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gg sans" panose="00000800000000000000" pitchFamily="2" charset="0"/>
      <p:bold r:id="rId28"/>
    </p:embeddedFont>
    <p:embeddedFont>
      <p:font typeface="Kalam" panose="020B0604020202020204" charset="0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cc04f29f3c_0_1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cc04f29f3c_0_1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cc04f29f3c_1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0" name="Google Shape;1790;gcc04f29f3c_1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gcc04f29f3c_1_7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7" name="Google Shape;1797;gcc04f29f3c_1_7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gcc12d2c8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4" name="Google Shape;1804;gcc12d2c8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gcc12d2c88a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3" name="Google Shape;1893;gcc12d2c88a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Google Shape;1899;gcc12d2c88a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0" name="Google Shape;1900;gcc12d2c88a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Google Shape;2001;gcc12d2c88a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2" name="Google Shape;2002;gcc12d2c88a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" name="Google Shape;2008;g11c36ec81bb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9" name="Google Shape;2009;g11c36ec81bb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cc12d2c88a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" name="Google Shape;2017;gcc12d2c88a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" name="Google Shape;2037;gcc12d2c88a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8" name="Google Shape;2038;gcc12d2c88a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97df8021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c97df8021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g11c36ec81bb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5" name="Google Shape;2045;g11c36ec81bb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gcc12d2c88a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3" name="Google Shape;2053;gcc12d2c88a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c04f29f3c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cc04f29f3c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cc04f29f3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cc04f29f3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cc04f29f3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cc04f29f3c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cc04f29f3c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cc04f29f3c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cc04f29f3c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cc04f29f3c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cc04f29f3c_0_1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" name="Google Shape;1034;gcc04f29f3c_0_1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cc04f29f3c_1_7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Google Shape;1092;gcc04f29f3c_1_7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A3E4AC3-F923-7233-CEF8-6AEB80A59A78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1B2EF-D1E4-C965-0003-9ED7C60583D7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FC2234-564D-0A6A-5E59-09C902AEA84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E33231-EED9-25D4-B116-95F6916D961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K-OGB1_ELE&amp;t=150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6881E"/>
                </a:solidFill>
              </a:rPr>
              <a:t>AQA A Level Biology</a:t>
            </a:r>
            <a:endParaRPr>
              <a:solidFill>
                <a:srgbClr val="16881E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59 - Gene Expression</a:t>
            </a:r>
            <a:endParaRPr sz="35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Transcription Factors, RNAi and Epigenetics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1102" name="Google Shape;1102;p22"/>
          <p:cNvGrpSpPr/>
          <p:nvPr/>
        </p:nvGrpSpPr>
        <p:grpSpPr>
          <a:xfrm>
            <a:off x="869641" y="787819"/>
            <a:ext cx="4583853" cy="3621023"/>
            <a:chOff x="439773" y="657730"/>
            <a:chExt cx="4670252" cy="3685520"/>
          </a:xfrm>
        </p:grpSpPr>
        <p:sp>
          <p:nvSpPr>
            <p:cNvPr id="1103" name="Google Shape;1103;p22"/>
            <p:cNvSpPr/>
            <p:nvPr/>
          </p:nvSpPr>
          <p:spPr>
            <a:xfrm>
              <a:off x="3551637" y="2156591"/>
              <a:ext cx="1147089" cy="336291"/>
            </a:xfrm>
            <a:custGeom>
              <a:avLst/>
              <a:gdLst/>
              <a:ahLst/>
              <a:cxnLst/>
              <a:rect l="l" t="t" r="r" b="b"/>
              <a:pathLst>
                <a:path w="57455" h="17660" extrusionOk="0">
                  <a:moveTo>
                    <a:pt x="10871" y="4319"/>
                  </a:moveTo>
                  <a:cubicBezTo>
                    <a:pt x="11008" y="4489"/>
                    <a:pt x="11263" y="4660"/>
                    <a:pt x="11263" y="4830"/>
                  </a:cubicBezTo>
                  <a:cubicBezTo>
                    <a:pt x="11280" y="5784"/>
                    <a:pt x="11263" y="6738"/>
                    <a:pt x="11212" y="7675"/>
                  </a:cubicBezTo>
                  <a:cubicBezTo>
                    <a:pt x="11212" y="7897"/>
                    <a:pt x="11042" y="8067"/>
                    <a:pt x="10939" y="8289"/>
                  </a:cubicBezTo>
                  <a:cubicBezTo>
                    <a:pt x="10803" y="8084"/>
                    <a:pt x="10718" y="7880"/>
                    <a:pt x="10633" y="7641"/>
                  </a:cubicBezTo>
                  <a:cubicBezTo>
                    <a:pt x="10633" y="7420"/>
                    <a:pt x="10650" y="7198"/>
                    <a:pt x="10718" y="6977"/>
                  </a:cubicBezTo>
                  <a:lnTo>
                    <a:pt x="10616" y="6977"/>
                  </a:lnTo>
                  <a:cubicBezTo>
                    <a:pt x="10616" y="6244"/>
                    <a:pt x="10599" y="5529"/>
                    <a:pt x="10633" y="4796"/>
                  </a:cubicBezTo>
                  <a:cubicBezTo>
                    <a:pt x="10633" y="4626"/>
                    <a:pt x="10786" y="4472"/>
                    <a:pt x="10871" y="4319"/>
                  </a:cubicBezTo>
                  <a:close/>
                  <a:moveTo>
                    <a:pt x="32800" y="1950"/>
                  </a:moveTo>
                  <a:cubicBezTo>
                    <a:pt x="32817" y="2666"/>
                    <a:pt x="32851" y="3382"/>
                    <a:pt x="32868" y="4097"/>
                  </a:cubicBezTo>
                  <a:cubicBezTo>
                    <a:pt x="32885" y="4864"/>
                    <a:pt x="32902" y="5631"/>
                    <a:pt x="32885" y="6397"/>
                  </a:cubicBezTo>
                  <a:cubicBezTo>
                    <a:pt x="32868" y="7079"/>
                    <a:pt x="33021" y="7795"/>
                    <a:pt x="32817" y="8459"/>
                  </a:cubicBezTo>
                  <a:lnTo>
                    <a:pt x="32561" y="8391"/>
                  </a:lnTo>
                  <a:lnTo>
                    <a:pt x="32561" y="1968"/>
                  </a:lnTo>
                  <a:lnTo>
                    <a:pt x="32800" y="1950"/>
                  </a:lnTo>
                  <a:close/>
                  <a:moveTo>
                    <a:pt x="14449" y="3910"/>
                  </a:moveTo>
                  <a:cubicBezTo>
                    <a:pt x="15029" y="5529"/>
                    <a:pt x="14586" y="7198"/>
                    <a:pt x="14756" y="8851"/>
                  </a:cubicBezTo>
                  <a:lnTo>
                    <a:pt x="14449" y="8868"/>
                  </a:lnTo>
                  <a:lnTo>
                    <a:pt x="14449" y="3927"/>
                  </a:lnTo>
                  <a:lnTo>
                    <a:pt x="14449" y="3910"/>
                  </a:lnTo>
                  <a:close/>
                  <a:moveTo>
                    <a:pt x="49003" y="6909"/>
                  </a:moveTo>
                  <a:cubicBezTo>
                    <a:pt x="49088" y="6994"/>
                    <a:pt x="49259" y="7079"/>
                    <a:pt x="49259" y="7164"/>
                  </a:cubicBezTo>
                  <a:cubicBezTo>
                    <a:pt x="49259" y="7863"/>
                    <a:pt x="49259" y="8544"/>
                    <a:pt x="49259" y="9243"/>
                  </a:cubicBezTo>
                  <a:lnTo>
                    <a:pt x="49003" y="9294"/>
                  </a:lnTo>
                  <a:cubicBezTo>
                    <a:pt x="48884" y="9072"/>
                    <a:pt x="48799" y="8851"/>
                    <a:pt x="48747" y="8612"/>
                  </a:cubicBezTo>
                  <a:cubicBezTo>
                    <a:pt x="48713" y="8135"/>
                    <a:pt x="48713" y="7658"/>
                    <a:pt x="48747" y="7198"/>
                  </a:cubicBezTo>
                  <a:cubicBezTo>
                    <a:pt x="48764" y="7096"/>
                    <a:pt x="48918" y="7011"/>
                    <a:pt x="49003" y="6909"/>
                  </a:cubicBezTo>
                  <a:close/>
                  <a:moveTo>
                    <a:pt x="20191" y="9004"/>
                  </a:moveTo>
                  <a:cubicBezTo>
                    <a:pt x="20850" y="9055"/>
                    <a:pt x="20923" y="9139"/>
                    <a:pt x="20758" y="10004"/>
                  </a:cubicBezTo>
                  <a:lnTo>
                    <a:pt x="20758" y="10004"/>
                  </a:lnTo>
                  <a:cubicBezTo>
                    <a:pt x="20543" y="9623"/>
                    <a:pt x="20392" y="9322"/>
                    <a:pt x="20191" y="9004"/>
                  </a:cubicBezTo>
                  <a:close/>
                  <a:moveTo>
                    <a:pt x="30363" y="6261"/>
                  </a:moveTo>
                  <a:cubicBezTo>
                    <a:pt x="30363" y="7607"/>
                    <a:pt x="30363" y="8953"/>
                    <a:pt x="30346" y="10316"/>
                  </a:cubicBezTo>
                  <a:cubicBezTo>
                    <a:pt x="30346" y="10367"/>
                    <a:pt x="30193" y="10436"/>
                    <a:pt x="29971" y="10589"/>
                  </a:cubicBezTo>
                  <a:cubicBezTo>
                    <a:pt x="29971" y="9055"/>
                    <a:pt x="29903" y="7658"/>
                    <a:pt x="30056" y="6261"/>
                  </a:cubicBezTo>
                  <a:close/>
                  <a:moveTo>
                    <a:pt x="27824" y="8732"/>
                  </a:moveTo>
                  <a:cubicBezTo>
                    <a:pt x="27927" y="8885"/>
                    <a:pt x="28029" y="9055"/>
                    <a:pt x="28097" y="9226"/>
                  </a:cubicBezTo>
                  <a:cubicBezTo>
                    <a:pt x="28114" y="9430"/>
                    <a:pt x="28131" y="9635"/>
                    <a:pt x="28097" y="9839"/>
                  </a:cubicBezTo>
                  <a:lnTo>
                    <a:pt x="28114" y="9839"/>
                  </a:lnTo>
                  <a:cubicBezTo>
                    <a:pt x="28131" y="10061"/>
                    <a:pt x="28131" y="10299"/>
                    <a:pt x="28114" y="10521"/>
                  </a:cubicBezTo>
                  <a:cubicBezTo>
                    <a:pt x="28085" y="10812"/>
                    <a:pt x="27981" y="11054"/>
                    <a:pt x="27685" y="11054"/>
                  </a:cubicBezTo>
                  <a:cubicBezTo>
                    <a:pt x="27635" y="11054"/>
                    <a:pt x="27579" y="11047"/>
                    <a:pt x="27518" y="11032"/>
                  </a:cubicBezTo>
                  <a:cubicBezTo>
                    <a:pt x="27160" y="10930"/>
                    <a:pt x="27024" y="10742"/>
                    <a:pt x="27160" y="10350"/>
                  </a:cubicBezTo>
                  <a:cubicBezTo>
                    <a:pt x="27296" y="9976"/>
                    <a:pt x="27330" y="9550"/>
                    <a:pt x="27467" y="9158"/>
                  </a:cubicBezTo>
                  <a:cubicBezTo>
                    <a:pt x="27518" y="8987"/>
                    <a:pt x="27688" y="8868"/>
                    <a:pt x="27824" y="8732"/>
                  </a:cubicBezTo>
                  <a:close/>
                  <a:moveTo>
                    <a:pt x="31590" y="1627"/>
                  </a:moveTo>
                  <a:lnTo>
                    <a:pt x="31590" y="1627"/>
                  </a:lnTo>
                  <a:cubicBezTo>
                    <a:pt x="32016" y="3245"/>
                    <a:pt x="32033" y="4779"/>
                    <a:pt x="31079" y="6244"/>
                  </a:cubicBezTo>
                  <a:cubicBezTo>
                    <a:pt x="30912" y="5847"/>
                    <a:pt x="30601" y="5710"/>
                    <a:pt x="30225" y="5710"/>
                  </a:cubicBezTo>
                  <a:cubicBezTo>
                    <a:pt x="30101" y="5710"/>
                    <a:pt x="29970" y="5725"/>
                    <a:pt x="29835" y="5750"/>
                  </a:cubicBezTo>
                  <a:cubicBezTo>
                    <a:pt x="29460" y="5767"/>
                    <a:pt x="29324" y="5972"/>
                    <a:pt x="29324" y="6363"/>
                  </a:cubicBezTo>
                  <a:cubicBezTo>
                    <a:pt x="29324" y="7369"/>
                    <a:pt x="29341" y="8391"/>
                    <a:pt x="29239" y="9413"/>
                  </a:cubicBezTo>
                  <a:cubicBezTo>
                    <a:pt x="29187" y="9993"/>
                    <a:pt x="28932" y="10572"/>
                    <a:pt x="28761" y="11151"/>
                  </a:cubicBezTo>
                  <a:lnTo>
                    <a:pt x="28540" y="11117"/>
                  </a:lnTo>
                  <a:cubicBezTo>
                    <a:pt x="28608" y="10333"/>
                    <a:pt x="28591" y="9533"/>
                    <a:pt x="28761" y="8766"/>
                  </a:cubicBezTo>
                  <a:cubicBezTo>
                    <a:pt x="28898" y="8084"/>
                    <a:pt x="28301" y="8340"/>
                    <a:pt x="28080" y="8084"/>
                  </a:cubicBezTo>
                  <a:lnTo>
                    <a:pt x="29596" y="5120"/>
                  </a:lnTo>
                  <a:cubicBezTo>
                    <a:pt x="30159" y="3910"/>
                    <a:pt x="30738" y="2683"/>
                    <a:pt x="31590" y="1627"/>
                  </a:cubicBezTo>
                  <a:close/>
                  <a:moveTo>
                    <a:pt x="8285" y="9342"/>
                  </a:moveTo>
                  <a:cubicBezTo>
                    <a:pt x="8328" y="9342"/>
                    <a:pt x="8377" y="9348"/>
                    <a:pt x="8435" y="9362"/>
                  </a:cubicBezTo>
                  <a:cubicBezTo>
                    <a:pt x="8724" y="9430"/>
                    <a:pt x="9031" y="9464"/>
                    <a:pt x="8912" y="9958"/>
                  </a:cubicBezTo>
                  <a:cubicBezTo>
                    <a:pt x="8775" y="10504"/>
                    <a:pt x="8827" y="11117"/>
                    <a:pt x="8724" y="11679"/>
                  </a:cubicBezTo>
                  <a:cubicBezTo>
                    <a:pt x="8690" y="11884"/>
                    <a:pt x="8469" y="12054"/>
                    <a:pt x="8332" y="12242"/>
                  </a:cubicBezTo>
                  <a:cubicBezTo>
                    <a:pt x="8179" y="12071"/>
                    <a:pt x="8060" y="11867"/>
                    <a:pt x="7975" y="11645"/>
                  </a:cubicBezTo>
                  <a:cubicBezTo>
                    <a:pt x="7941" y="11356"/>
                    <a:pt x="7941" y="11066"/>
                    <a:pt x="7958" y="10776"/>
                  </a:cubicBezTo>
                  <a:lnTo>
                    <a:pt x="7992" y="10776"/>
                  </a:lnTo>
                  <a:cubicBezTo>
                    <a:pt x="7992" y="10453"/>
                    <a:pt x="7975" y="10129"/>
                    <a:pt x="7992" y="9839"/>
                  </a:cubicBezTo>
                  <a:cubicBezTo>
                    <a:pt x="8006" y="9603"/>
                    <a:pt x="8008" y="9342"/>
                    <a:pt x="8285" y="9342"/>
                  </a:cubicBezTo>
                  <a:close/>
                  <a:moveTo>
                    <a:pt x="37604" y="9260"/>
                  </a:moveTo>
                  <a:cubicBezTo>
                    <a:pt x="37673" y="9481"/>
                    <a:pt x="37707" y="9720"/>
                    <a:pt x="37724" y="9976"/>
                  </a:cubicBezTo>
                  <a:cubicBezTo>
                    <a:pt x="37741" y="10896"/>
                    <a:pt x="37741" y="11833"/>
                    <a:pt x="37724" y="12770"/>
                  </a:cubicBezTo>
                  <a:cubicBezTo>
                    <a:pt x="37724" y="12872"/>
                    <a:pt x="37604" y="12974"/>
                    <a:pt x="37536" y="13094"/>
                  </a:cubicBezTo>
                  <a:cubicBezTo>
                    <a:pt x="37468" y="13025"/>
                    <a:pt x="37332" y="12957"/>
                    <a:pt x="37332" y="12889"/>
                  </a:cubicBezTo>
                  <a:lnTo>
                    <a:pt x="37332" y="9277"/>
                  </a:lnTo>
                  <a:lnTo>
                    <a:pt x="37604" y="9260"/>
                  </a:lnTo>
                  <a:close/>
                  <a:moveTo>
                    <a:pt x="53711" y="564"/>
                  </a:moveTo>
                  <a:cubicBezTo>
                    <a:pt x="53765" y="564"/>
                    <a:pt x="53820" y="566"/>
                    <a:pt x="53876" y="570"/>
                  </a:cubicBezTo>
                  <a:cubicBezTo>
                    <a:pt x="54455" y="622"/>
                    <a:pt x="55035" y="570"/>
                    <a:pt x="55631" y="639"/>
                  </a:cubicBezTo>
                  <a:cubicBezTo>
                    <a:pt x="54080" y="1082"/>
                    <a:pt x="53552" y="2462"/>
                    <a:pt x="52871" y="3637"/>
                  </a:cubicBezTo>
                  <a:cubicBezTo>
                    <a:pt x="51968" y="5205"/>
                    <a:pt x="51218" y="6875"/>
                    <a:pt x="50417" y="8493"/>
                  </a:cubicBezTo>
                  <a:cubicBezTo>
                    <a:pt x="50230" y="8868"/>
                    <a:pt x="50042" y="9277"/>
                    <a:pt x="49855" y="9652"/>
                  </a:cubicBezTo>
                  <a:lnTo>
                    <a:pt x="49872" y="9669"/>
                  </a:lnTo>
                  <a:cubicBezTo>
                    <a:pt x="49514" y="10419"/>
                    <a:pt x="49156" y="11185"/>
                    <a:pt x="48764" y="11935"/>
                  </a:cubicBezTo>
                  <a:cubicBezTo>
                    <a:pt x="48236" y="13025"/>
                    <a:pt x="47691" y="14099"/>
                    <a:pt x="47146" y="15172"/>
                  </a:cubicBezTo>
                  <a:cubicBezTo>
                    <a:pt x="47061" y="15326"/>
                    <a:pt x="46941" y="15462"/>
                    <a:pt x="46822" y="15598"/>
                  </a:cubicBezTo>
                  <a:cubicBezTo>
                    <a:pt x="46822" y="14371"/>
                    <a:pt x="46669" y="13230"/>
                    <a:pt x="46856" y="12156"/>
                  </a:cubicBezTo>
                  <a:cubicBezTo>
                    <a:pt x="47044" y="11100"/>
                    <a:pt x="47589" y="10095"/>
                    <a:pt x="47981" y="8987"/>
                  </a:cubicBezTo>
                  <a:cubicBezTo>
                    <a:pt x="48337" y="9637"/>
                    <a:pt x="48603" y="9932"/>
                    <a:pt x="48966" y="9932"/>
                  </a:cubicBezTo>
                  <a:cubicBezTo>
                    <a:pt x="49192" y="9932"/>
                    <a:pt x="49456" y="9817"/>
                    <a:pt x="49804" y="9601"/>
                  </a:cubicBezTo>
                  <a:cubicBezTo>
                    <a:pt x="49821" y="8647"/>
                    <a:pt x="49838" y="7692"/>
                    <a:pt x="49821" y="6738"/>
                  </a:cubicBezTo>
                  <a:cubicBezTo>
                    <a:pt x="49821" y="6534"/>
                    <a:pt x="49599" y="6346"/>
                    <a:pt x="49480" y="6159"/>
                  </a:cubicBezTo>
                  <a:cubicBezTo>
                    <a:pt x="50093" y="5000"/>
                    <a:pt x="50741" y="3740"/>
                    <a:pt x="51388" y="2513"/>
                  </a:cubicBezTo>
                  <a:cubicBezTo>
                    <a:pt x="51525" y="2223"/>
                    <a:pt x="51678" y="1950"/>
                    <a:pt x="51848" y="1695"/>
                  </a:cubicBezTo>
                  <a:cubicBezTo>
                    <a:pt x="52329" y="1054"/>
                    <a:pt x="52869" y="564"/>
                    <a:pt x="53711" y="564"/>
                  </a:cubicBezTo>
                  <a:close/>
                  <a:moveTo>
                    <a:pt x="13449" y="699"/>
                  </a:moveTo>
                  <a:cubicBezTo>
                    <a:pt x="14978" y="699"/>
                    <a:pt x="15993" y="1500"/>
                    <a:pt x="16715" y="3092"/>
                  </a:cubicBezTo>
                  <a:cubicBezTo>
                    <a:pt x="18130" y="6227"/>
                    <a:pt x="19714" y="9294"/>
                    <a:pt x="21282" y="12378"/>
                  </a:cubicBezTo>
                  <a:cubicBezTo>
                    <a:pt x="21878" y="13554"/>
                    <a:pt x="22577" y="14695"/>
                    <a:pt x="23275" y="15820"/>
                  </a:cubicBezTo>
                  <a:cubicBezTo>
                    <a:pt x="23565" y="16263"/>
                    <a:pt x="23991" y="16603"/>
                    <a:pt x="24349" y="16995"/>
                  </a:cubicBezTo>
                  <a:cubicBezTo>
                    <a:pt x="24098" y="17108"/>
                    <a:pt x="23809" y="17161"/>
                    <a:pt x="23504" y="17161"/>
                  </a:cubicBezTo>
                  <a:cubicBezTo>
                    <a:pt x="22565" y="17161"/>
                    <a:pt x="21489" y="16652"/>
                    <a:pt x="21026" y="15803"/>
                  </a:cubicBezTo>
                  <a:cubicBezTo>
                    <a:pt x="19919" y="13775"/>
                    <a:pt x="18896" y="11713"/>
                    <a:pt x="17840" y="9652"/>
                  </a:cubicBezTo>
                  <a:cubicBezTo>
                    <a:pt x="16664" y="7335"/>
                    <a:pt x="15574" y="4983"/>
                    <a:pt x="14330" y="2717"/>
                  </a:cubicBezTo>
                  <a:cubicBezTo>
                    <a:pt x="13955" y="2036"/>
                    <a:pt x="13222" y="1576"/>
                    <a:pt x="12643" y="1013"/>
                  </a:cubicBezTo>
                  <a:lnTo>
                    <a:pt x="11859" y="1235"/>
                  </a:lnTo>
                  <a:lnTo>
                    <a:pt x="12456" y="1490"/>
                  </a:lnTo>
                  <a:lnTo>
                    <a:pt x="13035" y="1950"/>
                  </a:lnTo>
                  <a:cubicBezTo>
                    <a:pt x="12694" y="2547"/>
                    <a:pt x="12388" y="3126"/>
                    <a:pt x="12013" y="3671"/>
                  </a:cubicBezTo>
                  <a:cubicBezTo>
                    <a:pt x="11928" y="3774"/>
                    <a:pt x="11638" y="3774"/>
                    <a:pt x="11433" y="3774"/>
                  </a:cubicBezTo>
                  <a:cubicBezTo>
                    <a:pt x="11191" y="3774"/>
                    <a:pt x="10922" y="3666"/>
                    <a:pt x="10686" y="3666"/>
                  </a:cubicBezTo>
                  <a:cubicBezTo>
                    <a:pt x="10656" y="3666"/>
                    <a:pt x="10627" y="3668"/>
                    <a:pt x="10599" y="3671"/>
                  </a:cubicBezTo>
                  <a:cubicBezTo>
                    <a:pt x="10207" y="3757"/>
                    <a:pt x="9985" y="3910"/>
                    <a:pt x="10070" y="4489"/>
                  </a:cubicBezTo>
                  <a:cubicBezTo>
                    <a:pt x="10241" y="5733"/>
                    <a:pt x="10258" y="7011"/>
                    <a:pt x="9747" y="8221"/>
                  </a:cubicBezTo>
                  <a:cubicBezTo>
                    <a:pt x="9580" y="8644"/>
                    <a:pt x="9374" y="8875"/>
                    <a:pt x="9013" y="8875"/>
                  </a:cubicBezTo>
                  <a:cubicBezTo>
                    <a:pt x="8895" y="8875"/>
                    <a:pt x="8760" y="8850"/>
                    <a:pt x="8605" y="8800"/>
                  </a:cubicBezTo>
                  <a:cubicBezTo>
                    <a:pt x="8382" y="8724"/>
                    <a:pt x="8206" y="8684"/>
                    <a:pt x="8068" y="8684"/>
                  </a:cubicBezTo>
                  <a:cubicBezTo>
                    <a:pt x="7712" y="8684"/>
                    <a:pt x="7607" y="8952"/>
                    <a:pt x="7583" y="9567"/>
                  </a:cubicBezTo>
                  <a:cubicBezTo>
                    <a:pt x="7532" y="10401"/>
                    <a:pt x="7395" y="11236"/>
                    <a:pt x="7395" y="12071"/>
                  </a:cubicBezTo>
                  <a:cubicBezTo>
                    <a:pt x="7412" y="13911"/>
                    <a:pt x="6237" y="15172"/>
                    <a:pt x="5300" y="16552"/>
                  </a:cubicBezTo>
                  <a:cubicBezTo>
                    <a:pt x="5026" y="16948"/>
                    <a:pt x="4562" y="17194"/>
                    <a:pt x="4078" y="17194"/>
                  </a:cubicBezTo>
                  <a:cubicBezTo>
                    <a:pt x="4020" y="17194"/>
                    <a:pt x="3961" y="17190"/>
                    <a:pt x="3903" y="17183"/>
                  </a:cubicBezTo>
                  <a:cubicBezTo>
                    <a:pt x="3840" y="17181"/>
                    <a:pt x="3778" y="17180"/>
                    <a:pt x="3715" y="17180"/>
                  </a:cubicBezTo>
                  <a:cubicBezTo>
                    <a:pt x="3215" y="17180"/>
                    <a:pt x="2716" y="17234"/>
                    <a:pt x="2216" y="17234"/>
                  </a:cubicBezTo>
                  <a:cubicBezTo>
                    <a:pt x="2028" y="17234"/>
                    <a:pt x="1824" y="17200"/>
                    <a:pt x="1636" y="17115"/>
                  </a:cubicBezTo>
                  <a:cubicBezTo>
                    <a:pt x="3051" y="16944"/>
                    <a:pt x="3749" y="15922"/>
                    <a:pt x="4311" y="14831"/>
                  </a:cubicBezTo>
                  <a:cubicBezTo>
                    <a:pt x="5640" y="12242"/>
                    <a:pt x="6901" y="9635"/>
                    <a:pt x="8196" y="7045"/>
                  </a:cubicBezTo>
                  <a:cubicBezTo>
                    <a:pt x="8844" y="5716"/>
                    <a:pt x="9474" y="4387"/>
                    <a:pt x="10207" y="3109"/>
                  </a:cubicBezTo>
                  <a:cubicBezTo>
                    <a:pt x="10513" y="2564"/>
                    <a:pt x="11042" y="2121"/>
                    <a:pt x="11468" y="1627"/>
                  </a:cubicBezTo>
                  <a:cubicBezTo>
                    <a:pt x="11519" y="945"/>
                    <a:pt x="11740" y="792"/>
                    <a:pt x="12694" y="758"/>
                  </a:cubicBezTo>
                  <a:cubicBezTo>
                    <a:pt x="12959" y="719"/>
                    <a:pt x="13210" y="699"/>
                    <a:pt x="13449" y="699"/>
                  </a:cubicBezTo>
                  <a:close/>
                  <a:moveTo>
                    <a:pt x="32747" y="0"/>
                  </a:moveTo>
                  <a:cubicBezTo>
                    <a:pt x="31818" y="0"/>
                    <a:pt x="31235" y="541"/>
                    <a:pt x="30840" y="1405"/>
                  </a:cubicBezTo>
                  <a:cubicBezTo>
                    <a:pt x="30380" y="2189"/>
                    <a:pt x="29886" y="2956"/>
                    <a:pt x="29477" y="3757"/>
                  </a:cubicBezTo>
                  <a:cubicBezTo>
                    <a:pt x="29068" y="4608"/>
                    <a:pt x="28761" y="5511"/>
                    <a:pt x="28336" y="6346"/>
                  </a:cubicBezTo>
                  <a:cubicBezTo>
                    <a:pt x="27961" y="7079"/>
                    <a:pt x="27688" y="7880"/>
                    <a:pt x="27007" y="8442"/>
                  </a:cubicBezTo>
                  <a:cubicBezTo>
                    <a:pt x="26785" y="8629"/>
                    <a:pt x="26819" y="9158"/>
                    <a:pt x="26751" y="9533"/>
                  </a:cubicBezTo>
                  <a:lnTo>
                    <a:pt x="26734" y="9788"/>
                  </a:lnTo>
                  <a:lnTo>
                    <a:pt x="26717" y="9788"/>
                  </a:lnTo>
                  <a:lnTo>
                    <a:pt x="26615" y="9890"/>
                  </a:lnTo>
                  <a:cubicBezTo>
                    <a:pt x="26564" y="10010"/>
                    <a:pt x="26529" y="10129"/>
                    <a:pt x="26478" y="10248"/>
                  </a:cubicBezTo>
                  <a:lnTo>
                    <a:pt x="26564" y="11066"/>
                  </a:lnTo>
                  <a:lnTo>
                    <a:pt x="28267" y="11918"/>
                  </a:lnTo>
                  <a:cubicBezTo>
                    <a:pt x="27893" y="12668"/>
                    <a:pt x="27518" y="13485"/>
                    <a:pt x="27092" y="14286"/>
                  </a:cubicBezTo>
                  <a:cubicBezTo>
                    <a:pt x="26870" y="14712"/>
                    <a:pt x="26598" y="15138"/>
                    <a:pt x="26342" y="15564"/>
                  </a:cubicBezTo>
                  <a:cubicBezTo>
                    <a:pt x="26340" y="15566"/>
                    <a:pt x="26334" y="15568"/>
                    <a:pt x="26327" y="15568"/>
                  </a:cubicBezTo>
                  <a:cubicBezTo>
                    <a:pt x="26283" y="15568"/>
                    <a:pt x="26159" y="15530"/>
                    <a:pt x="26086" y="15530"/>
                  </a:cubicBezTo>
                  <a:lnTo>
                    <a:pt x="25695" y="15428"/>
                  </a:lnTo>
                  <a:lnTo>
                    <a:pt x="25098" y="15377"/>
                  </a:lnTo>
                  <a:cubicBezTo>
                    <a:pt x="24962" y="15513"/>
                    <a:pt x="24826" y="15666"/>
                    <a:pt x="24689" y="15803"/>
                  </a:cubicBezTo>
                  <a:lnTo>
                    <a:pt x="25541" y="16263"/>
                  </a:lnTo>
                  <a:cubicBezTo>
                    <a:pt x="25278" y="16435"/>
                    <a:pt x="25105" y="16532"/>
                    <a:pt x="24951" y="16532"/>
                  </a:cubicBezTo>
                  <a:cubicBezTo>
                    <a:pt x="24755" y="16532"/>
                    <a:pt x="24591" y="16377"/>
                    <a:pt x="24314" y="16024"/>
                  </a:cubicBezTo>
                  <a:cubicBezTo>
                    <a:pt x="24195" y="15888"/>
                    <a:pt x="24059" y="15751"/>
                    <a:pt x="23923" y="15632"/>
                  </a:cubicBezTo>
                  <a:cubicBezTo>
                    <a:pt x="23888" y="15615"/>
                    <a:pt x="23854" y="15598"/>
                    <a:pt x="23820" y="15581"/>
                  </a:cubicBezTo>
                  <a:cubicBezTo>
                    <a:pt x="22968" y="14695"/>
                    <a:pt x="22338" y="13622"/>
                    <a:pt x="21963" y="12463"/>
                  </a:cubicBezTo>
                  <a:cubicBezTo>
                    <a:pt x="21299" y="11765"/>
                    <a:pt x="21196" y="10913"/>
                    <a:pt x="21299" y="10010"/>
                  </a:cubicBezTo>
                  <a:cubicBezTo>
                    <a:pt x="21265" y="9396"/>
                    <a:pt x="21213" y="8783"/>
                    <a:pt x="21179" y="8152"/>
                  </a:cubicBezTo>
                  <a:cubicBezTo>
                    <a:pt x="20879" y="8232"/>
                    <a:pt x="20621" y="8273"/>
                    <a:pt x="20399" y="8273"/>
                  </a:cubicBezTo>
                  <a:cubicBezTo>
                    <a:pt x="19666" y="8273"/>
                    <a:pt x="19334" y="7819"/>
                    <a:pt x="19203" y="6772"/>
                  </a:cubicBezTo>
                  <a:cubicBezTo>
                    <a:pt x="19050" y="6568"/>
                    <a:pt x="18896" y="6363"/>
                    <a:pt x="18777" y="6159"/>
                  </a:cubicBezTo>
                  <a:cubicBezTo>
                    <a:pt x="18317" y="5239"/>
                    <a:pt x="17874" y="4302"/>
                    <a:pt x="17414" y="3382"/>
                  </a:cubicBezTo>
                  <a:cubicBezTo>
                    <a:pt x="17039" y="2649"/>
                    <a:pt x="16613" y="1933"/>
                    <a:pt x="16153" y="1235"/>
                  </a:cubicBezTo>
                  <a:cubicBezTo>
                    <a:pt x="15898" y="877"/>
                    <a:pt x="15455" y="485"/>
                    <a:pt x="15063" y="434"/>
                  </a:cubicBezTo>
                  <a:cubicBezTo>
                    <a:pt x="14286" y="325"/>
                    <a:pt x="13509" y="271"/>
                    <a:pt x="12732" y="271"/>
                  </a:cubicBezTo>
                  <a:cubicBezTo>
                    <a:pt x="12538" y="271"/>
                    <a:pt x="12343" y="274"/>
                    <a:pt x="12149" y="281"/>
                  </a:cubicBezTo>
                  <a:cubicBezTo>
                    <a:pt x="11604" y="298"/>
                    <a:pt x="11076" y="417"/>
                    <a:pt x="10769" y="1013"/>
                  </a:cubicBezTo>
                  <a:cubicBezTo>
                    <a:pt x="10513" y="1542"/>
                    <a:pt x="10156" y="2019"/>
                    <a:pt x="9849" y="2530"/>
                  </a:cubicBezTo>
                  <a:cubicBezTo>
                    <a:pt x="9508" y="3262"/>
                    <a:pt x="9167" y="3995"/>
                    <a:pt x="8810" y="4711"/>
                  </a:cubicBezTo>
                  <a:cubicBezTo>
                    <a:pt x="7259" y="7863"/>
                    <a:pt x="5692" y="10998"/>
                    <a:pt x="4124" y="14133"/>
                  </a:cubicBezTo>
                  <a:cubicBezTo>
                    <a:pt x="3903" y="14576"/>
                    <a:pt x="3613" y="14985"/>
                    <a:pt x="3340" y="15411"/>
                  </a:cubicBezTo>
                  <a:lnTo>
                    <a:pt x="2727" y="15905"/>
                  </a:lnTo>
                  <a:cubicBezTo>
                    <a:pt x="2379" y="16234"/>
                    <a:pt x="2037" y="16397"/>
                    <a:pt x="1691" y="16397"/>
                  </a:cubicBezTo>
                  <a:cubicBezTo>
                    <a:pt x="1409" y="16397"/>
                    <a:pt x="1126" y="16289"/>
                    <a:pt x="836" y="16075"/>
                  </a:cubicBezTo>
                  <a:cubicBezTo>
                    <a:pt x="665" y="15956"/>
                    <a:pt x="393" y="15973"/>
                    <a:pt x="154" y="15905"/>
                  </a:cubicBezTo>
                  <a:cubicBezTo>
                    <a:pt x="103" y="16007"/>
                    <a:pt x="52" y="16092"/>
                    <a:pt x="1" y="16194"/>
                  </a:cubicBezTo>
                  <a:lnTo>
                    <a:pt x="1330" y="17660"/>
                  </a:lnTo>
                  <a:lnTo>
                    <a:pt x="1960" y="17660"/>
                  </a:lnTo>
                  <a:lnTo>
                    <a:pt x="4090" y="17626"/>
                  </a:lnTo>
                  <a:lnTo>
                    <a:pt x="4840" y="17523"/>
                  </a:lnTo>
                  <a:cubicBezTo>
                    <a:pt x="5657" y="17149"/>
                    <a:pt x="6152" y="16467"/>
                    <a:pt x="6543" y="15683"/>
                  </a:cubicBezTo>
                  <a:cubicBezTo>
                    <a:pt x="7021" y="14763"/>
                    <a:pt x="7515" y="13826"/>
                    <a:pt x="8009" y="12889"/>
                  </a:cubicBezTo>
                  <a:cubicBezTo>
                    <a:pt x="8063" y="12890"/>
                    <a:pt x="8114" y="12891"/>
                    <a:pt x="8163" y="12891"/>
                  </a:cubicBezTo>
                  <a:cubicBezTo>
                    <a:pt x="9014" y="12891"/>
                    <a:pt x="9021" y="12730"/>
                    <a:pt x="9150" y="11730"/>
                  </a:cubicBezTo>
                  <a:cubicBezTo>
                    <a:pt x="9287" y="10640"/>
                    <a:pt x="9627" y="9584"/>
                    <a:pt x="9849" y="8681"/>
                  </a:cubicBezTo>
                  <a:cubicBezTo>
                    <a:pt x="10336" y="8757"/>
                    <a:pt x="10700" y="8873"/>
                    <a:pt x="11051" y="8873"/>
                  </a:cubicBezTo>
                  <a:cubicBezTo>
                    <a:pt x="11094" y="8873"/>
                    <a:pt x="11136" y="8872"/>
                    <a:pt x="11178" y="8868"/>
                  </a:cubicBezTo>
                  <a:cubicBezTo>
                    <a:pt x="11638" y="8817"/>
                    <a:pt x="11842" y="8493"/>
                    <a:pt x="11842" y="7982"/>
                  </a:cubicBezTo>
                  <a:cubicBezTo>
                    <a:pt x="11825" y="7011"/>
                    <a:pt x="11672" y="6006"/>
                    <a:pt x="11911" y="5103"/>
                  </a:cubicBezTo>
                  <a:cubicBezTo>
                    <a:pt x="12183" y="4114"/>
                    <a:pt x="12848" y="3245"/>
                    <a:pt x="13342" y="2325"/>
                  </a:cubicBezTo>
                  <a:lnTo>
                    <a:pt x="13580" y="2342"/>
                  </a:lnTo>
                  <a:cubicBezTo>
                    <a:pt x="13700" y="2649"/>
                    <a:pt x="13768" y="2956"/>
                    <a:pt x="13802" y="3279"/>
                  </a:cubicBezTo>
                  <a:cubicBezTo>
                    <a:pt x="13802" y="5017"/>
                    <a:pt x="13768" y="6772"/>
                    <a:pt x="13802" y="8510"/>
                  </a:cubicBezTo>
                  <a:cubicBezTo>
                    <a:pt x="13802" y="8834"/>
                    <a:pt x="13529" y="9362"/>
                    <a:pt x="14211" y="9413"/>
                  </a:cubicBezTo>
                  <a:lnTo>
                    <a:pt x="15352" y="9021"/>
                  </a:lnTo>
                  <a:lnTo>
                    <a:pt x="15386" y="8766"/>
                  </a:lnTo>
                  <a:lnTo>
                    <a:pt x="15386" y="8391"/>
                  </a:lnTo>
                  <a:cubicBezTo>
                    <a:pt x="15369" y="7675"/>
                    <a:pt x="15352" y="6960"/>
                    <a:pt x="15352" y="6244"/>
                  </a:cubicBezTo>
                  <a:cubicBezTo>
                    <a:pt x="15352" y="6142"/>
                    <a:pt x="15455" y="6057"/>
                    <a:pt x="15506" y="5954"/>
                  </a:cubicBezTo>
                  <a:lnTo>
                    <a:pt x="15591" y="6159"/>
                  </a:lnTo>
                  <a:cubicBezTo>
                    <a:pt x="15761" y="6823"/>
                    <a:pt x="15949" y="7488"/>
                    <a:pt x="16102" y="8169"/>
                  </a:cubicBezTo>
                  <a:cubicBezTo>
                    <a:pt x="16187" y="8561"/>
                    <a:pt x="16204" y="8970"/>
                    <a:pt x="16255" y="9430"/>
                  </a:cubicBezTo>
                  <a:cubicBezTo>
                    <a:pt x="16400" y="9381"/>
                    <a:pt x="16526" y="9359"/>
                    <a:pt x="16637" y="9359"/>
                  </a:cubicBezTo>
                  <a:cubicBezTo>
                    <a:pt x="17143" y="9359"/>
                    <a:pt x="17341" y="9815"/>
                    <a:pt x="17550" y="10248"/>
                  </a:cubicBezTo>
                  <a:cubicBezTo>
                    <a:pt x="18453" y="12088"/>
                    <a:pt x="19339" y="13928"/>
                    <a:pt x="20293" y="15751"/>
                  </a:cubicBezTo>
                  <a:cubicBezTo>
                    <a:pt x="20617" y="16365"/>
                    <a:pt x="21077" y="16910"/>
                    <a:pt x="21486" y="17506"/>
                  </a:cubicBezTo>
                  <a:lnTo>
                    <a:pt x="22730" y="17660"/>
                  </a:lnTo>
                  <a:lnTo>
                    <a:pt x="24093" y="17626"/>
                  </a:lnTo>
                  <a:lnTo>
                    <a:pt x="24979" y="17421"/>
                  </a:lnTo>
                  <a:cubicBezTo>
                    <a:pt x="25763" y="17353"/>
                    <a:pt x="26615" y="16552"/>
                    <a:pt x="26870" y="15803"/>
                  </a:cubicBezTo>
                  <a:cubicBezTo>
                    <a:pt x="27058" y="15257"/>
                    <a:pt x="27398" y="14763"/>
                    <a:pt x="27688" y="14252"/>
                  </a:cubicBezTo>
                  <a:cubicBezTo>
                    <a:pt x="28165" y="13298"/>
                    <a:pt x="28608" y="12327"/>
                    <a:pt x="29136" y="11390"/>
                  </a:cubicBezTo>
                  <a:cubicBezTo>
                    <a:pt x="29273" y="11168"/>
                    <a:pt x="29511" y="10998"/>
                    <a:pt x="29767" y="10964"/>
                  </a:cubicBezTo>
                  <a:cubicBezTo>
                    <a:pt x="30908" y="10930"/>
                    <a:pt x="30908" y="10947"/>
                    <a:pt x="30976" y="9890"/>
                  </a:cubicBezTo>
                  <a:cubicBezTo>
                    <a:pt x="30857" y="8851"/>
                    <a:pt x="30857" y="7846"/>
                    <a:pt x="31317" y="6875"/>
                  </a:cubicBezTo>
                  <a:cubicBezTo>
                    <a:pt x="31368" y="6755"/>
                    <a:pt x="31419" y="6619"/>
                    <a:pt x="31471" y="6500"/>
                  </a:cubicBezTo>
                  <a:cubicBezTo>
                    <a:pt x="31454" y="6466"/>
                    <a:pt x="31471" y="6432"/>
                    <a:pt x="31505" y="6397"/>
                  </a:cubicBezTo>
                  <a:lnTo>
                    <a:pt x="31726" y="6006"/>
                  </a:lnTo>
                  <a:lnTo>
                    <a:pt x="31828" y="6040"/>
                  </a:lnTo>
                  <a:lnTo>
                    <a:pt x="31828" y="8289"/>
                  </a:lnTo>
                  <a:lnTo>
                    <a:pt x="31811" y="8664"/>
                  </a:lnTo>
                  <a:cubicBezTo>
                    <a:pt x="31828" y="8749"/>
                    <a:pt x="31845" y="8834"/>
                    <a:pt x="31845" y="8919"/>
                  </a:cubicBezTo>
                  <a:lnTo>
                    <a:pt x="33345" y="8902"/>
                  </a:lnTo>
                  <a:cubicBezTo>
                    <a:pt x="33379" y="8459"/>
                    <a:pt x="33447" y="8033"/>
                    <a:pt x="33447" y="7607"/>
                  </a:cubicBezTo>
                  <a:cubicBezTo>
                    <a:pt x="33464" y="6210"/>
                    <a:pt x="33447" y="4813"/>
                    <a:pt x="33447" y="3416"/>
                  </a:cubicBezTo>
                  <a:cubicBezTo>
                    <a:pt x="33430" y="3297"/>
                    <a:pt x="33447" y="3177"/>
                    <a:pt x="33481" y="3058"/>
                  </a:cubicBezTo>
                  <a:cubicBezTo>
                    <a:pt x="33600" y="2819"/>
                    <a:pt x="33754" y="2445"/>
                    <a:pt x="33924" y="2445"/>
                  </a:cubicBezTo>
                  <a:cubicBezTo>
                    <a:pt x="33942" y="2443"/>
                    <a:pt x="33958" y="2443"/>
                    <a:pt x="33974" y="2443"/>
                  </a:cubicBezTo>
                  <a:cubicBezTo>
                    <a:pt x="34355" y="2443"/>
                    <a:pt x="34214" y="2830"/>
                    <a:pt x="34231" y="3075"/>
                  </a:cubicBezTo>
                  <a:cubicBezTo>
                    <a:pt x="34265" y="4097"/>
                    <a:pt x="34333" y="5103"/>
                    <a:pt x="34333" y="6108"/>
                  </a:cubicBezTo>
                  <a:cubicBezTo>
                    <a:pt x="34350" y="7028"/>
                    <a:pt x="34265" y="7948"/>
                    <a:pt x="34231" y="8885"/>
                  </a:cubicBezTo>
                  <a:lnTo>
                    <a:pt x="35849" y="8885"/>
                  </a:lnTo>
                  <a:cubicBezTo>
                    <a:pt x="35883" y="8476"/>
                    <a:pt x="35901" y="8067"/>
                    <a:pt x="35935" y="7641"/>
                  </a:cubicBezTo>
                  <a:lnTo>
                    <a:pt x="35458" y="7641"/>
                  </a:lnTo>
                  <a:cubicBezTo>
                    <a:pt x="35355" y="7914"/>
                    <a:pt x="35611" y="8357"/>
                    <a:pt x="34997" y="8408"/>
                  </a:cubicBezTo>
                  <a:lnTo>
                    <a:pt x="34997" y="4012"/>
                  </a:lnTo>
                  <a:lnTo>
                    <a:pt x="35236" y="4387"/>
                  </a:lnTo>
                  <a:cubicBezTo>
                    <a:pt x="35560" y="5086"/>
                    <a:pt x="35901" y="5801"/>
                    <a:pt x="36224" y="6500"/>
                  </a:cubicBezTo>
                  <a:cubicBezTo>
                    <a:pt x="36241" y="6551"/>
                    <a:pt x="36241" y="6602"/>
                    <a:pt x="36258" y="6636"/>
                  </a:cubicBezTo>
                  <a:lnTo>
                    <a:pt x="36463" y="6994"/>
                  </a:lnTo>
                  <a:cubicBezTo>
                    <a:pt x="36974" y="7726"/>
                    <a:pt x="36838" y="8561"/>
                    <a:pt x="36769" y="9379"/>
                  </a:cubicBezTo>
                  <a:lnTo>
                    <a:pt x="36769" y="10759"/>
                  </a:lnTo>
                  <a:lnTo>
                    <a:pt x="36718" y="13383"/>
                  </a:lnTo>
                  <a:lnTo>
                    <a:pt x="36974" y="13639"/>
                  </a:lnTo>
                  <a:cubicBezTo>
                    <a:pt x="37281" y="13622"/>
                    <a:pt x="37570" y="13571"/>
                    <a:pt x="37860" y="13502"/>
                  </a:cubicBezTo>
                  <a:cubicBezTo>
                    <a:pt x="38064" y="13417"/>
                    <a:pt x="38235" y="13281"/>
                    <a:pt x="38405" y="13145"/>
                  </a:cubicBezTo>
                  <a:cubicBezTo>
                    <a:pt x="38388" y="12548"/>
                    <a:pt x="38371" y="11952"/>
                    <a:pt x="38371" y="11356"/>
                  </a:cubicBezTo>
                  <a:cubicBezTo>
                    <a:pt x="38371" y="11202"/>
                    <a:pt x="38422" y="11066"/>
                    <a:pt x="38541" y="10964"/>
                  </a:cubicBezTo>
                  <a:lnTo>
                    <a:pt x="38899" y="11867"/>
                  </a:lnTo>
                  <a:cubicBezTo>
                    <a:pt x="38967" y="12020"/>
                    <a:pt x="39019" y="12156"/>
                    <a:pt x="39087" y="12293"/>
                  </a:cubicBezTo>
                  <a:cubicBezTo>
                    <a:pt x="39802" y="13673"/>
                    <a:pt x="40518" y="15036"/>
                    <a:pt x="41199" y="16416"/>
                  </a:cubicBezTo>
                  <a:cubicBezTo>
                    <a:pt x="41516" y="17002"/>
                    <a:pt x="41907" y="17411"/>
                    <a:pt x="42590" y="17411"/>
                  </a:cubicBezTo>
                  <a:cubicBezTo>
                    <a:pt x="42641" y="17411"/>
                    <a:pt x="42695" y="17409"/>
                    <a:pt x="42750" y="17404"/>
                  </a:cubicBezTo>
                  <a:cubicBezTo>
                    <a:pt x="43125" y="17379"/>
                    <a:pt x="43500" y="17366"/>
                    <a:pt x="43874" y="17366"/>
                  </a:cubicBezTo>
                  <a:cubicBezTo>
                    <a:pt x="44249" y="17366"/>
                    <a:pt x="44624" y="17379"/>
                    <a:pt x="44999" y="17404"/>
                  </a:cubicBezTo>
                  <a:cubicBezTo>
                    <a:pt x="45066" y="17409"/>
                    <a:pt x="45132" y="17412"/>
                    <a:pt x="45196" y="17412"/>
                  </a:cubicBezTo>
                  <a:cubicBezTo>
                    <a:pt x="46238" y="17412"/>
                    <a:pt x="46885" y="16773"/>
                    <a:pt x="47350" y="15922"/>
                  </a:cubicBezTo>
                  <a:cubicBezTo>
                    <a:pt x="48253" y="14218"/>
                    <a:pt x="49088" y="12480"/>
                    <a:pt x="49957" y="10759"/>
                  </a:cubicBezTo>
                  <a:lnTo>
                    <a:pt x="50230" y="10248"/>
                  </a:lnTo>
                  <a:cubicBezTo>
                    <a:pt x="50434" y="9771"/>
                    <a:pt x="50622" y="9260"/>
                    <a:pt x="50860" y="8800"/>
                  </a:cubicBezTo>
                  <a:cubicBezTo>
                    <a:pt x="51951" y="6704"/>
                    <a:pt x="52956" y="4557"/>
                    <a:pt x="54183" y="2547"/>
                  </a:cubicBezTo>
                  <a:cubicBezTo>
                    <a:pt x="54668" y="1744"/>
                    <a:pt x="54951" y="1341"/>
                    <a:pt x="55425" y="1341"/>
                  </a:cubicBezTo>
                  <a:cubicBezTo>
                    <a:pt x="55715" y="1341"/>
                    <a:pt x="56077" y="1493"/>
                    <a:pt x="56602" y="1797"/>
                  </a:cubicBezTo>
                  <a:cubicBezTo>
                    <a:pt x="56732" y="1878"/>
                    <a:pt x="56901" y="1960"/>
                    <a:pt x="57056" y="1960"/>
                  </a:cubicBezTo>
                  <a:cubicBezTo>
                    <a:pt x="57227" y="1960"/>
                    <a:pt x="57383" y="1862"/>
                    <a:pt x="57454" y="1559"/>
                  </a:cubicBezTo>
                  <a:cubicBezTo>
                    <a:pt x="56977" y="1167"/>
                    <a:pt x="56517" y="690"/>
                    <a:pt x="55972" y="417"/>
                  </a:cubicBezTo>
                  <a:cubicBezTo>
                    <a:pt x="55507" y="188"/>
                    <a:pt x="55032" y="115"/>
                    <a:pt x="54550" y="115"/>
                  </a:cubicBezTo>
                  <a:cubicBezTo>
                    <a:pt x="53849" y="115"/>
                    <a:pt x="53135" y="271"/>
                    <a:pt x="52428" y="332"/>
                  </a:cubicBezTo>
                  <a:cubicBezTo>
                    <a:pt x="52189" y="349"/>
                    <a:pt x="51900" y="639"/>
                    <a:pt x="51763" y="877"/>
                  </a:cubicBezTo>
                  <a:cubicBezTo>
                    <a:pt x="51184" y="1865"/>
                    <a:pt x="50707" y="2905"/>
                    <a:pt x="50076" y="3859"/>
                  </a:cubicBezTo>
                  <a:cubicBezTo>
                    <a:pt x="49497" y="4745"/>
                    <a:pt x="49446" y="6023"/>
                    <a:pt x="48253" y="6483"/>
                  </a:cubicBezTo>
                  <a:cubicBezTo>
                    <a:pt x="48185" y="6500"/>
                    <a:pt x="48134" y="6704"/>
                    <a:pt x="48151" y="6806"/>
                  </a:cubicBezTo>
                  <a:cubicBezTo>
                    <a:pt x="48321" y="7454"/>
                    <a:pt x="47964" y="7965"/>
                    <a:pt x="47725" y="8510"/>
                  </a:cubicBezTo>
                  <a:cubicBezTo>
                    <a:pt x="47606" y="8766"/>
                    <a:pt x="47470" y="9004"/>
                    <a:pt x="47350" y="9260"/>
                  </a:cubicBezTo>
                  <a:lnTo>
                    <a:pt x="47027" y="10419"/>
                  </a:lnTo>
                  <a:lnTo>
                    <a:pt x="46873" y="10384"/>
                  </a:lnTo>
                  <a:lnTo>
                    <a:pt x="46873" y="9141"/>
                  </a:lnTo>
                  <a:lnTo>
                    <a:pt x="46873" y="8885"/>
                  </a:lnTo>
                  <a:lnTo>
                    <a:pt x="46873" y="8391"/>
                  </a:lnTo>
                  <a:cubicBezTo>
                    <a:pt x="46707" y="7936"/>
                    <a:pt x="46438" y="7854"/>
                    <a:pt x="46125" y="7854"/>
                  </a:cubicBezTo>
                  <a:cubicBezTo>
                    <a:pt x="45948" y="7854"/>
                    <a:pt x="45756" y="7881"/>
                    <a:pt x="45562" y="7881"/>
                  </a:cubicBezTo>
                  <a:cubicBezTo>
                    <a:pt x="45431" y="7881"/>
                    <a:pt x="45299" y="7869"/>
                    <a:pt x="45169" y="7829"/>
                  </a:cubicBezTo>
                  <a:lnTo>
                    <a:pt x="45169" y="11782"/>
                  </a:lnTo>
                  <a:cubicBezTo>
                    <a:pt x="45357" y="12906"/>
                    <a:pt x="45033" y="13928"/>
                    <a:pt x="44607" y="14951"/>
                  </a:cubicBezTo>
                  <a:lnTo>
                    <a:pt x="44726" y="15308"/>
                  </a:lnTo>
                  <a:lnTo>
                    <a:pt x="44982" y="15257"/>
                  </a:lnTo>
                  <a:lnTo>
                    <a:pt x="45101" y="15257"/>
                  </a:lnTo>
                  <a:cubicBezTo>
                    <a:pt x="45114" y="15282"/>
                    <a:pt x="45144" y="15298"/>
                    <a:pt x="45173" y="15298"/>
                  </a:cubicBezTo>
                  <a:cubicBezTo>
                    <a:pt x="45184" y="15298"/>
                    <a:pt x="45194" y="15296"/>
                    <a:pt x="45203" y="15291"/>
                  </a:cubicBezTo>
                  <a:lnTo>
                    <a:pt x="45340" y="15394"/>
                  </a:lnTo>
                  <a:lnTo>
                    <a:pt x="45493" y="15530"/>
                  </a:lnTo>
                  <a:lnTo>
                    <a:pt x="45868" y="15121"/>
                  </a:lnTo>
                  <a:cubicBezTo>
                    <a:pt x="45817" y="14678"/>
                    <a:pt x="45732" y="14218"/>
                    <a:pt x="45732" y="13775"/>
                  </a:cubicBezTo>
                  <a:cubicBezTo>
                    <a:pt x="45698" y="12156"/>
                    <a:pt x="45681" y="10538"/>
                    <a:pt x="45681" y="8919"/>
                  </a:cubicBezTo>
                  <a:cubicBezTo>
                    <a:pt x="45698" y="8766"/>
                    <a:pt x="45766" y="8595"/>
                    <a:pt x="45851" y="8459"/>
                  </a:cubicBezTo>
                  <a:cubicBezTo>
                    <a:pt x="45970" y="8612"/>
                    <a:pt x="46175" y="8766"/>
                    <a:pt x="46209" y="8936"/>
                  </a:cubicBezTo>
                  <a:cubicBezTo>
                    <a:pt x="46226" y="9328"/>
                    <a:pt x="46226" y="9720"/>
                    <a:pt x="46209" y="10112"/>
                  </a:cubicBezTo>
                  <a:cubicBezTo>
                    <a:pt x="46209" y="11253"/>
                    <a:pt x="46226" y="12395"/>
                    <a:pt x="46209" y="13537"/>
                  </a:cubicBezTo>
                  <a:cubicBezTo>
                    <a:pt x="46192" y="14099"/>
                    <a:pt x="46124" y="14678"/>
                    <a:pt x="46072" y="15257"/>
                  </a:cubicBezTo>
                  <a:lnTo>
                    <a:pt x="46771" y="15734"/>
                  </a:lnTo>
                  <a:cubicBezTo>
                    <a:pt x="46788" y="15786"/>
                    <a:pt x="46788" y="15837"/>
                    <a:pt x="46788" y="15888"/>
                  </a:cubicBezTo>
                  <a:lnTo>
                    <a:pt x="46124" y="15888"/>
                  </a:lnTo>
                  <a:cubicBezTo>
                    <a:pt x="45970" y="15888"/>
                    <a:pt x="45817" y="15905"/>
                    <a:pt x="45663" y="15905"/>
                  </a:cubicBezTo>
                  <a:cubicBezTo>
                    <a:pt x="45646" y="16024"/>
                    <a:pt x="45612" y="16160"/>
                    <a:pt x="45595" y="16280"/>
                  </a:cubicBezTo>
                  <a:cubicBezTo>
                    <a:pt x="45800" y="16552"/>
                    <a:pt x="45681" y="16637"/>
                    <a:pt x="45391" y="16637"/>
                  </a:cubicBezTo>
                  <a:lnTo>
                    <a:pt x="45220" y="16689"/>
                  </a:lnTo>
                  <a:lnTo>
                    <a:pt x="44914" y="16876"/>
                  </a:lnTo>
                  <a:cubicBezTo>
                    <a:pt x="44456" y="16888"/>
                    <a:pt x="44007" y="16900"/>
                    <a:pt x="43554" y="16900"/>
                  </a:cubicBezTo>
                  <a:cubicBezTo>
                    <a:pt x="43366" y="16900"/>
                    <a:pt x="43178" y="16898"/>
                    <a:pt x="42988" y="16893"/>
                  </a:cubicBezTo>
                  <a:cubicBezTo>
                    <a:pt x="42784" y="16893"/>
                    <a:pt x="42597" y="16825"/>
                    <a:pt x="42426" y="16706"/>
                  </a:cubicBezTo>
                  <a:cubicBezTo>
                    <a:pt x="42000" y="16263"/>
                    <a:pt x="41506" y="15837"/>
                    <a:pt x="41234" y="15308"/>
                  </a:cubicBezTo>
                  <a:cubicBezTo>
                    <a:pt x="40194" y="13332"/>
                    <a:pt x="39223" y="11339"/>
                    <a:pt x="38235" y="9345"/>
                  </a:cubicBezTo>
                  <a:cubicBezTo>
                    <a:pt x="37093" y="7096"/>
                    <a:pt x="35986" y="4813"/>
                    <a:pt x="34827" y="2564"/>
                  </a:cubicBezTo>
                  <a:cubicBezTo>
                    <a:pt x="34299" y="1542"/>
                    <a:pt x="33566" y="1047"/>
                    <a:pt x="32340" y="622"/>
                  </a:cubicBezTo>
                  <a:cubicBezTo>
                    <a:pt x="32408" y="587"/>
                    <a:pt x="32493" y="570"/>
                    <a:pt x="32561" y="553"/>
                  </a:cubicBezTo>
                  <a:cubicBezTo>
                    <a:pt x="33362" y="587"/>
                    <a:pt x="34146" y="604"/>
                    <a:pt x="34929" y="690"/>
                  </a:cubicBezTo>
                  <a:cubicBezTo>
                    <a:pt x="35713" y="758"/>
                    <a:pt x="36190" y="1320"/>
                    <a:pt x="36531" y="1933"/>
                  </a:cubicBezTo>
                  <a:cubicBezTo>
                    <a:pt x="37468" y="3654"/>
                    <a:pt x="38337" y="5392"/>
                    <a:pt x="39240" y="7130"/>
                  </a:cubicBezTo>
                  <a:cubicBezTo>
                    <a:pt x="39359" y="7352"/>
                    <a:pt x="39479" y="7573"/>
                    <a:pt x="39598" y="7778"/>
                  </a:cubicBezTo>
                  <a:lnTo>
                    <a:pt x="39973" y="7761"/>
                  </a:lnTo>
                  <a:lnTo>
                    <a:pt x="39325" y="6159"/>
                  </a:lnTo>
                  <a:lnTo>
                    <a:pt x="37059" y="1661"/>
                  </a:lnTo>
                  <a:cubicBezTo>
                    <a:pt x="36599" y="860"/>
                    <a:pt x="35969" y="264"/>
                    <a:pt x="35015" y="161"/>
                  </a:cubicBezTo>
                  <a:cubicBezTo>
                    <a:pt x="34384" y="76"/>
                    <a:pt x="33737" y="110"/>
                    <a:pt x="33106" y="25"/>
                  </a:cubicBezTo>
                  <a:cubicBezTo>
                    <a:pt x="32981" y="8"/>
                    <a:pt x="32861" y="0"/>
                    <a:pt x="32747" y="0"/>
                  </a:cubicBezTo>
                  <a:close/>
                </a:path>
              </a:pathLst>
            </a:custGeom>
            <a:solidFill>
              <a:srgbClr val="0B18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2"/>
            <p:cNvSpPr/>
            <p:nvPr/>
          </p:nvSpPr>
          <p:spPr>
            <a:xfrm>
              <a:off x="4052380" y="971139"/>
              <a:ext cx="659943" cy="335986"/>
            </a:xfrm>
            <a:custGeom>
              <a:avLst/>
              <a:gdLst/>
              <a:ahLst/>
              <a:cxnLst/>
              <a:rect l="l" t="t" r="r" b="b"/>
              <a:pathLst>
                <a:path w="33055" h="17644" extrusionOk="0">
                  <a:moveTo>
                    <a:pt x="21486" y="753"/>
                  </a:moveTo>
                  <a:lnTo>
                    <a:pt x="22218" y="940"/>
                  </a:lnTo>
                  <a:lnTo>
                    <a:pt x="22167" y="1179"/>
                  </a:lnTo>
                  <a:lnTo>
                    <a:pt x="21417" y="1043"/>
                  </a:lnTo>
                  <a:cubicBezTo>
                    <a:pt x="21451" y="940"/>
                    <a:pt x="21468" y="855"/>
                    <a:pt x="21486" y="753"/>
                  </a:cubicBezTo>
                  <a:close/>
                  <a:moveTo>
                    <a:pt x="6560" y="6001"/>
                  </a:moveTo>
                  <a:lnTo>
                    <a:pt x="6560" y="6001"/>
                  </a:lnTo>
                  <a:cubicBezTo>
                    <a:pt x="6407" y="6410"/>
                    <a:pt x="6321" y="6682"/>
                    <a:pt x="6168" y="7108"/>
                  </a:cubicBezTo>
                  <a:lnTo>
                    <a:pt x="5708" y="6410"/>
                  </a:lnTo>
                  <a:lnTo>
                    <a:pt x="6560" y="6001"/>
                  </a:lnTo>
                  <a:close/>
                  <a:moveTo>
                    <a:pt x="20209" y="551"/>
                  </a:moveTo>
                  <a:cubicBezTo>
                    <a:pt x="20594" y="551"/>
                    <a:pt x="21006" y="635"/>
                    <a:pt x="21434" y="804"/>
                  </a:cubicBezTo>
                  <a:lnTo>
                    <a:pt x="21451" y="804"/>
                  </a:lnTo>
                  <a:cubicBezTo>
                    <a:pt x="20071" y="1724"/>
                    <a:pt x="19492" y="3155"/>
                    <a:pt x="18776" y="4467"/>
                  </a:cubicBezTo>
                  <a:cubicBezTo>
                    <a:pt x="18265" y="5387"/>
                    <a:pt x="17822" y="6325"/>
                    <a:pt x="17277" y="7398"/>
                  </a:cubicBezTo>
                  <a:cubicBezTo>
                    <a:pt x="17277" y="7211"/>
                    <a:pt x="17277" y="7023"/>
                    <a:pt x="17277" y="6836"/>
                  </a:cubicBezTo>
                  <a:cubicBezTo>
                    <a:pt x="17377" y="6222"/>
                    <a:pt x="17275" y="5949"/>
                    <a:pt x="16882" y="5949"/>
                  </a:cubicBezTo>
                  <a:cubicBezTo>
                    <a:pt x="16740" y="5949"/>
                    <a:pt x="16561" y="5984"/>
                    <a:pt x="16340" y="6052"/>
                  </a:cubicBezTo>
                  <a:cubicBezTo>
                    <a:pt x="16255" y="6086"/>
                    <a:pt x="16153" y="6103"/>
                    <a:pt x="15914" y="6171"/>
                  </a:cubicBezTo>
                  <a:cubicBezTo>
                    <a:pt x="16118" y="5711"/>
                    <a:pt x="16238" y="5336"/>
                    <a:pt x="16425" y="4996"/>
                  </a:cubicBezTo>
                  <a:cubicBezTo>
                    <a:pt x="16987" y="3905"/>
                    <a:pt x="17550" y="2815"/>
                    <a:pt x="18163" y="1775"/>
                  </a:cubicBezTo>
                  <a:cubicBezTo>
                    <a:pt x="18633" y="965"/>
                    <a:pt x="19354" y="551"/>
                    <a:pt x="20209" y="551"/>
                  </a:cubicBezTo>
                  <a:close/>
                  <a:moveTo>
                    <a:pt x="16834" y="6444"/>
                  </a:moveTo>
                  <a:lnTo>
                    <a:pt x="16834" y="6444"/>
                  </a:lnTo>
                  <a:cubicBezTo>
                    <a:pt x="16784" y="6913"/>
                    <a:pt x="16750" y="7332"/>
                    <a:pt x="16700" y="7864"/>
                  </a:cubicBezTo>
                  <a:lnTo>
                    <a:pt x="16700" y="7864"/>
                  </a:lnTo>
                  <a:cubicBezTo>
                    <a:pt x="16121" y="7343"/>
                    <a:pt x="16198" y="6762"/>
                    <a:pt x="16834" y="6444"/>
                  </a:cubicBezTo>
                  <a:close/>
                  <a:moveTo>
                    <a:pt x="10479" y="3615"/>
                  </a:moveTo>
                  <a:cubicBezTo>
                    <a:pt x="11484" y="5064"/>
                    <a:pt x="10905" y="6614"/>
                    <a:pt x="11228" y="8079"/>
                  </a:cubicBezTo>
                  <a:lnTo>
                    <a:pt x="11263" y="8079"/>
                  </a:lnTo>
                  <a:cubicBezTo>
                    <a:pt x="11115" y="8127"/>
                    <a:pt x="10987" y="8153"/>
                    <a:pt x="10879" y="8153"/>
                  </a:cubicBezTo>
                  <a:cubicBezTo>
                    <a:pt x="10640" y="8153"/>
                    <a:pt x="10502" y="8022"/>
                    <a:pt x="10479" y="7705"/>
                  </a:cubicBezTo>
                  <a:lnTo>
                    <a:pt x="10479" y="3615"/>
                  </a:lnTo>
                  <a:close/>
                  <a:moveTo>
                    <a:pt x="24621" y="6614"/>
                  </a:moveTo>
                  <a:cubicBezTo>
                    <a:pt x="24723" y="6750"/>
                    <a:pt x="24859" y="6853"/>
                    <a:pt x="24842" y="6955"/>
                  </a:cubicBezTo>
                  <a:cubicBezTo>
                    <a:pt x="24842" y="7551"/>
                    <a:pt x="24859" y="8148"/>
                    <a:pt x="24808" y="8744"/>
                  </a:cubicBezTo>
                  <a:cubicBezTo>
                    <a:pt x="24808" y="8846"/>
                    <a:pt x="24621" y="8948"/>
                    <a:pt x="24518" y="9068"/>
                  </a:cubicBezTo>
                  <a:cubicBezTo>
                    <a:pt x="24416" y="8948"/>
                    <a:pt x="24263" y="8829"/>
                    <a:pt x="24263" y="8727"/>
                  </a:cubicBezTo>
                  <a:cubicBezTo>
                    <a:pt x="24297" y="8114"/>
                    <a:pt x="24348" y="7483"/>
                    <a:pt x="24416" y="6870"/>
                  </a:cubicBezTo>
                  <a:cubicBezTo>
                    <a:pt x="24416" y="6802"/>
                    <a:pt x="24501" y="6750"/>
                    <a:pt x="24587" y="6614"/>
                  </a:cubicBezTo>
                  <a:close/>
                  <a:moveTo>
                    <a:pt x="3527" y="8539"/>
                  </a:moveTo>
                  <a:lnTo>
                    <a:pt x="3527" y="11095"/>
                  </a:lnTo>
                  <a:cubicBezTo>
                    <a:pt x="3101" y="10499"/>
                    <a:pt x="3101" y="9000"/>
                    <a:pt x="3527" y="8539"/>
                  </a:cubicBezTo>
                  <a:close/>
                  <a:moveTo>
                    <a:pt x="7565" y="5728"/>
                  </a:moveTo>
                  <a:cubicBezTo>
                    <a:pt x="7497" y="6716"/>
                    <a:pt x="7446" y="7688"/>
                    <a:pt x="7378" y="8676"/>
                  </a:cubicBezTo>
                  <a:cubicBezTo>
                    <a:pt x="7378" y="8880"/>
                    <a:pt x="7344" y="9068"/>
                    <a:pt x="7327" y="9272"/>
                  </a:cubicBezTo>
                  <a:lnTo>
                    <a:pt x="8008" y="9851"/>
                  </a:lnTo>
                  <a:cubicBezTo>
                    <a:pt x="7991" y="9698"/>
                    <a:pt x="7974" y="9408"/>
                    <a:pt x="7940" y="9085"/>
                  </a:cubicBezTo>
                  <a:cubicBezTo>
                    <a:pt x="8086" y="9029"/>
                    <a:pt x="8208" y="8999"/>
                    <a:pt x="8308" y="8999"/>
                  </a:cubicBezTo>
                  <a:cubicBezTo>
                    <a:pt x="8547" y="8999"/>
                    <a:pt x="8661" y="9171"/>
                    <a:pt x="8673" y="9579"/>
                  </a:cubicBezTo>
                  <a:cubicBezTo>
                    <a:pt x="8690" y="10550"/>
                    <a:pt x="8792" y="11538"/>
                    <a:pt x="8877" y="12629"/>
                  </a:cubicBezTo>
                  <a:cubicBezTo>
                    <a:pt x="8264" y="11436"/>
                    <a:pt x="7702" y="10346"/>
                    <a:pt x="7139" y="9255"/>
                  </a:cubicBezTo>
                  <a:cubicBezTo>
                    <a:pt x="6304" y="7994"/>
                    <a:pt x="6798" y="6853"/>
                    <a:pt x="7565" y="5728"/>
                  </a:cubicBezTo>
                  <a:close/>
                  <a:moveTo>
                    <a:pt x="12958" y="9167"/>
                  </a:moveTo>
                  <a:cubicBezTo>
                    <a:pt x="13331" y="9167"/>
                    <a:pt x="13392" y="9476"/>
                    <a:pt x="13392" y="9800"/>
                  </a:cubicBezTo>
                  <a:cubicBezTo>
                    <a:pt x="13443" y="10686"/>
                    <a:pt x="13546" y="11555"/>
                    <a:pt x="13546" y="12441"/>
                  </a:cubicBezTo>
                  <a:cubicBezTo>
                    <a:pt x="13546" y="12595"/>
                    <a:pt x="13239" y="12765"/>
                    <a:pt x="13069" y="12935"/>
                  </a:cubicBezTo>
                  <a:lnTo>
                    <a:pt x="12881" y="12850"/>
                  </a:lnTo>
                  <a:lnTo>
                    <a:pt x="12881" y="9170"/>
                  </a:lnTo>
                  <a:lnTo>
                    <a:pt x="12898" y="9170"/>
                  </a:lnTo>
                  <a:cubicBezTo>
                    <a:pt x="12919" y="9168"/>
                    <a:pt x="12939" y="9167"/>
                    <a:pt x="12958" y="9167"/>
                  </a:cubicBezTo>
                  <a:close/>
                  <a:moveTo>
                    <a:pt x="11671" y="5967"/>
                  </a:moveTo>
                  <a:cubicBezTo>
                    <a:pt x="12149" y="6631"/>
                    <a:pt x="12387" y="7449"/>
                    <a:pt x="12353" y="8267"/>
                  </a:cubicBezTo>
                  <a:cubicBezTo>
                    <a:pt x="12353" y="8642"/>
                    <a:pt x="12387" y="9034"/>
                    <a:pt x="12370" y="9408"/>
                  </a:cubicBezTo>
                  <a:cubicBezTo>
                    <a:pt x="12319" y="10448"/>
                    <a:pt x="12302" y="11487"/>
                    <a:pt x="12183" y="12509"/>
                  </a:cubicBezTo>
                  <a:cubicBezTo>
                    <a:pt x="12149" y="12816"/>
                    <a:pt x="11859" y="13089"/>
                    <a:pt x="11671" y="13378"/>
                  </a:cubicBezTo>
                  <a:lnTo>
                    <a:pt x="11671" y="5967"/>
                  </a:lnTo>
                  <a:close/>
                  <a:moveTo>
                    <a:pt x="19271" y="8131"/>
                  </a:moveTo>
                  <a:lnTo>
                    <a:pt x="19271" y="12629"/>
                  </a:lnTo>
                  <a:cubicBezTo>
                    <a:pt x="19305" y="13259"/>
                    <a:pt x="19339" y="13872"/>
                    <a:pt x="19373" y="14503"/>
                  </a:cubicBezTo>
                  <a:lnTo>
                    <a:pt x="19202" y="14520"/>
                  </a:lnTo>
                  <a:cubicBezTo>
                    <a:pt x="18589" y="13021"/>
                    <a:pt x="18998" y="11436"/>
                    <a:pt x="18998" y="9886"/>
                  </a:cubicBezTo>
                  <a:lnTo>
                    <a:pt x="18998" y="8131"/>
                  </a:lnTo>
                  <a:close/>
                  <a:moveTo>
                    <a:pt x="21468" y="8199"/>
                  </a:moveTo>
                  <a:cubicBezTo>
                    <a:pt x="21997" y="8727"/>
                    <a:pt x="21963" y="14469"/>
                    <a:pt x="21434" y="15218"/>
                  </a:cubicBezTo>
                  <a:lnTo>
                    <a:pt x="21434" y="8199"/>
                  </a:lnTo>
                  <a:close/>
                  <a:moveTo>
                    <a:pt x="29646" y="463"/>
                  </a:moveTo>
                  <a:cubicBezTo>
                    <a:pt x="30048" y="463"/>
                    <a:pt x="30526" y="507"/>
                    <a:pt x="31112" y="583"/>
                  </a:cubicBezTo>
                  <a:cubicBezTo>
                    <a:pt x="29272" y="1486"/>
                    <a:pt x="28625" y="3326"/>
                    <a:pt x="27773" y="4978"/>
                  </a:cubicBezTo>
                  <a:cubicBezTo>
                    <a:pt x="26069" y="8318"/>
                    <a:pt x="24433" y="11692"/>
                    <a:pt x="22763" y="15048"/>
                  </a:cubicBezTo>
                  <a:cubicBezTo>
                    <a:pt x="22683" y="15193"/>
                    <a:pt x="22602" y="15323"/>
                    <a:pt x="22508" y="15451"/>
                  </a:cubicBezTo>
                  <a:lnTo>
                    <a:pt x="22508" y="15451"/>
                  </a:lnTo>
                  <a:cubicBezTo>
                    <a:pt x="22487" y="13636"/>
                    <a:pt x="22052" y="11787"/>
                    <a:pt x="23155" y="10141"/>
                  </a:cubicBezTo>
                  <a:cubicBezTo>
                    <a:pt x="23309" y="9920"/>
                    <a:pt x="23292" y="9596"/>
                    <a:pt x="23326" y="9408"/>
                  </a:cubicBezTo>
                  <a:cubicBezTo>
                    <a:pt x="23871" y="9494"/>
                    <a:pt x="24416" y="9613"/>
                    <a:pt x="24944" y="9647"/>
                  </a:cubicBezTo>
                  <a:cubicBezTo>
                    <a:pt x="25149" y="9596"/>
                    <a:pt x="25302" y="9460"/>
                    <a:pt x="25353" y="9272"/>
                  </a:cubicBezTo>
                  <a:cubicBezTo>
                    <a:pt x="25370" y="8250"/>
                    <a:pt x="25302" y="7228"/>
                    <a:pt x="25302" y="6222"/>
                  </a:cubicBezTo>
                  <a:cubicBezTo>
                    <a:pt x="25319" y="5882"/>
                    <a:pt x="25404" y="5524"/>
                    <a:pt x="25558" y="5217"/>
                  </a:cubicBezTo>
                  <a:cubicBezTo>
                    <a:pt x="26018" y="4280"/>
                    <a:pt x="26512" y="3377"/>
                    <a:pt x="27006" y="2457"/>
                  </a:cubicBezTo>
                  <a:cubicBezTo>
                    <a:pt x="27817" y="953"/>
                    <a:pt x="28317" y="463"/>
                    <a:pt x="29646" y="463"/>
                  </a:cubicBezTo>
                  <a:close/>
                  <a:moveTo>
                    <a:pt x="10939" y="8812"/>
                  </a:moveTo>
                  <a:lnTo>
                    <a:pt x="11092" y="8931"/>
                  </a:lnTo>
                  <a:lnTo>
                    <a:pt x="11092" y="15593"/>
                  </a:lnTo>
                  <a:lnTo>
                    <a:pt x="10895" y="15676"/>
                  </a:lnTo>
                  <a:lnTo>
                    <a:pt x="10895" y="15676"/>
                  </a:lnTo>
                  <a:cubicBezTo>
                    <a:pt x="10772" y="15444"/>
                    <a:pt x="10547" y="15212"/>
                    <a:pt x="10547" y="14980"/>
                  </a:cubicBezTo>
                  <a:cubicBezTo>
                    <a:pt x="10513" y="13106"/>
                    <a:pt x="10496" y="11249"/>
                    <a:pt x="10513" y="9374"/>
                  </a:cubicBezTo>
                  <a:cubicBezTo>
                    <a:pt x="10513" y="9187"/>
                    <a:pt x="10785" y="9000"/>
                    <a:pt x="10939" y="8812"/>
                  </a:cubicBezTo>
                  <a:close/>
                  <a:moveTo>
                    <a:pt x="13972" y="10942"/>
                  </a:moveTo>
                  <a:cubicBezTo>
                    <a:pt x="14875" y="11947"/>
                    <a:pt x="14926" y="12475"/>
                    <a:pt x="14312" y="13532"/>
                  </a:cubicBezTo>
                  <a:cubicBezTo>
                    <a:pt x="14091" y="13941"/>
                    <a:pt x="13886" y="14333"/>
                    <a:pt x="13699" y="14758"/>
                  </a:cubicBezTo>
                  <a:cubicBezTo>
                    <a:pt x="13426" y="15406"/>
                    <a:pt x="12881" y="15764"/>
                    <a:pt x="12285" y="16070"/>
                  </a:cubicBezTo>
                  <a:cubicBezTo>
                    <a:pt x="12180" y="16123"/>
                    <a:pt x="12089" y="16151"/>
                    <a:pt x="12013" y="16151"/>
                  </a:cubicBezTo>
                  <a:cubicBezTo>
                    <a:pt x="11864" y="16151"/>
                    <a:pt x="11767" y="16045"/>
                    <a:pt x="11723" y="15798"/>
                  </a:cubicBezTo>
                  <a:cubicBezTo>
                    <a:pt x="11518" y="14775"/>
                    <a:pt x="11910" y="13941"/>
                    <a:pt x="12523" y="13089"/>
                  </a:cubicBezTo>
                  <a:lnTo>
                    <a:pt x="12540" y="13089"/>
                  </a:lnTo>
                  <a:cubicBezTo>
                    <a:pt x="12729" y="13474"/>
                    <a:pt x="12807" y="13654"/>
                    <a:pt x="12983" y="13654"/>
                  </a:cubicBezTo>
                  <a:cubicBezTo>
                    <a:pt x="13173" y="13654"/>
                    <a:pt x="13478" y="13444"/>
                    <a:pt x="14159" y="13055"/>
                  </a:cubicBezTo>
                  <a:cubicBezTo>
                    <a:pt x="14091" y="12322"/>
                    <a:pt x="14040" y="11657"/>
                    <a:pt x="13972" y="10942"/>
                  </a:cubicBezTo>
                  <a:close/>
                  <a:moveTo>
                    <a:pt x="20600" y="15184"/>
                  </a:moveTo>
                  <a:lnTo>
                    <a:pt x="21520" y="15866"/>
                  </a:lnTo>
                  <a:lnTo>
                    <a:pt x="21554" y="15849"/>
                  </a:lnTo>
                  <a:lnTo>
                    <a:pt x="21554" y="15849"/>
                  </a:lnTo>
                  <a:cubicBezTo>
                    <a:pt x="21322" y="16034"/>
                    <a:pt x="21122" y="16306"/>
                    <a:pt x="20862" y="16306"/>
                  </a:cubicBezTo>
                  <a:cubicBezTo>
                    <a:pt x="20740" y="16306"/>
                    <a:pt x="20604" y="16246"/>
                    <a:pt x="20446" y="16087"/>
                  </a:cubicBezTo>
                  <a:cubicBezTo>
                    <a:pt x="20105" y="15730"/>
                    <a:pt x="20259" y="15440"/>
                    <a:pt x="20600" y="15184"/>
                  </a:cubicBezTo>
                  <a:close/>
                  <a:moveTo>
                    <a:pt x="30227" y="1"/>
                  </a:moveTo>
                  <a:cubicBezTo>
                    <a:pt x="29711" y="1"/>
                    <a:pt x="29185" y="60"/>
                    <a:pt x="28659" y="89"/>
                  </a:cubicBezTo>
                  <a:cubicBezTo>
                    <a:pt x="28045" y="89"/>
                    <a:pt x="27483" y="429"/>
                    <a:pt x="27159" y="957"/>
                  </a:cubicBezTo>
                  <a:cubicBezTo>
                    <a:pt x="26989" y="1264"/>
                    <a:pt x="26819" y="1571"/>
                    <a:pt x="26665" y="1895"/>
                  </a:cubicBezTo>
                  <a:cubicBezTo>
                    <a:pt x="26018" y="3172"/>
                    <a:pt x="25387" y="4450"/>
                    <a:pt x="24740" y="5728"/>
                  </a:cubicBezTo>
                  <a:cubicBezTo>
                    <a:pt x="24672" y="5882"/>
                    <a:pt x="24518" y="6086"/>
                    <a:pt x="24382" y="6086"/>
                  </a:cubicBezTo>
                  <a:cubicBezTo>
                    <a:pt x="23854" y="6103"/>
                    <a:pt x="23837" y="6427"/>
                    <a:pt x="23769" y="6853"/>
                  </a:cubicBezTo>
                  <a:cubicBezTo>
                    <a:pt x="23649" y="7466"/>
                    <a:pt x="23479" y="8045"/>
                    <a:pt x="23275" y="8642"/>
                  </a:cubicBezTo>
                  <a:lnTo>
                    <a:pt x="22951" y="9408"/>
                  </a:lnTo>
                  <a:lnTo>
                    <a:pt x="22474" y="10533"/>
                  </a:lnTo>
                  <a:lnTo>
                    <a:pt x="22286" y="10482"/>
                  </a:lnTo>
                  <a:cubicBezTo>
                    <a:pt x="22337" y="10124"/>
                    <a:pt x="22372" y="9749"/>
                    <a:pt x="22406" y="9374"/>
                  </a:cubicBezTo>
                  <a:lnTo>
                    <a:pt x="22525" y="8386"/>
                  </a:lnTo>
                  <a:cubicBezTo>
                    <a:pt x="22310" y="7990"/>
                    <a:pt x="21899" y="7759"/>
                    <a:pt x="21477" y="7759"/>
                  </a:cubicBezTo>
                  <a:cubicBezTo>
                    <a:pt x="21264" y="7759"/>
                    <a:pt x="21049" y="7818"/>
                    <a:pt x="20855" y="7943"/>
                  </a:cubicBezTo>
                  <a:cubicBezTo>
                    <a:pt x="20787" y="7994"/>
                    <a:pt x="20787" y="8148"/>
                    <a:pt x="20753" y="8267"/>
                  </a:cubicBezTo>
                  <a:lnTo>
                    <a:pt x="20753" y="12390"/>
                  </a:lnTo>
                  <a:lnTo>
                    <a:pt x="20753" y="13395"/>
                  </a:lnTo>
                  <a:cubicBezTo>
                    <a:pt x="20548" y="13958"/>
                    <a:pt x="20361" y="14537"/>
                    <a:pt x="20174" y="15116"/>
                  </a:cubicBezTo>
                  <a:lnTo>
                    <a:pt x="19901" y="15048"/>
                  </a:lnTo>
                  <a:lnTo>
                    <a:pt x="19901" y="13549"/>
                  </a:lnTo>
                  <a:cubicBezTo>
                    <a:pt x="19901" y="11777"/>
                    <a:pt x="19867" y="10005"/>
                    <a:pt x="19901" y="8216"/>
                  </a:cubicBezTo>
                  <a:cubicBezTo>
                    <a:pt x="19901" y="7824"/>
                    <a:pt x="19782" y="7602"/>
                    <a:pt x="19390" y="7551"/>
                  </a:cubicBezTo>
                  <a:lnTo>
                    <a:pt x="19134" y="7551"/>
                  </a:lnTo>
                  <a:lnTo>
                    <a:pt x="18146" y="7722"/>
                  </a:lnTo>
                  <a:lnTo>
                    <a:pt x="18146" y="12288"/>
                  </a:lnTo>
                  <a:lnTo>
                    <a:pt x="17942" y="12322"/>
                  </a:lnTo>
                  <a:cubicBezTo>
                    <a:pt x="17771" y="11947"/>
                    <a:pt x="17618" y="11572"/>
                    <a:pt x="17516" y="11180"/>
                  </a:cubicBezTo>
                  <a:cubicBezTo>
                    <a:pt x="17124" y="9306"/>
                    <a:pt x="17567" y="7568"/>
                    <a:pt x="18538" y="5950"/>
                  </a:cubicBezTo>
                  <a:cubicBezTo>
                    <a:pt x="18913" y="5319"/>
                    <a:pt x="19219" y="4655"/>
                    <a:pt x="19577" y="4024"/>
                  </a:cubicBezTo>
                  <a:cubicBezTo>
                    <a:pt x="20020" y="3326"/>
                    <a:pt x="20480" y="2627"/>
                    <a:pt x="20923" y="1929"/>
                  </a:cubicBezTo>
                  <a:cubicBezTo>
                    <a:pt x="21113" y="1625"/>
                    <a:pt x="21377" y="1519"/>
                    <a:pt x="21675" y="1519"/>
                  </a:cubicBezTo>
                  <a:cubicBezTo>
                    <a:pt x="21779" y="1519"/>
                    <a:pt x="21887" y="1532"/>
                    <a:pt x="21997" y="1554"/>
                  </a:cubicBezTo>
                  <a:cubicBezTo>
                    <a:pt x="22372" y="1656"/>
                    <a:pt x="22729" y="1758"/>
                    <a:pt x="23104" y="1843"/>
                  </a:cubicBezTo>
                  <a:cubicBezTo>
                    <a:pt x="23233" y="1868"/>
                    <a:pt x="23388" y="1934"/>
                    <a:pt x="23517" y="1934"/>
                  </a:cubicBezTo>
                  <a:cubicBezTo>
                    <a:pt x="23660" y="1934"/>
                    <a:pt x="23769" y="1851"/>
                    <a:pt x="23769" y="1537"/>
                  </a:cubicBezTo>
                  <a:cubicBezTo>
                    <a:pt x="23343" y="1162"/>
                    <a:pt x="22968" y="668"/>
                    <a:pt x="22474" y="429"/>
                  </a:cubicBezTo>
                  <a:cubicBezTo>
                    <a:pt x="21946" y="182"/>
                    <a:pt x="21397" y="118"/>
                    <a:pt x="20839" y="118"/>
                  </a:cubicBezTo>
                  <a:cubicBezTo>
                    <a:pt x="20239" y="118"/>
                    <a:pt x="19630" y="191"/>
                    <a:pt x="19029" y="191"/>
                  </a:cubicBezTo>
                  <a:cubicBezTo>
                    <a:pt x="18996" y="191"/>
                    <a:pt x="18963" y="191"/>
                    <a:pt x="18930" y="191"/>
                  </a:cubicBezTo>
                  <a:cubicBezTo>
                    <a:pt x="18811" y="208"/>
                    <a:pt x="18708" y="259"/>
                    <a:pt x="18623" y="344"/>
                  </a:cubicBezTo>
                  <a:cubicBezTo>
                    <a:pt x="18095" y="1060"/>
                    <a:pt x="17567" y="1809"/>
                    <a:pt x="17039" y="2559"/>
                  </a:cubicBezTo>
                  <a:lnTo>
                    <a:pt x="16919" y="2815"/>
                  </a:lnTo>
                  <a:cubicBezTo>
                    <a:pt x="16766" y="3087"/>
                    <a:pt x="16613" y="3377"/>
                    <a:pt x="16476" y="3667"/>
                  </a:cubicBezTo>
                  <a:lnTo>
                    <a:pt x="15130" y="6410"/>
                  </a:lnTo>
                  <a:lnTo>
                    <a:pt x="14619" y="5524"/>
                  </a:lnTo>
                  <a:lnTo>
                    <a:pt x="14125" y="5404"/>
                  </a:lnTo>
                  <a:lnTo>
                    <a:pt x="14125" y="5404"/>
                  </a:lnTo>
                  <a:cubicBezTo>
                    <a:pt x="15045" y="7364"/>
                    <a:pt x="15965" y="9306"/>
                    <a:pt x="16902" y="11249"/>
                  </a:cubicBezTo>
                  <a:cubicBezTo>
                    <a:pt x="17226" y="11981"/>
                    <a:pt x="17584" y="12680"/>
                    <a:pt x="17976" y="13361"/>
                  </a:cubicBezTo>
                  <a:cubicBezTo>
                    <a:pt x="18674" y="14520"/>
                    <a:pt x="19458" y="15644"/>
                    <a:pt x="20174" y="16752"/>
                  </a:cubicBezTo>
                  <a:cubicBezTo>
                    <a:pt x="19859" y="16845"/>
                    <a:pt x="19554" y="16892"/>
                    <a:pt x="19263" y="16892"/>
                  </a:cubicBezTo>
                  <a:cubicBezTo>
                    <a:pt x="18323" y="16892"/>
                    <a:pt x="17525" y="16403"/>
                    <a:pt x="17004" y="15389"/>
                  </a:cubicBezTo>
                  <a:cubicBezTo>
                    <a:pt x="15062" y="11572"/>
                    <a:pt x="13171" y="7739"/>
                    <a:pt x="11228" y="3922"/>
                  </a:cubicBezTo>
                  <a:cubicBezTo>
                    <a:pt x="10939" y="3343"/>
                    <a:pt x="10581" y="2815"/>
                    <a:pt x="10240" y="2269"/>
                  </a:cubicBezTo>
                  <a:lnTo>
                    <a:pt x="9814" y="2542"/>
                  </a:lnTo>
                  <a:cubicBezTo>
                    <a:pt x="9899" y="2678"/>
                    <a:pt x="9951" y="2815"/>
                    <a:pt x="9968" y="2951"/>
                  </a:cubicBezTo>
                  <a:cubicBezTo>
                    <a:pt x="9951" y="4553"/>
                    <a:pt x="9899" y="6171"/>
                    <a:pt x="9882" y="7790"/>
                  </a:cubicBezTo>
                  <a:cubicBezTo>
                    <a:pt x="9882" y="8216"/>
                    <a:pt x="9985" y="8642"/>
                    <a:pt x="9985" y="9068"/>
                  </a:cubicBezTo>
                  <a:cubicBezTo>
                    <a:pt x="10002" y="10482"/>
                    <a:pt x="10002" y="11896"/>
                    <a:pt x="10002" y="13293"/>
                  </a:cubicBezTo>
                  <a:cubicBezTo>
                    <a:pt x="10019" y="13787"/>
                    <a:pt x="10053" y="14264"/>
                    <a:pt x="10070" y="14758"/>
                  </a:cubicBezTo>
                  <a:lnTo>
                    <a:pt x="9882" y="14827"/>
                  </a:lnTo>
                  <a:cubicBezTo>
                    <a:pt x="9627" y="14145"/>
                    <a:pt x="9252" y="13498"/>
                    <a:pt x="9167" y="12799"/>
                  </a:cubicBezTo>
                  <a:cubicBezTo>
                    <a:pt x="9013" y="11675"/>
                    <a:pt x="9065" y="10482"/>
                    <a:pt x="9048" y="9323"/>
                  </a:cubicBezTo>
                  <a:cubicBezTo>
                    <a:pt x="9030" y="8761"/>
                    <a:pt x="9082" y="8199"/>
                    <a:pt x="9099" y="7654"/>
                  </a:cubicBezTo>
                  <a:lnTo>
                    <a:pt x="8894" y="7654"/>
                  </a:lnTo>
                  <a:cubicBezTo>
                    <a:pt x="8945" y="8420"/>
                    <a:pt x="8264" y="8011"/>
                    <a:pt x="7906" y="8437"/>
                  </a:cubicBezTo>
                  <a:lnTo>
                    <a:pt x="7906" y="2201"/>
                  </a:lnTo>
                  <a:cubicBezTo>
                    <a:pt x="8012" y="2190"/>
                    <a:pt x="8106" y="2184"/>
                    <a:pt x="8190" y="2184"/>
                  </a:cubicBezTo>
                  <a:cubicBezTo>
                    <a:pt x="8746" y="2184"/>
                    <a:pt x="8874" y="2465"/>
                    <a:pt x="8962" y="3530"/>
                  </a:cubicBezTo>
                  <a:lnTo>
                    <a:pt x="8911" y="3667"/>
                  </a:lnTo>
                  <a:cubicBezTo>
                    <a:pt x="8894" y="3820"/>
                    <a:pt x="8877" y="3990"/>
                    <a:pt x="8877" y="4144"/>
                  </a:cubicBezTo>
                  <a:lnTo>
                    <a:pt x="9099" y="4399"/>
                  </a:lnTo>
                  <a:cubicBezTo>
                    <a:pt x="9150" y="3786"/>
                    <a:pt x="9184" y="3172"/>
                    <a:pt x="9252" y="2559"/>
                  </a:cubicBezTo>
                  <a:cubicBezTo>
                    <a:pt x="9303" y="2389"/>
                    <a:pt x="9388" y="2252"/>
                    <a:pt x="9508" y="2116"/>
                  </a:cubicBezTo>
                  <a:lnTo>
                    <a:pt x="8996" y="1656"/>
                  </a:lnTo>
                  <a:lnTo>
                    <a:pt x="8860" y="1656"/>
                  </a:lnTo>
                  <a:lnTo>
                    <a:pt x="7207" y="1520"/>
                  </a:lnTo>
                  <a:lnTo>
                    <a:pt x="7122" y="1639"/>
                  </a:lnTo>
                  <a:cubicBezTo>
                    <a:pt x="7770" y="2815"/>
                    <a:pt x="7599" y="4808"/>
                    <a:pt x="6747" y="5796"/>
                  </a:cubicBezTo>
                  <a:cubicBezTo>
                    <a:pt x="6338" y="5762"/>
                    <a:pt x="5947" y="5711"/>
                    <a:pt x="5538" y="5626"/>
                  </a:cubicBezTo>
                  <a:cubicBezTo>
                    <a:pt x="5384" y="5558"/>
                    <a:pt x="5282" y="5421"/>
                    <a:pt x="5248" y="5251"/>
                  </a:cubicBezTo>
                  <a:cubicBezTo>
                    <a:pt x="5248" y="4996"/>
                    <a:pt x="5299" y="4757"/>
                    <a:pt x="5367" y="4518"/>
                  </a:cubicBezTo>
                  <a:lnTo>
                    <a:pt x="5367" y="4518"/>
                  </a:lnTo>
                  <a:cubicBezTo>
                    <a:pt x="5275" y="4570"/>
                    <a:pt x="5203" y="4593"/>
                    <a:pt x="5147" y="4593"/>
                  </a:cubicBezTo>
                  <a:cubicBezTo>
                    <a:pt x="5017" y="4593"/>
                    <a:pt x="4975" y="4466"/>
                    <a:pt x="4975" y="4263"/>
                  </a:cubicBezTo>
                  <a:lnTo>
                    <a:pt x="4737" y="4297"/>
                  </a:lnTo>
                  <a:cubicBezTo>
                    <a:pt x="4805" y="4501"/>
                    <a:pt x="4873" y="4706"/>
                    <a:pt x="4941" y="4910"/>
                  </a:cubicBezTo>
                  <a:cubicBezTo>
                    <a:pt x="5009" y="5115"/>
                    <a:pt x="5078" y="5336"/>
                    <a:pt x="5146" y="5541"/>
                  </a:cubicBezTo>
                  <a:lnTo>
                    <a:pt x="5009" y="5609"/>
                  </a:lnTo>
                  <a:lnTo>
                    <a:pt x="4737" y="5387"/>
                  </a:lnTo>
                  <a:lnTo>
                    <a:pt x="4737" y="5387"/>
                  </a:lnTo>
                  <a:cubicBezTo>
                    <a:pt x="5078" y="6103"/>
                    <a:pt x="5367" y="6836"/>
                    <a:pt x="5708" y="7534"/>
                  </a:cubicBezTo>
                  <a:cubicBezTo>
                    <a:pt x="6833" y="9783"/>
                    <a:pt x="7906" y="12049"/>
                    <a:pt x="9099" y="14264"/>
                  </a:cubicBezTo>
                  <a:cubicBezTo>
                    <a:pt x="9627" y="15236"/>
                    <a:pt x="10359" y="16070"/>
                    <a:pt x="11007" y="16956"/>
                  </a:cubicBezTo>
                  <a:cubicBezTo>
                    <a:pt x="10766" y="17049"/>
                    <a:pt x="10490" y="17094"/>
                    <a:pt x="10203" y="17094"/>
                  </a:cubicBezTo>
                  <a:cubicBezTo>
                    <a:pt x="9330" y="17094"/>
                    <a:pt x="8354" y="16682"/>
                    <a:pt x="7957" y="15951"/>
                  </a:cubicBezTo>
                  <a:cubicBezTo>
                    <a:pt x="7037" y="14298"/>
                    <a:pt x="6168" y="12629"/>
                    <a:pt x="5316" y="10942"/>
                  </a:cubicBezTo>
                  <a:cubicBezTo>
                    <a:pt x="3987" y="8335"/>
                    <a:pt x="2692" y="5711"/>
                    <a:pt x="1380" y="3104"/>
                  </a:cubicBezTo>
                  <a:cubicBezTo>
                    <a:pt x="1261" y="3207"/>
                    <a:pt x="1142" y="3292"/>
                    <a:pt x="1005" y="3394"/>
                  </a:cubicBezTo>
                  <a:cubicBezTo>
                    <a:pt x="1057" y="4093"/>
                    <a:pt x="1125" y="4791"/>
                    <a:pt x="1142" y="5490"/>
                  </a:cubicBezTo>
                  <a:cubicBezTo>
                    <a:pt x="1159" y="6325"/>
                    <a:pt x="1125" y="7176"/>
                    <a:pt x="1125" y="8028"/>
                  </a:cubicBezTo>
                  <a:cubicBezTo>
                    <a:pt x="1210" y="7892"/>
                    <a:pt x="1312" y="7756"/>
                    <a:pt x="1448" y="7534"/>
                  </a:cubicBezTo>
                  <a:cubicBezTo>
                    <a:pt x="1585" y="7841"/>
                    <a:pt x="1653" y="7994"/>
                    <a:pt x="1721" y="8148"/>
                  </a:cubicBezTo>
                  <a:lnTo>
                    <a:pt x="1721" y="5030"/>
                  </a:lnTo>
                  <a:cubicBezTo>
                    <a:pt x="3033" y="6631"/>
                    <a:pt x="2743" y="8574"/>
                    <a:pt x="1823" y="10533"/>
                  </a:cubicBezTo>
                  <a:cubicBezTo>
                    <a:pt x="1823" y="10090"/>
                    <a:pt x="1840" y="9630"/>
                    <a:pt x="1823" y="9170"/>
                  </a:cubicBezTo>
                  <a:cubicBezTo>
                    <a:pt x="1823" y="8948"/>
                    <a:pt x="1772" y="8727"/>
                    <a:pt x="1755" y="8505"/>
                  </a:cubicBezTo>
                  <a:lnTo>
                    <a:pt x="1755" y="8505"/>
                  </a:lnTo>
                  <a:cubicBezTo>
                    <a:pt x="1775" y="8769"/>
                    <a:pt x="1682" y="8837"/>
                    <a:pt x="1554" y="8837"/>
                  </a:cubicBezTo>
                  <a:cubicBezTo>
                    <a:pt x="1460" y="8837"/>
                    <a:pt x="1346" y="8800"/>
                    <a:pt x="1244" y="8778"/>
                  </a:cubicBezTo>
                  <a:cubicBezTo>
                    <a:pt x="1176" y="10942"/>
                    <a:pt x="1125" y="13089"/>
                    <a:pt x="1057" y="15338"/>
                  </a:cubicBezTo>
                  <a:lnTo>
                    <a:pt x="767" y="15099"/>
                  </a:lnTo>
                  <a:lnTo>
                    <a:pt x="205" y="15440"/>
                  </a:lnTo>
                  <a:lnTo>
                    <a:pt x="614" y="15951"/>
                  </a:lnTo>
                  <a:lnTo>
                    <a:pt x="239" y="16156"/>
                  </a:lnTo>
                  <a:lnTo>
                    <a:pt x="0" y="16633"/>
                  </a:lnTo>
                  <a:lnTo>
                    <a:pt x="545" y="16769"/>
                  </a:lnTo>
                  <a:cubicBezTo>
                    <a:pt x="767" y="16445"/>
                    <a:pt x="937" y="16122"/>
                    <a:pt x="1431" y="16122"/>
                  </a:cubicBezTo>
                  <a:cubicBezTo>
                    <a:pt x="1568" y="16122"/>
                    <a:pt x="1721" y="15781"/>
                    <a:pt x="1874" y="15593"/>
                  </a:cubicBezTo>
                  <a:cubicBezTo>
                    <a:pt x="1772" y="14077"/>
                    <a:pt x="1431" y="12526"/>
                    <a:pt x="2249" y="11078"/>
                  </a:cubicBezTo>
                  <a:cubicBezTo>
                    <a:pt x="2351" y="10857"/>
                    <a:pt x="2420" y="10618"/>
                    <a:pt x="2471" y="10380"/>
                  </a:cubicBezTo>
                  <a:cubicBezTo>
                    <a:pt x="2607" y="10754"/>
                    <a:pt x="2658" y="11180"/>
                    <a:pt x="2897" y="11453"/>
                  </a:cubicBezTo>
                  <a:cubicBezTo>
                    <a:pt x="3032" y="11609"/>
                    <a:pt x="3185" y="11671"/>
                    <a:pt x="3343" y="11671"/>
                  </a:cubicBezTo>
                  <a:cubicBezTo>
                    <a:pt x="3564" y="11671"/>
                    <a:pt x="3796" y="11551"/>
                    <a:pt x="4004" y="11402"/>
                  </a:cubicBezTo>
                  <a:lnTo>
                    <a:pt x="4140" y="11402"/>
                  </a:lnTo>
                  <a:lnTo>
                    <a:pt x="4601" y="11521"/>
                  </a:lnTo>
                  <a:lnTo>
                    <a:pt x="4873" y="11146"/>
                  </a:lnTo>
                  <a:cubicBezTo>
                    <a:pt x="5282" y="11930"/>
                    <a:pt x="5640" y="12680"/>
                    <a:pt x="6015" y="13429"/>
                  </a:cubicBezTo>
                  <a:cubicBezTo>
                    <a:pt x="6492" y="14333"/>
                    <a:pt x="6969" y="15253"/>
                    <a:pt x="7446" y="16156"/>
                  </a:cubicBezTo>
                  <a:cubicBezTo>
                    <a:pt x="7947" y="17143"/>
                    <a:pt x="8720" y="17643"/>
                    <a:pt x="9751" y="17643"/>
                  </a:cubicBezTo>
                  <a:cubicBezTo>
                    <a:pt x="9876" y="17643"/>
                    <a:pt x="10005" y="17636"/>
                    <a:pt x="10138" y="17621"/>
                  </a:cubicBezTo>
                  <a:cubicBezTo>
                    <a:pt x="10598" y="17604"/>
                    <a:pt x="11075" y="17570"/>
                    <a:pt x="11535" y="17502"/>
                  </a:cubicBezTo>
                  <a:cubicBezTo>
                    <a:pt x="12643" y="17280"/>
                    <a:pt x="13324" y="16565"/>
                    <a:pt x="13801" y="15559"/>
                  </a:cubicBezTo>
                  <a:cubicBezTo>
                    <a:pt x="14159" y="14741"/>
                    <a:pt x="14619" y="13992"/>
                    <a:pt x="15113" y="13072"/>
                  </a:cubicBezTo>
                  <a:cubicBezTo>
                    <a:pt x="15386" y="13532"/>
                    <a:pt x="15590" y="13872"/>
                    <a:pt x="15795" y="14213"/>
                  </a:cubicBezTo>
                  <a:cubicBezTo>
                    <a:pt x="16289" y="15082"/>
                    <a:pt x="16783" y="15968"/>
                    <a:pt x="17294" y="16820"/>
                  </a:cubicBezTo>
                  <a:cubicBezTo>
                    <a:pt x="17430" y="16990"/>
                    <a:pt x="17584" y="17127"/>
                    <a:pt x="17771" y="17263"/>
                  </a:cubicBezTo>
                  <a:lnTo>
                    <a:pt x="21520" y="17161"/>
                  </a:lnTo>
                  <a:cubicBezTo>
                    <a:pt x="21929" y="16786"/>
                    <a:pt x="22491" y="16479"/>
                    <a:pt x="22746" y="16002"/>
                  </a:cubicBezTo>
                  <a:cubicBezTo>
                    <a:pt x="24331" y="12986"/>
                    <a:pt x="25847" y="9937"/>
                    <a:pt x="27381" y="6887"/>
                  </a:cubicBezTo>
                  <a:cubicBezTo>
                    <a:pt x="27722" y="6154"/>
                    <a:pt x="28045" y="5404"/>
                    <a:pt x="28420" y="4706"/>
                  </a:cubicBezTo>
                  <a:cubicBezTo>
                    <a:pt x="28880" y="3854"/>
                    <a:pt x="29357" y="3036"/>
                    <a:pt x="29902" y="2252"/>
                  </a:cubicBezTo>
                  <a:cubicBezTo>
                    <a:pt x="30327" y="1627"/>
                    <a:pt x="30678" y="1351"/>
                    <a:pt x="31146" y="1351"/>
                  </a:cubicBezTo>
                  <a:cubicBezTo>
                    <a:pt x="31430" y="1351"/>
                    <a:pt x="31757" y="1452"/>
                    <a:pt x="32169" y="1639"/>
                  </a:cubicBezTo>
                  <a:cubicBezTo>
                    <a:pt x="32254" y="1673"/>
                    <a:pt x="32322" y="1758"/>
                    <a:pt x="32390" y="1758"/>
                  </a:cubicBezTo>
                  <a:cubicBezTo>
                    <a:pt x="32612" y="1690"/>
                    <a:pt x="32833" y="1605"/>
                    <a:pt x="33055" y="1520"/>
                  </a:cubicBezTo>
                  <a:cubicBezTo>
                    <a:pt x="32986" y="1349"/>
                    <a:pt x="32901" y="1179"/>
                    <a:pt x="32816" y="1026"/>
                  </a:cubicBezTo>
                  <a:cubicBezTo>
                    <a:pt x="32663" y="872"/>
                    <a:pt x="32509" y="736"/>
                    <a:pt x="32339" y="634"/>
                  </a:cubicBezTo>
                  <a:cubicBezTo>
                    <a:pt x="31678" y="123"/>
                    <a:pt x="30963" y="1"/>
                    <a:pt x="30227" y="1"/>
                  </a:cubicBez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2"/>
            <p:cNvSpPr/>
            <p:nvPr/>
          </p:nvSpPr>
          <p:spPr>
            <a:xfrm>
              <a:off x="747613" y="2163371"/>
              <a:ext cx="689551" cy="334082"/>
            </a:xfrm>
            <a:custGeom>
              <a:avLst/>
              <a:gdLst/>
              <a:ahLst/>
              <a:cxnLst/>
              <a:rect l="l" t="t" r="r" b="b"/>
              <a:pathLst>
                <a:path w="34538" h="17544" extrusionOk="0">
                  <a:moveTo>
                    <a:pt x="6458" y="1833"/>
                  </a:moveTo>
                  <a:cubicBezTo>
                    <a:pt x="6577" y="3503"/>
                    <a:pt x="6816" y="5173"/>
                    <a:pt x="6015" y="6774"/>
                  </a:cubicBezTo>
                  <a:cubicBezTo>
                    <a:pt x="5646" y="6297"/>
                    <a:pt x="5068" y="6015"/>
                    <a:pt x="4470" y="6015"/>
                  </a:cubicBezTo>
                  <a:cubicBezTo>
                    <a:pt x="4406" y="6015"/>
                    <a:pt x="4342" y="6018"/>
                    <a:pt x="4277" y="6024"/>
                  </a:cubicBezTo>
                  <a:cubicBezTo>
                    <a:pt x="4533" y="5496"/>
                    <a:pt x="4754" y="4934"/>
                    <a:pt x="5027" y="4406"/>
                  </a:cubicBezTo>
                  <a:cubicBezTo>
                    <a:pt x="5470" y="3537"/>
                    <a:pt x="5947" y="2685"/>
                    <a:pt x="6458" y="1833"/>
                  </a:cubicBezTo>
                  <a:close/>
                  <a:moveTo>
                    <a:pt x="27007" y="1812"/>
                  </a:moveTo>
                  <a:lnTo>
                    <a:pt x="27007" y="1812"/>
                  </a:lnTo>
                  <a:cubicBezTo>
                    <a:pt x="27026" y="3489"/>
                    <a:pt x="27191" y="5182"/>
                    <a:pt x="26666" y="6808"/>
                  </a:cubicBezTo>
                  <a:lnTo>
                    <a:pt x="24791" y="5820"/>
                  </a:lnTo>
                  <a:lnTo>
                    <a:pt x="27007" y="1812"/>
                  </a:lnTo>
                  <a:close/>
                  <a:moveTo>
                    <a:pt x="7225" y="2310"/>
                  </a:moveTo>
                  <a:cubicBezTo>
                    <a:pt x="7446" y="2617"/>
                    <a:pt x="7702" y="2804"/>
                    <a:pt x="7702" y="2992"/>
                  </a:cubicBezTo>
                  <a:cubicBezTo>
                    <a:pt x="7736" y="4542"/>
                    <a:pt x="7719" y="6093"/>
                    <a:pt x="7702" y="7643"/>
                  </a:cubicBezTo>
                  <a:cubicBezTo>
                    <a:pt x="7702" y="7779"/>
                    <a:pt x="7532" y="7899"/>
                    <a:pt x="7446" y="8035"/>
                  </a:cubicBezTo>
                  <a:cubicBezTo>
                    <a:pt x="7327" y="7916"/>
                    <a:pt x="7123" y="7813"/>
                    <a:pt x="7123" y="7711"/>
                  </a:cubicBezTo>
                  <a:cubicBezTo>
                    <a:pt x="7072" y="6059"/>
                    <a:pt x="7072" y="4423"/>
                    <a:pt x="7055" y="2787"/>
                  </a:cubicBezTo>
                  <a:cubicBezTo>
                    <a:pt x="7089" y="2634"/>
                    <a:pt x="7140" y="2463"/>
                    <a:pt x="7225" y="2310"/>
                  </a:cubicBezTo>
                  <a:close/>
                  <a:moveTo>
                    <a:pt x="27484" y="2480"/>
                  </a:moveTo>
                  <a:lnTo>
                    <a:pt x="28233" y="2617"/>
                  </a:lnTo>
                  <a:cubicBezTo>
                    <a:pt x="28216" y="4167"/>
                    <a:pt x="28182" y="5650"/>
                    <a:pt x="28165" y="7132"/>
                  </a:cubicBezTo>
                  <a:cubicBezTo>
                    <a:pt x="28182" y="7302"/>
                    <a:pt x="28182" y="7473"/>
                    <a:pt x="28165" y="7626"/>
                  </a:cubicBezTo>
                  <a:cubicBezTo>
                    <a:pt x="28080" y="7779"/>
                    <a:pt x="27961" y="7933"/>
                    <a:pt x="27824" y="8052"/>
                  </a:cubicBezTo>
                  <a:cubicBezTo>
                    <a:pt x="27722" y="7916"/>
                    <a:pt x="27518" y="7779"/>
                    <a:pt x="27518" y="7643"/>
                  </a:cubicBezTo>
                  <a:cubicBezTo>
                    <a:pt x="27484" y="6672"/>
                    <a:pt x="27484" y="5701"/>
                    <a:pt x="27484" y="4712"/>
                  </a:cubicBezTo>
                  <a:lnTo>
                    <a:pt x="27484" y="2480"/>
                  </a:lnTo>
                  <a:close/>
                  <a:moveTo>
                    <a:pt x="22968" y="8273"/>
                  </a:moveTo>
                  <a:cubicBezTo>
                    <a:pt x="22961" y="8285"/>
                    <a:pt x="22954" y="8297"/>
                    <a:pt x="22947" y="8308"/>
                  </a:cubicBezTo>
                  <a:lnTo>
                    <a:pt x="22947" y="8308"/>
                  </a:lnTo>
                  <a:cubicBezTo>
                    <a:pt x="22960" y="8310"/>
                    <a:pt x="22972" y="8313"/>
                    <a:pt x="22985" y="8316"/>
                  </a:cubicBezTo>
                  <a:lnTo>
                    <a:pt x="22985" y="8316"/>
                  </a:lnTo>
                  <a:cubicBezTo>
                    <a:pt x="22980" y="8302"/>
                    <a:pt x="22974" y="8288"/>
                    <a:pt x="22968" y="8273"/>
                  </a:cubicBezTo>
                  <a:close/>
                  <a:moveTo>
                    <a:pt x="9542" y="2958"/>
                  </a:moveTo>
                  <a:lnTo>
                    <a:pt x="9542" y="2958"/>
                  </a:lnTo>
                  <a:cubicBezTo>
                    <a:pt x="10121" y="3707"/>
                    <a:pt x="10207" y="4508"/>
                    <a:pt x="10190" y="5360"/>
                  </a:cubicBezTo>
                  <a:cubicBezTo>
                    <a:pt x="10156" y="6536"/>
                    <a:pt x="10156" y="7711"/>
                    <a:pt x="10156" y="8904"/>
                  </a:cubicBezTo>
                  <a:lnTo>
                    <a:pt x="9832" y="8938"/>
                  </a:lnTo>
                  <a:cubicBezTo>
                    <a:pt x="9747" y="8614"/>
                    <a:pt x="9559" y="8291"/>
                    <a:pt x="9559" y="7950"/>
                  </a:cubicBezTo>
                  <a:cubicBezTo>
                    <a:pt x="9525" y="6297"/>
                    <a:pt x="9542" y="4661"/>
                    <a:pt x="9542" y="2958"/>
                  </a:cubicBezTo>
                  <a:close/>
                  <a:moveTo>
                    <a:pt x="11778" y="7443"/>
                  </a:moveTo>
                  <a:lnTo>
                    <a:pt x="11778" y="7443"/>
                  </a:lnTo>
                  <a:cubicBezTo>
                    <a:pt x="12043" y="7940"/>
                    <a:pt x="12309" y="8423"/>
                    <a:pt x="12575" y="8938"/>
                  </a:cubicBezTo>
                  <a:cubicBezTo>
                    <a:pt x="12426" y="8987"/>
                    <a:pt x="12303" y="9016"/>
                    <a:pt x="12203" y="9016"/>
                  </a:cubicBezTo>
                  <a:cubicBezTo>
                    <a:pt x="11995" y="9016"/>
                    <a:pt x="11893" y="8892"/>
                    <a:pt x="11893" y="8580"/>
                  </a:cubicBezTo>
                  <a:cubicBezTo>
                    <a:pt x="11877" y="8201"/>
                    <a:pt x="11813" y="7822"/>
                    <a:pt x="11778" y="7443"/>
                  </a:cubicBezTo>
                  <a:close/>
                  <a:moveTo>
                    <a:pt x="25252" y="6484"/>
                  </a:moveTo>
                  <a:lnTo>
                    <a:pt x="25933" y="7064"/>
                  </a:lnTo>
                  <a:cubicBezTo>
                    <a:pt x="25865" y="7405"/>
                    <a:pt x="25814" y="7728"/>
                    <a:pt x="25780" y="8069"/>
                  </a:cubicBezTo>
                  <a:cubicBezTo>
                    <a:pt x="25746" y="8853"/>
                    <a:pt x="25746" y="9654"/>
                    <a:pt x="25695" y="10437"/>
                  </a:cubicBezTo>
                  <a:cubicBezTo>
                    <a:pt x="25677" y="10608"/>
                    <a:pt x="25490" y="10761"/>
                    <a:pt x="25371" y="10931"/>
                  </a:cubicBezTo>
                  <a:cubicBezTo>
                    <a:pt x="25252" y="10778"/>
                    <a:pt x="25047" y="10625"/>
                    <a:pt x="25047" y="10471"/>
                  </a:cubicBezTo>
                  <a:cubicBezTo>
                    <a:pt x="25013" y="9432"/>
                    <a:pt x="25013" y="8393"/>
                    <a:pt x="25030" y="7353"/>
                  </a:cubicBezTo>
                  <a:cubicBezTo>
                    <a:pt x="25081" y="7064"/>
                    <a:pt x="25149" y="6757"/>
                    <a:pt x="25252" y="6484"/>
                  </a:cubicBezTo>
                  <a:close/>
                  <a:moveTo>
                    <a:pt x="2079" y="8785"/>
                  </a:moveTo>
                  <a:lnTo>
                    <a:pt x="2079" y="8785"/>
                  </a:lnTo>
                  <a:cubicBezTo>
                    <a:pt x="2352" y="10045"/>
                    <a:pt x="2284" y="12329"/>
                    <a:pt x="1841" y="13027"/>
                  </a:cubicBezTo>
                  <a:cubicBezTo>
                    <a:pt x="1739" y="12669"/>
                    <a:pt x="1653" y="12312"/>
                    <a:pt x="1602" y="11937"/>
                  </a:cubicBezTo>
                  <a:cubicBezTo>
                    <a:pt x="1568" y="11153"/>
                    <a:pt x="1551" y="10369"/>
                    <a:pt x="1551" y="9585"/>
                  </a:cubicBezTo>
                  <a:cubicBezTo>
                    <a:pt x="1551" y="9006"/>
                    <a:pt x="1619" y="8921"/>
                    <a:pt x="2079" y="8785"/>
                  </a:cubicBezTo>
                  <a:close/>
                  <a:moveTo>
                    <a:pt x="20617" y="16639"/>
                  </a:moveTo>
                  <a:lnTo>
                    <a:pt x="20634" y="16810"/>
                  </a:lnTo>
                  <a:lnTo>
                    <a:pt x="20106" y="16929"/>
                  </a:lnTo>
                  <a:lnTo>
                    <a:pt x="20089" y="16690"/>
                  </a:lnTo>
                  <a:lnTo>
                    <a:pt x="20617" y="16639"/>
                  </a:lnTo>
                  <a:close/>
                  <a:moveTo>
                    <a:pt x="7724" y="0"/>
                  </a:moveTo>
                  <a:cubicBezTo>
                    <a:pt x="6959" y="0"/>
                    <a:pt x="6499" y="455"/>
                    <a:pt x="6169" y="1083"/>
                  </a:cubicBezTo>
                  <a:cubicBezTo>
                    <a:pt x="4993" y="3349"/>
                    <a:pt x="3868" y="5650"/>
                    <a:pt x="2710" y="7916"/>
                  </a:cubicBezTo>
                  <a:cubicBezTo>
                    <a:pt x="2642" y="8052"/>
                    <a:pt x="2556" y="8188"/>
                    <a:pt x="2454" y="8291"/>
                  </a:cubicBezTo>
                  <a:cubicBezTo>
                    <a:pt x="2232" y="8152"/>
                    <a:pt x="2017" y="8085"/>
                    <a:pt x="1820" y="8085"/>
                  </a:cubicBezTo>
                  <a:cubicBezTo>
                    <a:pt x="1413" y="8085"/>
                    <a:pt x="1082" y="8370"/>
                    <a:pt x="921" y="8887"/>
                  </a:cubicBezTo>
                  <a:cubicBezTo>
                    <a:pt x="989" y="8972"/>
                    <a:pt x="1125" y="9074"/>
                    <a:pt x="1125" y="9159"/>
                  </a:cubicBezTo>
                  <a:cubicBezTo>
                    <a:pt x="1159" y="10267"/>
                    <a:pt x="1176" y="11374"/>
                    <a:pt x="580" y="12397"/>
                  </a:cubicBezTo>
                  <a:cubicBezTo>
                    <a:pt x="359" y="12772"/>
                    <a:pt x="188" y="13198"/>
                    <a:pt x="1" y="13606"/>
                  </a:cubicBezTo>
                  <a:lnTo>
                    <a:pt x="120" y="14271"/>
                  </a:lnTo>
                  <a:lnTo>
                    <a:pt x="972" y="12636"/>
                  </a:lnTo>
                  <a:lnTo>
                    <a:pt x="972" y="12636"/>
                  </a:lnTo>
                  <a:cubicBezTo>
                    <a:pt x="981" y="12637"/>
                    <a:pt x="1006" y="12640"/>
                    <a:pt x="1006" y="12652"/>
                  </a:cubicBezTo>
                  <a:cubicBezTo>
                    <a:pt x="1256" y="13196"/>
                    <a:pt x="1347" y="13393"/>
                    <a:pt x="1610" y="13393"/>
                  </a:cubicBezTo>
                  <a:cubicBezTo>
                    <a:pt x="1759" y="13393"/>
                    <a:pt x="1964" y="13330"/>
                    <a:pt x="2284" y="13232"/>
                  </a:cubicBezTo>
                  <a:cubicBezTo>
                    <a:pt x="2454" y="13198"/>
                    <a:pt x="2608" y="13181"/>
                    <a:pt x="2761" y="13146"/>
                  </a:cubicBezTo>
                  <a:cubicBezTo>
                    <a:pt x="2778" y="13129"/>
                    <a:pt x="2778" y="13095"/>
                    <a:pt x="2761" y="13061"/>
                  </a:cubicBezTo>
                  <a:cubicBezTo>
                    <a:pt x="2761" y="12397"/>
                    <a:pt x="2778" y="11732"/>
                    <a:pt x="2710" y="11068"/>
                  </a:cubicBezTo>
                  <a:cubicBezTo>
                    <a:pt x="2505" y="9262"/>
                    <a:pt x="3289" y="7745"/>
                    <a:pt x="4090" y="6212"/>
                  </a:cubicBezTo>
                  <a:lnTo>
                    <a:pt x="4277" y="6024"/>
                  </a:lnTo>
                  <a:lnTo>
                    <a:pt x="4277" y="6024"/>
                  </a:lnTo>
                  <a:lnTo>
                    <a:pt x="4192" y="6314"/>
                  </a:lnTo>
                  <a:cubicBezTo>
                    <a:pt x="4158" y="7166"/>
                    <a:pt x="4158" y="8035"/>
                    <a:pt x="4107" y="8887"/>
                  </a:cubicBezTo>
                  <a:cubicBezTo>
                    <a:pt x="4056" y="9568"/>
                    <a:pt x="3954" y="10233"/>
                    <a:pt x="3885" y="10897"/>
                  </a:cubicBezTo>
                  <a:lnTo>
                    <a:pt x="4652" y="10897"/>
                  </a:lnTo>
                  <a:cubicBezTo>
                    <a:pt x="4499" y="9483"/>
                    <a:pt x="4380" y="8052"/>
                    <a:pt x="4720" y="6519"/>
                  </a:cubicBezTo>
                  <a:cubicBezTo>
                    <a:pt x="5538" y="6996"/>
                    <a:pt x="5163" y="7643"/>
                    <a:pt x="5266" y="8154"/>
                  </a:cubicBezTo>
                  <a:lnTo>
                    <a:pt x="5777" y="8035"/>
                  </a:lnTo>
                  <a:cubicBezTo>
                    <a:pt x="5828" y="7950"/>
                    <a:pt x="5879" y="7882"/>
                    <a:pt x="5930" y="7796"/>
                  </a:cubicBezTo>
                  <a:lnTo>
                    <a:pt x="6509" y="6621"/>
                  </a:lnTo>
                  <a:lnTo>
                    <a:pt x="6680" y="6638"/>
                  </a:lnTo>
                  <a:lnTo>
                    <a:pt x="6475" y="8018"/>
                  </a:lnTo>
                  <a:cubicBezTo>
                    <a:pt x="6503" y="8394"/>
                    <a:pt x="6634" y="8634"/>
                    <a:pt x="6951" y="8634"/>
                  </a:cubicBezTo>
                  <a:cubicBezTo>
                    <a:pt x="7021" y="8634"/>
                    <a:pt x="7101" y="8622"/>
                    <a:pt x="7191" y="8597"/>
                  </a:cubicBezTo>
                  <a:cubicBezTo>
                    <a:pt x="7634" y="8495"/>
                    <a:pt x="8298" y="8682"/>
                    <a:pt x="8230" y="7830"/>
                  </a:cubicBezTo>
                  <a:cubicBezTo>
                    <a:pt x="8213" y="7490"/>
                    <a:pt x="8213" y="7132"/>
                    <a:pt x="8230" y="6774"/>
                  </a:cubicBezTo>
                  <a:lnTo>
                    <a:pt x="8230" y="3861"/>
                  </a:lnTo>
                  <a:cubicBezTo>
                    <a:pt x="8213" y="3366"/>
                    <a:pt x="8281" y="2923"/>
                    <a:pt x="8724" y="2617"/>
                  </a:cubicBezTo>
                  <a:cubicBezTo>
                    <a:pt x="8775" y="2242"/>
                    <a:pt x="8571" y="2089"/>
                    <a:pt x="8247" y="2037"/>
                  </a:cubicBezTo>
                  <a:cubicBezTo>
                    <a:pt x="7770" y="1952"/>
                    <a:pt x="7293" y="1884"/>
                    <a:pt x="6748" y="1799"/>
                  </a:cubicBezTo>
                  <a:cubicBezTo>
                    <a:pt x="7106" y="1562"/>
                    <a:pt x="7453" y="1438"/>
                    <a:pt x="7769" y="1438"/>
                  </a:cubicBezTo>
                  <a:cubicBezTo>
                    <a:pt x="8295" y="1438"/>
                    <a:pt x="8737" y="1780"/>
                    <a:pt x="9014" y="2515"/>
                  </a:cubicBezTo>
                  <a:cubicBezTo>
                    <a:pt x="9065" y="2617"/>
                    <a:pt x="9116" y="2736"/>
                    <a:pt x="9133" y="2855"/>
                  </a:cubicBezTo>
                  <a:lnTo>
                    <a:pt x="9133" y="8256"/>
                  </a:lnTo>
                  <a:cubicBezTo>
                    <a:pt x="9116" y="8359"/>
                    <a:pt x="9082" y="8444"/>
                    <a:pt x="9031" y="8546"/>
                  </a:cubicBezTo>
                  <a:cubicBezTo>
                    <a:pt x="8980" y="9057"/>
                    <a:pt x="9406" y="9500"/>
                    <a:pt x="9917" y="9500"/>
                  </a:cubicBezTo>
                  <a:cubicBezTo>
                    <a:pt x="10428" y="9500"/>
                    <a:pt x="10803" y="8989"/>
                    <a:pt x="10752" y="8427"/>
                  </a:cubicBezTo>
                  <a:cubicBezTo>
                    <a:pt x="10701" y="7865"/>
                    <a:pt x="10650" y="7302"/>
                    <a:pt x="10650" y="6723"/>
                  </a:cubicBezTo>
                  <a:cubicBezTo>
                    <a:pt x="10684" y="6348"/>
                    <a:pt x="10735" y="5990"/>
                    <a:pt x="10803" y="5633"/>
                  </a:cubicBezTo>
                  <a:cubicBezTo>
                    <a:pt x="11604" y="6672"/>
                    <a:pt x="11468" y="7848"/>
                    <a:pt x="11348" y="8938"/>
                  </a:cubicBezTo>
                  <a:cubicBezTo>
                    <a:pt x="11280" y="9551"/>
                    <a:pt x="11519" y="9534"/>
                    <a:pt x="11842" y="9620"/>
                  </a:cubicBezTo>
                  <a:cubicBezTo>
                    <a:pt x="11917" y="9635"/>
                    <a:pt x="11994" y="9640"/>
                    <a:pt x="12073" y="9640"/>
                  </a:cubicBezTo>
                  <a:cubicBezTo>
                    <a:pt x="12168" y="9640"/>
                    <a:pt x="12266" y="9633"/>
                    <a:pt x="12362" y="9633"/>
                  </a:cubicBezTo>
                  <a:cubicBezTo>
                    <a:pt x="12440" y="9633"/>
                    <a:pt x="12518" y="9638"/>
                    <a:pt x="12592" y="9654"/>
                  </a:cubicBezTo>
                  <a:cubicBezTo>
                    <a:pt x="12779" y="9688"/>
                    <a:pt x="12950" y="9807"/>
                    <a:pt x="13052" y="9960"/>
                  </a:cubicBezTo>
                  <a:cubicBezTo>
                    <a:pt x="13427" y="10642"/>
                    <a:pt x="13734" y="11357"/>
                    <a:pt x="14091" y="12039"/>
                  </a:cubicBezTo>
                  <a:cubicBezTo>
                    <a:pt x="14926" y="13658"/>
                    <a:pt x="15608" y="15344"/>
                    <a:pt x="16715" y="16810"/>
                  </a:cubicBezTo>
                  <a:cubicBezTo>
                    <a:pt x="17063" y="17257"/>
                    <a:pt x="17459" y="17543"/>
                    <a:pt x="18013" y="17543"/>
                  </a:cubicBezTo>
                  <a:cubicBezTo>
                    <a:pt x="18029" y="17543"/>
                    <a:pt x="18045" y="17543"/>
                    <a:pt x="18061" y="17542"/>
                  </a:cubicBezTo>
                  <a:cubicBezTo>
                    <a:pt x="18306" y="17528"/>
                    <a:pt x="18554" y="17523"/>
                    <a:pt x="18802" y="17523"/>
                  </a:cubicBezTo>
                  <a:cubicBezTo>
                    <a:pt x="19142" y="17523"/>
                    <a:pt x="19482" y="17532"/>
                    <a:pt x="19816" y="17542"/>
                  </a:cubicBezTo>
                  <a:cubicBezTo>
                    <a:pt x="19833" y="17543"/>
                    <a:pt x="19849" y="17543"/>
                    <a:pt x="19866" y="17543"/>
                  </a:cubicBezTo>
                  <a:cubicBezTo>
                    <a:pt x="21033" y="17543"/>
                    <a:pt x="21886" y="16949"/>
                    <a:pt x="22440" y="15992"/>
                  </a:cubicBezTo>
                  <a:cubicBezTo>
                    <a:pt x="23105" y="14816"/>
                    <a:pt x="23701" y="13606"/>
                    <a:pt x="24246" y="12363"/>
                  </a:cubicBezTo>
                  <a:cubicBezTo>
                    <a:pt x="24480" y="11814"/>
                    <a:pt x="24768" y="11508"/>
                    <a:pt x="25255" y="11508"/>
                  </a:cubicBezTo>
                  <a:cubicBezTo>
                    <a:pt x="25372" y="11508"/>
                    <a:pt x="25501" y="11525"/>
                    <a:pt x="25643" y="11562"/>
                  </a:cubicBezTo>
                  <a:lnTo>
                    <a:pt x="26001" y="11289"/>
                  </a:lnTo>
                  <a:cubicBezTo>
                    <a:pt x="26035" y="10983"/>
                    <a:pt x="26120" y="10693"/>
                    <a:pt x="26120" y="10386"/>
                  </a:cubicBezTo>
                  <a:cubicBezTo>
                    <a:pt x="26138" y="9551"/>
                    <a:pt x="26035" y="8699"/>
                    <a:pt x="26615" y="7848"/>
                  </a:cubicBezTo>
                  <a:cubicBezTo>
                    <a:pt x="26847" y="8485"/>
                    <a:pt x="27301" y="8568"/>
                    <a:pt x="27809" y="8568"/>
                  </a:cubicBezTo>
                  <a:cubicBezTo>
                    <a:pt x="27898" y="8568"/>
                    <a:pt x="27988" y="8566"/>
                    <a:pt x="28080" y="8563"/>
                  </a:cubicBezTo>
                  <a:cubicBezTo>
                    <a:pt x="28455" y="8546"/>
                    <a:pt x="28625" y="8393"/>
                    <a:pt x="28625" y="8069"/>
                  </a:cubicBezTo>
                  <a:cubicBezTo>
                    <a:pt x="28625" y="7268"/>
                    <a:pt x="28557" y="6467"/>
                    <a:pt x="28557" y="5684"/>
                  </a:cubicBezTo>
                  <a:cubicBezTo>
                    <a:pt x="28557" y="4610"/>
                    <a:pt x="28489" y="3537"/>
                    <a:pt x="29238" y="2634"/>
                  </a:cubicBezTo>
                  <a:cubicBezTo>
                    <a:pt x="29307" y="2259"/>
                    <a:pt x="29136" y="2072"/>
                    <a:pt x="28761" y="2020"/>
                  </a:cubicBezTo>
                  <a:cubicBezTo>
                    <a:pt x="28170" y="1953"/>
                    <a:pt x="27596" y="1869"/>
                    <a:pt x="27022" y="1784"/>
                  </a:cubicBezTo>
                  <a:lnTo>
                    <a:pt x="27022" y="1784"/>
                  </a:lnTo>
                  <a:lnTo>
                    <a:pt x="27024" y="1782"/>
                  </a:lnTo>
                  <a:cubicBezTo>
                    <a:pt x="27467" y="1629"/>
                    <a:pt x="27927" y="1339"/>
                    <a:pt x="28370" y="1339"/>
                  </a:cubicBezTo>
                  <a:cubicBezTo>
                    <a:pt x="28693" y="1339"/>
                    <a:pt x="29017" y="1714"/>
                    <a:pt x="29341" y="1935"/>
                  </a:cubicBezTo>
                  <a:lnTo>
                    <a:pt x="29647" y="1526"/>
                  </a:lnTo>
                  <a:cubicBezTo>
                    <a:pt x="29369" y="1085"/>
                    <a:pt x="28995" y="913"/>
                    <a:pt x="28553" y="913"/>
                  </a:cubicBezTo>
                  <a:cubicBezTo>
                    <a:pt x="28346" y="913"/>
                    <a:pt x="28126" y="950"/>
                    <a:pt x="27892" y="1015"/>
                  </a:cubicBezTo>
                  <a:lnTo>
                    <a:pt x="27892" y="845"/>
                  </a:lnTo>
                  <a:cubicBezTo>
                    <a:pt x="27995" y="794"/>
                    <a:pt x="28114" y="743"/>
                    <a:pt x="28233" y="709"/>
                  </a:cubicBezTo>
                  <a:cubicBezTo>
                    <a:pt x="28693" y="674"/>
                    <a:pt x="29170" y="691"/>
                    <a:pt x="29647" y="606"/>
                  </a:cubicBezTo>
                  <a:cubicBezTo>
                    <a:pt x="29816" y="580"/>
                    <a:pt x="29977" y="568"/>
                    <a:pt x="30130" y="568"/>
                  </a:cubicBezTo>
                  <a:cubicBezTo>
                    <a:pt x="31272" y="568"/>
                    <a:pt x="31984" y="1273"/>
                    <a:pt x="32510" y="2310"/>
                  </a:cubicBezTo>
                  <a:cubicBezTo>
                    <a:pt x="33004" y="3298"/>
                    <a:pt x="33515" y="4287"/>
                    <a:pt x="34026" y="5275"/>
                  </a:cubicBezTo>
                  <a:lnTo>
                    <a:pt x="34537" y="5275"/>
                  </a:lnTo>
                  <a:lnTo>
                    <a:pt x="33345" y="2804"/>
                  </a:lnTo>
                  <a:cubicBezTo>
                    <a:pt x="33140" y="2463"/>
                    <a:pt x="32953" y="2106"/>
                    <a:pt x="32782" y="1731"/>
                  </a:cubicBezTo>
                  <a:cubicBezTo>
                    <a:pt x="32476" y="988"/>
                    <a:pt x="31435" y="1"/>
                    <a:pt x="30398" y="1"/>
                  </a:cubicBezTo>
                  <a:cubicBezTo>
                    <a:pt x="30341" y="1"/>
                    <a:pt x="30284" y="4"/>
                    <a:pt x="30227" y="10"/>
                  </a:cubicBezTo>
                  <a:cubicBezTo>
                    <a:pt x="30036" y="34"/>
                    <a:pt x="29842" y="42"/>
                    <a:pt x="29646" y="42"/>
                  </a:cubicBezTo>
                  <a:cubicBezTo>
                    <a:pt x="29328" y="42"/>
                    <a:pt x="29005" y="22"/>
                    <a:pt x="28684" y="22"/>
                  </a:cubicBezTo>
                  <a:cubicBezTo>
                    <a:pt x="28516" y="22"/>
                    <a:pt x="28348" y="27"/>
                    <a:pt x="28182" y="44"/>
                  </a:cubicBezTo>
                  <a:cubicBezTo>
                    <a:pt x="27824" y="78"/>
                    <a:pt x="27381" y="214"/>
                    <a:pt x="27177" y="470"/>
                  </a:cubicBezTo>
                  <a:cubicBezTo>
                    <a:pt x="26785" y="1015"/>
                    <a:pt x="26444" y="1594"/>
                    <a:pt x="26172" y="2191"/>
                  </a:cubicBezTo>
                  <a:cubicBezTo>
                    <a:pt x="25626" y="3230"/>
                    <a:pt x="25098" y="4304"/>
                    <a:pt x="24587" y="5326"/>
                  </a:cubicBezTo>
                  <a:cubicBezTo>
                    <a:pt x="24093" y="6331"/>
                    <a:pt x="23599" y="7353"/>
                    <a:pt x="23105" y="8342"/>
                  </a:cubicBezTo>
                  <a:cubicBezTo>
                    <a:pt x="23061" y="8332"/>
                    <a:pt x="23022" y="8324"/>
                    <a:pt x="22985" y="8316"/>
                  </a:cubicBezTo>
                  <a:lnTo>
                    <a:pt x="22985" y="8316"/>
                  </a:lnTo>
                  <a:cubicBezTo>
                    <a:pt x="23112" y="8632"/>
                    <a:pt x="23193" y="8828"/>
                    <a:pt x="23258" y="9040"/>
                  </a:cubicBezTo>
                  <a:cubicBezTo>
                    <a:pt x="23667" y="8188"/>
                    <a:pt x="24076" y="7353"/>
                    <a:pt x="24468" y="6502"/>
                  </a:cubicBezTo>
                  <a:lnTo>
                    <a:pt x="24553" y="6229"/>
                  </a:lnTo>
                  <a:lnTo>
                    <a:pt x="24621" y="6246"/>
                  </a:lnTo>
                  <a:lnTo>
                    <a:pt x="24553" y="6570"/>
                  </a:lnTo>
                  <a:cubicBezTo>
                    <a:pt x="24553" y="7439"/>
                    <a:pt x="24502" y="8325"/>
                    <a:pt x="24553" y="9194"/>
                  </a:cubicBezTo>
                  <a:cubicBezTo>
                    <a:pt x="24621" y="10557"/>
                    <a:pt x="24093" y="11732"/>
                    <a:pt x="23531" y="12908"/>
                  </a:cubicBezTo>
                  <a:cubicBezTo>
                    <a:pt x="23497" y="12959"/>
                    <a:pt x="23360" y="12976"/>
                    <a:pt x="23292" y="12993"/>
                  </a:cubicBezTo>
                  <a:lnTo>
                    <a:pt x="23139" y="13163"/>
                  </a:lnTo>
                  <a:cubicBezTo>
                    <a:pt x="23224" y="14186"/>
                    <a:pt x="21980" y="15838"/>
                    <a:pt x="20992" y="16026"/>
                  </a:cubicBezTo>
                  <a:cubicBezTo>
                    <a:pt x="20878" y="16047"/>
                    <a:pt x="20777" y="16058"/>
                    <a:pt x="20689" y="16058"/>
                  </a:cubicBezTo>
                  <a:cubicBezTo>
                    <a:pt x="20285" y="16058"/>
                    <a:pt x="20146" y="15830"/>
                    <a:pt x="20327" y="15327"/>
                  </a:cubicBezTo>
                  <a:cubicBezTo>
                    <a:pt x="20634" y="14407"/>
                    <a:pt x="21060" y="13538"/>
                    <a:pt x="21469" y="12601"/>
                  </a:cubicBezTo>
                  <a:cubicBezTo>
                    <a:pt x="21622" y="12925"/>
                    <a:pt x="21793" y="13215"/>
                    <a:pt x="21997" y="13504"/>
                  </a:cubicBezTo>
                  <a:cubicBezTo>
                    <a:pt x="22002" y="13511"/>
                    <a:pt x="22010" y="13514"/>
                    <a:pt x="22023" y="13514"/>
                  </a:cubicBezTo>
                  <a:cubicBezTo>
                    <a:pt x="22107" y="13514"/>
                    <a:pt x="22362" y="13376"/>
                    <a:pt x="22525" y="13317"/>
                  </a:cubicBezTo>
                  <a:lnTo>
                    <a:pt x="22389" y="12942"/>
                  </a:lnTo>
                  <a:cubicBezTo>
                    <a:pt x="22287" y="12499"/>
                    <a:pt x="22219" y="12056"/>
                    <a:pt x="22168" y="11613"/>
                  </a:cubicBezTo>
                  <a:cubicBezTo>
                    <a:pt x="22116" y="10897"/>
                    <a:pt x="22116" y="10182"/>
                    <a:pt x="22116" y="9449"/>
                  </a:cubicBezTo>
                  <a:cubicBezTo>
                    <a:pt x="22133" y="9144"/>
                    <a:pt x="22103" y="8763"/>
                    <a:pt x="22556" y="8763"/>
                  </a:cubicBezTo>
                  <a:cubicBezTo>
                    <a:pt x="22584" y="8763"/>
                    <a:pt x="22613" y="8765"/>
                    <a:pt x="22645" y="8768"/>
                  </a:cubicBezTo>
                  <a:cubicBezTo>
                    <a:pt x="22725" y="8638"/>
                    <a:pt x="22821" y="8509"/>
                    <a:pt x="22947" y="8308"/>
                  </a:cubicBezTo>
                  <a:lnTo>
                    <a:pt x="22947" y="8308"/>
                  </a:lnTo>
                  <a:cubicBezTo>
                    <a:pt x="22875" y="8292"/>
                    <a:pt x="22816" y="8277"/>
                    <a:pt x="22764" y="8256"/>
                  </a:cubicBezTo>
                  <a:cubicBezTo>
                    <a:pt x="22585" y="8199"/>
                    <a:pt x="22425" y="8171"/>
                    <a:pt x="22285" y="8171"/>
                  </a:cubicBezTo>
                  <a:cubicBezTo>
                    <a:pt x="21799" y="8171"/>
                    <a:pt x="21560" y="8511"/>
                    <a:pt x="21639" y="9159"/>
                  </a:cubicBezTo>
                  <a:cubicBezTo>
                    <a:pt x="21878" y="10914"/>
                    <a:pt x="21299" y="12448"/>
                    <a:pt x="20327" y="13879"/>
                  </a:cubicBezTo>
                  <a:cubicBezTo>
                    <a:pt x="20327" y="13998"/>
                    <a:pt x="20379" y="14237"/>
                    <a:pt x="20327" y="14254"/>
                  </a:cubicBezTo>
                  <a:cubicBezTo>
                    <a:pt x="19850" y="14509"/>
                    <a:pt x="19936" y="15021"/>
                    <a:pt x="19782" y="15413"/>
                  </a:cubicBezTo>
                  <a:lnTo>
                    <a:pt x="19527" y="15566"/>
                  </a:lnTo>
                  <a:cubicBezTo>
                    <a:pt x="19458" y="15430"/>
                    <a:pt x="19322" y="15293"/>
                    <a:pt x="19322" y="15157"/>
                  </a:cubicBezTo>
                  <a:cubicBezTo>
                    <a:pt x="19322" y="13129"/>
                    <a:pt x="19339" y="11085"/>
                    <a:pt x="19356" y="9057"/>
                  </a:cubicBezTo>
                  <a:cubicBezTo>
                    <a:pt x="19339" y="8836"/>
                    <a:pt x="19339" y="8597"/>
                    <a:pt x="19356" y="8376"/>
                  </a:cubicBezTo>
                  <a:cubicBezTo>
                    <a:pt x="19407" y="8205"/>
                    <a:pt x="19476" y="8052"/>
                    <a:pt x="19561" y="7916"/>
                  </a:cubicBezTo>
                  <a:cubicBezTo>
                    <a:pt x="19646" y="8069"/>
                    <a:pt x="19731" y="8205"/>
                    <a:pt x="19816" y="8342"/>
                  </a:cubicBezTo>
                  <a:cubicBezTo>
                    <a:pt x="19816" y="8410"/>
                    <a:pt x="19816" y="8461"/>
                    <a:pt x="19816" y="8529"/>
                  </a:cubicBezTo>
                  <a:cubicBezTo>
                    <a:pt x="20038" y="8887"/>
                    <a:pt x="19987" y="9245"/>
                    <a:pt x="19936" y="9671"/>
                  </a:cubicBezTo>
                  <a:cubicBezTo>
                    <a:pt x="19884" y="10216"/>
                    <a:pt x="20072" y="10778"/>
                    <a:pt x="20123" y="11357"/>
                  </a:cubicBezTo>
                  <a:cubicBezTo>
                    <a:pt x="20174" y="12073"/>
                    <a:pt x="20208" y="12789"/>
                    <a:pt x="20259" y="13504"/>
                  </a:cubicBezTo>
                  <a:cubicBezTo>
                    <a:pt x="20276" y="11954"/>
                    <a:pt x="20327" y="10386"/>
                    <a:pt x="20327" y="8836"/>
                  </a:cubicBezTo>
                  <a:cubicBezTo>
                    <a:pt x="20340" y="7741"/>
                    <a:pt x="20334" y="7445"/>
                    <a:pt x="19759" y="7445"/>
                  </a:cubicBezTo>
                  <a:cubicBezTo>
                    <a:pt x="19547" y="7445"/>
                    <a:pt x="19257" y="7486"/>
                    <a:pt x="18862" y="7541"/>
                  </a:cubicBezTo>
                  <a:cubicBezTo>
                    <a:pt x="18828" y="7541"/>
                    <a:pt x="18794" y="7575"/>
                    <a:pt x="18675" y="7660"/>
                  </a:cubicBezTo>
                  <a:lnTo>
                    <a:pt x="18675" y="14407"/>
                  </a:lnTo>
                  <a:lnTo>
                    <a:pt x="18419" y="14475"/>
                  </a:lnTo>
                  <a:cubicBezTo>
                    <a:pt x="18215" y="13794"/>
                    <a:pt x="17857" y="13112"/>
                    <a:pt x="17806" y="12414"/>
                  </a:cubicBezTo>
                  <a:cubicBezTo>
                    <a:pt x="17704" y="11119"/>
                    <a:pt x="17772" y="9807"/>
                    <a:pt x="17772" y="8529"/>
                  </a:cubicBezTo>
                  <a:lnTo>
                    <a:pt x="16306" y="8529"/>
                  </a:lnTo>
                  <a:lnTo>
                    <a:pt x="16000" y="9500"/>
                  </a:lnTo>
                  <a:lnTo>
                    <a:pt x="16136" y="9739"/>
                  </a:lnTo>
                  <a:lnTo>
                    <a:pt x="16852" y="9125"/>
                  </a:lnTo>
                  <a:cubicBezTo>
                    <a:pt x="16940" y="9054"/>
                    <a:pt x="17010" y="9023"/>
                    <a:pt x="17066" y="9023"/>
                  </a:cubicBezTo>
                  <a:cubicBezTo>
                    <a:pt x="17183" y="9023"/>
                    <a:pt x="17237" y="9157"/>
                    <a:pt x="17261" y="9330"/>
                  </a:cubicBezTo>
                  <a:cubicBezTo>
                    <a:pt x="17261" y="9517"/>
                    <a:pt x="17261" y="9705"/>
                    <a:pt x="17261" y="9875"/>
                  </a:cubicBezTo>
                  <a:cubicBezTo>
                    <a:pt x="17329" y="10795"/>
                    <a:pt x="17380" y="11715"/>
                    <a:pt x="17431" y="12635"/>
                  </a:cubicBezTo>
                  <a:cubicBezTo>
                    <a:pt x="17431" y="12669"/>
                    <a:pt x="17226" y="12720"/>
                    <a:pt x="17124" y="12755"/>
                  </a:cubicBezTo>
                  <a:lnTo>
                    <a:pt x="17175" y="12891"/>
                  </a:lnTo>
                  <a:lnTo>
                    <a:pt x="17243" y="13010"/>
                  </a:lnTo>
                  <a:cubicBezTo>
                    <a:pt x="17840" y="14441"/>
                    <a:pt x="18709" y="15736"/>
                    <a:pt x="19799" y="16844"/>
                  </a:cubicBezTo>
                  <a:cubicBezTo>
                    <a:pt x="19406" y="16944"/>
                    <a:pt x="19049" y="16996"/>
                    <a:pt x="18724" y="16996"/>
                  </a:cubicBezTo>
                  <a:cubicBezTo>
                    <a:pt x="17726" y="16996"/>
                    <a:pt x="17025" y="16505"/>
                    <a:pt x="16460" y="15413"/>
                  </a:cubicBezTo>
                  <a:cubicBezTo>
                    <a:pt x="14534" y="11647"/>
                    <a:pt x="12660" y="7848"/>
                    <a:pt x="10735" y="4065"/>
                  </a:cubicBezTo>
                  <a:cubicBezTo>
                    <a:pt x="10258" y="3179"/>
                    <a:pt x="9713" y="2327"/>
                    <a:pt x="9099" y="1509"/>
                  </a:cubicBezTo>
                  <a:cubicBezTo>
                    <a:pt x="8850" y="1169"/>
                    <a:pt x="8511" y="929"/>
                    <a:pt x="8081" y="929"/>
                  </a:cubicBezTo>
                  <a:cubicBezTo>
                    <a:pt x="7952" y="929"/>
                    <a:pt x="7814" y="951"/>
                    <a:pt x="7668" y="998"/>
                  </a:cubicBezTo>
                  <a:cubicBezTo>
                    <a:pt x="7648" y="1005"/>
                    <a:pt x="7627" y="1007"/>
                    <a:pt x="7604" y="1007"/>
                  </a:cubicBezTo>
                  <a:cubicBezTo>
                    <a:pt x="7508" y="1007"/>
                    <a:pt x="7386" y="958"/>
                    <a:pt x="7276" y="930"/>
                  </a:cubicBezTo>
                  <a:lnTo>
                    <a:pt x="7259" y="726"/>
                  </a:lnTo>
                  <a:cubicBezTo>
                    <a:pt x="7702" y="674"/>
                    <a:pt x="8145" y="589"/>
                    <a:pt x="8588" y="589"/>
                  </a:cubicBezTo>
                  <a:cubicBezTo>
                    <a:pt x="8682" y="586"/>
                    <a:pt x="8775" y="585"/>
                    <a:pt x="8869" y="585"/>
                  </a:cubicBezTo>
                  <a:cubicBezTo>
                    <a:pt x="9320" y="585"/>
                    <a:pt x="9769" y="618"/>
                    <a:pt x="10207" y="674"/>
                  </a:cubicBezTo>
                  <a:cubicBezTo>
                    <a:pt x="10496" y="726"/>
                    <a:pt x="10752" y="862"/>
                    <a:pt x="10939" y="1066"/>
                  </a:cubicBezTo>
                  <a:cubicBezTo>
                    <a:pt x="11536" y="1816"/>
                    <a:pt x="12047" y="2617"/>
                    <a:pt x="12507" y="3435"/>
                  </a:cubicBezTo>
                  <a:cubicBezTo>
                    <a:pt x="13410" y="5173"/>
                    <a:pt x="14245" y="6945"/>
                    <a:pt x="15097" y="8699"/>
                  </a:cubicBezTo>
                  <a:cubicBezTo>
                    <a:pt x="15148" y="8819"/>
                    <a:pt x="15233" y="8921"/>
                    <a:pt x="15301" y="9023"/>
                  </a:cubicBezTo>
                  <a:lnTo>
                    <a:pt x="15727" y="8768"/>
                  </a:lnTo>
                  <a:lnTo>
                    <a:pt x="15335" y="7728"/>
                  </a:lnTo>
                  <a:lnTo>
                    <a:pt x="15301" y="7524"/>
                  </a:lnTo>
                  <a:lnTo>
                    <a:pt x="15301" y="7268"/>
                  </a:lnTo>
                  <a:cubicBezTo>
                    <a:pt x="15284" y="7234"/>
                    <a:pt x="15284" y="7183"/>
                    <a:pt x="15301" y="7149"/>
                  </a:cubicBezTo>
                  <a:lnTo>
                    <a:pt x="15301" y="6893"/>
                  </a:lnTo>
                  <a:lnTo>
                    <a:pt x="15352" y="6672"/>
                  </a:lnTo>
                  <a:cubicBezTo>
                    <a:pt x="15233" y="6365"/>
                    <a:pt x="15131" y="6059"/>
                    <a:pt x="15011" y="5735"/>
                  </a:cubicBezTo>
                  <a:lnTo>
                    <a:pt x="14347" y="5667"/>
                  </a:lnTo>
                  <a:lnTo>
                    <a:pt x="13972" y="5155"/>
                  </a:lnTo>
                  <a:cubicBezTo>
                    <a:pt x="13802" y="4866"/>
                    <a:pt x="13631" y="4559"/>
                    <a:pt x="13478" y="4252"/>
                  </a:cubicBezTo>
                  <a:cubicBezTo>
                    <a:pt x="13069" y="3452"/>
                    <a:pt x="12728" y="2600"/>
                    <a:pt x="12251" y="1833"/>
                  </a:cubicBezTo>
                  <a:cubicBezTo>
                    <a:pt x="11636" y="895"/>
                    <a:pt x="10960" y="2"/>
                    <a:pt x="9683" y="2"/>
                  </a:cubicBezTo>
                  <a:cubicBezTo>
                    <a:pt x="9615" y="2"/>
                    <a:pt x="9545" y="5"/>
                    <a:pt x="9474" y="10"/>
                  </a:cubicBezTo>
                  <a:cubicBezTo>
                    <a:pt x="9218" y="35"/>
                    <a:pt x="8959" y="48"/>
                    <a:pt x="8699" y="48"/>
                  </a:cubicBezTo>
                  <a:cubicBezTo>
                    <a:pt x="8439" y="48"/>
                    <a:pt x="8179" y="35"/>
                    <a:pt x="7924" y="10"/>
                  </a:cubicBezTo>
                  <a:cubicBezTo>
                    <a:pt x="7855" y="3"/>
                    <a:pt x="7788" y="0"/>
                    <a:pt x="7724" y="0"/>
                  </a:cubicBez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2"/>
            <p:cNvSpPr/>
            <p:nvPr/>
          </p:nvSpPr>
          <p:spPr>
            <a:xfrm>
              <a:off x="613249" y="971272"/>
              <a:ext cx="624565" cy="331092"/>
            </a:xfrm>
            <a:custGeom>
              <a:avLst/>
              <a:gdLst/>
              <a:ahLst/>
              <a:cxnLst/>
              <a:rect l="l" t="t" r="r" b="b"/>
              <a:pathLst>
                <a:path w="31283" h="17387" extrusionOk="0">
                  <a:moveTo>
                    <a:pt x="23827" y="950"/>
                  </a:moveTo>
                  <a:cubicBezTo>
                    <a:pt x="24045" y="950"/>
                    <a:pt x="24228" y="1139"/>
                    <a:pt x="24434" y="1530"/>
                  </a:cubicBezTo>
                  <a:lnTo>
                    <a:pt x="23273" y="1244"/>
                  </a:lnTo>
                  <a:lnTo>
                    <a:pt x="23273" y="1244"/>
                  </a:lnTo>
                  <a:cubicBezTo>
                    <a:pt x="23491" y="1049"/>
                    <a:pt x="23668" y="950"/>
                    <a:pt x="23827" y="950"/>
                  </a:cubicBezTo>
                  <a:close/>
                  <a:moveTo>
                    <a:pt x="2014" y="6630"/>
                  </a:moveTo>
                  <a:cubicBezTo>
                    <a:pt x="2008" y="6634"/>
                    <a:pt x="2001" y="6637"/>
                    <a:pt x="1994" y="6641"/>
                  </a:cubicBezTo>
                  <a:lnTo>
                    <a:pt x="2011" y="6658"/>
                  </a:lnTo>
                  <a:cubicBezTo>
                    <a:pt x="2012" y="6649"/>
                    <a:pt x="2013" y="6639"/>
                    <a:pt x="2014" y="6630"/>
                  </a:cubicBezTo>
                  <a:close/>
                  <a:moveTo>
                    <a:pt x="3306" y="2075"/>
                  </a:moveTo>
                  <a:cubicBezTo>
                    <a:pt x="3408" y="2245"/>
                    <a:pt x="3579" y="2399"/>
                    <a:pt x="3596" y="2569"/>
                  </a:cubicBezTo>
                  <a:cubicBezTo>
                    <a:pt x="3596" y="4324"/>
                    <a:pt x="3596" y="6062"/>
                    <a:pt x="3579" y="7800"/>
                  </a:cubicBezTo>
                  <a:cubicBezTo>
                    <a:pt x="3579" y="8089"/>
                    <a:pt x="3493" y="8379"/>
                    <a:pt x="3340" y="8618"/>
                  </a:cubicBezTo>
                  <a:cubicBezTo>
                    <a:pt x="2914" y="6488"/>
                    <a:pt x="3119" y="4324"/>
                    <a:pt x="3084" y="2194"/>
                  </a:cubicBezTo>
                  <a:lnTo>
                    <a:pt x="3306" y="2075"/>
                  </a:lnTo>
                  <a:close/>
                  <a:moveTo>
                    <a:pt x="3562" y="9095"/>
                  </a:moveTo>
                  <a:lnTo>
                    <a:pt x="3562" y="12213"/>
                  </a:lnTo>
                  <a:cubicBezTo>
                    <a:pt x="2795" y="11105"/>
                    <a:pt x="2744" y="9214"/>
                    <a:pt x="3562" y="9095"/>
                  </a:cubicBezTo>
                  <a:close/>
                  <a:moveTo>
                    <a:pt x="15659" y="15399"/>
                  </a:moveTo>
                  <a:lnTo>
                    <a:pt x="15880" y="15501"/>
                  </a:lnTo>
                  <a:lnTo>
                    <a:pt x="16954" y="15774"/>
                  </a:lnTo>
                  <a:cubicBezTo>
                    <a:pt x="16647" y="15909"/>
                    <a:pt x="16393" y="16291"/>
                    <a:pt x="16078" y="16291"/>
                  </a:cubicBezTo>
                  <a:cubicBezTo>
                    <a:pt x="15956" y="16291"/>
                    <a:pt x="15824" y="16233"/>
                    <a:pt x="15676" y="16080"/>
                  </a:cubicBezTo>
                  <a:cubicBezTo>
                    <a:pt x="15574" y="15944"/>
                    <a:pt x="15659" y="15637"/>
                    <a:pt x="15659" y="15399"/>
                  </a:cubicBezTo>
                  <a:close/>
                  <a:moveTo>
                    <a:pt x="24723" y="1"/>
                  </a:moveTo>
                  <a:cubicBezTo>
                    <a:pt x="24446" y="1"/>
                    <a:pt x="24169" y="5"/>
                    <a:pt x="23888" y="13"/>
                  </a:cubicBezTo>
                  <a:cubicBezTo>
                    <a:pt x="22917" y="64"/>
                    <a:pt x="22474" y="746"/>
                    <a:pt x="22099" y="1513"/>
                  </a:cubicBezTo>
                  <a:cubicBezTo>
                    <a:pt x="21741" y="2228"/>
                    <a:pt x="21367" y="2927"/>
                    <a:pt x="20992" y="3643"/>
                  </a:cubicBezTo>
                  <a:cubicBezTo>
                    <a:pt x="20804" y="3847"/>
                    <a:pt x="20617" y="4051"/>
                    <a:pt x="20430" y="4239"/>
                  </a:cubicBezTo>
                  <a:cubicBezTo>
                    <a:pt x="20242" y="4051"/>
                    <a:pt x="20072" y="3830"/>
                    <a:pt x="19918" y="3608"/>
                  </a:cubicBezTo>
                  <a:cubicBezTo>
                    <a:pt x="19561" y="2995"/>
                    <a:pt x="19220" y="2365"/>
                    <a:pt x="18930" y="1717"/>
                  </a:cubicBezTo>
                  <a:cubicBezTo>
                    <a:pt x="18606" y="1002"/>
                    <a:pt x="18010" y="422"/>
                    <a:pt x="17260" y="133"/>
                  </a:cubicBezTo>
                  <a:lnTo>
                    <a:pt x="14500" y="99"/>
                  </a:lnTo>
                  <a:cubicBezTo>
                    <a:pt x="14421" y="90"/>
                    <a:pt x="14345" y="86"/>
                    <a:pt x="14270" y="86"/>
                  </a:cubicBezTo>
                  <a:cubicBezTo>
                    <a:pt x="13731" y="86"/>
                    <a:pt x="13302" y="307"/>
                    <a:pt x="13018" y="831"/>
                  </a:cubicBezTo>
                  <a:cubicBezTo>
                    <a:pt x="12813" y="1206"/>
                    <a:pt x="12575" y="1581"/>
                    <a:pt x="12353" y="1956"/>
                  </a:cubicBezTo>
                  <a:cubicBezTo>
                    <a:pt x="12234" y="2262"/>
                    <a:pt x="12115" y="2569"/>
                    <a:pt x="11961" y="2876"/>
                  </a:cubicBezTo>
                  <a:cubicBezTo>
                    <a:pt x="11484" y="3847"/>
                    <a:pt x="10990" y="4801"/>
                    <a:pt x="10513" y="5755"/>
                  </a:cubicBezTo>
                  <a:cubicBezTo>
                    <a:pt x="10598" y="5977"/>
                    <a:pt x="10701" y="6181"/>
                    <a:pt x="10803" y="6403"/>
                  </a:cubicBezTo>
                  <a:cubicBezTo>
                    <a:pt x="10956" y="6675"/>
                    <a:pt x="11093" y="6931"/>
                    <a:pt x="11161" y="7084"/>
                  </a:cubicBezTo>
                  <a:cubicBezTo>
                    <a:pt x="11385" y="6956"/>
                    <a:pt x="11608" y="6723"/>
                    <a:pt x="11804" y="6723"/>
                  </a:cubicBezTo>
                  <a:cubicBezTo>
                    <a:pt x="11817" y="6723"/>
                    <a:pt x="11830" y="6724"/>
                    <a:pt x="11842" y="6726"/>
                  </a:cubicBezTo>
                  <a:cubicBezTo>
                    <a:pt x="12200" y="6778"/>
                    <a:pt x="12217" y="7459"/>
                    <a:pt x="11944" y="8055"/>
                  </a:cubicBezTo>
                  <a:cubicBezTo>
                    <a:pt x="10735" y="7902"/>
                    <a:pt x="10632" y="6795"/>
                    <a:pt x="10121" y="6011"/>
                  </a:cubicBezTo>
                  <a:lnTo>
                    <a:pt x="7736" y="1172"/>
                  </a:lnTo>
                  <a:lnTo>
                    <a:pt x="6254" y="116"/>
                  </a:lnTo>
                  <a:lnTo>
                    <a:pt x="5760" y="116"/>
                  </a:lnTo>
                  <a:cubicBezTo>
                    <a:pt x="4874" y="116"/>
                    <a:pt x="4005" y="116"/>
                    <a:pt x="3136" y="133"/>
                  </a:cubicBezTo>
                  <a:cubicBezTo>
                    <a:pt x="2897" y="150"/>
                    <a:pt x="2556" y="150"/>
                    <a:pt x="2454" y="303"/>
                  </a:cubicBezTo>
                  <a:cubicBezTo>
                    <a:pt x="2096" y="763"/>
                    <a:pt x="1790" y="1257"/>
                    <a:pt x="1483" y="1768"/>
                  </a:cubicBezTo>
                  <a:lnTo>
                    <a:pt x="1176" y="2399"/>
                  </a:lnTo>
                  <a:lnTo>
                    <a:pt x="1" y="4682"/>
                  </a:lnTo>
                  <a:lnTo>
                    <a:pt x="495" y="4886"/>
                  </a:lnTo>
                  <a:cubicBezTo>
                    <a:pt x="665" y="4529"/>
                    <a:pt x="835" y="4171"/>
                    <a:pt x="1023" y="3830"/>
                  </a:cubicBezTo>
                  <a:cubicBezTo>
                    <a:pt x="1330" y="3217"/>
                    <a:pt x="1653" y="2620"/>
                    <a:pt x="1977" y="2024"/>
                  </a:cubicBezTo>
                  <a:cubicBezTo>
                    <a:pt x="2096" y="1853"/>
                    <a:pt x="2250" y="1717"/>
                    <a:pt x="2437" y="1649"/>
                  </a:cubicBezTo>
                  <a:lnTo>
                    <a:pt x="2437" y="1649"/>
                  </a:lnTo>
                  <a:cubicBezTo>
                    <a:pt x="2335" y="3046"/>
                    <a:pt x="2846" y="4460"/>
                    <a:pt x="2130" y="5806"/>
                  </a:cubicBezTo>
                  <a:cubicBezTo>
                    <a:pt x="2015" y="6021"/>
                    <a:pt x="2043" y="6347"/>
                    <a:pt x="2014" y="6630"/>
                  </a:cubicBezTo>
                  <a:lnTo>
                    <a:pt x="2014" y="6630"/>
                  </a:lnTo>
                  <a:cubicBezTo>
                    <a:pt x="2130" y="6566"/>
                    <a:pt x="2218" y="6540"/>
                    <a:pt x="2284" y="6540"/>
                  </a:cubicBezTo>
                  <a:cubicBezTo>
                    <a:pt x="2545" y="6540"/>
                    <a:pt x="2471" y="6950"/>
                    <a:pt x="2471" y="7084"/>
                  </a:cubicBezTo>
                  <a:cubicBezTo>
                    <a:pt x="2505" y="8021"/>
                    <a:pt x="2488" y="8975"/>
                    <a:pt x="2386" y="9930"/>
                  </a:cubicBezTo>
                  <a:lnTo>
                    <a:pt x="1773" y="8635"/>
                  </a:lnTo>
                  <a:lnTo>
                    <a:pt x="1381" y="8873"/>
                  </a:lnTo>
                  <a:cubicBezTo>
                    <a:pt x="2318" y="10765"/>
                    <a:pt x="3255" y="12673"/>
                    <a:pt x="4209" y="14564"/>
                  </a:cubicBezTo>
                  <a:cubicBezTo>
                    <a:pt x="4294" y="14717"/>
                    <a:pt x="4396" y="14871"/>
                    <a:pt x="4516" y="15007"/>
                  </a:cubicBezTo>
                  <a:lnTo>
                    <a:pt x="5010" y="14837"/>
                  </a:lnTo>
                  <a:cubicBezTo>
                    <a:pt x="4431" y="14240"/>
                    <a:pt x="4107" y="13440"/>
                    <a:pt x="4090" y="12605"/>
                  </a:cubicBezTo>
                  <a:cubicBezTo>
                    <a:pt x="4090" y="9640"/>
                    <a:pt x="4073" y="6675"/>
                    <a:pt x="4107" y="3694"/>
                  </a:cubicBezTo>
                  <a:cubicBezTo>
                    <a:pt x="4107" y="3353"/>
                    <a:pt x="4277" y="3029"/>
                    <a:pt x="4362" y="2688"/>
                  </a:cubicBezTo>
                  <a:cubicBezTo>
                    <a:pt x="4413" y="2518"/>
                    <a:pt x="4431" y="2348"/>
                    <a:pt x="4465" y="2177"/>
                  </a:cubicBezTo>
                  <a:lnTo>
                    <a:pt x="2863" y="1104"/>
                  </a:lnTo>
                  <a:cubicBezTo>
                    <a:pt x="2959" y="1072"/>
                    <a:pt x="3116" y="949"/>
                    <a:pt x="3248" y="949"/>
                  </a:cubicBezTo>
                  <a:cubicBezTo>
                    <a:pt x="3256" y="949"/>
                    <a:pt x="3264" y="949"/>
                    <a:pt x="3272" y="950"/>
                  </a:cubicBezTo>
                  <a:cubicBezTo>
                    <a:pt x="3664" y="1002"/>
                    <a:pt x="4413" y="1819"/>
                    <a:pt x="4465" y="2177"/>
                  </a:cubicBezTo>
                  <a:lnTo>
                    <a:pt x="4993" y="2382"/>
                  </a:lnTo>
                  <a:lnTo>
                    <a:pt x="5368" y="2143"/>
                  </a:lnTo>
                  <a:lnTo>
                    <a:pt x="3988" y="712"/>
                  </a:lnTo>
                  <a:cubicBezTo>
                    <a:pt x="4336" y="594"/>
                    <a:pt x="4682" y="536"/>
                    <a:pt x="5016" y="536"/>
                  </a:cubicBezTo>
                  <a:cubicBezTo>
                    <a:pt x="6136" y="536"/>
                    <a:pt x="7136" y="1187"/>
                    <a:pt x="7753" y="2433"/>
                  </a:cubicBezTo>
                  <a:cubicBezTo>
                    <a:pt x="9321" y="5585"/>
                    <a:pt x="10888" y="8754"/>
                    <a:pt x="12456" y="11906"/>
                  </a:cubicBezTo>
                  <a:lnTo>
                    <a:pt x="12779" y="11582"/>
                  </a:lnTo>
                  <a:cubicBezTo>
                    <a:pt x="12285" y="10475"/>
                    <a:pt x="12541" y="9299"/>
                    <a:pt x="12541" y="8158"/>
                  </a:cubicBezTo>
                  <a:cubicBezTo>
                    <a:pt x="12558" y="7783"/>
                    <a:pt x="12830" y="7408"/>
                    <a:pt x="13001" y="7033"/>
                  </a:cubicBezTo>
                  <a:cubicBezTo>
                    <a:pt x="12660" y="6232"/>
                    <a:pt x="12660" y="6232"/>
                    <a:pt x="10888" y="6079"/>
                  </a:cubicBezTo>
                  <a:cubicBezTo>
                    <a:pt x="11672" y="4546"/>
                    <a:pt x="12439" y="3063"/>
                    <a:pt x="13188" y="1581"/>
                  </a:cubicBezTo>
                  <a:lnTo>
                    <a:pt x="13290" y="1649"/>
                  </a:lnTo>
                  <a:cubicBezTo>
                    <a:pt x="13290" y="2808"/>
                    <a:pt x="13359" y="3966"/>
                    <a:pt x="13256" y="5108"/>
                  </a:cubicBezTo>
                  <a:cubicBezTo>
                    <a:pt x="13205" y="5653"/>
                    <a:pt x="12882" y="6181"/>
                    <a:pt x="13154" y="6761"/>
                  </a:cubicBezTo>
                  <a:cubicBezTo>
                    <a:pt x="13222" y="6948"/>
                    <a:pt x="13376" y="7135"/>
                    <a:pt x="13342" y="7306"/>
                  </a:cubicBezTo>
                  <a:cubicBezTo>
                    <a:pt x="13103" y="8703"/>
                    <a:pt x="13444" y="10100"/>
                    <a:pt x="13359" y="11514"/>
                  </a:cubicBezTo>
                  <a:lnTo>
                    <a:pt x="13768" y="11514"/>
                  </a:lnTo>
                  <a:lnTo>
                    <a:pt x="13768" y="8635"/>
                  </a:lnTo>
                  <a:lnTo>
                    <a:pt x="14364" y="8635"/>
                  </a:lnTo>
                  <a:lnTo>
                    <a:pt x="14977" y="8498"/>
                  </a:lnTo>
                  <a:lnTo>
                    <a:pt x="14977" y="8004"/>
                  </a:lnTo>
                  <a:lnTo>
                    <a:pt x="14824" y="7595"/>
                  </a:lnTo>
                  <a:lnTo>
                    <a:pt x="14364" y="7987"/>
                  </a:lnTo>
                  <a:cubicBezTo>
                    <a:pt x="14325" y="7992"/>
                    <a:pt x="14289" y="7994"/>
                    <a:pt x="14255" y="7994"/>
                  </a:cubicBezTo>
                  <a:cubicBezTo>
                    <a:pt x="13785" y="7994"/>
                    <a:pt x="13785" y="7572"/>
                    <a:pt x="13785" y="7255"/>
                  </a:cubicBezTo>
                  <a:cubicBezTo>
                    <a:pt x="13802" y="5636"/>
                    <a:pt x="13853" y="4051"/>
                    <a:pt x="13904" y="2450"/>
                  </a:cubicBezTo>
                  <a:lnTo>
                    <a:pt x="14006" y="2262"/>
                  </a:lnTo>
                  <a:lnTo>
                    <a:pt x="14142" y="1598"/>
                  </a:lnTo>
                  <a:cubicBezTo>
                    <a:pt x="14142" y="1547"/>
                    <a:pt x="14125" y="1479"/>
                    <a:pt x="14125" y="1428"/>
                  </a:cubicBezTo>
                  <a:cubicBezTo>
                    <a:pt x="14159" y="1223"/>
                    <a:pt x="14193" y="1019"/>
                    <a:pt x="14228" y="797"/>
                  </a:cubicBezTo>
                  <a:lnTo>
                    <a:pt x="14739" y="1274"/>
                  </a:lnTo>
                  <a:lnTo>
                    <a:pt x="15557" y="2007"/>
                  </a:lnTo>
                  <a:lnTo>
                    <a:pt x="15642" y="2109"/>
                  </a:lnTo>
                  <a:cubicBezTo>
                    <a:pt x="15744" y="2348"/>
                    <a:pt x="15812" y="2603"/>
                    <a:pt x="15846" y="2859"/>
                  </a:cubicBezTo>
                  <a:cubicBezTo>
                    <a:pt x="15863" y="4443"/>
                    <a:pt x="15863" y="6011"/>
                    <a:pt x="15863" y="7595"/>
                  </a:cubicBezTo>
                  <a:cubicBezTo>
                    <a:pt x="15863" y="9316"/>
                    <a:pt x="15829" y="11020"/>
                    <a:pt x="15863" y="12724"/>
                  </a:cubicBezTo>
                  <a:cubicBezTo>
                    <a:pt x="15897" y="13542"/>
                    <a:pt x="15727" y="14377"/>
                    <a:pt x="15369" y="15109"/>
                  </a:cubicBezTo>
                  <a:lnTo>
                    <a:pt x="14739" y="15893"/>
                  </a:lnTo>
                  <a:lnTo>
                    <a:pt x="15403" y="16506"/>
                  </a:lnTo>
                  <a:lnTo>
                    <a:pt x="16221" y="16558"/>
                  </a:lnTo>
                  <a:lnTo>
                    <a:pt x="16255" y="16779"/>
                  </a:lnTo>
                  <a:lnTo>
                    <a:pt x="15761" y="16898"/>
                  </a:lnTo>
                  <a:lnTo>
                    <a:pt x="14619" y="16898"/>
                  </a:lnTo>
                  <a:cubicBezTo>
                    <a:pt x="14531" y="16906"/>
                    <a:pt x="14445" y="16910"/>
                    <a:pt x="14361" y="16910"/>
                  </a:cubicBezTo>
                  <a:cubicBezTo>
                    <a:pt x="13317" y="16910"/>
                    <a:pt x="12640" y="16329"/>
                    <a:pt x="12183" y="15399"/>
                  </a:cubicBezTo>
                  <a:cubicBezTo>
                    <a:pt x="12081" y="15229"/>
                    <a:pt x="11961" y="15058"/>
                    <a:pt x="11842" y="14888"/>
                  </a:cubicBezTo>
                  <a:lnTo>
                    <a:pt x="11484" y="15143"/>
                  </a:lnTo>
                  <a:cubicBezTo>
                    <a:pt x="11825" y="15995"/>
                    <a:pt x="12132" y="16864"/>
                    <a:pt x="13018" y="17324"/>
                  </a:cubicBezTo>
                  <a:cubicBezTo>
                    <a:pt x="13720" y="17336"/>
                    <a:pt x="14422" y="17386"/>
                    <a:pt x="15124" y="17386"/>
                  </a:cubicBezTo>
                  <a:cubicBezTo>
                    <a:pt x="15461" y="17386"/>
                    <a:pt x="15798" y="17374"/>
                    <a:pt x="16136" y="17341"/>
                  </a:cubicBezTo>
                  <a:cubicBezTo>
                    <a:pt x="16988" y="17273"/>
                    <a:pt x="17755" y="16728"/>
                    <a:pt x="18095" y="15927"/>
                  </a:cubicBezTo>
                  <a:cubicBezTo>
                    <a:pt x="18794" y="14479"/>
                    <a:pt x="19544" y="13065"/>
                    <a:pt x="20276" y="11633"/>
                  </a:cubicBezTo>
                  <a:lnTo>
                    <a:pt x="19833" y="11599"/>
                  </a:lnTo>
                  <a:cubicBezTo>
                    <a:pt x="19237" y="12758"/>
                    <a:pt x="18623" y="13917"/>
                    <a:pt x="18010" y="15075"/>
                  </a:cubicBezTo>
                  <a:cubicBezTo>
                    <a:pt x="17946" y="15204"/>
                    <a:pt x="17920" y="15480"/>
                    <a:pt x="17734" y="15480"/>
                  </a:cubicBezTo>
                  <a:cubicBezTo>
                    <a:pt x="17674" y="15480"/>
                    <a:pt x="17598" y="15452"/>
                    <a:pt x="17499" y="15382"/>
                  </a:cubicBezTo>
                  <a:cubicBezTo>
                    <a:pt x="17431" y="15177"/>
                    <a:pt x="17363" y="14973"/>
                    <a:pt x="17260" y="14683"/>
                  </a:cubicBezTo>
                  <a:lnTo>
                    <a:pt x="16869" y="15109"/>
                  </a:lnTo>
                  <a:cubicBezTo>
                    <a:pt x="16814" y="15118"/>
                    <a:pt x="16766" y="15122"/>
                    <a:pt x="16722" y="15122"/>
                  </a:cubicBezTo>
                  <a:cubicBezTo>
                    <a:pt x="16422" y="15122"/>
                    <a:pt x="16357" y="14921"/>
                    <a:pt x="16357" y="14564"/>
                  </a:cubicBezTo>
                  <a:cubicBezTo>
                    <a:pt x="16357" y="13440"/>
                    <a:pt x="16306" y="12315"/>
                    <a:pt x="16272" y="11190"/>
                  </a:cubicBezTo>
                  <a:cubicBezTo>
                    <a:pt x="16306" y="10373"/>
                    <a:pt x="16340" y="9555"/>
                    <a:pt x="16374" y="8737"/>
                  </a:cubicBezTo>
                  <a:cubicBezTo>
                    <a:pt x="16408" y="8720"/>
                    <a:pt x="16426" y="8686"/>
                    <a:pt x="16408" y="8652"/>
                  </a:cubicBezTo>
                  <a:lnTo>
                    <a:pt x="16408" y="7851"/>
                  </a:lnTo>
                  <a:cubicBezTo>
                    <a:pt x="16408" y="7800"/>
                    <a:pt x="16391" y="7766"/>
                    <a:pt x="16374" y="7749"/>
                  </a:cubicBezTo>
                  <a:lnTo>
                    <a:pt x="16289" y="7323"/>
                  </a:lnTo>
                  <a:lnTo>
                    <a:pt x="16289" y="2774"/>
                  </a:lnTo>
                  <a:cubicBezTo>
                    <a:pt x="16528" y="3251"/>
                    <a:pt x="16715" y="3625"/>
                    <a:pt x="16903" y="3983"/>
                  </a:cubicBezTo>
                  <a:lnTo>
                    <a:pt x="17414" y="3864"/>
                  </a:lnTo>
                  <a:lnTo>
                    <a:pt x="17363" y="3745"/>
                  </a:lnTo>
                  <a:lnTo>
                    <a:pt x="17277" y="3591"/>
                  </a:lnTo>
                  <a:cubicBezTo>
                    <a:pt x="16886" y="2944"/>
                    <a:pt x="16528" y="2262"/>
                    <a:pt x="16102" y="1632"/>
                  </a:cubicBezTo>
                  <a:cubicBezTo>
                    <a:pt x="15931" y="1393"/>
                    <a:pt x="15625" y="1240"/>
                    <a:pt x="15369" y="1070"/>
                  </a:cubicBezTo>
                  <a:cubicBezTo>
                    <a:pt x="15182" y="968"/>
                    <a:pt x="14977" y="882"/>
                    <a:pt x="14773" y="797"/>
                  </a:cubicBezTo>
                  <a:cubicBezTo>
                    <a:pt x="15192" y="633"/>
                    <a:pt x="15605" y="554"/>
                    <a:pt x="16002" y="554"/>
                  </a:cubicBezTo>
                  <a:cubicBezTo>
                    <a:pt x="17172" y="554"/>
                    <a:pt x="18200" y="1237"/>
                    <a:pt x="18811" y="2433"/>
                  </a:cubicBezTo>
                  <a:cubicBezTo>
                    <a:pt x="19441" y="3711"/>
                    <a:pt x="20106" y="4971"/>
                    <a:pt x="20770" y="6232"/>
                  </a:cubicBezTo>
                  <a:cubicBezTo>
                    <a:pt x="20804" y="5857"/>
                    <a:pt x="20855" y="5500"/>
                    <a:pt x="20890" y="5125"/>
                  </a:cubicBezTo>
                  <a:lnTo>
                    <a:pt x="20992" y="4869"/>
                  </a:lnTo>
                  <a:lnTo>
                    <a:pt x="22696" y="1564"/>
                  </a:lnTo>
                  <a:lnTo>
                    <a:pt x="22917" y="1632"/>
                  </a:lnTo>
                  <a:lnTo>
                    <a:pt x="23002" y="2501"/>
                  </a:lnTo>
                  <a:lnTo>
                    <a:pt x="23616" y="2245"/>
                  </a:lnTo>
                  <a:cubicBezTo>
                    <a:pt x="23725" y="2157"/>
                    <a:pt x="23815" y="2112"/>
                    <a:pt x="23884" y="2112"/>
                  </a:cubicBezTo>
                  <a:cubicBezTo>
                    <a:pt x="23987" y="2112"/>
                    <a:pt x="24042" y="2212"/>
                    <a:pt x="24042" y="2416"/>
                  </a:cubicBezTo>
                  <a:cubicBezTo>
                    <a:pt x="24025" y="4341"/>
                    <a:pt x="24025" y="6266"/>
                    <a:pt x="23991" y="8192"/>
                  </a:cubicBezTo>
                  <a:cubicBezTo>
                    <a:pt x="23991" y="8294"/>
                    <a:pt x="23786" y="8379"/>
                    <a:pt x="23684" y="8481"/>
                  </a:cubicBezTo>
                  <a:cubicBezTo>
                    <a:pt x="23496" y="8567"/>
                    <a:pt x="23173" y="8669"/>
                    <a:pt x="23173" y="8737"/>
                  </a:cubicBezTo>
                  <a:cubicBezTo>
                    <a:pt x="23224" y="8975"/>
                    <a:pt x="23326" y="9214"/>
                    <a:pt x="23445" y="9436"/>
                  </a:cubicBezTo>
                  <a:cubicBezTo>
                    <a:pt x="23496" y="9504"/>
                    <a:pt x="23548" y="9555"/>
                    <a:pt x="23599" y="9623"/>
                  </a:cubicBezTo>
                  <a:lnTo>
                    <a:pt x="23769" y="9078"/>
                  </a:lnTo>
                  <a:lnTo>
                    <a:pt x="23888" y="8993"/>
                  </a:lnTo>
                  <a:cubicBezTo>
                    <a:pt x="23922" y="9367"/>
                    <a:pt x="23991" y="9725"/>
                    <a:pt x="24008" y="10083"/>
                  </a:cubicBezTo>
                  <a:cubicBezTo>
                    <a:pt x="24042" y="10560"/>
                    <a:pt x="24042" y="11020"/>
                    <a:pt x="24042" y="11497"/>
                  </a:cubicBezTo>
                  <a:cubicBezTo>
                    <a:pt x="24144" y="11889"/>
                    <a:pt x="24263" y="12281"/>
                    <a:pt x="24331" y="12673"/>
                  </a:cubicBezTo>
                  <a:cubicBezTo>
                    <a:pt x="24331" y="12758"/>
                    <a:pt x="24161" y="12894"/>
                    <a:pt x="24076" y="12997"/>
                  </a:cubicBezTo>
                  <a:lnTo>
                    <a:pt x="24996" y="14751"/>
                  </a:lnTo>
                  <a:lnTo>
                    <a:pt x="25302" y="14734"/>
                  </a:lnTo>
                  <a:lnTo>
                    <a:pt x="25251" y="14411"/>
                  </a:lnTo>
                  <a:cubicBezTo>
                    <a:pt x="24621" y="13576"/>
                    <a:pt x="24519" y="12622"/>
                    <a:pt x="24519" y="11616"/>
                  </a:cubicBezTo>
                  <a:cubicBezTo>
                    <a:pt x="24553" y="9095"/>
                    <a:pt x="24502" y="6590"/>
                    <a:pt x="24553" y="4068"/>
                  </a:cubicBezTo>
                  <a:cubicBezTo>
                    <a:pt x="24570" y="3421"/>
                    <a:pt x="24808" y="2774"/>
                    <a:pt x="24945" y="2109"/>
                  </a:cubicBezTo>
                  <a:cubicBezTo>
                    <a:pt x="25592" y="2143"/>
                    <a:pt x="25473" y="2552"/>
                    <a:pt x="25524" y="2876"/>
                  </a:cubicBezTo>
                  <a:lnTo>
                    <a:pt x="25780" y="2859"/>
                  </a:lnTo>
                  <a:cubicBezTo>
                    <a:pt x="25814" y="2620"/>
                    <a:pt x="25848" y="2382"/>
                    <a:pt x="25882" y="2143"/>
                  </a:cubicBezTo>
                  <a:cubicBezTo>
                    <a:pt x="25371" y="1632"/>
                    <a:pt x="24859" y="1121"/>
                    <a:pt x="24331" y="593"/>
                  </a:cubicBezTo>
                  <a:lnTo>
                    <a:pt x="24331" y="593"/>
                  </a:lnTo>
                  <a:cubicBezTo>
                    <a:pt x="24459" y="610"/>
                    <a:pt x="24591" y="618"/>
                    <a:pt x="24723" y="618"/>
                  </a:cubicBezTo>
                  <a:cubicBezTo>
                    <a:pt x="24855" y="618"/>
                    <a:pt x="24987" y="610"/>
                    <a:pt x="25115" y="593"/>
                  </a:cubicBezTo>
                  <a:cubicBezTo>
                    <a:pt x="25317" y="555"/>
                    <a:pt x="25508" y="537"/>
                    <a:pt x="25688" y="537"/>
                  </a:cubicBezTo>
                  <a:cubicBezTo>
                    <a:pt x="26904" y="537"/>
                    <a:pt x="27637" y="1347"/>
                    <a:pt x="28216" y="2416"/>
                  </a:cubicBezTo>
                  <a:cubicBezTo>
                    <a:pt x="28915" y="3728"/>
                    <a:pt x="29579" y="5057"/>
                    <a:pt x="30278" y="6386"/>
                  </a:cubicBezTo>
                  <a:lnTo>
                    <a:pt x="30397" y="6624"/>
                  </a:lnTo>
                  <a:lnTo>
                    <a:pt x="30431" y="6761"/>
                  </a:lnTo>
                  <a:lnTo>
                    <a:pt x="30516" y="6880"/>
                  </a:lnTo>
                  <a:cubicBezTo>
                    <a:pt x="30499" y="6931"/>
                    <a:pt x="30516" y="6982"/>
                    <a:pt x="30550" y="6999"/>
                  </a:cubicBezTo>
                  <a:cubicBezTo>
                    <a:pt x="31283" y="6778"/>
                    <a:pt x="30635" y="6420"/>
                    <a:pt x="30635" y="6113"/>
                  </a:cubicBezTo>
                  <a:cubicBezTo>
                    <a:pt x="29749" y="4375"/>
                    <a:pt x="28864" y="2637"/>
                    <a:pt x="27978" y="882"/>
                  </a:cubicBezTo>
                  <a:lnTo>
                    <a:pt x="27688" y="627"/>
                  </a:lnTo>
                  <a:lnTo>
                    <a:pt x="27262" y="354"/>
                  </a:lnTo>
                  <a:cubicBezTo>
                    <a:pt x="26700" y="218"/>
                    <a:pt x="26137" y="99"/>
                    <a:pt x="25558" y="13"/>
                  </a:cubicBezTo>
                  <a:cubicBezTo>
                    <a:pt x="25277" y="5"/>
                    <a:pt x="25000" y="1"/>
                    <a:pt x="24723" y="1"/>
                  </a:cubicBezTo>
                  <a:close/>
                </a:path>
              </a:pathLst>
            </a:custGeom>
            <a:solidFill>
              <a:srgbClr val="1D0C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2"/>
            <p:cNvSpPr/>
            <p:nvPr/>
          </p:nvSpPr>
          <p:spPr>
            <a:xfrm>
              <a:off x="1306853" y="966835"/>
              <a:ext cx="380333" cy="335319"/>
            </a:xfrm>
            <a:custGeom>
              <a:avLst/>
              <a:gdLst/>
              <a:ahLst/>
              <a:cxnLst/>
              <a:rect l="l" t="t" r="r" b="b"/>
              <a:pathLst>
                <a:path w="19050" h="17609" extrusionOk="0">
                  <a:moveTo>
                    <a:pt x="9462" y="1366"/>
                  </a:moveTo>
                  <a:cubicBezTo>
                    <a:pt x="9886" y="1366"/>
                    <a:pt x="10317" y="1601"/>
                    <a:pt x="10769" y="2052"/>
                  </a:cubicBezTo>
                  <a:lnTo>
                    <a:pt x="8724" y="1609"/>
                  </a:lnTo>
                  <a:cubicBezTo>
                    <a:pt x="8969" y="1446"/>
                    <a:pt x="9214" y="1366"/>
                    <a:pt x="9462" y="1366"/>
                  </a:cubicBezTo>
                  <a:close/>
                  <a:moveTo>
                    <a:pt x="8571" y="1882"/>
                  </a:moveTo>
                  <a:cubicBezTo>
                    <a:pt x="8656" y="2018"/>
                    <a:pt x="8707" y="2172"/>
                    <a:pt x="8758" y="2342"/>
                  </a:cubicBezTo>
                  <a:cubicBezTo>
                    <a:pt x="8793" y="2649"/>
                    <a:pt x="8758" y="2955"/>
                    <a:pt x="8775" y="3262"/>
                  </a:cubicBezTo>
                  <a:cubicBezTo>
                    <a:pt x="8861" y="4472"/>
                    <a:pt x="8690" y="5613"/>
                    <a:pt x="7975" y="6721"/>
                  </a:cubicBezTo>
                  <a:cubicBezTo>
                    <a:pt x="7889" y="6431"/>
                    <a:pt x="7821" y="6176"/>
                    <a:pt x="7736" y="5903"/>
                  </a:cubicBezTo>
                  <a:cubicBezTo>
                    <a:pt x="7668" y="5886"/>
                    <a:pt x="7583" y="5869"/>
                    <a:pt x="7515" y="5852"/>
                  </a:cubicBezTo>
                  <a:cubicBezTo>
                    <a:pt x="6612" y="5835"/>
                    <a:pt x="6424" y="5579"/>
                    <a:pt x="6850" y="4727"/>
                  </a:cubicBezTo>
                  <a:cubicBezTo>
                    <a:pt x="7276" y="3876"/>
                    <a:pt x="7753" y="3024"/>
                    <a:pt x="8230" y="2172"/>
                  </a:cubicBezTo>
                  <a:cubicBezTo>
                    <a:pt x="8298" y="2052"/>
                    <a:pt x="8452" y="1967"/>
                    <a:pt x="8571" y="1882"/>
                  </a:cubicBezTo>
                  <a:close/>
                  <a:moveTo>
                    <a:pt x="7216" y="6572"/>
                  </a:moveTo>
                  <a:cubicBezTo>
                    <a:pt x="7554" y="6572"/>
                    <a:pt x="7568" y="6761"/>
                    <a:pt x="7583" y="7828"/>
                  </a:cubicBezTo>
                  <a:lnTo>
                    <a:pt x="7021" y="6585"/>
                  </a:lnTo>
                  <a:cubicBezTo>
                    <a:pt x="7096" y="6577"/>
                    <a:pt x="7160" y="6572"/>
                    <a:pt x="7216" y="6572"/>
                  </a:cubicBezTo>
                  <a:close/>
                  <a:moveTo>
                    <a:pt x="9627" y="2223"/>
                  </a:moveTo>
                  <a:cubicBezTo>
                    <a:pt x="9713" y="2427"/>
                    <a:pt x="9883" y="2615"/>
                    <a:pt x="9883" y="2819"/>
                  </a:cubicBezTo>
                  <a:cubicBezTo>
                    <a:pt x="9900" y="4523"/>
                    <a:pt x="9883" y="6227"/>
                    <a:pt x="9866" y="7931"/>
                  </a:cubicBezTo>
                  <a:cubicBezTo>
                    <a:pt x="9849" y="8203"/>
                    <a:pt x="9764" y="8476"/>
                    <a:pt x="9593" y="8697"/>
                  </a:cubicBezTo>
                  <a:cubicBezTo>
                    <a:pt x="9236" y="6551"/>
                    <a:pt x="9457" y="4421"/>
                    <a:pt x="9372" y="2291"/>
                  </a:cubicBezTo>
                  <a:lnTo>
                    <a:pt x="9627" y="2223"/>
                  </a:lnTo>
                  <a:close/>
                  <a:moveTo>
                    <a:pt x="8571" y="6363"/>
                  </a:moveTo>
                  <a:cubicBezTo>
                    <a:pt x="8929" y="7573"/>
                    <a:pt x="8673" y="8663"/>
                    <a:pt x="8707" y="9737"/>
                  </a:cubicBezTo>
                  <a:cubicBezTo>
                    <a:pt x="7975" y="8714"/>
                    <a:pt x="7855" y="7641"/>
                    <a:pt x="8571" y="6363"/>
                  </a:cubicBezTo>
                  <a:close/>
                  <a:moveTo>
                    <a:pt x="4697" y="8727"/>
                  </a:moveTo>
                  <a:cubicBezTo>
                    <a:pt x="4796" y="8727"/>
                    <a:pt x="4982" y="8862"/>
                    <a:pt x="5044" y="8970"/>
                  </a:cubicBezTo>
                  <a:cubicBezTo>
                    <a:pt x="5334" y="9498"/>
                    <a:pt x="5606" y="10043"/>
                    <a:pt x="5845" y="10589"/>
                  </a:cubicBezTo>
                  <a:cubicBezTo>
                    <a:pt x="5879" y="10674"/>
                    <a:pt x="5674" y="10980"/>
                    <a:pt x="5606" y="10980"/>
                  </a:cubicBezTo>
                  <a:cubicBezTo>
                    <a:pt x="5129" y="10946"/>
                    <a:pt x="4652" y="10844"/>
                    <a:pt x="4141" y="10759"/>
                  </a:cubicBezTo>
                  <a:cubicBezTo>
                    <a:pt x="4209" y="10214"/>
                    <a:pt x="4243" y="9669"/>
                    <a:pt x="4346" y="9123"/>
                  </a:cubicBezTo>
                  <a:cubicBezTo>
                    <a:pt x="4380" y="8953"/>
                    <a:pt x="4499" y="8817"/>
                    <a:pt x="4669" y="8731"/>
                  </a:cubicBezTo>
                  <a:cubicBezTo>
                    <a:pt x="4677" y="8728"/>
                    <a:pt x="4687" y="8727"/>
                    <a:pt x="4697" y="8727"/>
                  </a:cubicBezTo>
                  <a:close/>
                  <a:moveTo>
                    <a:pt x="9883" y="9243"/>
                  </a:moveTo>
                  <a:lnTo>
                    <a:pt x="9883" y="12003"/>
                  </a:lnTo>
                  <a:cubicBezTo>
                    <a:pt x="9218" y="11304"/>
                    <a:pt x="9150" y="9532"/>
                    <a:pt x="9883" y="9243"/>
                  </a:cubicBezTo>
                  <a:close/>
                  <a:moveTo>
                    <a:pt x="14637" y="9260"/>
                  </a:moveTo>
                  <a:lnTo>
                    <a:pt x="14637" y="9260"/>
                  </a:lnTo>
                  <a:cubicBezTo>
                    <a:pt x="14841" y="10606"/>
                    <a:pt x="14807" y="11952"/>
                    <a:pt x="14551" y="13281"/>
                  </a:cubicBezTo>
                  <a:cubicBezTo>
                    <a:pt x="14040" y="11969"/>
                    <a:pt x="14517" y="10623"/>
                    <a:pt x="14279" y="9311"/>
                  </a:cubicBezTo>
                  <a:lnTo>
                    <a:pt x="14637" y="9277"/>
                  </a:lnTo>
                  <a:lnTo>
                    <a:pt x="14637" y="9260"/>
                  </a:lnTo>
                  <a:close/>
                  <a:moveTo>
                    <a:pt x="10258" y="0"/>
                  </a:moveTo>
                  <a:cubicBezTo>
                    <a:pt x="10048" y="0"/>
                    <a:pt x="9838" y="2"/>
                    <a:pt x="9627" y="8"/>
                  </a:cubicBezTo>
                  <a:cubicBezTo>
                    <a:pt x="9457" y="42"/>
                    <a:pt x="9287" y="93"/>
                    <a:pt x="9150" y="195"/>
                  </a:cubicBezTo>
                  <a:cubicBezTo>
                    <a:pt x="8384" y="655"/>
                    <a:pt x="8009" y="1388"/>
                    <a:pt x="7634" y="2138"/>
                  </a:cubicBezTo>
                  <a:cubicBezTo>
                    <a:pt x="7327" y="2785"/>
                    <a:pt x="6986" y="3398"/>
                    <a:pt x="6595" y="3995"/>
                  </a:cubicBezTo>
                  <a:cubicBezTo>
                    <a:pt x="6399" y="4310"/>
                    <a:pt x="6301" y="4468"/>
                    <a:pt x="6198" y="4468"/>
                  </a:cubicBezTo>
                  <a:cubicBezTo>
                    <a:pt x="6096" y="4468"/>
                    <a:pt x="5990" y="4310"/>
                    <a:pt x="5777" y="3995"/>
                  </a:cubicBezTo>
                  <a:lnTo>
                    <a:pt x="5402" y="4131"/>
                  </a:lnTo>
                  <a:cubicBezTo>
                    <a:pt x="6220" y="5801"/>
                    <a:pt x="7038" y="7488"/>
                    <a:pt x="7855" y="9157"/>
                  </a:cubicBezTo>
                  <a:cubicBezTo>
                    <a:pt x="8673" y="10810"/>
                    <a:pt x="9491" y="12463"/>
                    <a:pt x="10309" y="14116"/>
                  </a:cubicBezTo>
                  <a:cubicBezTo>
                    <a:pt x="10496" y="14422"/>
                    <a:pt x="10667" y="14729"/>
                    <a:pt x="10871" y="15019"/>
                  </a:cubicBezTo>
                  <a:lnTo>
                    <a:pt x="11161" y="14695"/>
                  </a:lnTo>
                  <a:cubicBezTo>
                    <a:pt x="10156" y="13349"/>
                    <a:pt x="10411" y="11781"/>
                    <a:pt x="10411" y="10265"/>
                  </a:cubicBezTo>
                  <a:cubicBezTo>
                    <a:pt x="10377" y="8135"/>
                    <a:pt x="10360" y="6022"/>
                    <a:pt x="10411" y="3893"/>
                  </a:cubicBezTo>
                  <a:cubicBezTo>
                    <a:pt x="10411" y="3450"/>
                    <a:pt x="10633" y="2990"/>
                    <a:pt x="10769" y="2547"/>
                  </a:cubicBezTo>
                  <a:cubicBezTo>
                    <a:pt x="10826" y="2384"/>
                    <a:pt x="10902" y="2322"/>
                    <a:pt x="10986" y="2322"/>
                  </a:cubicBezTo>
                  <a:cubicBezTo>
                    <a:pt x="11079" y="2322"/>
                    <a:pt x="11182" y="2397"/>
                    <a:pt x="11280" y="2495"/>
                  </a:cubicBezTo>
                  <a:lnTo>
                    <a:pt x="11774" y="3347"/>
                  </a:lnTo>
                  <a:cubicBezTo>
                    <a:pt x="12319" y="3978"/>
                    <a:pt x="12302" y="4762"/>
                    <a:pt x="12302" y="5528"/>
                  </a:cubicBezTo>
                  <a:cubicBezTo>
                    <a:pt x="12302" y="6551"/>
                    <a:pt x="12268" y="7573"/>
                    <a:pt x="12251" y="8595"/>
                  </a:cubicBezTo>
                  <a:cubicBezTo>
                    <a:pt x="12268" y="8748"/>
                    <a:pt x="12285" y="8885"/>
                    <a:pt x="12285" y="9021"/>
                  </a:cubicBezTo>
                  <a:cubicBezTo>
                    <a:pt x="12336" y="9311"/>
                    <a:pt x="12371" y="9600"/>
                    <a:pt x="12388" y="9873"/>
                  </a:cubicBezTo>
                  <a:cubicBezTo>
                    <a:pt x="12405" y="11219"/>
                    <a:pt x="12405" y="12548"/>
                    <a:pt x="12405" y="13877"/>
                  </a:cubicBezTo>
                  <a:cubicBezTo>
                    <a:pt x="12473" y="14184"/>
                    <a:pt x="12558" y="14490"/>
                    <a:pt x="12643" y="14797"/>
                  </a:cubicBezTo>
                  <a:cubicBezTo>
                    <a:pt x="12677" y="14899"/>
                    <a:pt x="12865" y="14933"/>
                    <a:pt x="12967" y="15001"/>
                  </a:cubicBezTo>
                  <a:cubicBezTo>
                    <a:pt x="13103" y="14661"/>
                    <a:pt x="13240" y="14337"/>
                    <a:pt x="13376" y="13996"/>
                  </a:cubicBezTo>
                  <a:lnTo>
                    <a:pt x="13376" y="13996"/>
                  </a:lnTo>
                  <a:cubicBezTo>
                    <a:pt x="13345" y="13999"/>
                    <a:pt x="13317" y="14000"/>
                    <a:pt x="13289" y="14000"/>
                  </a:cubicBezTo>
                  <a:cubicBezTo>
                    <a:pt x="12964" y="14000"/>
                    <a:pt x="12852" y="13815"/>
                    <a:pt x="12899" y="13485"/>
                  </a:cubicBezTo>
                  <a:cubicBezTo>
                    <a:pt x="12899" y="12105"/>
                    <a:pt x="12762" y="10708"/>
                    <a:pt x="12933" y="9362"/>
                  </a:cubicBezTo>
                  <a:cubicBezTo>
                    <a:pt x="13103" y="7999"/>
                    <a:pt x="12762" y="6721"/>
                    <a:pt x="12797" y="5358"/>
                  </a:cubicBezTo>
                  <a:lnTo>
                    <a:pt x="12797" y="5358"/>
                  </a:lnTo>
                  <a:cubicBezTo>
                    <a:pt x="13427" y="6363"/>
                    <a:pt x="13887" y="7351"/>
                    <a:pt x="13785" y="8561"/>
                  </a:cubicBezTo>
                  <a:cubicBezTo>
                    <a:pt x="13683" y="9600"/>
                    <a:pt x="13785" y="10657"/>
                    <a:pt x="13734" y="11696"/>
                  </a:cubicBezTo>
                  <a:cubicBezTo>
                    <a:pt x="13717" y="12122"/>
                    <a:pt x="13495" y="12548"/>
                    <a:pt x="13376" y="12974"/>
                  </a:cubicBezTo>
                  <a:lnTo>
                    <a:pt x="13648" y="13758"/>
                  </a:lnTo>
                  <a:lnTo>
                    <a:pt x="14160" y="13758"/>
                  </a:lnTo>
                  <a:cubicBezTo>
                    <a:pt x="14245" y="13758"/>
                    <a:pt x="14330" y="13741"/>
                    <a:pt x="14415" y="13741"/>
                  </a:cubicBezTo>
                  <a:cubicBezTo>
                    <a:pt x="15369" y="13741"/>
                    <a:pt x="15369" y="13741"/>
                    <a:pt x="15369" y="12787"/>
                  </a:cubicBezTo>
                  <a:lnTo>
                    <a:pt x="15369" y="10503"/>
                  </a:lnTo>
                  <a:cubicBezTo>
                    <a:pt x="15625" y="11049"/>
                    <a:pt x="15932" y="11628"/>
                    <a:pt x="16170" y="12224"/>
                  </a:cubicBezTo>
                  <a:cubicBezTo>
                    <a:pt x="16221" y="12446"/>
                    <a:pt x="16170" y="12684"/>
                    <a:pt x="16068" y="12872"/>
                  </a:cubicBezTo>
                  <a:cubicBezTo>
                    <a:pt x="15642" y="13707"/>
                    <a:pt x="15233" y="14541"/>
                    <a:pt x="14773" y="15342"/>
                  </a:cubicBezTo>
                  <a:cubicBezTo>
                    <a:pt x="14637" y="15581"/>
                    <a:pt x="14313" y="15700"/>
                    <a:pt x="14074" y="15853"/>
                  </a:cubicBezTo>
                  <a:cubicBezTo>
                    <a:pt x="13972" y="15922"/>
                    <a:pt x="13819" y="15905"/>
                    <a:pt x="13751" y="15990"/>
                  </a:cubicBezTo>
                  <a:cubicBezTo>
                    <a:pt x="13600" y="16162"/>
                    <a:pt x="13464" y="16238"/>
                    <a:pt x="13339" y="16238"/>
                  </a:cubicBezTo>
                  <a:cubicBezTo>
                    <a:pt x="13169" y="16238"/>
                    <a:pt x="13019" y="16097"/>
                    <a:pt x="12882" y="15870"/>
                  </a:cubicBezTo>
                  <a:cubicBezTo>
                    <a:pt x="12858" y="15859"/>
                    <a:pt x="12835" y="15855"/>
                    <a:pt x="12812" y="15855"/>
                  </a:cubicBezTo>
                  <a:cubicBezTo>
                    <a:pt x="12655" y="15855"/>
                    <a:pt x="12504" y="16072"/>
                    <a:pt x="12350" y="16072"/>
                  </a:cubicBezTo>
                  <a:cubicBezTo>
                    <a:pt x="12278" y="16072"/>
                    <a:pt x="12206" y="16025"/>
                    <a:pt x="12132" y="15887"/>
                  </a:cubicBezTo>
                  <a:lnTo>
                    <a:pt x="12115" y="15870"/>
                  </a:lnTo>
                  <a:lnTo>
                    <a:pt x="12013" y="15768"/>
                  </a:lnTo>
                  <a:lnTo>
                    <a:pt x="11876" y="15615"/>
                  </a:lnTo>
                  <a:lnTo>
                    <a:pt x="11502" y="15905"/>
                  </a:lnTo>
                  <a:cubicBezTo>
                    <a:pt x="11853" y="16423"/>
                    <a:pt x="12253" y="16859"/>
                    <a:pt x="13025" y="16859"/>
                  </a:cubicBezTo>
                  <a:cubicBezTo>
                    <a:pt x="13039" y="16859"/>
                    <a:pt x="13054" y="16859"/>
                    <a:pt x="13069" y="16859"/>
                  </a:cubicBezTo>
                  <a:lnTo>
                    <a:pt x="13069" y="16859"/>
                  </a:lnTo>
                  <a:cubicBezTo>
                    <a:pt x="12527" y="17017"/>
                    <a:pt x="11986" y="17115"/>
                    <a:pt x="11474" y="17115"/>
                  </a:cubicBezTo>
                  <a:cubicBezTo>
                    <a:pt x="10442" y="17115"/>
                    <a:pt x="9533" y="16715"/>
                    <a:pt x="8997" y="15598"/>
                  </a:cubicBezTo>
                  <a:cubicBezTo>
                    <a:pt x="7344" y="12156"/>
                    <a:pt x="5589" y="8783"/>
                    <a:pt x="3885" y="5375"/>
                  </a:cubicBezTo>
                  <a:cubicBezTo>
                    <a:pt x="3834" y="5290"/>
                    <a:pt x="3783" y="5204"/>
                    <a:pt x="3715" y="5119"/>
                  </a:cubicBezTo>
                  <a:lnTo>
                    <a:pt x="3630" y="4881"/>
                  </a:lnTo>
                  <a:lnTo>
                    <a:pt x="3630" y="4864"/>
                  </a:lnTo>
                  <a:lnTo>
                    <a:pt x="3238" y="5051"/>
                  </a:lnTo>
                  <a:cubicBezTo>
                    <a:pt x="4226" y="6568"/>
                    <a:pt x="3937" y="8220"/>
                    <a:pt x="3715" y="9856"/>
                  </a:cubicBezTo>
                  <a:cubicBezTo>
                    <a:pt x="3664" y="10282"/>
                    <a:pt x="3408" y="10674"/>
                    <a:pt x="3136" y="11066"/>
                  </a:cubicBezTo>
                  <a:lnTo>
                    <a:pt x="3136" y="5017"/>
                  </a:lnTo>
                  <a:lnTo>
                    <a:pt x="2897" y="3467"/>
                  </a:lnTo>
                  <a:cubicBezTo>
                    <a:pt x="2897" y="3433"/>
                    <a:pt x="2897" y="3381"/>
                    <a:pt x="2863" y="3364"/>
                  </a:cubicBezTo>
                  <a:lnTo>
                    <a:pt x="2778" y="3228"/>
                  </a:lnTo>
                  <a:cubicBezTo>
                    <a:pt x="2182" y="2427"/>
                    <a:pt x="1909" y="1337"/>
                    <a:pt x="750" y="1081"/>
                  </a:cubicBezTo>
                  <a:cubicBezTo>
                    <a:pt x="648" y="1064"/>
                    <a:pt x="273" y="979"/>
                    <a:pt x="648" y="758"/>
                  </a:cubicBezTo>
                  <a:lnTo>
                    <a:pt x="648" y="758"/>
                  </a:lnTo>
                  <a:lnTo>
                    <a:pt x="1" y="1030"/>
                  </a:lnTo>
                  <a:lnTo>
                    <a:pt x="1500" y="2495"/>
                  </a:lnTo>
                  <a:cubicBezTo>
                    <a:pt x="1534" y="3092"/>
                    <a:pt x="1568" y="3671"/>
                    <a:pt x="1568" y="4267"/>
                  </a:cubicBezTo>
                  <a:cubicBezTo>
                    <a:pt x="1551" y="5682"/>
                    <a:pt x="1534" y="7079"/>
                    <a:pt x="1517" y="8493"/>
                  </a:cubicBezTo>
                  <a:lnTo>
                    <a:pt x="2011" y="7488"/>
                  </a:lnTo>
                  <a:lnTo>
                    <a:pt x="2011" y="3092"/>
                  </a:lnTo>
                  <a:lnTo>
                    <a:pt x="2199" y="3041"/>
                  </a:lnTo>
                  <a:cubicBezTo>
                    <a:pt x="2335" y="3535"/>
                    <a:pt x="2574" y="4012"/>
                    <a:pt x="2608" y="4506"/>
                  </a:cubicBezTo>
                  <a:cubicBezTo>
                    <a:pt x="2676" y="5562"/>
                    <a:pt x="2625" y="6619"/>
                    <a:pt x="2642" y="7692"/>
                  </a:cubicBezTo>
                  <a:cubicBezTo>
                    <a:pt x="2655" y="8010"/>
                    <a:pt x="2565" y="8153"/>
                    <a:pt x="2349" y="8153"/>
                  </a:cubicBezTo>
                  <a:cubicBezTo>
                    <a:pt x="2287" y="8153"/>
                    <a:pt x="2214" y="8141"/>
                    <a:pt x="2131" y="8118"/>
                  </a:cubicBezTo>
                  <a:lnTo>
                    <a:pt x="2131" y="8118"/>
                  </a:lnTo>
                  <a:lnTo>
                    <a:pt x="2148" y="8765"/>
                  </a:lnTo>
                  <a:cubicBezTo>
                    <a:pt x="2642" y="8765"/>
                    <a:pt x="2642" y="9089"/>
                    <a:pt x="2642" y="9447"/>
                  </a:cubicBezTo>
                  <a:cubicBezTo>
                    <a:pt x="2642" y="10844"/>
                    <a:pt x="2642" y="12224"/>
                    <a:pt x="2642" y="13621"/>
                  </a:cubicBezTo>
                  <a:lnTo>
                    <a:pt x="3119" y="13536"/>
                  </a:lnTo>
                  <a:cubicBezTo>
                    <a:pt x="3170" y="13110"/>
                    <a:pt x="3204" y="12684"/>
                    <a:pt x="3255" y="12258"/>
                  </a:cubicBezTo>
                  <a:cubicBezTo>
                    <a:pt x="3315" y="11658"/>
                    <a:pt x="3485" y="11388"/>
                    <a:pt x="3861" y="11388"/>
                  </a:cubicBezTo>
                  <a:cubicBezTo>
                    <a:pt x="4018" y="11388"/>
                    <a:pt x="4211" y="11435"/>
                    <a:pt x="4448" y="11526"/>
                  </a:cubicBezTo>
                  <a:cubicBezTo>
                    <a:pt x="4635" y="11594"/>
                    <a:pt x="4840" y="11662"/>
                    <a:pt x="5027" y="11713"/>
                  </a:cubicBezTo>
                  <a:lnTo>
                    <a:pt x="5589" y="11185"/>
                  </a:lnTo>
                  <a:lnTo>
                    <a:pt x="5743" y="11321"/>
                  </a:lnTo>
                  <a:lnTo>
                    <a:pt x="5453" y="11849"/>
                  </a:lnTo>
                  <a:lnTo>
                    <a:pt x="5930" y="11883"/>
                  </a:lnTo>
                  <a:lnTo>
                    <a:pt x="6288" y="11304"/>
                  </a:lnTo>
                  <a:cubicBezTo>
                    <a:pt x="6492" y="11815"/>
                    <a:pt x="6646" y="12207"/>
                    <a:pt x="6799" y="12599"/>
                  </a:cubicBezTo>
                  <a:cubicBezTo>
                    <a:pt x="7412" y="13792"/>
                    <a:pt x="7992" y="15001"/>
                    <a:pt x="8673" y="16143"/>
                  </a:cubicBezTo>
                  <a:cubicBezTo>
                    <a:pt x="8997" y="16705"/>
                    <a:pt x="9559" y="17131"/>
                    <a:pt x="10019" y="17608"/>
                  </a:cubicBezTo>
                  <a:cubicBezTo>
                    <a:pt x="11059" y="17574"/>
                    <a:pt x="12115" y="17557"/>
                    <a:pt x="13171" y="17506"/>
                  </a:cubicBezTo>
                  <a:cubicBezTo>
                    <a:pt x="14023" y="17472"/>
                    <a:pt x="14483" y="16876"/>
                    <a:pt x="14875" y="16228"/>
                  </a:cubicBezTo>
                  <a:cubicBezTo>
                    <a:pt x="15199" y="15700"/>
                    <a:pt x="15489" y="15138"/>
                    <a:pt x="15761" y="14610"/>
                  </a:cubicBezTo>
                  <a:cubicBezTo>
                    <a:pt x="16034" y="14081"/>
                    <a:pt x="16289" y="13536"/>
                    <a:pt x="16562" y="12957"/>
                  </a:cubicBezTo>
                  <a:cubicBezTo>
                    <a:pt x="17226" y="14167"/>
                    <a:pt x="17857" y="15342"/>
                    <a:pt x="18504" y="16518"/>
                  </a:cubicBezTo>
                  <a:cubicBezTo>
                    <a:pt x="18658" y="16705"/>
                    <a:pt x="18828" y="16876"/>
                    <a:pt x="19016" y="17029"/>
                  </a:cubicBezTo>
                  <a:lnTo>
                    <a:pt x="19050" y="16416"/>
                  </a:lnTo>
                  <a:cubicBezTo>
                    <a:pt x="17738" y="13928"/>
                    <a:pt x="16426" y="11440"/>
                    <a:pt x="15148" y="8936"/>
                  </a:cubicBezTo>
                  <a:cubicBezTo>
                    <a:pt x="14091" y="6891"/>
                    <a:pt x="13103" y="4813"/>
                    <a:pt x="12030" y="2785"/>
                  </a:cubicBezTo>
                  <a:cubicBezTo>
                    <a:pt x="11246" y="1303"/>
                    <a:pt x="11042" y="1201"/>
                    <a:pt x="9474" y="706"/>
                  </a:cubicBezTo>
                  <a:cubicBezTo>
                    <a:pt x="9576" y="638"/>
                    <a:pt x="9661" y="536"/>
                    <a:pt x="9730" y="536"/>
                  </a:cubicBezTo>
                  <a:cubicBezTo>
                    <a:pt x="10547" y="536"/>
                    <a:pt x="11348" y="604"/>
                    <a:pt x="12149" y="706"/>
                  </a:cubicBezTo>
                  <a:cubicBezTo>
                    <a:pt x="12984" y="843"/>
                    <a:pt x="13478" y="1541"/>
                    <a:pt x="13870" y="2223"/>
                  </a:cubicBezTo>
                  <a:cubicBezTo>
                    <a:pt x="14671" y="3671"/>
                    <a:pt x="15386" y="5170"/>
                    <a:pt x="16136" y="6636"/>
                  </a:cubicBezTo>
                  <a:lnTo>
                    <a:pt x="16511" y="6397"/>
                  </a:lnTo>
                  <a:lnTo>
                    <a:pt x="16647" y="6516"/>
                  </a:lnTo>
                  <a:lnTo>
                    <a:pt x="16647" y="6244"/>
                  </a:lnTo>
                  <a:cubicBezTo>
                    <a:pt x="16602" y="6244"/>
                    <a:pt x="16541" y="6251"/>
                    <a:pt x="16501" y="6251"/>
                  </a:cubicBezTo>
                  <a:cubicBezTo>
                    <a:pt x="16481" y="6251"/>
                    <a:pt x="16465" y="6250"/>
                    <a:pt x="16460" y="6244"/>
                  </a:cubicBezTo>
                  <a:cubicBezTo>
                    <a:pt x="16051" y="5375"/>
                    <a:pt x="15642" y="4506"/>
                    <a:pt x="15233" y="3637"/>
                  </a:cubicBezTo>
                  <a:cubicBezTo>
                    <a:pt x="14909" y="3092"/>
                    <a:pt x="14620" y="2547"/>
                    <a:pt x="14279" y="2035"/>
                  </a:cubicBezTo>
                  <a:cubicBezTo>
                    <a:pt x="13989" y="1592"/>
                    <a:pt x="13665" y="1166"/>
                    <a:pt x="13359" y="740"/>
                  </a:cubicBezTo>
                  <a:cubicBezTo>
                    <a:pt x="13205" y="587"/>
                    <a:pt x="13035" y="468"/>
                    <a:pt x="12848" y="383"/>
                  </a:cubicBezTo>
                  <a:cubicBezTo>
                    <a:pt x="12405" y="229"/>
                    <a:pt x="11962" y="127"/>
                    <a:pt x="11519" y="8"/>
                  </a:cubicBezTo>
                  <a:cubicBezTo>
                    <a:pt x="11098" y="8"/>
                    <a:pt x="10678" y="0"/>
                    <a:pt x="10258" y="0"/>
                  </a:cubicBez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2"/>
            <p:cNvSpPr/>
            <p:nvPr/>
          </p:nvSpPr>
          <p:spPr>
            <a:xfrm>
              <a:off x="1823307" y="2158591"/>
              <a:ext cx="597972" cy="336576"/>
            </a:xfrm>
            <a:custGeom>
              <a:avLst/>
              <a:gdLst/>
              <a:ahLst/>
              <a:cxnLst/>
              <a:rect l="l" t="t" r="r" b="b"/>
              <a:pathLst>
                <a:path w="29951" h="17675" extrusionOk="0">
                  <a:moveTo>
                    <a:pt x="15161" y="1183"/>
                  </a:moveTo>
                  <a:cubicBezTo>
                    <a:pt x="15434" y="1183"/>
                    <a:pt x="15788" y="1331"/>
                    <a:pt x="16303" y="1658"/>
                  </a:cubicBezTo>
                  <a:lnTo>
                    <a:pt x="16388" y="1794"/>
                  </a:lnTo>
                  <a:lnTo>
                    <a:pt x="16388" y="2169"/>
                  </a:lnTo>
                  <a:lnTo>
                    <a:pt x="14667" y="1402"/>
                  </a:lnTo>
                  <a:cubicBezTo>
                    <a:pt x="14810" y="1260"/>
                    <a:pt x="14964" y="1183"/>
                    <a:pt x="15161" y="1183"/>
                  </a:cubicBezTo>
                  <a:close/>
                  <a:moveTo>
                    <a:pt x="19881" y="7587"/>
                  </a:moveTo>
                  <a:lnTo>
                    <a:pt x="20443" y="8985"/>
                  </a:lnTo>
                  <a:cubicBezTo>
                    <a:pt x="19676" y="8985"/>
                    <a:pt x="19574" y="8763"/>
                    <a:pt x="19881" y="7587"/>
                  </a:cubicBezTo>
                  <a:close/>
                  <a:moveTo>
                    <a:pt x="6838" y="7825"/>
                  </a:moveTo>
                  <a:cubicBezTo>
                    <a:pt x="6841" y="7825"/>
                    <a:pt x="6844" y="7825"/>
                    <a:pt x="6846" y="7826"/>
                  </a:cubicBezTo>
                  <a:cubicBezTo>
                    <a:pt x="7034" y="7877"/>
                    <a:pt x="7170" y="7996"/>
                    <a:pt x="7238" y="8167"/>
                  </a:cubicBezTo>
                  <a:cubicBezTo>
                    <a:pt x="7289" y="8559"/>
                    <a:pt x="7306" y="8950"/>
                    <a:pt x="7306" y="9342"/>
                  </a:cubicBezTo>
                  <a:cubicBezTo>
                    <a:pt x="7306" y="11114"/>
                    <a:pt x="7289" y="12869"/>
                    <a:pt x="7272" y="14641"/>
                  </a:cubicBezTo>
                  <a:cubicBezTo>
                    <a:pt x="7238" y="15033"/>
                    <a:pt x="7204" y="15408"/>
                    <a:pt x="7136" y="15800"/>
                  </a:cubicBezTo>
                  <a:lnTo>
                    <a:pt x="6846" y="15868"/>
                  </a:lnTo>
                  <a:cubicBezTo>
                    <a:pt x="6727" y="15578"/>
                    <a:pt x="6506" y="15289"/>
                    <a:pt x="6506" y="14982"/>
                  </a:cubicBezTo>
                  <a:cubicBezTo>
                    <a:pt x="6454" y="12971"/>
                    <a:pt x="6437" y="10961"/>
                    <a:pt x="6420" y="8950"/>
                  </a:cubicBezTo>
                  <a:cubicBezTo>
                    <a:pt x="6420" y="8678"/>
                    <a:pt x="6454" y="8405"/>
                    <a:pt x="6523" y="8150"/>
                  </a:cubicBezTo>
                  <a:cubicBezTo>
                    <a:pt x="6572" y="8019"/>
                    <a:pt x="6762" y="7825"/>
                    <a:pt x="6838" y="7825"/>
                  </a:cubicBezTo>
                  <a:close/>
                  <a:moveTo>
                    <a:pt x="11787" y="6275"/>
                  </a:moveTo>
                  <a:lnTo>
                    <a:pt x="11787" y="6275"/>
                  </a:lnTo>
                  <a:cubicBezTo>
                    <a:pt x="12043" y="8831"/>
                    <a:pt x="12043" y="11148"/>
                    <a:pt x="10561" y="13176"/>
                  </a:cubicBezTo>
                  <a:cubicBezTo>
                    <a:pt x="10254" y="13789"/>
                    <a:pt x="9930" y="14403"/>
                    <a:pt x="9658" y="15016"/>
                  </a:cubicBezTo>
                  <a:cubicBezTo>
                    <a:pt x="9368" y="15681"/>
                    <a:pt x="8806" y="15970"/>
                    <a:pt x="8175" y="16141"/>
                  </a:cubicBezTo>
                  <a:cubicBezTo>
                    <a:pt x="7988" y="16124"/>
                    <a:pt x="7800" y="16021"/>
                    <a:pt x="7715" y="15851"/>
                  </a:cubicBezTo>
                  <a:cubicBezTo>
                    <a:pt x="7647" y="15527"/>
                    <a:pt x="7664" y="15186"/>
                    <a:pt x="7749" y="14880"/>
                  </a:cubicBezTo>
                  <a:cubicBezTo>
                    <a:pt x="8005" y="14130"/>
                    <a:pt x="8312" y="13414"/>
                    <a:pt x="8618" y="12699"/>
                  </a:cubicBezTo>
                  <a:cubicBezTo>
                    <a:pt x="8823" y="12903"/>
                    <a:pt x="8993" y="13227"/>
                    <a:pt x="9198" y="13244"/>
                  </a:cubicBezTo>
                  <a:cubicBezTo>
                    <a:pt x="9624" y="13244"/>
                    <a:pt x="10050" y="13193"/>
                    <a:pt x="10476" y="13091"/>
                  </a:cubicBezTo>
                  <a:lnTo>
                    <a:pt x="10510" y="12648"/>
                  </a:lnTo>
                  <a:lnTo>
                    <a:pt x="9913" y="12648"/>
                  </a:lnTo>
                  <a:cubicBezTo>
                    <a:pt x="9805" y="12726"/>
                    <a:pt x="9720" y="12762"/>
                    <a:pt x="9656" y="12762"/>
                  </a:cubicBezTo>
                  <a:cubicBezTo>
                    <a:pt x="9537" y="12762"/>
                    <a:pt x="9487" y="12642"/>
                    <a:pt x="9487" y="12443"/>
                  </a:cubicBezTo>
                  <a:cubicBezTo>
                    <a:pt x="9504" y="11302"/>
                    <a:pt x="9504" y="10160"/>
                    <a:pt x="9555" y="9019"/>
                  </a:cubicBezTo>
                  <a:cubicBezTo>
                    <a:pt x="9555" y="8899"/>
                    <a:pt x="9777" y="8780"/>
                    <a:pt x="9896" y="8661"/>
                  </a:cubicBezTo>
                  <a:lnTo>
                    <a:pt x="10629" y="8899"/>
                  </a:lnTo>
                  <a:lnTo>
                    <a:pt x="11787" y="6275"/>
                  </a:lnTo>
                  <a:close/>
                  <a:moveTo>
                    <a:pt x="17492" y="1"/>
                  </a:moveTo>
                  <a:cubicBezTo>
                    <a:pt x="17437" y="1"/>
                    <a:pt x="17381" y="2"/>
                    <a:pt x="17325" y="5"/>
                  </a:cubicBezTo>
                  <a:cubicBezTo>
                    <a:pt x="17079" y="18"/>
                    <a:pt x="16832" y="21"/>
                    <a:pt x="16583" y="21"/>
                  </a:cubicBezTo>
                  <a:cubicBezTo>
                    <a:pt x="16312" y="21"/>
                    <a:pt x="16039" y="17"/>
                    <a:pt x="15768" y="17"/>
                  </a:cubicBezTo>
                  <a:cubicBezTo>
                    <a:pt x="15616" y="17"/>
                    <a:pt x="15465" y="19"/>
                    <a:pt x="15314" y="22"/>
                  </a:cubicBezTo>
                  <a:cubicBezTo>
                    <a:pt x="15127" y="39"/>
                    <a:pt x="14940" y="91"/>
                    <a:pt x="14769" y="193"/>
                  </a:cubicBezTo>
                  <a:cubicBezTo>
                    <a:pt x="14037" y="517"/>
                    <a:pt x="13832" y="1232"/>
                    <a:pt x="13525" y="1863"/>
                  </a:cubicBezTo>
                  <a:cubicBezTo>
                    <a:pt x="12622" y="3703"/>
                    <a:pt x="11685" y="5492"/>
                    <a:pt x="10765" y="7315"/>
                  </a:cubicBezTo>
                  <a:cubicBezTo>
                    <a:pt x="10535" y="7790"/>
                    <a:pt x="10292" y="8182"/>
                    <a:pt x="9737" y="8182"/>
                  </a:cubicBezTo>
                  <a:cubicBezTo>
                    <a:pt x="9675" y="8182"/>
                    <a:pt x="9609" y="8177"/>
                    <a:pt x="9538" y="8167"/>
                  </a:cubicBezTo>
                  <a:cubicBezTo>
                    <a:pt x="9523" y="8165"/>
                    <a:pt x="9508" y="8165"/>
                    <a:pt x="9492" y="8165"/>
                  </a:cubicBezTo>
                  <a:cubicBezTo>
                    <a:pt x="9300" y="8165"/>
                    <a:pt x="9092" y="8257"/>
                    <a:pt x="8840" y="8320"/>
                  </a:cubicBezTo>
                  <a:cubicBezTo>
                    <a:pt x="9010" y="10024"/>
                    <a:pt x="8925" y="11677"/>
                    <a:pt x="7886" y="13142"/>
                  </a:cubicBezTo>
                  <a:cubicBezTo>
                    <a:pt x="7818" y="13312"/>
                    <a:pt x="7749" y="13500"/>
                    <a:pt x="7681" y="13670"/>
                  </a:cubicBezTo>
                  <a:lnTo>
                    <a:pt x="7545" y="13653"/>
                  </a:lnTo>
                  <a:cubicBezTo>
                    <a:pt x="7579" y="13397"/>
                    <a:pt x="7613" y="13142"/>
                    <a:pt x="7630" y="12886"/>
                  </a:cubicBezTo>
                  <a:lnTo>
                    <a:pt x="7630" y="11898"/>
                  </a:lnTo>
                  <a:lnTo>
                    <a:pt x="7630" y="11762"/>
                  </a:lnTo>
                  <a:lnTo>
                    <a:pt x="7630" y="11523"/>
                  </a:lnTo>
                  <a:lnTo>
                    <a:pt x="7630" y="11387"/>
                  </a:lnTo>
                  <a:lnTo>
                    <a:pt x="7630" y="11012"/>
                  </a:lnTo>
                  <a:lnTo>
                    <a:pt x="7630" y="10893"/>
                  </a:lnTo>
                  <a:cubicBezTo>
                    <a:pt x="7630" y="9922"/>
                    <a:pt x="7647" y="8933"/>
                    <a:pt x="7613" y="7962"/>
                  </a:cubicBezTo>
                  <a:cubicBezTo>
                    <a:pt x="7596" y="7741"/>
                    <a:pt x="7426" y="7332"/>
                    <a:pt x="7289" y="7315"/>
                  </a:cubicBezTo>
                  <a:cubicBezTo>
                    <a:pt x="7170" y="7295"/>
                    <a:pt x="7051" y="7285"/>
                    <a:pt x="6932" y="7285"/>
                  </a:cubicBezTo>
                  <a:cubicBezTo>
                    <a:pt x="6645" y="7285"/>
                    <a:pt x="6362" y="7342"/>
                    <a:pt x="6097" y="7451"/>
                  </a:cubicBezTo>
                  <a:cubicBezTo>
                    <a:pt x="5739" y="7621"/>
                    <a:pt x="5841" y="8030"/>
                    <a:pt x="6029" y="8354"/>
                  </a:cubicBezTo>
                  <a:cubicBezTo>
                    <a:pt x="6046" y="8456"/>
                    <a:pt x="6063" y="8559"/>
                    <a:pt x="6046" y="8661"/>
                  </a:cubicBezTo>
                  <a:cubicBezTo>
                    <a:pt x="6029" y="9956"/>
                    <a:pt x="6011" y="11251"/>
                    <a:pt x="5994" y="12528"/>
                  </a:cubicBezTo>
                  <a:lnTo>
                    <a:pt x="6011" y="12903"/>
                  </a:lnTo>
                  <a:lnTo>
                    <a:pt x="6011" y="14812"/>
                  </a:lnTo>
                  <a:cubicBezTo>
                    <a:pt x="5807" y="14488"/>
                    <a:pt x="5586" y="14147"/>
                    <a:pt x="5364" y="13789"/>
                  </a:cubicBezTo>
                  <a:lnTo>
                    <a:pt x="5006" y="14045"/>
                  </a:lnTo>
                  <a:lnTo>
                    <a:pt x="7017" y="16993"/>
                  </a:lnTo>
                  <a:cubicBezTo>
                    <a:pt x="6787" y="17005"/>
                    <a:pt x="6556" y="17010"/>
                    <a:pt x="6324" y="17010"/>
                  </a:cubicBezTo>
                  <a:cubicBezTo>
                    <a:pt x="5901" y="17010"/>
                    <a:pt x="5475" y="16991"/>
                    <a:pt x="5057" y="16958"/>
                  </a:cubicBezTo>
                  <a:cubicBezTo>
                    <a:pt x="4734" y="16890"/>
                    <a:pt x="4461" y="16686"/>
                    <a:pt x="4291" y="16396"/>
                  </a:cubicBezTo>
                  <a:cubicBezTo>
                    <a:pt x="3507" y="15067"/>
                    <a:pt x="2757" y="13704"/>
                    <a:pt x="2024" y="12324"/>
                  </a:cubicBezTo>
                  <a:cubicBezTo>
                    <a:pt x="1479" y="11336"/>
                    <a:pt x="985" y="10296"/>
                    <a:pt x="474" y="9291"/>
                  </a:cubicBezTo>
                  <a:cubicBezTo>
                    <a:pt x="369" y="9237"/>
                    <a:pt x="295" y="9215"/>
                    <a:pt x="244" y="9215"/>
                  </a:cubicBezTo>
                  <a:cubicBezTo>
                    <a:pt x="1" y="9215"/>
                    <a:pt x="242" y="9706"/>
                    <a:pt x="31" y="9734"/>
                  </a:cubicBezTo>
                  <a:cubicBezTo>
                    <a:pt x="116" y="9768"/>
                    <a:pt x="253" y="9785"/>
                    <a:pt x="287" y="9853"/>
                  </a:cubicBezTo>
                  <a:cubicBezTo>
                    <a:pt x="1360" y="12017"/>
                    <a:pt x="2450" y="14164"/>
                    <a:pt x="3490" y="16345"/>
                  </a:cubicBezTo>
                  <a:cubicBezTo>
                    <a:pt x="3916" y="17248"/>
                    <a:pt x="4700" y="17572"/>
                    <a:pt x="5620" y="17674"/>
                  </a:cubicBezTo>
                  <a:lnTo>
                    <a:pt x="7630" y="17555"/>
                  </a:lnTo>
                  <a:cubicBezTo>
                    <a:pt x="9300" y="17265"/>
                    <a:pt x="9709" y="15800"/>
                    <a:pt x="10373" y="14590"/>
                  </a:cubicBezTo>
                  <a:cubicBezTo>
                    <a:pt x="10884" y="13653"/>
                    <a:pt x="11379" y="12682"/>
                    <a:pt x="11822" y="11711"/>
                  </a:cubicBezTo>
                  <a:cubicBezTo>
                    <a:pt x="11910" y="11432"/>
                    <a:pt x="12163" y="11254"/>
                    <a:pt x="12438" y="11254"/>
                  </a:cubicBezTo>
                  <a:cubicBezTo>
                    <a:pt x="12482" y="11254"/>
                    <a:pt x="12527" y="11258"/>
                    <a:pt x="12571" y="11268"/>
                  </a:cubicBezTo>
                  <a:cubicBezTo>
                    <a:pt x="12844" y="11268"/>
                    <a:pt x="13133" y="11217"/>
                    <a:pt x="13389" y="11165"/>
                  </a:cubicBezTo>
                  <a:lnTo>
                    <a:pt x="13423" y="8848"/>
                  </a:lnTo>
                  <a:cubicBezTo>
                    <a:pt x="13542" y="8456"/>
                    <a:pt x="13645" y="8064"/>
                    <a:pt x="13764" y="7673"/>
                  </a:cubicBezTo>
                  <a:lnTo>
                    <a:pt x="13764" y="7144"/>
                  </a:lnTo>
                  <a:lnTo>
                    <a:pt x="13696" y="7161"/>
                  </a:lnTo>
                  <a:lnTo>
                    <a:pt x="13645" y="7161"/>
                  </a:lnTo>
                  <a:lnTo>
                    <a:pt x="12895" y="7298"/>
                  </a:lnTo>
                  <a:lnTo>
                    <a:pt x="12895" y="7911"/>
                  </a:lnTo>
                  <a:cubicBezTo>
                    <a:pt x="12946" y="8218"/>
                    <a:pt x="12997" y="8524"/>
                    <a:pt x="13014" y="8831"/>
                  </a:cubicBezTo>
                  <a:cubicBezTo>
                    <a:pt x="13031" y="9189"/>
                    <a:pt x="12997" y="9530"/>
                    <a:pt x="12997" y="9888"/>
                  </a:cubicBezTo>
                  <a:cubicBezTo>
                    <a:pt x="12980" y="9905"/>
                    <a:pt x="12963" y="9905"/>
                    <a:pt x="12963" y="9905"/>
                  </a:cubicBezTo>
                  <a:cubicBezTo>
                    <a:pt x="12929" y="9853"/>
                    <a:pt x="12895" y="9802"/>
                    <a:pt x="12878" y="9751"/>
                  </a:cubicBezTo>
                  <a:cubicBezTo>
                    <a:pt x="12878" y="10024"/>
                    <a:pt x="12861" y="10279"/>
                    <a:pt x="12827" y="10552"/>
                  </a:cubicBezTo>
                  <a:cubicBezTo>
                    <a:pt x="12827" y="10637"/>
                    <a:pt x="12708" y="10722"/>
                    <a:pt x="12605" y="10757"/>
                  </a:cubicBezTo>
                  <a:cubicBezTo>
                    <a:pt x="12603" y="10758"/>
                    <a:pt x="12600" y="10758"/>
                    <a:pt x="12597" y="10758"/>
                  </a:cubicBezTo>
                  <a:cubicBezTo>
                    <a:pt x="12552" y="10758"/>
                    <a:pt x="12418" y="10650"/>
                    <a:pt x="12418" y="10586"/>
                  </a:cubicBezTo>
                  <a:cubicBezTo>
                    <a:pt x="12469" y="9257"/>
                    <a:pt x="12520" y="7911"/>
                    <a:pt x="12588" y="6565"/>
                  </a:cubicBezTo>
                  <a:cubicBezTo>
                    <a:pt x="12588" y="6514"/>
                    <a:pt x="12673" y="6480"/>
                    <a:pt x="12708" y="6429"/>
                  </a:cubicBezTo>
                  <a:lnTo>
                    <a:pt x="13423" y="6514"/>
                  </a:lnTo>
                  <a:cubicBezTo>
                    <a:pt x="13299" y="6086"/>
                    <a:pt x="13043" y="6035"/>
                    <a:pt x="12745" y="6035"/>
                  </a:cubicBezTo>
                  <a:cubicBezTo>
                    <a:pt x="12653" y="6035"/>
                    <a:pt x="12556" y="6040"/>
                    <a:pt x="12459" y="6040"/>
                  </a:cubicBezTo>
                  <a:cubicBezTo>
                    <a:pt x="12308" y="6040"/>
                    <a:pt x="12155" y="6028"/>
                    <a:pt x="12009" y="5969"/>
                  </a:cubicBezTo>
                  <a:cubicBezTo>
                    <a:pt x="12725" y="4589"/>
                    <a:pt x="13440" y="3209"/>
                    <a:pt x="14156" y="1811"/>
                  </a:cubicBezTo>
                  <a:lnTo>
                    <a:pt x="14309" y="1845"/>
                  </a:lnTo>
                  <a:lnTo>
                    <a:pt x="14411" y="2663"/>
                  </a:lnTo>
                  <a:cubicBezTo>
                    <a:pt x="14497" y="2561"/>
                    <a:pt x="14582" y="2391"/>
                    <a:pt x="14718" y="2340"/>
                  </a:cubicBezTo>
                  <a:cubicBezTo>
                    <a:pt x="14905" y="2306"/>
                    <a:pt x="15093" y="2271"/>
                    <a:pt x="15280" y="2271"/>
                  </a:cubicBezTo>
                  <a:cubicBezTo>
                    <a:pt x="15331" y="2425"/>
                    <a:pt x="15366" y="2595"/>
                    <a:pt x="15383" y="2749"/>
                  </a:cubicBezTo>
                  <a:cubicBezTo>
                    <a:pt x="15366" y="4333"/>
                    <a:pt x="15331" y="5901"/>
                    <a:pt x="15297" y="7485"/>
                  </a:cubicBezTo>
                  <a:cubicBezTo>
                    <a:pt x="15246" y="7673"/>
                    <a:pt x="15161" y="7860"/>
                    <a:pt x="15042" y="8030"/>
                  </a:cubicBezTo>
                  <a:cubicBezTo>
                    <a:pt x="15030" y="8031"/>
                    <a:pt x="15019" y="8031"/>
                    <a:pt x="15008" y="8031"/>
                  </a:cubicBezTo>
                  <a:cubicBezTo>
                    <a:pt x="14542" y="8031"/>
                    <a:pt x="14426" y="7681"/>
                    <a:pt x="14343" y="7315"/>
                  </a:cubicBezTo>
                  <a:cubicBezTo>
                    <a:pt x="14326" y="7349"/>
                    <a:pt x="14326" y="7400"/>
                    <a:pt x="14326" y="7434"/>
                  </a:cubicBezTo>
                  <a:cubicBezTo>
                    <a:pt x="14343" y="7741"/>
                    <a:pt x="14309" y="8269"/>
                    <a:pt x="14428" y="8320"/>
                  </a:cubicBezTo>
                  <a:cubicBezTo>
                    <a:pt x="14652" y="8398"/>
                    <a:pt x="14882" y="8437"/>
                    <a:pt x="15114" y="8437"/>
                  </a:cubicBezTo>
                  <a:cubicBezTo>
                    <a:pt x="15288" y="8437"/>
                    <a:pt x="15463" y="8415"/>
                    <a:pt x="15638" y="8371"/>
                  </a:cubicBezTo>
                  <a:cubicBezTo>
                    <a:pt x="15791" y="8337"/>
                    <a:pt x="15877" y="7945"/>
                    <a:pt x="15979" y="7707"/>
                  </a:cubicBezTo>
                  <a:lnTo>
                    <a:pt x="15928" y="7161"/>
                  </a:lnTo>
                  <a:lnTo>
                    <a:pt x="15928" y="6787"/>
                  </a:lnTo>
                  <a:lnTo>
                    <a:pt x="16030" y="3481"/>
                  </a:lnTo>
                  <a:cubicBezTo>
                    <a:pt x="16132" y="3157"/>
                    <a:pt x="16252" y="2868"/>
                    <a:pt x="16388" y="2578"/>
                  </a:cubicBezTo>
                  <a:cubicBezTo>
                    <a:pt x="16439" y="2476"/>
                    <a:pt x="16660" y="2459"/>
                    <a:pt x="16797" y="2408"/>
                  </a:cubicBezTo>
                  <a:lnTo>
                    <a:pt x="17052" y="2254"/>
                  </a:lnTo>
                  <a:lnTo>
                    <a:pt x="17444" y="1999"/>
                  </a:lnTo>
                  <a:lnTo>
                    <a:pt x="15536" y="448"/>
                  </a:lnTo>
                  <a:lnTo>
                    <a:pt x="15536" y="448"/>
                  </a:lnTo>
                  <a:cubicBezTo>
                    <a:pt x="16354" y="499"/>
                    <a:pt x="17240" y="517"/>
                    <a:pt x="18092" y="636"/>
                  </a:cubicBezTo>
                  <a:cubicBezTo>
                    <a:pt x="18927" y="772"/>
                    <a:pt x="19352" y="1488"/>
                    <a:pt x="19676" y="2135"/>
                  </a:cubicBezTo>
                  <a:cubicBezTo>
                    <a:pt x="20937" y="4538"/>
                    <a:pt x="22096" y="7008"/>
                    <a:pt x="23339" y="9410"/>
                  </a:cubicBezTo>
                  <a:cubicBezTo>
                    <a:pt x="24464" y="11591"/>
                    <a:pt x="25623" y="13738"/>
                    <a:pt x="26832" y="15868"/>
                  </a:cubicBezTo>
                  <a:cubicBezTo>
                    <a:pt x="27054" y="16260"/>
                    <a:pt x="27565" y="16464"/>
                    <a:pt x="28042" y="16822"/>
                  </a:cubicBezTo>
                  <a:cubicBezTo>
                    <a:pt x="27633" y="16839"/>
                    <a:pt x="27258" y="16856"/>
                    <a:pt x="26883" y="16873"/>
                  </a:cubicBezTo>
                  <a:cubicBezTo>
                    <a:pt x="26778" y="16882"/>
                    <a:pt x="26676" y="16887"/>
                    <a:pt x="26577" y="16887"/>
                  </a:cubicBezTo>
                  <a:cubicBezTo>
                    <a:pt x="25546" y="16887"/>
                    <a:pt x="24809" y="16402"/>
                    <a:pt x="24328" y="15408"/>
                  </a:cubicBezTo>
                  <a:cubicBezTo>
                    <a:pt x="23288" y="13295"/>
                    <a:pt x="22181" y="11200"/>
                    <a:pt x="21107" y="9104"/>
                  </a:cubicBezTo>
                  <a:cubicBezTo>
                    <a:pt x="20290" y="7485"/>
                    <a:pt x="19506" y="5867"/>
                    <a:pt x="18705" y="4248"/>
                  </a:cubicBezTo>
                  <a:lnTo>
                    <a:pt x="18535" y="4776"/>
                  </a:lnTo>
                  <a:cubicBezTo>
                    <a:pt x="18722" y="5219"/>
                    <a:pt x="18927" y="5679"/>
                    <a:pt x="19097" y="6139"/>
                  </a:cubicBezTo>
                  <a:cubicBezTo>
                    <a:pt x="19182" y="6429"/>
                    <a:pt x="19233" y="6718"/>
                    <a:pt x="19284" y="7025"/>
                  </a:cubicBezTo>
                  <a:cubicBezTo>
                    <a:pt x="19250" y="7587"/>
                    <a:pt x="19233" y="8167"/>
                    <a:pt x="19165" y="8729"/>
                  </a:cubicBezTo>
                  <a:cubicBezTo>
                    <a:pt x="19122" y="9243"/>
                    <a:pt x="19426" y="9625"/>
                    <a:pt x="19927" y="9625"/>
                  </a:cubicBezTo>
                  <a:cubicBezTo>
                    <a:pt x="20024" y="9625"/>
                    <a:pt x="20128" y="9611"/>
                    <a:pt x="20238" y="9581"/>
                  </a:cubicBezTo>
                  <a:cubicBezTo>
                    <a:pt x="20333" y="9553"/>
                    <a:pt x="20412" y="9540"/>
                    <a:pt x="20478" y="9540"/>
                  </a:cubicBezTo>
                  <a:cubicBezTo>
                    <a:pt x="20697" y="9540"/>
                    <a:pt x="20781" y="9682"/>
                    <a:pt x="20886" y="9905"/>
                  </a:cubicBezTo>
                  <a:cubicBezTo>
                    <a:pt x="21567" y="11302"/>
                    <a:pt x="22249" y="12716"/>
                    <a:pt x="22965" y="14096"/>
                  </a:cubicBezTo>
                  <a:cubicBezTo>
                    <a:pt x="23425" y="14965"/>
                    <a:pt x="23936" y="15800"/>
                    <a:pt x="24447" y="16652"/>
                  </a:cubicBezTo>
                  <a:cubicBezTo>
                    <a:pt x="24583" y="16839"/>
                    <a:pt x="24737" y="16993"/>
                    <a:pt x="24924" y="17146"/>
                  </a:cubicBezTo>
                  <a:lnTo>
                    <a:pt x="28178" y="17316"/>
                  </a:lnTo>
                  <a:lnTo>
                    <a:pt x="29047" y="17010"/>
                  </a:lnTo>
                  <a:cubicBezTo>
                    <a:pt x="29269" y="16788"/>
                    <a:pt x="29490" y="16567"/>
                    <a:pt x="29695" y="16311"/>
                  </a:cubicBezTo>
                  <a:cubicBezTo>
                    <a:pt x="29814" y="16107"/>
                    <a:pt x="29899" y="15885"/>
                    <a:pt x="29950" y="15664"/>
                  </a:cubicBezTo>
                  <a:cubicBezTo>
                    <a:pt x="29803" y="15664"/>
                    <a:pt x="29647" y="15656"/>
                    <a:pt x="29490" y="15656"/>
                  </a:cubicBezTo>
                  <a:cubicBezTo>
                    <a:pt x="29411" y="15656"/>
                    <a:pt x="29331" y="15658"/>
                    <a:pt x="29252" y="15664"/>
                  </a:cubicBezTo>
                  <a:cubicBezTo>
                    <a:pt x="29150" y="15698"/>
                    <a:pt x="29064" y="15732"/>
                    <a:pt x="28979" y="15800"/>
                  </a:cubicBezTo>
                  <a:cubicBezTo>
                    <a:pt x="28602" y="15985"/>
                    <a:pt x="28350" y="16087"/>
                    <a:pt x="28139" y="16087"/>
                  </a:cubicBezTo>
                  <a:cubicBezTo>
                    <a:pt x="27845" y="16087"/>
                    <a:pt x="27633" y="15889"/>
                    <a:pt x="27275" y="15442"/>
                  </a:cubicBezTo>
                  <a:cubicBezTo>
                    <a:pt x="26986" y="15118"/>
                    <a:pt x="26611" y="14829"/>
                    <a:pt x="26423" y="14471"/>
                  </a:cubicBezTo>
                  <a:cubicBezTo>
                    <a:pt x="25401" y="12511"/>
                    <a:pt x="24396" y="10552"/>
                    <a:pt x="23425" y="8593"/>
                  </a:cubicBezTo>
                  <a:cubicBezTo>
                    <a:pt x="22709" y="7178"/>
                    <a:pt x="22062" y="5730"/>
                    <a:pt x="21380" y="4299"/>
                  </a:cubicBezTo>
                  <a:cubicBezTo>
                    <a:pt x="20886" y="3396"/>
                    <a:pt x="20426" y="2493"/>
                    <a:pt x="19898" y="1590"/>
                  </a:cubicBezTo>
                  <a:cubicBezTo>
                    <a:pt x="19361" y="664"/>
                    <a:pt x="18623" y="1"/>
                    <a:pt x="17492" y="1"/>
                  </a:cubicBez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2"/>
            <p:cNvSpPr/>
            <p:nvPr/>
          </p:nvSpPr>
          <p:spPr>
            <a:xfrm>
              <a:off x="457102" y="973957"/>
              <a:ext cx="392592" cy="333701"/>
            </a:xfrm>
            <a:custGeom>
              <a:avLst/>
              <a:gdLst/>
              <a:ahLst/>
              <a:cxnLst/>
              <a:rect l="l" t="t" r="r" b="b"/>
              <a:pathLst>
                <a:path w="19664" h="17524" extrusionOk="0">
                  <a:moveTo>
                    <a:pt x="13495" y="3314"/>
                  </a:moveTo>
                  <a:cubicBezTo>
                    <a:pt x="13972" y="5001"/>
                    <a:pt x="13955" y="6739"/>
                    <a:pt x="13768" y="8460"/>
                  </a:cubicBezTo>
                  <a:lnTo>
                    <a:pt x="13495" y="8477"/>
                  </a:lnTo>
                  <a:lnTo>
                    <a:pt x="13495" y="3314"/>
                  </a:lnTo>
                  <a:close/>
                  <a:moveTo>
                    <a:pt x="15966" y="8920"/>
                  </a:moveTo>
                  <a:cubicBezTo>
                    <a:pt x="16068" y="9056"/>
                    <a:pt x="16273" y="9192"/>
                    <a:pt x="16273" y="9329"/>
                  </a:cubicBezTo>
                  <a:cubicBezTo>
                    <a:pt x="16290" y="10453"/>
                    <a:pt x="16273" y="11578"/>
                    <a:pt x="16238" y="12685"/>
                  </a:cubicBezTo>
                  <a:cubicBezTo>
                    <a:pt x="16238" y="12787"/>
                    <a:pt x="16102" y="12890"/>
                    <a:pt x="16034" y="12992"/>
                  </a:cubicBezTo>
                  <a:cubicBezTo>
                    <a:pt x="15966" y="12890"/>
                    <a:pt x="15813" y="12770"/>
                    <a:pt x="15813" y="12668"/>
                  </a:cubicBezTo>
                  <a:cubicBezTo>
                    <a:pt x="15813" y="11458"/>
                    <a:pt x="15813" y="10232"/>
                    <a:pt x="15813" y="9022"/>
                  </a:cubicBezTo>
                  <a:lnTo>
                    <a:pt x="15966" y="8920"/>
                  </a:lnTo>
                  <a:close/>
                  <a:moveTo>
                    <a:pt x="13819" y="8817"/>
                  </a:moveTo>
                  <a:lnTo>
                    <a:pt x="13819" y="14866"/>
                  </a:lnTo>
                  <a:lnTo>
                    <a:pt x="13870" y="15599"/>
                  </a:lnTo>
                  <a:lnTo>
                    <a:pt x="13700" y="15684"/>
                  </a:lnTo>
                  <a:cubicBezTo>
                    <a:pt x="13598" y="15513"/>
                    <a:pt x="13410" y="15360"/>
                    <a:pt x="13410" y="15207"/>
                  </a:cubicBezTo>
                  <a:cubicBezTo>
                    <a:pt x="13410" y="13213"/>
                    <a:pt x="13444" y="11220"/>
                    <a:pt x="13461" y="9226"/>
                  </a:cubicBezTo>
                  <a:cubicBezTo>
                    <a:pt x="13461" y="9141"/>
                    <a:pt x="13529" y="9073"/>
                    <a:pt x="13581" y="9005"/>
                  </a:cubicBezTo>
                  <a:lnTo>
                    <a:pt x="13819" y="8817"/>
                  </a:lnTo>
                  <a:close/>
                  <a:moveTo>
                    <a:pt x="14330" y="5188"/>
                  </a:moveTo>
                  <a:cubicBezTo>
                    <a:pt x="15097" y="6211"/>
                    <a:pt x="15438" y="7488"/>
                    <a:pt x="15301" y="8766"/>
                  </a:cubicBezTo>
                  <a:cubicBezTo>
                    <a:pt x="15250" y="9363"/>
                    <a:pt x="15301" y="9976"/>
                    <a:pt x="15301" y="10572"/>
                  </a:cubicBezTo>
                  <a:cubicBezTo>
                    <a:pt x="15301" y="11271"/>
                    <a:pt x="15318" y="11987"/>
                    <a:pt x="14875" y="12617"/>
                  </a:cubicBezTo>
                  <a:cubicBezTo>
                    <a:pt x="14807" y="12719"/>
                    <a:pt x="14841" y="12924"/>
                    <a:pt x="14824" y="13094"/>
                  </a:cubicBezTo>
                  <a:cubicBezTo>
                    <a:pt x="15093" y="13449"/>
                    <a:pt x="15414" y="13514"/>
                    <a:pt x="15761" y="13514"/>
                  </a:cubicBezTo>
                  <a:cubicBezTo>
                    <a:pt x="15960" y="13514"/>
                    <a:pt x="16167" y="13493"/>
                    <a:pt x="16377" y="13493"/>
                  </a:cubicBezTo>
                  <a:cubicBezTo>
                    <a:pt x="16523" y="13493"/>
                    <a:pt x="16670" y="13503"/>
                    <a:pt x="16818" y="13537"/>
                  </a:cubicBezTo>
                  <a:lnTo>
                    <a:pt x="16818" y="10351"/>
                  </a:lnTo>
                  <a:lnTo>
                    <a:pt x="16920" y="10334"/>
                  </a:lnTo>
                  <a:cubicBezTo>
                    <a:pt x="17176" y="10862"/>
                    <a:pt x="17448" y="11390"/>
                    <a:pt x="17653" y="11935"/>
                  </a:cubicBezTo>
                  <a:cubicBezTo>
                    <a:pt x="17687" y="12089"/>
                    <a:pt x="17653" y="12259"/>
                    <a:pt x="17567" y="12395"/>
                  </a:cubicBezTo>
                  <a:cubicBezTo>
                    <a:pt x="17244" y="13162"/>
                    <a:pt x="16852" y="13878"/>
                    <a:pt x="16545" y="14645"/>
                  </a:cubicBezTo>
                  <a:cubicBezTo>
                    <a:pt x="16290" y="15275"/>
                    <a:pt x="15778" y="15599"/>
                    <a:pt x="15233" y="15905"/>
                  </a:cubicBezTo>
                  <a:cubicBezTo>
                    <a:pt x="15099" y="15977"/>
                    <a:pt x="14972" y="16012"/>
                    <a:pt x="14861" y="16012"/>
                  </a:cubicBezTo>
                  <a:cubicBezTo>
                    <a:pt x="14579" y="16012"/>
                    <a:pt x="14396" y="15790"/>
                    <a:pt x="14432" y="15411"/>
                  </a:cubicBezTo>
                  <a:cubicBezTo>
                    <a:pt x="14467" y="14985"/>
                    <a:pt x="14654" y="14559"/>
                    <a:pt x="14739" y="14116"/>
                  </a:cubicBezTo>
                  <a:cubicBezTo>
                    <a:pt x="14756" y="13861"/>
                    <a:pt x="14739" y="13622"/>
                    <a:pt x="14688" y="13367"/>
                  </a:cubicBezTo>
                  <a:cubicBezTo>
                    <a:pt x="14586" y="13111"/>
                    <a:pt x="14501" y="12838"/>
                    <a:pt x="14449" y="12566"/>
                  </a:cubicBezTo>
                  <a:cubicBezTo>
                    <a:pt x="14432" y="11441"/>
                    <a:pt x="14449" y="10317"/>
                    <a:pt x="14432" y="9192"/>
                  </a:cubicBezTo>
                  <a:cubicBezTo>
                    <a:pt x="14415" y="7846"/>
                    <a:pt x="14364" y="6483"/>
                    <a:pt x="14330" y="5188"/>
                  </a:cubicBezTo>
                  <a:close/>
                  <a:moveTo>
                    <a:pt x="1737" y="1"/>
                  </a:moveTo>
                  <a:cubicBezTo>
                    <a:pt x="1171" y="1"/>
                    <a:pt x="800" y="359"/>
                    <a:pt x="461" y="792"/>
                  </a:cubicBezTo>
                  <a:cubicBezTo>
                    <a:pt x="239" y="1065"/>
                    <a:pt x="154" y="1440"/>
                    <a:pt x="1" y="1781"/>
                  </a:cubicBezTo>
                  <a:cubicBezTo>
                    <a:pt x="257" y="1747"/>
                    <a:pt x="529" y="1695"/>
                    <a:pt x="785" y="1610"/>
                  </a:cubicBezTo>
                  <a:cubicBezTo>
                    <a:pt x="1093" y="1561"/>
                    <a:pt x="1454" y="1449"/>
                    <a:pt x="1760" y="1449"/>
                  </a:cubicBezTo>
                  <a:cubicBezTo>
                    <a:pt x="1877" y="1449"/>
                    <a:pt x="1985" y="1466"/>
                    <a:pt x="2080" y="1508"/>
                  </a:cubicBezTo>
                  <a:cubicBezTo>
                    <a:pt x="2778" y="1849"/>
                    <a:pt x="3340" y="2411"/>
                    <a:pt x="3681" y="3093"/>
                  </a:cubicBezTo>
                  <a:cubicBezTo>
                    <a:pt x="4278" y="4234"/>
                    <a:pt x="4857" y="5376"/>
                    <a:pt x="5436" y="6534"/>
                  </a:cubicBezTo>
                  <a:cubicBezTo>
                    <a:pt x="6067" y="7812"/>
                    <a:pt x="6169" y="8426"/>
                    <a:pt x="5334" y="9397"/>
                  </a:cubicBezTo>
                  <a:cubicBezTo>
                    <a:pt x="5232" y="9686"/>
                    <a:pt x="5147" y="9993"/>
                    <a:pt x="5061" y="10283"/>
                  </a:cubicBezTo>
                  <a:lnTo>
                    <a:pt x="5385" y="10624"/>
                  </a:lnTo>
                  <a:lnTo>
                    <a:pt x="6458" y="8494"/>
                  </a:lnTo>
                  <a:cubicBezTo>
                    <a:pt x="6765" y="9090"/>
                    <a:pt x="7021" y="9703"/>
                    <a:pt x="7242" y="10317"/>
                  </a:cubicBezTo>
                  <a:cubicBezTo>
                    <a:pt x="7327" y="10641"/>
                    <a:pt x="7293" y="10998"/>
                    <a:pt x="7157" y="11305"/>
                  </a:cubicBezTo>
                  <a:cubicBezTo>
                    <a:pt x="6646" y="12413"/>
                    <a:pt x="6084" y="13503"/>
                    <a:pt x="5555" y="14593"/>
                  </a:cubicBezTo>
                  <a:lnTo>
                    <a:pt x="5845" y="14764"/>
                  </a:lnTo>
                  <a:lnTo>
                    <a:pt x="6169" y="14474"/>
                  </a:lnTo>
                  <a:lnTo>
                    <a:pt x="6288" y="14236"/>
                  </a:lnTo>
                  <a:lnTo>
                    <a:pt x="6339" y="13997"/>
                  </a:lnTo>
                  <a:cubicBezTo>
                    <a:pt x="6765" y="13179"/>
                    <a:pt x="7191" y="12378"/>
                    <a:pt x="7617" y="11527"/>
                  </a:cubicBezTo>
                  <a:cubicBezTo>
                    <a:pt x="7787" y="11663"/>
                    <a:pt x="7856" y="11697"/>
                    <a:pt x="7890" y="11748"/>
                  </a:cubicBezTo>
                  <a:cubicBezTo>
                    <a:pt x="8691" y="13230"/>
                    <a:pt x="9474" y="14730"/>
                    <a:pt x="10275" y="16212"/>
                  </a:cubicBezTo>
                  <a:cubicBezTo>
                    <a:pt x="10599" y="16791"/>
                    <a:pt x="10957" y="17388"/>
                    <a:pt x="11672" y="17473"/>
                  </a:cubicBezTo>
                  <a:cubicBezTo>
                    <a:pt x="12039" y="17507"/>
                    <a:pt x="12405" y="17524"/>
                    <a:pt x="12771" y="17524"/>
                  </a:cubicBezTo>
                  <a:cubicBezTo>
                    <a:pt x="13138" y="17524"/>
                    <a:pt x="13504" y="17507"/>
                    <a:pt x="13870" y="17473"/>
                  </a:cubicBezTo>
                  <a:cubicBezTo>
                    <a:pt x="15012" y="17354"/>
                    <a:pt x="15949" y="16928"/>
                    <a:pt x="16460" y="15752"/>
                  </a:cubicBezTo>
                  <a:cubicBezTo>
                    <a:pt x="16886" y="14764"/>
                    <a:pt x="17465" y="13827"/>
                    <a:pt x="18010" y="12804"/>
                  </a:cubicBezTo>
                  <a:cubicBezTo>
                    <a:pt x="18164" y="13026"/>
                    <a:pt x="18266" y="13179"/>
                    <a:pt x="18351" y="13333"/>
                  </a:cubicBezTo>
                  <a:cubicBezTo>
                    <a:pt x="18675" y="13895"/>
                    <a:pt x="18999" y="14457"/>
                    <a:pt x="19322" y="15002"/>
                  </a:cubicBezTo>
                  <a:lnTo>
                    <a:pt x="19663" y="14747"/>
                  </a:lnTo>
                  <a:lnTo>
                    <a:pt x="18215" y="11799"/>
                  </a:lnTo>
                  <a:cubicBezTo>
                    <a:pt x="16903" y="9158"/>
                    <a:pt x="15608" y="6500"/>
                    <a:pt x="14296" y="3876"/>
                  </a:cubicBezTo>
                  <a:cubicBezTo>
                    <a:pt x="13972" y="3229"/>
                    <a:pt x="13563" y="2633"/>
                    <a:pt x="13189" y="2002"/>
                  </a:cubicBezTo>
                  <a:lnTo>
                    <a:pt x="12814" y="2241"/>
                  </a:lnTo>
                  <a:lnTo>
                    <a:pt x="12814" y="14679"/>
                  </a:lnTo>
                  <a:lnTo>
                    <a:pt x="12337" y="14866"/>
                  </a:lnTo>
                  <a:cubicBezTo>
                    <a:pt x="12695" y="15394"/>
                    <a:pt x="13001" y="15974"/>
                    <a:pt x="13461" y="16399"/>
                  </a:cubicBezTo>
                  <a:cubicBezTo>
                    <a:pt x="13666" y="16604"/>
                    <a:pt x="14143" y="16536"/>
                    <a:pt x="14535" y="16587"/>
                  </a:cubicBezTo>
                  <a:cubicBezTo>
                    <a:pt x="14467" y="16638"/>
                    <a:pt x="14364" y="16757"/>
                    <a:pt x="14262" y="16791"/>
                  </a:cubicBezTo>
                  <a:cubicBezTo>
                    <a:pt x="13826" y="16898"/>
                    <a:pt x="13371" y="16971"/>
                    <a:pt x="12928" y="16971"/>
                  </a:cubicBezTo>
                  <a:cubicBezTo>
                    <a:pt x="11952" y="16971"/>
                    <a:pt x="11030" y="16616"/>
                    <a:pt x="10480" y="15479"/>
                  </a:cubicBezTo>
                  <a:cubicBezTo>
                    <a:pt x="8708" y="11816"/>
                    <a:pt x="6850" y="8170"/>
                    <a:pt x="4993" y="4541"/>
                  </a:cubicBezTo>
                  <a:cubicBezTo>
                    <a:pt x="4516" y="3570"/>
                    <a:pt x="3954" y="2650"/>
                    <a:pt x="3426" y="1712"/>
                  </a:cubicBezTo>
                  <a:cubicBezTo>
                    <a:pt x="2977" y="1159"/>
                    <a:pt x="2305" y="842"/>
                    <a:pt x="1594" y="842"/>
                  </a:cubicBezTo>
                  <a:cubicBezTo>
                    <a:pt x="1509" y="842"/>
                    <a:pt x="1424" y="846"/>
                    <a:pt x="1338" y="856"/>
                  </a:cubicBezTo>
                  <a:lnTo>
                    <a:pt x="1338" y="856"/>
                  </a:lnTo>
                  <a:cubicBezTo>
                    <a:pt x="1663" y="581"/>
                    <a:pt x="2006" y="502"/>
                    <a:pt x="2357" y="502"/>
                  </a:cubicBezTo>
                  <a:cubicBezTo>
                    <a:pt x="2754" y="502"/>
                    <a:pt x="3160" y="603"/>
                    <a:pt x="3562" y="639"/>
                  </a:cubicBezTo>
                  <a:cubicBezTo>
                    <a:pt x="3703" y="607"/>
                    <a:pt x="3836" y="592"/>
                    <a:pt x="3961" y="592"/>
                  </a:cubicBezTo>
                  <a:cubicBezTo>
                    <a:pt x="4775" y="592"/>
                    <a:pt x="5272" y="1216"/>
                    <a:pt x="5641" y="1866"/>
                  </a:cubicBezTo>
                  <a:cubicBezTo>
                    <a:pt x="6424" y="3229"/>
                    <a:pt x="7106" y="4643"/>
                    <a:pt x="7822" y="6040"/>
                  </a:cubicBezTo>
                  <a:cubicBezTo>
                    <a:pt x="8282" y="6943"/>
                    <a:pt x="8742" y="7829"/>
                    <a:pt x="9202" y="8732"/>
                  </a:cubicBezTo>
                  <a:lnTo>
                    <a:pt x="9577" y="8494"/>
                  </a:lnTo>
                  <a:cubicBezTo>
                    <a:pt x="9594" y="8136"/>
                    <a:pt x="9628" y="7761"/>
                    <a:pt x="9662" y="7403"/>
                  </a:cubicBezTo>
                  <a:cubicBezTo>
                    <a:pt x="9696" y="7097"/>
                    <a:pt x="9747" y="6807"/>
                    <a:pt x="9798" y="6500"/>
                  </a:cubicBezTo>
                  <a:lnTo>
                    <a:pt x="9815" y="6517"/>
                  </a:lnTo>
                  <a:cubicBezTo>
                    <a:pt x="9662" y="6347"/>
                    <a:pt x="9525" y="6159"/>
                    <a:pt x="9423" y="5955"/>
                  </a:cubicBezTo>
                  <a:cubicBezTo>
                    <a:pt x="9327" y="5633"/>
                    <a:pt x="9184" y="5494"/>
                    <a:pt x="8853" y="5494"/>
                  </a:cubicBezTo>
                  <a:cubicBezTo>
                    <a:pt x="8833" y="5494"/>
                    <a:pt x="8813" y="5494"/>
                    <a:pt x="8793" y="5495"/>
                  </a:cubicBezTo>
                  <a:cubicBezTo>
                    <a:pt x="8656" y="5500"/>
                    <a:pt x="8541" y="5505"/>
                    <a:pt x="8446" y="5505"/>
                  </a:cubicBezTo>
                  <a:cubicBezTo>
                    <a:pt x="7950" y="5505"/>
                    <a:pt x="7998" y="5391"/>
                    <a:pt x="8299" y="4762"/>
                  </a:cubicBezTo>
                  <a:lnTo>
                    <a:pt x="7805" y="4541"/>
                  </a:lnTo>
                  <a:cubicBezTo>
                    <a:pt x="7600" y="4200"/>
                    <a:pt x="7396" y="3859"/>
                    <a:pt x="7174" y="3519"/>
                  </a:cubicBezTo>
                  <a:cubicBezTo>
                    <a:pt x="6816" y="2871"/>
                    <a:pt x="6476" y="2224"/>
                    <a:pt x="6084" y="1610"/>
                  </a:cubicBezTo>
                  <a:cubicBezTo>
                    <a:pt x="5658" y="946"/>
                    <a:pt x="5198" y="298"/>
                    <a:pt x="4312" y="213"/>
                  </a:cubicBezTo>
                  <a:cubicBezTo>
                    <a:pt x="4101" y="193"/>
                    <a:pt x="3885" y="189"/>
                    <a:pt x="3669" y="189"/>
                  </a:cubicBezTo>
                  <a:cubicBezTo>
                    <a:pt x="3558" y="189"/>
                    <a:pt x="3448" y="190"/>
                    <a:pt x="3338" y="190"/>
                  </a:cubicBezTo>
                  <a:cubicBezTo>
                    <a:pt x="2950" y="190"/>
                    <a:pt x="2568" y="179"/>
                    <a:pt x="2216" y="77"/>
                  </a:cubicBezTo>
                  <a:cubicBezTo>
                    <a:pt x="2041" y="24"/>
                    <a:pt x="1883" y="1"/>
                    <a:pt x="1737" y="1"/>
                  </a:cubicBez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2"/>
            <p:cNvSpPr/>
            <p:nvPr/>
          </p:nvSpPr>
          <p:spPr>
            <a:xfrm>
              <a:off x="1418777" y="2163409"/>
              <a:ext cx="409921" cy="334577"/>
            </a:xfrm>
            <a:custGeom>
              <a:avLst/>
              <a:gdLst/>
              <a:ahLst/>
              <a:cxnLst/>
              <a:rect l="l" t="t" r="r" b="b"/>
              <a:pathLst>
                <a:path w="20532" h="17570" extrusionOk="0">
                  <a:moveTo>
                    <a:pt x="15074" y="701"/>
                  </a:moveTo>
                  <a:cubicBezTo>
                    <a:pt x="15165" y="701"/>
                    <a:pt x="15252" y="726"/>
                    <a:pt x="15318" y="792"/>
                  </a:cubicBezTo>
                  <a:cubicBezTo>
                    <a:pt x="15676" y="1235"/>
                    <a:pt x="16033" y="1695"/>
                    <a:pt x="16374" y="2155"/>
                  </a:cubicBezTo>
                  <a:cubicBezTo>
                    <a:pt x="16408" y="2206"/>
                    <a:pt x="16425" y="2257"/>
                    <a:pt x="16425" y="2308"/>
                  </a:cubicBezTo>
                  <a:lnTo>
                    <a:pt x="14517" y="1899"/>
                  </a:lnTo>
                  <a:cubicBezTo>
                    <a:pt x="14534" y="1848"/>
                    <a:pt x="14534" y="1661"/>
                    <a:pt x="14585" y="1644"/>
                  </a:cubicBezTo>
                  <a:cubicBezTo>
                    <a:pt x="14943" y="1507"/>
                    <a:pt x="14977" y="1320"/>
                    <a:pt x="14790" y="1030"/>
                  </a:cubicBezTo>
                  <a:cubicBezTo>
                    <a:pt x="14756" y="979"/>
                    <a:pt x="14892" y="775"/>
                    <a:pt x="14994" y="707"/>
                  </a:cubicBezTo>
                  <a:cubicBezTo>
                    <a:pt x="15021" y="703"/>
                    <a:pt x="15048" y="701"/>
                    <a:pt x="15074" y="701"/>
                  </a:cubicBezTo>
                  <a:close/>
                  <a:moveTo>
                    <a:pt x="13904" y="1644"/>
                  </a:moveTo>
                  <a:cubicBezTo>
                    <a:pt x="13887" y="3416"/>
                    <a:pt x="14330" y="5205"/>
                    <a:pt x="13410" y="6823"/>
                  </a:cubicBezTo>
                  <a:cubicBezTo>
                    <a:pt x="13205" y="6602"/>
                    <a:pt x="13035" y="6261"/>
                    <a:pt x="12745" y="6091"/>
                  </a:cubicBezTo>
                  <a:cubicBezTo>
                    <a:pt x="12472" y="5937"/>
                    <a:pt x="12081" y="5988"/>
                    <a:pt x="11655" y="5937"/>
                  </a:cubicBezTo>
                  <a:lnTo>
                    <a:pt x="13904" y="1644"/>
                  </a:lnTo>
                  <a:close/>
                  <a:moveTo>
                    <a:pt x="12455" y="6534"/>
                  </a:moveTo>
                  <a:lnTo>
                    <a:pt x="12455" y="10878"/>
                  </a:lnTo>
                  <a:lnTo>
                    <a:pt x="12455" y="10895"/>
                  </a:lnTo>
                  <a:cubicBezTo>
                    <a:pt x="11859" y="10316"/>
                    <a:pt x="11910" y="7028"/>
                    <a:pt x="12455" y="6534"/>
                  </a:cubicBezTo>
                  <a:close/>
                  <a:moveTo>
                    <a:pt x="15127" y="1"/>
                  </a:moveTo>
                  <a:cubicBezTo>
                    <a:pt x="14385" y="1"/>
                    <a:pt x="13965" y="415"/>
                    <a:pt x="13648" y="1064"/>
                  </a:cubicBezTo>
                  <a:cubicBezTo>
                    <a:pt x="13222" y="1899"/>
                    <a:pt x="12762" y="2717"/>
                    <a:pt x="12302" y="3535"/>
                  </a:cubicBezTo>
                  <a:lnTo>
                    <a:pt x="9934" y="8306"/>
                  </a:lnTo>
                  <a:lnTo>
                    <a:pt x="9831" y="8135"/>
                  </a:lnTo>
                  <a:cubicBezTo>
                    <a:pt x="9601" y="8135"/>
                    <a:pt x="9338" y="8084"/>
                    <a:pt x="9114" y="8084"/>
                  </a:cubicBezTo>
                  <a:cubicBezTo>
                    <a:pt x="8974" y="8084"/>
                    <a:pt x="8850" y="8104"/>
                    <a:pt x="8758" y="8169"/>
                  </a:cubicBezTo>
                  <a:cubicBezTo>
                    <a:pt x="8537" y="8323"/>
                    <a:pt x="8434" y="8800"/>
                    <a:pt x="8417" y="9123"/>
                  </a:cubicBezTo>
                  <a:cubicBezTo>
                    <a:pt x="8417" y="9720"/>
                    <a:pt x="8434" y="10316"/>
                    <a:pt x="8502" y="10912"/>
                  </a:cubicBezTo>
                  <a:cubicBezTo>
                    <a:pt x="8264" y="11560"/>
                    <a:pt x="8025" y="12224"/>
                    <a:pt x="7770" y="12855"/>
                  </a:cubicBezTo>
                  <a:cubicBezTo>
                    <a:pt x="7634" y="13161"/>
                    <a:pt x="7463" y="13468"/>
                    <a:pt x="7293" y="13758"/>
                  </a:cubicBezTo>
                  <a:cubicBezTo>
                    <a:pt x="7259" y="13775"/>
                    <a:pt x="7259" y="13826"/>
                    <a:pt x="7276" y="13860"/>
                  </a:cubicBezTo>
                  <a:lnTo>
                    <a:pt x="6816" y="14269"/>
                  </a:lnTo>
                  <a:lnTo>
                    <a:pt x="6816" y="15019"/>
                  </a:lnTo>
                  <a:lnTo>
                    <a:pt x="7310" y="15019"/>
                  </a:lnTo>
                  <a:cubicBezTo>
                    <a:pt x="7548" y="14456"/>
                    <a:pt x="7770" y="13894"/>
                    <a:pt x="8025" y="13366"/>
                  </a:cubicBezTo>
                  <a:cubicBezTo>
                    <a:pt x="8179" y="13093"/>
                    <a:pt x="8349" y="12855"/>
                    <a:pt x="8537" y="12616"/>
                  </a:cubicBezTo>
                  <a:cubicBezTo>
                    <a:pt x="8230" y="12054"/>
                    <a:pt x="8690" y="12003"/>
                    <a:pt x="9031" y="11884"/>
                  </a:cubicBezTo>
                  <a:lnTo>
                    <a:pt x="9031" y="10384"/>
                  </a:lnTo>
                  <a:cubicBezTo>
                    <a:pt x="9014" y="10061"/>
                    <a:pt x="9014" y="9720"/>
                    <a:pt x="8997" y="9396"/>
                  </a:cubicBezTo>
                  <a:cubicBezTo>
                    <a:pt x="9045" y="9072"/>
                    <a:pt x="8971" y="8626"/>
                    <a:pt x="9474" y="8626"/>
                  </a:cubicBezTo>
                  <a:cubicBezTo>
                    <a:pt x="9501" y="8626"/>
                    <a:pt x="9529" y="8627"/>
                    <a:pt x="9559" y="8629"/>
                  </a:cubicBezTo>
                  <a:cubicBezTo>
                    <a:pt x="9645" y="8584"/>
                    <a:pt x="9709" y="8564"/>
                    <a:pt x="9758" y="8564"/>
                  </a:cubicBezTo>
                  <a:cubicBezTo>
                    <a:pt x="9893" y="8564"/>
                    <a:pt x="9909" y="8719"/>
                    <a:pt x="9934" y="8919"/>
                  </a:cubicBezTo>
                  <a:cubicBezTo>
                    <a:pt x="9985" y="9157"/>
                    <a:pt x="10053" y="9396"/>
                    <a:pt x="10138" y="9635"/>
                  </a:cubicBezTo>
                  <a:cubicBezTo>
                    <a:pt x="10206" y="8374"/>
                    <a:pt x="11092" y="7437"/>
                    <a:pt x="11416" y="6142"/>
                  </a:cubicBezTo>
                  <a:lnTo>
                    <a:pt x="11416" y="6142"/>
                  </a:lnTo>
                  <a:cubicBezTo>
                    <a:pt x="11825" y="7846"/>
                    <a:pt x="11484" y="10759"/>
                    <a:pt x="10752" y="12071"/>
                  </a:cubicBezTo>
                  <a:cubicBezTo>
                    <a:pt x="10564" y="12395"/>
                    <a:pt x="10343" y="12684"/>
                    <a:pt x="10138" y="12991"/>
                  </a:cubicBezTo>
                  <a:cubicBezTo>
                    <a:pt x="10121" y="14065"/>
                    <a:pt x="9014" y="15649"/>
                    <a:pt x="8077" y="15888"/>
                  </a:cubicBezTo>
                  <a:cubicBezTo>
                    <a:pt x="8030" y="15901"/>
                    <a:pt x="7982" y="15906"/>
                    <a:pt x="7931" y="15906"/>
                  </a:cubicBezTo>
                  <a:cubicBezTo>
                    <a:pt x="7721" y="15906"/>
                    <a:pt x="7479" y="15810"/>
                    <a:pt x="7259" y="15768"/>
                  </a:cubicBezTo>
                  <a:lnTo>
                    <a:pt x="6679" y="15802"/>
                  </a:lnTo>
                  <a:lnTo>
                    <a:pt x="7156" y="16262"/>
                  </a:lnTo>
                  <a:lnTo>
                    <a:pt x="7634" y="16722"/>
                  </a:lnTo>
                  <a:lnTo>
                    <a:pt x="6918" y="16927"/>
                  </a:lnTo>
                  <a:lnTo>
                    <a:pt x="5913" y="16927"/>
                  </a:lnTo>
                  <a:cubicBezTo>
                    <a:pt x="5795" y="17173"/>
                    <a:pt x="5751" y="17265"/>
                    <a:pt x="5569" y="17265"/>
                  </a:cubicBezTo>
                  <a:cubicBezTo>
                    <a:pt x="5462" y="17265"/>
                    <a:pt x="5307" y="17233"/>
                    <a:pt x="5061" y="17183"/>
                  </a:cubicBezTo>
                  <a:lnTo>
                    <a:pt x="5265" y="16910"/>
                  </a:lnTo>
                  <a:cubicBezTo>
                    <a:pt x="4277" y="16876"/>
                    <a:pt x="3851" y="16075"/>
                    <a:pt x="3442" y="15393"/>
                  </a:cubicBezTo>
                  <a:cubicBezTo>
                    <a:pt x="2522" y="13826"/>
                    <a:pt x="1738" y="12190"/>
                    <a:pt x="886" y="10572"/>
                  </a:cubicBezTo>
                  <a:cubicBezTo>
                    <a:pt x="648" y="10095"/>
                    <a:pt x="409" y="9618"/>
                    <a:pt x="154" y="9140"/>
                  </a:cubicBezTo>
                  <a:cubicBezTo>
                    <a:pt x="103" y="9345"/>
                    <a:pt x="51" y="9549"/>
                    <a:pt x="0" y="9754"/>
                  </a:cubicBezTo>
                  <a:lnTo>
                    <a:pt x="17" y="9771"/>
                  </a:lnTo>
                  <a:lnTo>
                    <a:pt x="256" y="10401"/>
                  </a:lnTo>
                  <a:cubicBezTo>
                    <a:pt x="614" y="11151"/>
                    <a:pt x="954" y="11901"/>
                    <a:pt x="1329" y="12633"/>
                  </a:cubicBezTo>
                  <a:cubicBezTo>
                    <a:pt x="1926" y="13826"/>
                    <a:pt x="2505" y="15053"/>
                    <a:pt x="3169" y="16194"/>
                  </a:cubicBezTo>
                  <a:cubicBezTo>
                    <a:pt x="3581" y="16895"/>
                    <a:pt x="4061" y="17569"/>
                    <a:pt x="4987" y="17569"/>
                  </a:cubicBezTo>
                  <a:cubicBezTo>
                    <a:pt x="5096" y="17569"/>
                    <a:pt x="5211" y="17560"/>
                    <a:pt x="5333" y="17540"/>
                  </a:cubicBezTo>
                  <a:cubicBezTo>
                    <a:pt x="5541" y="17503"/>
                    <a:pt x="5751" y="17493"/>
                    <a:pt x="5963" y="17493"/>
                  </a:cubicBezTo>
                  <a:cubicBezTo>
                    <a:pt x="6196" y="17493"/>
                    <a:pt x="6431" y="17504"/>
                    <a:pt x="6669" y="17504"/>
                  </a:cubicBezTo>
                  <a:cubicBezTo>
                    <a:pt x="6802" y="17504"/>
                    <a:pt x="6936" y="17501"/>
                    <a:pt x="7071" y="17489"/>
                  </a:cubicBezTo>
                  <a:cubicBezTo>
                    <a:pt x="7685" y="17421"/>
                    <a:pt x="8281" y="17285"/>
                    <a:pt x="8639" y="16722"/>
                  </a:cubicBezTo>
                  <a:cubicBezTo>
                    <a:pt x="9150" y="15939"/>
                    <a:pt x="9678" y="15172"/>
                    <a:pt x="10121" y="14371"/>
                  </a:cubicBezTo>
                  <a:cubicBezTo>
                    <a:pt x="10666" y="13383"/>
                    <a:pt x="11143" y="12378"/>
                    <a:pt x="11655" y="11372"/>
                  </a:cubicBezTo>
                  <a:cubicBezTo>
                    <a:pt x="11892" y="11467"/>
                    <a:pt x="12104" y="11513"/>
                    <a:pt x="12288" y="11513"/>
                  </a:cubicBezTo>
                  <a:cubicBezTo>
                    <a:pt x="12832" y="11513"/>
                    <a:pt x="13133" y="11114"/>
                    <a:pt x="13120" y="10401"/>
                  </a:cubicBezTo>
                  <a:cubicBezTo>
                    <a:pt x="13086" y="9873"/>
                    <a:pt x="13086" y="9362"/>
                    <a:pt x="13154" y="8834"/>
                  </a:cubicBezTo>
                  <a:cubicBezTo>
                    <a:pt x="13290" y="8186"/>
                    <a:pt x="13461" y="7539"/>
                    <a:pt x="13665" y="6908"/>
                  </a:cubicBezTo>
                  <a:lnTo>
                    <a:pt x="13853" y="6960"/>
                  </a:lnTo>
                  <a:cubicBezTo>
                    <a:pt x="13853" y="7215"/>
                    <a:pt x="13887" y="7471"/>
                    <a:pt x="13938" y="7726"/>
                  </a:cubicBezTo>
                  <a:cubicBezTo>
                    <a:pt x="14006" y="7999"/>
                    <a:pt x="14125" y="8476"/>
                    <a:pt x="14261" y="8476"/>
                  </a:cubicBezTo>
                  <a:cubicBezTo>
                    <a:pt x="14285" y="8477"/>
                    <a:pt x="14309" y="8477"/>
                    <a:pt x="14333" y="8477"/>
                  </a:cubicBezTo>
                  <a:cubicBezTo>
                    <a:pt x="14718" y="8477"/>
                    <a:pt x="15104" y="8353"/>
                    <a:pt x="15505" y="8289"/>
                  </a:cubicBezTo>
                  <a:lnTo>
                    <a:pt x="15590" y="7914"/>
                  </a:lnTo>
                  <a:cubicBezTo>
                    <a:pt x="15590" y="7539"/>
                    <a:pt x="15607" y="7164"/>
                    <a:pt x="15607" y="6789"/>
                  </a:cubicBezTo>
                  <a:lnTo>
                    <a:pt x="15607" y="6789"/>
                  </a:lnTo>
                  <a:lnTo>
                    <a:pt x="15079" y="7658"/>
                  </a:lnTo>
                  <a:lnTo>
                    <a:pt x="14756" y="8016"/>
                  </a:lnTo>
                  <a:cubicBezTo>
                    <a:pt x="14670" y="7897"/>
                    <a:pt x="14500" y="7777"/>
                    <a:pt x="14500" y="7641"/>
                  </a:cubicBezTo>
                  <a:lnTo>
                    <a:pt x="14500" y="2461"/>
                  </a:lnTo>
                  <a:cubicBezTo>
                    <a:pt x="14602" y="2434"/>
                    <a:pt x="14689" y="2421"/>
                    <a:pt x="14764" y="2421"/>
                  </a:cubicBezTo>
                  <a:cubicBezTo>
                    <a:pt x="15064" y="2421"/>
                    <a:pt x="15154" y="2631"/>
                    <a:pt x="15113" y="2973"/>
                  </a:cubicBezTo>
                  <a:cubicBezTo>
                    <a:pt x="15079" y="3279"/>
                    <a:pt x="15062" y="3586"/>
                    <a:pt x="15045" y="3910"/>
                  </a:cubicBezTo>
                  <a:lnTo>
                    <a:pt x="15625" y="4029"/>
                  </a:lnTo>
                  <a:lnTo>
                    <a:pt x="15659" y="4029"/>
                  </a:lnTo>
                  <a:lnTo>
                    <a:pt x="15761" y="3262"/>
                  </a:lnTo>
                  <a:lnTo>
                    <a:pt x="16136" y="2530"/>
                  </a:lnTo>
                  <a:lnTo>
                    <a:pt x="16357" y="2530"/>
                  </a:lnTo>
                  <a:cubicBezTo>
                    <a:pt x="16408" y="2768"/>
                    <a:pt x="16425" y="3024"/>
                    <a:pt x="16442" y="3279"/>
                  </a:cubicBezTo>
                  <a:cubicBezTo>
                    <a:pt x="16459" y="3586"/>
                    <a:pt x="16408" y="3893"/>
                    <a:pt x="16408" y="4199"/>
                  </a:cubicBezTo>
                  <a:cubicBezTo>
                    <a:pt x="16442" y="5443"/>
                    <a:pt x="16493" y="6670"/>
                    <a:pt x="16528" y="7914"/>
                  </a:cubicBezTo>
                  <a:cubicBezTo>
                    <a:pt x="16528" y="8084"/>
                    <a:pt x="16425" y="8271"/>
                    <a:pt x="16442" y="8442"/>
                  </a:cubicBezTo>
                  <a:cubicBezTo>
                    <a:pt x="16459" y="8680"/>
                    <a:pt x="16493" y="9072"/>
                    <a:pt x="16613" y="9106"/>
                  </a:cubicBezTo>
                  <a:cubicBezTo>
                    <a:pt x="16902" y="9194"/>
                    <a:pt x="17192" y="9245"/>
                    <a:pt x="17481" y="9245"/>
                  </a:cubicBezTo>
                  <a:cubicBezTo>
                    <a:pt x="17584" y="9245"/>
                    <a:pt x="17686" y="9239"/>
                    <a:pt x="17788" y="9226"/>
                  </a:cubicBezTo>
                  <a:cubicBezTo>
                    <a:pt x="17925" y="9209"/>
                    <a:pt x="18129" y="8868"/>
                    <a:pt x="18129" y="8663"/>
                  </a:cubicBezTo>
                  <a:cubicBezTo>
                    <a:pt x="18163" y="7760"/>
                    <a:pt x="18146" y="6840"/>
                    <a:pt x="18146" y="5920"/>
                  </a:cubicBezTo>
                  <a:cubicBezTo>
                    <a:pt x="18180" y="5716"/>
                    <a:pt x="18214" y="5494"/>
                    <a:pt x="18282" y="5290"/>
                  </a:cubicBezTo>
                  <a:cubicBezTo>
                    <a:pt x="18112" y="4949"/>
                    <a:pt x="17942" y="4591"/>
                    <a:pt x="17703" y="4114"/>
                  </a:cubicBezTo>
                  <a:cubicBezTo>
                    <a:pt x="17686" y="4421"/>
                    <a:pt x="17652" y="4625"/>
                    <a:pt x="17652" y="4813"/>
                  </a:cubicBezTo>
                  <a:cubicBezTo>
                    <a:pt x="17618" y="5767"/>
                    <a:pt x="17584" y="6704"/>
                    <a:pt x="17550" y="7658"/>
                  </a:cubicBezTo>
                  <a:cubicBezTo>
                    <a:pt x="17567" y="7846"/>
                    <a:pt x="17567" y="8016"/>
                    <a:pt x="17550" y="8203"/>
                  </a:cubicBezTo>
                  <a:cubicBezTo>
                    <a:pt x="17499" y="8408"/>
                    <a:pt x="17431" y="8595"/>
                    <a:pt x="17328" y="8766"/>
                  </a:cubicBezTo>
                  <a:lnTo>
                    <a:pt x="17005" y="8289"/>
                  </a:lnTo>
                  <a:cubicBezTo>
                    <a:pt x="16953" y="8067"/>
                    <a:pt x="16919" y="7846"/>
                    <a:pt x="16902" y="7624"/>
                  </a:cubicBezTo>
                  <a:cubicBezTo>
                    <a:pt x="16902" y="6329"/>
                    <a:pt x="16919" y="5017"/>
                    <a:pt x="16902" y="3722"/>
                  </a:cubicBezTo>
                  <a:cubicBezTo>
                    <a:pt x="16885" y="3024"/>
                    <a:pt x="16834" y="2325"/>
                    <a:pt x="16783" y="1627"/>
                  </a:cubicBezTo>
                  <a:cubicBezTo>
                    <a:pt x="16732" y="945"/>
                    <a:pt x="16016" y="1013"/>
                    <a:pt x="15625" y="672"/>
                  </a:cubicBezTo>
                  <a:cubicBezTo>
                    <a:pt x="15918" y="528"/>
                    <a:pt x="16292" y="460"/>
                    <a:pt x="16679" y="460"/>
                  </a:cubicBezTo>
                  <a:cubicBezTo>
                    <a:pt x="17437" y="460"/>
                    <a:pt x="18245" y="721"/>
                    <a:pt x="18606" y="1184"/>
                  </a:cubicBezTo>
                  <a:cubicBezTo>
                    <a:pt x="19151" y="1899"/>
                    <a:pt x="19611" y="2666"/>
                    <a:pt x="20106" y="3416"/>
                  </a:cubicBezTo>
                  <a:lnTo>
                    <a:pt x="20532" y="3262"/>
                  </a:lnTo>
                  <a:lnTo>
                    <a:pt x="20532" y="3177"/>
                  </a:lnTo>
                  <a:cubicBezTo>
                    <a:pt x="20208" y="2683"/>
                    <a:pt x="19935" y="2172"/>
                    <a:pt x="19680" y="1661"/>
                  </a:cubicBezTo>
                  <a:cubicBezTo>
                    <a:pt x="19186" y="536"/>
                    <a:pt x="18504" y="25"/>
                    <a:pt x="17294" y="25"/>
                  </a:cubicBezTo>
                  <a:cubicBezTo>
                    <a:pt x="16896" y="25"/>
                    <a:pt x="16497" y="43"/>
                    <a:pt x="16098" y="43"/>
                  </a:cubicBezTo>
                  <a:cubicBezTo>
                    <a:pt x="15832" y="43"/>
                    <a:pt x="15567" y="35"/>
                    <a:pt x="15301" y="8"/>
                  </a:cubicBezTo>
                  <a:cubicBezTo>
                    <a:pt x="15241" y="3"/>
                    <a:pt x="15183" y="1"/>
                    <a:pt x="15127" y="1"/>
                  </a:cubicBezTo>
                  <a:close/>
                </a:path>
              </a:pathLst>
            </a:custGeom>
            <a:solidFill>
              <a:srgbClr val="1D0C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2"/>
            <p:cNvSpPr/>
            <p:nvPr/>
          </p:nvSpPr>
          <p:spPr>
            <a:xfrm>
              <a:off x="3568308" y="973405"/>
              <a:ext cx="349727" cy="333929"/>
            </a:xfrm>
            <a:custGeom>
              <a:avLst/>
              <a:gdLst/>
              <a:ahLst/>
              <a:cxnLst/>
              <a:rect l="l" t="t" r="r" b="b"/>
              <a:pathLst>
                <a:path w="17517" h="17536" extrusionOk="0">
                  <a:moveTo>
                    <a:pt x="10633" y="3991"/>
                  </a:moveTo>
                  <a:cubicBezTo>
                    <a:pt x="11059" y="4263"/>
                    <a:pt x="11059" y="4263"/>
                    <a:pt x="11007" y="6274"/>
                  </a:cubicBezTo>
                  <a:cubicBezTo>
                    <a:pt x="11041" y="6751"/>
                    <a:pt x="11110" y="7211"/>
                    <a:pt x="11127" y="7671"/>
                  </a:cubicBezTo>
                  <a:cubicBezTo>
                    <a:pt x="11127" y="7790"/>
                    <a:pt x="10956" y="7892"/>
                    <a:pt x="10871" y="7995"/>
                  </a:cubicBezTo>
                  <a:cubicBezTo>
                    <a:pt x="10752" y="7892"/>
                    <a:pt x="10581" y="7790"/>
                    <a:pt x="10564" y="7671"/>
                  </a:cubicBezTo>
                  <a:cubicBezTo>
                    <a:pt x="10547" y="7449"/>
                    <a:pt x="10581" y="7228"/>
                    <a:pt x="10633" y="7006"/>
                  </a:cubicBezTo>
                  <a:lnTo>
                    <a:pt x="10633" y="3991"/>
                  </a:lnTo>
                  <a:close/>
                  <a:moveTo>
                    <a:pt x="8179" y="9051"/>
                  </a:moveTo>
                  <a:lnTo>
                    <a:pt x="8179" y="9051"/>
                  </a:lnTo>
                  <a:cubicBezTo>
                    <a:pt x="8503" y="9204"/>
                    <a:pt x="8588" y="11215"/>
                    <a:pt x="8298" y="11981"/>
                  </a:cubicBezTo>
                  <a:lnTo>
                    <a:pt x="8281" y="11981"/>
                  </a:lnTo>
                  <a:cubicBezTo>
                    <a:pt x="7958" y="11692"/>
                    <a:pt x="7940" y="10993"/>
                    <a:pt x="8179" y="9051"/>
                  </a:cubicBezTo>
                  <a:close/>
                  <a:moveTo>
                    <a:pt x="11916" y="1322"/>
                  </a:moveTo>
                  <a:cubicBezTo>
                    <a:pt x="12297" y="1322"/>
                    <a:pt x="12682" y="1464"/>
                    <a:pt x="12984" y="1759"/>
                  </a:cubicBezTo>
                  <a:lnTo>
                    <a:pt x="11706" y="3786"/>
                  </a:lnTo>
                  <a:lnTo>
                    <a:pt x="11689" y="3786"/>
                  </a:lnTo>
                  <a:cubicBezTo>
                    <a:pt x="11456" y="3510"/>
                    <a:pt x="11188" y="3430"/>
                    <a:pt x="10904" y="3430"/>
                  </a:cubicBezTo>
                  <a:cubicBezTo>
                    <a:pt x="10629" y="3430"/>
                    <a:pt x="10339" y="3506"/>
                    <a:pt x="10053" y="3548"/>
                  </a:cubicBezTo>
                  <a:cubicBezTo>
                    <a:pt x="9968" y="5320"/>
                    <a:pt x="10394" y="7177"/>
                    <a:pt x="9389" y="8727"/>
                  </a:cubicBezTo>
                  <a:lnTo>
                    <a:pt x="7532" y="8438"/>
                  </a:lnTo>
                  <a:lnTo>
                    <a:pt x="7532" y="8438"/>
                  </a:lnTo>
                  <a:cubicBezTo>
                    <a:pt x="7532" y="9579"/>
                    <a:pt x="7463" y="10601"/>
                    <a:pt x="7549" y="11641"/>
                  </a:cubicBezTo>
                  <a:cubicBezTo>
                    <a:pt x="7600" y="12390"/>
                    <a:pt x="7242" y="12953"/>
                    <a:pt x="6918" y="13532"/>
                  </a:cubicBezTo>
                  <a:cubicBezTo>
                    <a:pt x="6305" y="14588"/>
                    <a:pt x="5623" y="15577"/>
                    <a:pt x="4976" y="16599"/>
                  </a:cubicBezTo>
                  <a:cubicBezTo>
                    <a:pt x="4959" y="16616"/>
                    <a:pt x="4942" y="16633"/>
                    <a:pt x="4925" y="16650"/>
                  </a:cubicBezTo>
                  <a:cubicBezTo>
                    <a:pt x="4722" y="16853"/>
                    <a:pt x="4028" y="16955"/>
                    <a:pt x="3301" y="16955"/>
                  </a:cubicBezTo>
                  <a:cubicBezTo>
                    <a:pt x="2503" y="16955"/>
                    <a:pt x="1665" y="16832"/>
                    <a:pt x="1398" y="16582"/>
                  </a:cubicBezTo>
                  <a:cubicBezTo>
                    <a:pt x="1483" y="16548"/>
                    <a:pt x="1551" y="16514"/>
                    <a:pt x="1619" y="16514"/>
                  </a:cubicBezTo>
                  <a:cubicBezTo>
                    <a:pt x="1825" y="16569"/>
                    <a:pt x="2087" y="16712"/>
                    <a:pt x="2252" y="16712"/>
                  </a:cubicBezTo>
                  <a:cubicBezTo>
                    <a:pt x="2291" y="16712"/>
                    <a:pt x="2325" y="16704"/>
                    <a:pt x="2352" y="16684"/>
                  </a:cubicBezTo>
                  <a:cubicBezTo>
                    <a:pt x="2829" y="16360"/>
                    <a:pt x="3408" y="16003"/>
                    <a:pt x="3664" y="15508"/>
                  </a:cubicBezTo>
                  <a:cubicBezTo>
                    <a:pt x="5334" y="12322"/>
                    <a:pt x="6918" y="9068"/>
                    <a:pt x="8554" y="5865"/>
                  </a:cubicBezTo>
                  <a:cubicBezTo>
                    <a:pt x="9201" y="4570"/>
                    <a:pt x="9900" y="3275"/>
                    <a:pt x="10633" y="2031"/>
                  </a:cubicBezTo>
                  <a:cubicBezTo>
                    <a:pt x="10923" y="1567"/>
                    <a:pt x="11416" y="1322"/>
                    <a:pt x="11916" y="1322"/>
                  </a:cubicBezTo>
                  <a:close/>
                  <a:moveTo>
                    <a:pt x="14097" y="0"/>
                  </a:moveTo>
                  <a:cubicBezTo>
                    <a:pt x="14050" y="0"/>
                    <a:pt x="14003" y="2"/>
                    <a:pt x="13955" y="4"/>
                  </a:cubicBezTo>
                  <a:cubicBezTo>
                    <a:pt x="13664" y="23"/>
                    <a:pt x="13373" y="28"/>
                    <a:pt x="13082" y="28"/>
                  </a:cubicBezTo>
                  <a:cubicBezTo>
                    <a:pt x="12846" y="28"/>
                    <a:pt x="12610" y="25"/>
                    <a:pt x="12374" y="25"/>
                  </a:cubicBezTo>
                  <a:cubicBezTo>
                    <a:pt x="12151" y="25"/>
                    <a:pt x="11929" y="28"/>
                    <a:pt x="11706" y="38"/>
                  </a:cubicBezTo>
                  <a:cubicBezTo>
                    <a:pt x="11484" y="38"/>
                    <a:pt x="11263" y="123"/>
                    <a:pt x="11093" y="293"/>
                  </a:cubicBezTo>
                  <a:cubicBezTo>
                    <a:pt x="10650" y="924"/>
                    <a:pt x="10258" y="1554"/>
                    <a:pt x="9883" y="2219"/>
                  </a:cubicBezTo>
                  <a:cubicBezTo>
                    <a:pt x="9201" y="3445"/>
                    <a:pt x="8571" y="4689"/>
                    <a:pt x="7923" y="5916"/>
                  </a:cubicBezTo>
                  <a:lnTo>
                    <a:pt x="7532" y="6563"/>
                  </a:lnTo>
                  <a:cubicBezTo>
                    <a:pt x="7480" y="6768"/>
                    <a:pt x="7412" y="6955"/>
                    <a:pt x="7344" y="7143"/>
                  </a:cubicBezTo>
                  <a:cubicBezTo>
                    <a:pt x="6714" y="8472"/>
                    <a:pt x="6083" y="9801"/>
                    <a:pt x="5436" y="11113"/>
                  </a:cubicBezTo>
                  <a:cubicBezTo>
                    <a:pt x="5044" y="11879"/>
                    <a:pt x="4635" y="12646"/>
                    <a:pt x="4243" y="13396"/>
                  </a:cubicBezTo>
                  <a:cubicBezTo>
                    <a:pt x="3851" y="14418"/>
                    <a:pt x="3170" y="15304"/>
                    <a:pt x="2267" y="15934"/>
                  </a:cubicBezTo>
                  <a:cubicBezTo>
                    <a:pt x="2090" y="16029"/>
                    <a:pt x="1893" y="16081"/>
                    <a:pt x="1699" y="16081"/>
                  </a:cubicBezTo>
                  <a:cubicBezTo>
                    <a:pt x="1649" y="16081"/>
                    <a:pt x="1600" y="16078"/>
                    <a:pt x="1551" y="16071"/>
                  </a:cubicBezTo>
                  <a:cubicBezTo>
                    <a:pt x="1074" y="16003"/>
                    <a:pt x="631" y="15883"/>
                    <a:pt x="171" y="15781"/>
                  </a:cubicBezTo>
                  <a:lnTo>
                    <a:pt x="1" y="15951"/>
                  </a:lnTo>
                  <a:lnTo>
                    <a:pt x="1142" y="17536"/>
                  </a:lnTo>
                  <a:lnTo>
                    <a:pt x="3749" y="17434"/>
                  </a:lnTo>
                  <a:lnTo>
                    <a:pt x="4379" y="17314"/>
                  </a:lnTo>
                  <a:cubicBezTo>
                    <a:pt x="5129" y="17297"/>
                    <a:pt x="5623" y="16803"/>
                    <a:pt x="5981" y="16241"/>
                  </a:cubicBezTo>
                  <a:cubicBezTo>
                    <a:pt x="6560" y="15355"/>
                    <a:pt x="7054" y="14401"/>
                    <a:pt x="7463" y="13413"/>
                  </a:cubicBezTo>
                  <a:cubicBezTo>
                    <a:pt x="7708" y="12808"/>
                    <a:pt x="8014" y="12495"/>
                    <a:pt x="8545" y="12495"/>
                  </a:cubicBezTo>
                  <a:cubicBezTo>
                    <a:pt x="8642" y="12495"/>
                    <a:pt x="8747" y="12506"/>
                    <a:pt x="8861" y="12527"/>
                  </a:cubicBezTo>
                  <a:cubicBezTo>
                    <a:pt x="8895" y="12527"/>
                    <a:pt x="8929" y="12493"/>
                    <a:pt x="9031" y="12424"/>
                  </a:cubicBezTo>
                  <a:cubicBezTo>
                    <a:pt x="9031" y="11862"/>
                    <a:pt x="8929" y="11249"/>
                    <a:pt x="9065" y="10670"/>
                  </a:cubicBezTo>
                  <a:cubicBezTo>
                    <a:pt x="9201" y="9971"/>
                    <a:pt x="9491" y="9289"/>
                    <a:pt x="9900" y="8710"/>
                  </a:cubicBezTo>
                  <a:cubicBezTo>
                    <a:pt x="9997" y="8577"/>
                    <a:pt x="10233" y="8550"/>
                    <a:pt x="10502" y="8550"/>
                  </a:cubicBezTo>
                  <a:cubicBezTo>
                    <a:pt x="10684" y="8550"/>
                    <a:pt x="10882" y="8563"/>
                    <a:pt x="11062" y="8563"/>
                  </a:cubicBezTo>
                  <a:cubicBezTo>
                    <a:pt x="11126" y="8563"/>
                    <a:pt x="11188" y="8561"/>
                    <a:pt x="11246" y="8557"/>
                  </a:cubicBezTo>
                  <a:cubicBezTo>
                    <a:pt x="11331" y="8540"/>
                    <a:pt x="11399" y="8523"/>
                    <a:pt x="11604" y="8506"/>
                  </a:cubicBezTo>
                  <a:cubicBezTo>
                    <a:pt x="11604" y="7841"/>
                    <a:pt x="11621" y="7177"/>
                    <a:pt x="11604" y="6512"/>
                  </a:cubicBezTo>
                  <a:cubicBezTo>
                    <a:pt x="11570" y="5626"/>
                    <a:pt x="11672" y="4757"/>
                    <a:pt x="12166" y="3956"/>
                  </a:cubicBezTo>
                  <a:cubicBezTo>
                    <a:pt x="12507" y="3377"/>
                    <a:pt x="12813" y="2764"/>
                    <a:pt x="13137" y="2167"/>
                  </a:cubicBezTo>
                  <a:cubicBezTo>
                    <a:pt x="13188" y="2099"/>
                    <a:pt x="13239" y="2031"/>
                    <a:pt x="13273" y="1980"/>
                  </a:cubicBezTo>
                  <a:cubicBezTo>
                    <a:pt x="13308" y="2031"/>
                    <a:pt x="13342" y="2099"/>
                    <a:pt x="13376" y="2167"/>
                  </a:cubicBezTo>
                  <a:lnTo>
                    <a:pt x="13887" y="2014"/>
                  </a:lnTo>
                  <a:lnTo>
                    <a:pt x="12643" y="685"/>
                  </a:lnTo>
                  <a:cubicBezTo>
                    <a:pt x="12952" y="542"/>
                    <a:pt x="13312" y="470"/>
                    <a:pt x="13677" y="470"/>
                  </a:cubicBezTo>
                  <a:cubicBezTo>
                    <a:pt x="14397" y="470"/>
                    <a:pt x="15138" y="750"/>
                    <a:pt x="15557" y="1316"/>
                  </a:cubicBezTo>
                  <a:cubicBezTo>
                    <a:pt x="16187" y="2167"/>
                    <a:pt x="16681" y="3122"/>
                    <a:pt x="17243" y="4042"/>
                  </a:cubicBezTo>
                  <a:lnTo>
                    <a:pt x="17516" y="3769"/>
                  </a:lnTo>
                  <a:lnTo>
                    <a:pt x="17209" y="2917"/>
                  </a:lnTo>
                  <a:cubicBezTo>
                    <a:pt x="16954" y="2440"/>
                    <a:pt x="16681" y="1980"/>
                    <a:pt x="16426" y="1503"/>
                  </a:cubicBezTo>
                  <a:cubicBezTo>
                    <a:pt x="15903" y="571"/>
                    <a:pt x="15192" y="0"/>
                    <a:pt x="14097" y="0"/>
                  </a:cubicBezTo>
                  <a:close/>
                </a:path>
              </a:pathLst>
            </a:custGeom>
            <a:solidFill>
              <a:srgbClr val="0B18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2"/>
            <p:cNvSpPr/>
            <p:nvPr/>
          </p:nvSpPr>
          <p:spPr>
            <a:xfrm>
              <a:off x="2133124" y="964055"/>
              <a:ext cx="290531" cy="333225"/>
            </a:xfrm>
            <a:custGeom>
              <a:avLst/>
              <a:gdLst/>
              <a:ahLst/>
              <a:cxnLst/>
              <a:rect l="l" t="t" r="r" b="b"/>
              <a:pathLst>
                <a:path w="14552" h="17499" extrusionOk="0">
                  <a:moveTo>
                    <a:pt x="11246" y="563"/>
                  </a:moveTo>
                  <a:cubicBezTo>
                    <a:pt x="11536" y="580"/>
                    <a:pt x="11825" y="614"/>
                    <a:pt x="12115" y="682"/>
                  </a:cubicBezTo>
                  <a:lnTo>
                    <a:pt x="12115" y="886"/>
                  </a:lnTo>
                  <a:lnTo>
                    <a:pt x="12115" y="904"/>
                  </a:lnTo>
                  <a:cubicBezTo>
                    <a:pt x="11932" y="850"/>
                    <a:pt x="11765" y="826"/>
                    <a:pt x="11612" y="826"/>
                  </a:cubicBezTo>
                  <a:cubicBezTo>
                    <a:pt x="10786" y="826"/>
                    <a:pt x="10376" y="1532"/>
                    <a:pt x="10002" y="2164"/>
                  </a:cubicBezTo>
                  <a:cubicBezTo>
                    <a:pt x="9031" y="3766"/>
                    <a:pt x="8162" y="5436"/>
                    <a:pt x="7259" y="7054"/>
                  </a:cubicBezTo>
                  <a:cubicBezTo>
                    <a:pt x="6237" y="5981"/>
                    <a:pt x="6118" y="5112"/>
                    <a:pt x="6901" y="3783"/>
                  </a:cubicBezTo>
                  <a:cubicBezTo>
                    <a:pt x="7378" y="2965"/>
                    <a:pt x="7856" y="2130"/>
                    <a:pt x="8350" y="1329"/>
                  </a:cubicBezTo>
                  <a:cubicBezTo>
                    <a:pt x="8601" y="889"/>
                    <a:pt x="9057" y="608"/>
                    <a:pt x="9568" y="608"/>
                  </a:cubicBezTo>
                  <a:cubicBezTo>
                    <a:pt x="9610" y="608"/>
                    <a:pt x="9653" y="610"/>
                    <a:pt x="9696" y="614"/>
                  </a:cubicBezTo>
                  <a:cubicBezTo>
                    <a:pt x="9781" y="620"/>
                    <a:pt x="9867" y="622"/>
                    <a:pt x="9953" y="622"/>
                  </a:cubicBezTo>
                  <a:cubicBezTo>
                    <a:pt x="10382" y="622"/>
                    <a:pt x="10820" y="563"/>
                    <a:pt x="11246" y="563"/>
                  </a:cubicBezTo>
                  <a:close/>
                  <a:moveTo>
                    <a:pt x="989" y="0"/>
                  </a:moveTo>
                  <a:lnTo>
                    <a:pt x="1" y="35"/>
                  </a:lnTo>
                  <a:cubicBezTo>
                    <a:pt x="273" y="154"/>
                    <a:pt x="410" y="307"/>
                    <a:pt x="239" y="614"/>
                  </a:cubicBezTo>
                  <a:cubicBezTo>
                    <a:pt x="722" y="628"/>
                    <a:pt x="1193" y="653"/>
                    <a:pt x="1662" y="653"/>
                  </a:cubicBezTo>
                  <a:cubicBezTo>
                    <a:pt x="1773" y="653"/>
                    <a:pt x="1884" y="651"/>
                    <a:pt x="1994" y="648"/>
                  </a:cubicBezTo>
                  <a:cubicBezTo>
                    <a:pt x="2037" y="646"/>
                    <a:pt x="2080" y="645"/>
                    <a:pt x="2121" y="645"/>
                  </a:cubicBezTo>
                  <a:cubicBezTo>
                    <a:pt x="2711" y="645"/>
                    <a:pt x="3191" y="870"/>
                    <a:pt x="3494" y="1364"/>
                  </a:cubicBezTo>
                  <a:cubicBezTo>
                    <a:pt x="4243" y="2607"/>
                    <a:pt x="4976" y="3868"/>
                    <a:pt x="5641" y="5146"/>
                  </a:cubicBezTo>
                  <a:cubicBezTo>
                    <a:pt x="7208" y="8230"/>
                    <a:pt x="8690" y="11331"/>
                    <a:pt x="10258" y="14398"/>
                  </a:cubicBezTo>
                  <a:cubicBezTo>
                    <a:pt x="10616" y="15079"/>
                    <a:pt x="11076" y="15710"/>
                    <a:pt x="11621" y="16255"/>
                  </a:cubicBezTo>
                  <a:cubicBezTo>
                    <a:pt x="11945" y="16579"/>
                    <a:pt x="12473" y="16681"/>
                    <a:pt x="12899" y="16902"/>
                  </a:cubicBezTo>
                  <a:cubicBezTo>
                    <a:pt x="12626" y="16937"/>
                    <a:pt x="12320" y="16988"/>
                    <a:pt x="11996" y="17005"/>
                  </a:cubicBezTo>
                  <a:cubicBezTo>
                    <a:pt x="11971" y="17006"/>
                    <a:pt x="11946" y="17007"/>
                    <a:pt x="11921" y="17007"/>
                  </a:cubicBezTo>
                  <a:cubicBezTo>
                    <a:pt x="11698" y="17007"/>
                    <a:pt x="11477" y="16951"/>
                    <a:pt x="11266" y="16951"/>
                  </a:cubicBezTo>
                  <a:cubicBezTo>
                    <a:pt x="11242" y="16951"/>
                    <a:pt x="11218" y="16952"/>
                    <a:pt x="11195" y="16954"/>
                  </a:cubicBezTo>
                  <a:cubicBezTo>
                    <a:pt x="11085" y="16967"/>
                    <a:pt x="10979" y="16973"/>
                    <a:pt x="10878" y="16973"/>
                  </a:cubicBezTo>
                  <a:cubicBezTo>
                    <a:pt x="9801" y="16973"/>
                    <a:pt x="9190" y="16256"/>
                    <a:pt x="8707" y="15369"/>
                  </a:cubicBezTo>
                  <a:cubicBezTo>
                    <a:pt x="7838" y="13750"/>
                    <a:pt x="7021" y="12132"/>
                    <a:pt x="6169" y="10496"/>
                  </a:cubicBezTo>
                  <a:cubicBezTo>
                    <a:pt x="5658" y="10615"/>
                    <a:pt x="5947" y="10990"/>
                    <a:pt x="5879" y="11246"/>
                  </a:cubicBezTo>
                  <a:cubicBezTo>
                    <a:pt x="6373" y="12200"/>
                    <a:pt x="6884" y="13137"/>
                    <a:pt x="7378" y="14074"/>
                  </a:cubicBezTo>
                  <a:cubicBezTo>
                    <a:pt x="7753" y="14756"/>
                    <a:pt x="8145" y="15437"/>
                    <a:pt x="8537" y="16119"/>
                  </a:cubicBezTo>
                  <a:cubicBezTo>
                    <a:pt x="8537" y="16136"/>
                    <a:pt x="8571" y="16136"/>
                    <a:pt x="8571" y="16153"/>
                  </a:cubicBezTo>
                  <a:cubicBezTo>
                    <a:pt x="8622" y="16902"/>
                    <a:pt x="9202" y="17124"/>
                    <a:pt x="9764" y="17380"/>
                  </a:cubicBezTo>
                  <a:cubicBezTo>
                    <a:pt x="10462" y="17414"/>
                    <a:pt x="11178" y="17499"/>
                    <a:pt x="11894" y="17499"/>
                  </a:cubicBezTo>
                  <a:cubicBezTo>
                    <a:pt x="12217" y="17465"/>
                    <a:pt x="12558" y="17397"/>
                    <a:pt x="12882" y="17294"/>
                  </a:cubicBezTo>
                  <a:lnTo>
                    <a:pt x="13495" y="17124"/>
                  </a:lnTo>
                  <a:cubicBezTo>
                    <a:pt x="13836" y="16766"/>
                    <a:pt x="14177" y="16425"/>
                    <a:pt x="14466" y="16051"/>
                  </a:cubicBezTo>
                  <a:cubicBezTo>
                    <a:pt x="14535" y="15914"/>
                    <a:pt x="14552" y="15744"/>
                    <a:pt x="14483" y="15608"/>
                  </a:cubicBezTo>
                  <a:cubicBezTo>
                    <a:pt x="14359" y="15562"/>
                    <a:pt x="14226" y="15539"/>
                    <a:pt x="14096" y="15539"/>
                  </a:cubicBezTo>
                  <a:cubicBezTo>
                    <a:pt x="14031" y="15539"/>
                    <a:pt x="13967" y="15545"/>
                    <a:pt x="13904" y="15556"/>
                  </a:cubicBezTo>
                  <a:cubicBezTo>
                    <a:pt x="13785" y="15590"/>
                    <a:pt x="13700" y="15761"/>
                    <a:pt x="13597" y="15863"/>
                  </a:cubicBezTo>
                  <a:cubicBezTo>
                    <a:pt x="13381" y="16050"/>
                    <a:pt x="12995" y="16163"/>
                    <a:pt x="12651" y="16163"/>
                  </a:cubicBezTo>
                  <a:cubicBezTo>
                    <a:pt x="12399" y="16163"/>
                    <a:pt x="12169" y="16102"/>
                    <a:pt x="12047" y="15965"/>
                  </a:cubicBezTo>
                  <a:cubicBezTo>
                    <a:pt x="11672" y="15522"/>
                    <a:pt x="11314" y="15045"/>
                    <a:pt x="10974" y="14568"/>
                  </a:cubicBezTo>
                  <a:cubicBezTo>
                    <a:pt x="10939" y="14483"/>
                    <a:pt x="10905" y="14398"/>
                    <a:pt x="10871" y="14313"/>
                  </a:cubicBezTo>
                  <a:cubicBezTo>
                    <a:pt x="10292" y="13256"/>
                    <a:pt x="9696" y="12183"/>
                    <a:pt x="9150" y="11126"/>
                  </a:cubicBezTo>
                  <a:cubicBezTo>
                    <a:pt x="8724" y="10326"/>
                    <a:pt x="8350" y="9491"/>
                    <a:pt x="7924" y="8690"/>
                  </a:cubicBezTo>
                  <a:cubicBezTo>
                    <a:pt x="7600" y="8162"/>
                    <a:pt x="7600" y="7497"/>
                    <a:pt x="7924" y="6952"/>
                  </a:cubicBezTo>
                  <a:cubicBezTo>
                    <a:pt x="8196" y="6441"/>
                    <a:pt x="8469" y="5913"/>
                    <a:pt x="8742" y="5385"/>
                  </a:cubicBezTo>
                  <a:lnTo>
                    <a:pt x="8878" y="5146"/>
                  </a:lnTo>
                  <a:lnTo>
                    <a:pt x="8980" y="4890"/>
                  </a:lnTo>
                  <a:lnTo>
                    <a:pt x="9133" y="4652"/>
                  </a:lnTo>
                  <a:lnTo>
                    <a:pt x="10514" y="2267"/>
                  </a:lnTo>
                  <a:cubicBezTo>
                    <a:pt x="10853" y="1794"/>
                    <a:pt x="11218" y="1408"/>
                    <a:pt x="11713" y="1408"/>
                  </a:cubicBezTo>
                  <a:cubicBezTo>
                    <a:pt x="11914" y="1408"/>
                    <a:pt x="12137" y="1471"/>
                    <a:pt x="12388" y="1619"/>
                  </a:cubicBezTo>
                  <a:cubicBezTo>
                    <a:pt x="12541" y="1721"/>
                    <a:pt x="12677" y="1807"/>
                    <a:pt x="12831" y="1892"/>
                  </a:cubicBezTo>
                  <a:cubicBezTo>
                    <a:pt x="12982" y="1954"/>
                    <a:pt x="13139" y="2031"/>
                    <a:pt x="13287" y="2031"/>
                  </a:cubicBezTo>
                  <a:cubicBezTo>
                    <a:pt x="13423" y="2031"/>
                    <a:pt x="13552" y="1967"/>
                    <a:pt x="13666" y="1772"/>
                  </a:cubicBezTo>
                  <a:cubicBezTo>
                    <a:pt x="13274" y="631"/>
                    <a:pt x="12303" y="341"/>
                    <a:pt x="11263" y="137"/>
                  </a:cubicBezTo>
                  <a:lnTo>
                    <a:pt x="10377" y="137"/>
                  </a:lnTo>
                  <a:cubicBezTo>
                    <a:pt x="10241" y="154"/>
                    <a:pt x="10088" y="154"/>
                    <a:pt x="9951" y="154"/>
                  </a:cubicBezTo>
                  <a:cubicBezTo>
                    <a:pt x="9851" y="144"/>
                    <a:pt x="9754" y="140"/>
                    <a:pt x="9660" y="140"/>
                  </a:cubicBezTo>
                  <a:cubicBezTo>
                    <a:pt x="8573" y="140"/>
                    <a:pt x="7897" y="763"/>
                    <a:pt x="7395" y="1704"/>
                  </a:cubicBezTo>
                  <a:cubicBezTo>
                    <a:pt x="6987" y="2488"/>
                    <a:pt x="6561" y="3255"/>
                    <a:pt x="6135" y="4039"/>
                  </a:cubicBezTo>
                  <a:lnTo>
                    <a:pt x="5964" y="4277"/>
                  </a:lnTo>
                  <a:lnTo>
                    <a:pt x="5726" y="4039"/>
                  </a:lnTo>
                  <a:lnTo>
                    <a:pt x="5368" y="3425"/>
                  </a:lnTo>
                  <a:cubicBezTo>
                    <a:pt x="4942" y="2675"/>
                    <a:pt x="4533" y="1909"/>
                    <a:pt x="4124" y="1159"/>
                  </a:cubicBezTo>
                  <a:lnTo>
                    <a:pt x="2505" y="0"/>
                  </a:lnTo>
                  <a:close/>
                </a:path>
              </a:pathLst>
            </a:custGeom>
            <a:solidFill>
              <a:srgbClr val="1D0C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2"/>
            <p:cNvSpPr/>
            <p:nvPr/>
          </p:nvSpPr>
          <p:spPr>
            <a:xfrm>
              <a:off x="1629008" y="963731"/>
              <a:ext cx="303448" cy="217085"/>
            </a:xfrm>
            <a:custGeom>
              <a:avLst/>
              <a:gdLst/>
              <a:ahLst/>
              <a:cxnLst/>
              <a:rect l="l" t="t" r="r" b="b"/>
              <a:pathLst>
                <a:path w="15199" h="11400" extrusionOk="0">
                  <a:moveTo>
                    <a:pt x="4401" y="1431"/>
                  </a:moveTo>
                  <a:cubicBezTo>
                    <a:pt x="4811" y="1431"/>
                    <a:pt x="5273" y="1729"/>
                    <a:pt x="5640" y="2301"/>
                  </a:cubicBezTo>
                  <a:cubicBezTo>
                    <a:pt x="5522" y="2344"/>
                    <a:pt x="5413" y="2362"/>
                    <a:pt x="5312" y="2362"/>
                  </a:cubicBezTo>
                  <a:cubicBezTo>
                    <a:pt x="4723" y="2362"/>
                    <a:pt x="4380" y="1735"/>
                    <a:pt x="3836" y="1735"/>
                  </a:cubicBezTo>
                  <a:cubicBezTo>
                    <a:pt x="3813" y="1735"/>
                    <a:pt x="3790" y="1736"/>
                    <a:pt x="3766" y="1738"/>
                  </a:cubicBezTo>
                  <a:cubicBezTo>
                    <a:pt x="3941" y="1532"/>
                    <a:pt x="4162" y="1431"/>
                    <a:pt x="4401" y="1431"/>
                  </a:cubicBezTo>
                  <a:close/>
                  <a:moveTo>
                    <a:pt x="3340" y="1994"/>
                  </a:moveTo>
                  <a:lnTo>
                    <a:pt x="3544" y="2079"/>
                  </a:lnTo>
                  <a:cubicBezTo>
                    <a:pt x="3288" y="3510"/>
                    <a:pt x="3783" y="4993"/>
                    <a:pt x="3186" y="6424"/>
                  </a:cubicBezTo>
                  <a:cubicBezTo>
                    <a:pt x="3101" y="6628"/>
                    <a:pt x="3340" y="6969"/>
                    <a:pt x="3374" y="7259"/>
                  </a:cubicBezTo>
                  <a:cubicBezTo>
                    <a:pt x="3391" y="7344"/>
                    <a:pt x="3288" y="7463"/>
                    <a:pt x="3237" y="7565"/>
                  </a:cubicBezTo>
                  <a:lnTo>
                    <a:pt x="2999" y="7395"/>
                  </a:lnTo>
                  <a:cubicBezTo>
                    <a:pt x="2833" y="6660"/>
                    <a:pt x="2378" y="6511"/>
                    <a:pt x="1802" y="6511"/>
                  </a:cubicBezTo>
                  <a:cubicBezTo>
                    <a:pt x="1549" y="6511"/>
                    <a:pt x="1274" y="6539"/>
                    <a:pt x="988" y="6560"/>
                  </a:cubicBezTo>
                  <a:lnTo>
                    <a:pt x="3340" y="1994"/>
                  </a:lnTo>
                  <a:close/>
                  <a:moveTo>
                    <a:pt x="13813" y="36"/>
                  </a:moveTo>
                  <a:cubicBezTo>
                    <a:pt x="13643" y="36"/>
                    <a:pt x="13489" y="56"/>
                    <a:pt x="13392" y="137"/>
                  </a:cubicBezTo>
                  <a:cubicBezTo>
                    <a:pt x="12932" y="597"/>
                    <a:pt x="12523" y="1108"/>
                    <a:pt x="12182" y="1653"/>
                  </a:cubicBezTo>
                  <a:cubicBezTo>
                    <a:pt x="11739" y="2386"/>
                    <a:pt x="11365" y="3187"/>
                    <a:pt x="10939" y="3936"/>
                  </a:cubicBezTo>
                  <a:cubicBezTo>
                    <a:pt x="10838" y="4120"/>
                    <a:pt x="10707" y="4249"/>
                    <a:pt x="10573" y="4249"/>
                  </a:cubicBezTo>
                  <a:cubicBezTo>
                    <a:pt x="10459" y="4249"/>
                    <a:pt x="10342" y="4155"/>
                    <a:pt x="10240" y="3919"/>
                  </a:cubicBezTo>
                  <a:lnTo>
                    <a:pt x="9610" y="2641"/>
                  </a:lnTo>
                  <a:lnTo>
                    <a:pt x="9388" y="2267"/>
                  </a:lnTo>
                  <a:cubicBezTo>
                    <a:pt x="9354" y="2249"/>
                    <a:pt x="9354" y="2215"/>
                    <a:pt x="9371" y="2181"/>
                  </a:cubicBezTo>
                  <a:cubicBezTo>
                    <a:pt x="9303" y="2130"/>
                    <a:pt x="9235" y="2079"/>
                    <a:pt x="9201" y="2011"/>
                  </a:cubicBezTo>
                  <a:cubicBezTo>
                    <a:pt x="8724" y="1040"/>
                    <a:pt x="8008" y="392"/>
                    <a:pt x="6901" y="307"/>
                  </a:cubicBezTo>
                  <a:cubicBezTo>
                    <a:pt x="6500" y="282"/>
                    <a:pt x="6096" y="269"/>
                    <a:pt x="5691" y="269"/>
                  </a:cubicBezTo>
                  <a:cubicBezTo>
                    <a:pt x="5286" y="269"/>
                    <a:pt x="4882" y="282"/>
                    <a:pt x="4481" y="307"/>
                  </a:cubicBezTo>
                  <a:cubicBezTo>
                    <a:pt x="3800" y="341"/>
                    <a:pt x="3340" y="818"/>
                    <a:pt x="3050" y="1346"/>
                  </a:cubicBezTo>
                  <a:cubicBezTo>
                    <a:pt x="2147" y="2999"/>
                    <a:pt x="1346" y="4703"/>
                    <a:pt x="494" y="6390"/>
                  </a:cubicBezTo>
                  <a:lnTo>
                    <a:pt x="494" y="6662"/>
                  </a:lnTo>
                  <a:lnTo>
                    <a:pt x="358" y="6543"/>
                  </a:lnTo>
                  <a:lnTo>
                    <a:pt x="0" y="6799"/>
                  </a:lnTo>
                  <a:lnTo>
                    <a:pt x="494" y="7770"/>
                  </a:lnTo>
                  <a:lnTo>
                    <a:pt x="767" y="7378"/>
                  </a:lnTo>
                  <a:cubicBezTo>
                    <a:pt x="778" y="6951"/>
                    <a:pt x="1009" y="6915"/>
                    <a:pt x="1263" y="6915"/>
                  </a:cubicBezTo>
                  <a:cubicBezTo>
                    <a:pt x="1314" y="6915"/>
                    <a:pt x="1366" y="6916"/>
                    <a:pt x="1417" y="6916"/>
                  </a:cubicBezTo>
                  <a:cubicBezTo>
                    <a:pt x="1487" y="6916"/>
                    <a:pt x="1556" y="6914"/>
                    <a:pt x="1619" y="6901"/>
                  </a:cubicBezTo>
                  <a:cubicBezTo>
                    <a:pt x="2113" y="6969"/>
                    <a:pt x="2198" y="7088"/>
                    <a:pt x="2232" y="7753"/>
                  </a:cubicBezTo>
                  <a:lnTo>
                    <a:pt x="2232" y="8315"/>
                  </a:lnTo>
                  <a:cubicBezTo>
                    <a:pt x="2263" y="8822"/>
                    <a:pt x="2335" y="9357"/>
                    <a:pt x="1686" y="9357"/>
                  </a:cubicBezTo>
                  <a:cubicBezTo>
                    <a:pt x="1616" y="9357"/>
                    <a:pt x="1537" y="9351"/>
                    <a:pt x="1448" y="9337"/>
                  </a:cubicBezTo>
                  <a:cubicBezTo>
                    <a:pt x="1431" y="9337"/>
                    <a:pt x="1380" y="9474"/>
                    <a:pt x="1346" y="9559"/>
                  </a:cubicBezTo>
                  <a:cubicBezTo>
                    <a:pt x="1346" y="9593"/>
                    <a:pt x="1363" y="9627"/>
                    <a:pt x="1380" y="9644"/>
                  </a:cubicBezTo>
                  <a:lnTo>
                    <a:pt x="2028" y="9542"/>
                  </a:lnTo>
                  <a:lnTo>
                    <a:pt x="2607" y="10394"/>
                  </a:lnTo>
                  <a:lnTo>
                    <a:pt x="2607" y="9644"/>
                  </a:lnTo>
                  <a:lnTo>
                    <a:pt x="2607" y="9286"/>
                  </a:lnTo>
                  <a:cubicBezTo>
                    <a:pt x="2675" y="8315"/>
                    <a:pt x="2675" y="8315"/>
                    <a:pt x="3186" y="8008"/>
                  </a:cubicBezTo>
                  <a:lnTo>
                    <a:pt x="3510" y="8775"/>
                  </a:lnTo>
                  <a:lnTo>
                    <a:pt x="3510" y="9150"/>
                  </a:lnTo>
                  <a:lnTo>
                    <a:pt x="3510" y="9389"/>
                  </a:lnTo>
                  <a:cubicBezTo>
                    <a:pt x="3612" y="9900"/>
                    <a:pt x="3800" y="10394"/>
                    <a:pt x="3510" y="10905"/>
                  </a:cubicBezTo>
                  <a:lnTo>
                    <a:pt x="3510" y="11280"/>
                  </a:lnTo>
                  <a:lnTo>
                    <a:pt x="3936" y="11399"/>
                  </a:lnTo>
                  <a:lnTo>
                    <a:pt x="3936" y="8826"/>
                  </a:lnTo>
                  <a:lnTo>
                    <a:pt x="4481" y="8997"/>
                  </a:lnTo>
                  <a:lnTo>
                    <a:pt x="4992" y="8997"/>
                  </a:lnTo>
                  <a:cubicBezTo>
                    <a:pt x="4977" y="8682"/>
                    <a:pt x="5135" y="8237"/>
                    <a:pt x="4637" y="8237"/>
                  </a:cubicBezTo>
                  <a:cubicBezTo>
                    <a:pt x="4596" y="8237"/>
                    <a:pt x="4550" y="8240"/>
                    <a:pt x="4498" y="8247"/>
                  </a:cubicBezTo>
                  <a:cubicBezTo>
                    <a:pt x="4345" y="8162"/>
                    <a:pt x="4089" y="8094"/>
                    <a:pt x="4038" y="7974"/>
                  </a:cubicBezTo>
                  <a:cubicBezTo>
                    <a:pt x="3970" y="7685"/>
                    <a:pt x="3936" y="7395"/>
                    <a:pt x="3953" y="7122"/>
                  </a:cubicBezTo>
                  <a:cubicBezTo>
                    <a:pt x="3953" y="5845"/>
                    <a:pt x="3970" y="4584"/>
                    <a:pt x="3987" y="3323"/>
                  </a:cubicBezTo>
                  <a:cubicBezTo>
                    <a:pt x="4021" y="3016"/>
                    <a:pt x="4055" y="2727"/>
                    <a:pt x="4123" y="2437"/>
                  </a:cubicBezTo>
                  <a:lnTo>
                    <a:pt x="4515" y="2744"/>
                  </a:lnTo>
                  <a:cubicBezTo>
                    <a:pt x="4634" y="2965"/>
                    <a:pt x="4754" y="3187"/>
                    <a:pt x="4873" y="3408"/>
                  </a:cubicBezTo>
                  <a:cubicBezTo>
                    <a:pt x="4958" y="3596"/>
                    <a:pt x="5026" y="3800"/>
                    <a:pt x="5112" y="4004"/>
                  </a:cubicBezTo>
                  <a:cubicBezTo>
                    <a:pt x="5316" y="3527"/>
                    <a:pt x="5538" y="3050"/>
                    <a:pt x="5759" y="2590"/>
                  </a:cubicBezTo>
                  <a:cubicBezTo>
                    <a:pt x="5761" y="2588"/>
                    <a:pt x="5767" y="2587"/>
                    <a:pt x="5774" y="2587"/>
                  </a:cubicBezTo>
                  <a:cubicBezTo>
                    <a:pt x="5818" y="2587"/>
                    <a:pt x="5939" y="2624"/>
                    <a:pt x="5998" y="2624"/>
                  </a:cubicBezTo>
                  <a:cubicBezTo>
                    <a:pt x="6083" y="2369"/>
                    <a:pt x="6168" y="2130"/>
                    <a:pt x="6253" y="1875"/>
                  </a:cubicBezTo>
                  <a:lnTo>
                    <a:pt x="6117" y="1755"/>
                  </a:lnTo>
                  <a:lnTo>
                    <a:pt x="5998" y="1636"/>
                  </a:lnTo>
                  <a:lnTo>
                    <a:pt x="4600" y="682"/>
                  </a:lnTo>
                  <a:lnTo>
                    <a:pt x="4600" y="682"/>
                  </a:lnTo>
                  <a:cubicBezTo>
                    <a:pt x="5606" y="784"/>
                    <a:pt x="6577" y="699"/>
                    <a:pt x="7429" y="989"/>
                  </a:cubicBezTo>
                  <a:cubicBezTo>
                    <a:pt x="8008" y="1193"/>
                    <a:pt x="8519" y="1858"/>
                    <a:pt x="8860" y="2437"/>
                  </a:cubicBezTo>
                  <a:cubicBezTo>
                    <a:pt x="9593" y="3681"/>
                    <a:pt x="10206" y="4993"/>
                    <a:pt x="10853" y="6288"/>
                  </a:cubicBezTo>
                  <a:lnTo>
                    <a:pt x="11126" y="5776"/>
                  </a:lnTo>
                  <a:cubicBezTo>
                    <a:pt x="11126" y="5419"/>
                    <a:pt x="11024" y="5010"/>
                    <a:pt x="11160" y="4737"/>
                  </a:cubicBezTo>
                  <a:cubicBezTo>
                    <a:pt x="11705" y="3715"/>
                    <a:pt x="12302" y="2744"/>
                    <a:pt x="12915" y="1772"/>
                  </a:cubicBezTo>
                  <a:cubicBezTo>
                    <a:pt x="12966" y="1670"/>
                    <a:pt x="13188" y="1653"/>
                    <a:pt x="13324" y="1585"/>
                  </a:cubicBezTo>
                  <a:lnTo>
                    <a:pt x="13324" y="1585"/>
                  </a:lnTo>
                  <a:cubicBezTo>
                    <a:pt x="13290" y="1738"/>
                    <a:pt x="13273" y="1875"/>
                    <a:pt x="13256" y="2011"/>
                  </a:cubicBezTo>
                  <a:lnTo>
                    <a:pt x="13256" y="2522"/>
                  </a:lnTo>
                  <a:lnTo>
                    <a:pt x="13631" y="2522"/>
                  </a:lnTo>
                  <a:lnTo>
                    <a:pt x="13733" y="2386"/>
                  </a:lnTo>
                  <a:lnTo>
                    <a:pt x="13767" y="2267"/>
                  </a:lnTo>
                  <a:lnTo>
                    <a:pt x="13852" y="2147"/>
                  </a:lnTo>
                  <a:lnTo>
                    <a:pt x="14380" y="2403"/>
                  </a:lnTo>
                  <a:lnTo>
                    <a:pt x="14500" y="3272"/>
                  </a:lnTo>
                  <a:lnTo>
                    <a:pt x="14738" y="3272"/>
                  </a:lnTo>
                  <a:cubicBezTo>
                    <a:pt x="14789" y="3153"/>
                    <a:pt x="14840" y="3016"/>
                    <a:pt x="14892" y="2897"/>
                  </a:cubicBezTo>
                  <a:lnTo>
                    <a:pt x="15096" y="2522"/>
                  </a:lnTo>
                  <a:cubicBezTo>
                    <a:pt x="15096" y="2488"/>
                    <a:pt x="15079" y="2454"/>
                    <a:pt x="15079" y="2437"/>
                  </a:cubicBezTo>
                  <a:cubicBezTo>
                    <a:pt x="15079" y="2420"/>
                    <a:pt x="15096" y="2403"/>
                    <a:pt x="15113" y="2403"/>
                  </a:cubicBezTo>
                  <a:lnTo>
                    <a:pt x="15164" y="2164"/>
                  </a:lnTo>
                  <a:cubicBezTo>
                    <a:pt x="14653" y="1875"/>
                    <a:pt x="14142" y="1602"/>
                    <a:pt x="13852" y="1023"/>
                  </a:cubicBezTo>
                  <a:lnTo>
                    <a:pt x="14397" y="869"/>
                  </a:lnTo>
                  <a:lnTo>
                    <a:pt x="14414" y="563"/>
                  </a:lnTo>
                  <a:lnTo>
                    <a:pt x="15164" y="563"/>
                  </a:lnTo>
                  <a:lnTo>
                    <a:pt x="15181" y="580"/>
                  </a:lnTo>
                  <a:cubicBezTo>
                    <a:pt x="15198" y="0"/>
                    <a:pt x="14636" y="256"/>
                    <a:pt x="14380" y="52"/>
                  </a:cubicBezTo>
                  <a:cubicBezTo>
                    <a:pt x="14354" y="53"/>
                    <a:pt x="14326" y="54"/>
                    <a:pt x="14298" y="54"/>
                  </a:cubicBezTo>
                  <a:cubicBezTo>
                    <a:pt x="14145" y="54"/>
                    <a:pt x="13972" y="36"/>
                    <a:pt x="13813" y="36"/>
                  </a:cubicBezTo>
                  <a:close/>
                </a:path>
              </a:pathLst>
            </a:custGeom>
            <a:solidFill>
              <a:srgbClr val="1D0C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2"/>
            <p:cNvSpPr/>
            <p:nvPr/>
          </p:nvSpPr>
          <p:spPr>
            <a:xfrm>
              <a:off x="457801" y="2168512"/>
              <a:ext cx="254115" cy="280896"/>
            </a:xfrm>
            <a:custGeom>
              <a:avLst/>
              <a:gdLst/>
              <a:ahLst/>
              <a:cxnLst/>
              <a:rect l="l" t="t" r="r" b="b"/>
              <a:pathLst>
                <a:path w="12728" h="14751" extrusionOk="0">
                  <a:moveTo>
                    <a:pt x="8298" y="5891"/>
                  </a:moveTo>
                  <a:cubicBezTo>
                    <a:pt x="8894" y="6112"/>
                    <a:pt x="8945" y="6214"/>
                    <a:pt x="8860" y="7118"/>
                  </a:cubicBezTo>
                  <a:cubicBezTo>
                    <a:pt x="8638" y="6640"/>
                    <a:pt x="8502" y="6317"/>
                    <a:pt x="8298" y="5891"/>
                  </a:cubicBezTo>
                  <a:close/>
                  <a:moveTo>
                    <a:pt x="11058" y="8719"/>
                  </a:moveTo>
                  <a:cubicBezTo>
                    <a:pt x="11160" y="8872"/>
                    <a:pt x="11365" y="9009"/>
                    <a:pt x="11365" y="9179"/>
                  </a:cubicBezTo>
                  <a:cubicBezTo>
                    <a:pt x="11382" y="10082"/>
                    <a:pt x="11382" y="10985"/>
                    <a:pt x="11382" y="12059"/>
                  </a:cubicBezTo>
                  <a:cubicBezTo>
                    <a:pt x="10683" y="10934"/>
                    <a:pt x="10956" y="9861"/>
                    <a:pt x="10888" y="8838"/>
                  </a:cubicBezTo>
                  <a:lnTo>
                    <a:pt x="11058" y="8719"/>
                  </a:lnTo>
                  <a:close/>
                  <a:moveTo>
                    <a:pt x="2424" y="1"/>
                  </a:moveTo>
                  <a:cubicBezTo>
                    <a:pt x="2119" y="1"/>
                    <a:pt x="1817" y="10"/>
                    <a:pt x="1516" y="30"/>
                  </a:cubicBezTo>
                  <a:cubicBezTo>
                    <a:pt x="716" y="64"/>
                    <a:pt x="0" y="1018"/>
                    <a:pt x="102" y="1904"/>
                  </a:cubicBezTo>
                  <a:cubicBezTo>
                    <a:pt x="375" y="1733"/>
                    <a:pt x="682" y="1580"/>
                    <a:pt x="1005" y="1461"/>
                  </a:cubicBezTo>
                  <a:cubicBezTo>
                    <a:pt x="1215" y="1406"/>
                    <a:pt x="1468" y="1343"/>
                    <a:pt x="1689" y="1343"/>
                  </a:cubicBezTo>
                  <a:cubicBezTo>
                    <a:pt x="1809" y="1343"/>
                    <a:pt x="1921" y="1362"/>
                    <a:pt x="2011" y="1410"/>
                  </a:cubicBezTo>
                  <a:cubicBezTo>
                    <a:pt x="2811" y="1853"/>
                    <a:pt x="3459" y="2551"/>
                    <a:pt x="3817" y="3386"/>
                  </a:cubicBezTo>
                  <a:cubicBezTo>
                    <a:pt x="4311" y="4442"/>
                    <a:pt x="4856" y="5482"/>
                    <a:pt x="5367" y="6521"/>
                  </a:cubicBezTo>
                  <a:cubicBezTo>
                    <a:pt x="6134" y="8089"/>
                    <a:pt x="6901" y="9639"/>
                    <a:pt x="7684" y="11190"/>
                  </a:cubicBezTo>
                  <a:cubicBezTo>
                    <a:pt x="8195" y="12195"/>
                    <a:pt x="8741" y="13166"/>
                    <a:pt x="9286" y="14154"/>
                  </a:cubicBezTo>
                  <a:lnTo>
                    <a:pt x="9627" y="14018"/>
                  </a:lnTo>
                  <a:cubicBezTo>
                    <a:pt x="9218" y="13132"/>
                    <a:pt x="8809" y="12246"/>
                    <a:pt x="8383" y="11377"/>
                  </a:cubicBezTo>
                  <a:cubicBezTo>
                    <a:pt x="7071" y="8702"/>
                    <a:pt x="5793" y="6044"/>
                    <a:pt x="4430" y="3403"/>
                  </a:cubicBezTo>
                  <a:cubicBezTo>
                    <a:pt x="3936" y="2466"/>
                    <a:pt x="3459" y="1461"/>
                    <a:pt x="2437" y="916"/>
                  </a:cubicBezTo>
                  <a:cubicBezTo>
                    <a:pt x="2147" y="779"/>
                    <a:pt x="1857" y="677"/>
                    <a:pt x="1380" y="473"/>
                  </a:cubicBezTo>
                  <a:cubicBezTo>
                    <a:pt x="1687" y="456"/>
                    <a:pt x="1823" y="439"/>
                    <a:pt x="1959" y="439"/>
                  </a:cubicBezTo>
                  <a:cubicBezTo>
                    <a:pt x="2194" y="491"/>
                    <a:pt x="2438" y="513"/>
                    <a:pt x="2677" y="513"/>
                  </a:cubicBezTo>
                  <a:cubicBezTo>
                    <a:pt x="2751" y="513"/>
                    <a:pt x="2824" y="511"/>
                    <a:pt x="2897" y="507"/>
                  </a:cubicBezTo>
                  <a:cubicBezTo>
                    <a:pt x="3064" y="481"/>
                    <a:pt x="3223" y="469"/>
                    <a:pt x="3375" y="469"/>
                  </a:cubicBezTo>
                  <a:cubicBezTo>
                    <a:pt x="4747" y="469"/>
                    <a:pt x="5484" y="1465"/>
                    <a:pt x="6083" y="2585"/>
                  </a:cubicBezTo>
                  <a:cubicBezTo>
                    <a:pt x="7224" y="4800"/>
                    <a:pt x="8281" y="7049"/>
                    <a:pt x="9405" y="9264"/>
                  </a:cubicBezTo>
                  <a:cubicBezTo>
                    <a:pt x="10308" y="11053"/>
                    <a:pt x="11245" y="12842"/>
                    <a:pt x="12165" y="14631"/>
                  </a:cubicBezTo>
                  <a:lnTo>
                    <a:pt x="12728" y="14751"/>
                  </a:lnTo>
                  <a:cubicBezTo>
                    <a:pt x="12694" y="14546"/>
                    <a:pt x="12677" y="14410"/>
                    <a:pt x="12642" y="14257"/>
                  </a:cubicBezTo>
                  <a:cubicBezTo>
                    <a:pt x="12557" y="14222"/>
                    <a:pt x="12404" y="14222"/>
                    <a:pt x="12387" y="14171"/>
                  </a:cubicBezTo>
                  <a:cubicBezTo>
                    <a:pt x="12199" y="13677"/>
                    <a:pt x="11927" y="13183"/>
                    <a:pt x="11910" y="12672"/>
                  </a:cubicBezTo>
                  <a:cubicBezTo>
                    <a:pt x="11842" y="11224"/>
                    <a:pt x="11876" y="9758"/>
                    <a:pt x="11876" y="8276"/>
                  </a:cubicBezTo>
                  <a:lnTo>
                    <a:pt x="10308" y="8276"/>
                  </a:lnTo>
                  <a:lnTo>
                    <a:pt x="10087" y="9520"/>
                  </a:lnTo>
                  <a:lnTo>
                    <a:pt x="9865" y="9537"/>
                  </a:lnTo>
                  <a:cubicBezTo>
                    <a:pt x="9695" y="8719"/>
                    <a:pt x="9559" y="7867"/>
                    <a:pt x="9337" y="7049"/>
                  </a:cubicBezTo>
                  <a:cubicBezTo>
                    <a:pt x="9201" y="6538"/>
                    <a:pt x="9661" y="5891"/>
                    <a:pt x="9030" y="5465"/>
                  </a:cubicBezTo>
                  <a:cubicBezTo>
                    <a:pt x="8830" y="5473"/>
                    <a:pt x="8605" y="5540"/>
                    <a:pt x="8406" y="5540"/>
                  </a:cubicBezTo>
                  <a:cubicBezTo>
                    <a:pt x="8166" y="5540"/>
                    <a:pt x="7963" y="5441"/>
                    <a:pt x="7889" y="5022"/>
                  </a:cubicBezTo>
                  <a:lnTo>
                    <a:pt x="7804" y="4885"/>
                  </a:lnTo>
                  <a:cubicBezTo>
                    <a:pt x="7514" y="4272"/>
                    <a:pt x="7207" y="3642"/>
                    <a:pt x="6901" y="3028"/>
                  </a:cubicBezTo>
                  <a:lnTo>
                    <a:pt x="6492" y="2279"/>
                  </a:lnTo>
                  <a:cubicBezTo>
                    <a:pt x="6321" y="2040"/>
                    <a:pt x="6185" y="1802"/>
                    <a:pt x="6049" y="1546"/>
                  </a:cubicBezTo>
                  <a:cubicBezTo>
                    <a:pt x="5657" y="609"/>
                    <a:pt x="4890" y="183"/>
                    <a:pt x="3953" y="81"/>
                  </a:cubicBezTo>
                  <a:cubicBezTo>
                    <a:pt x="3442" y="27"/>
                    <a:pt x="2931" y="1"/>
                    <a:pt x="2424" y="1"/>
                  </a:cubicBez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2"/>
            <p:cNvSpPr/>
            <p:nvPr/>
          </p:nvSpPr>
          <p:spPr>
            <a:xfrm>
              <a:off x="1916105" y="963731"/>
              <a:ext cx="254813" cy="319609"/>
            </a:xfrm>
            <a:custGeom>
              <a:avLst/>
              <a:gdLst/>
              <a:ahLst/>
              <a:cxnLst/>
              <a:rect l="l" t="t" r="r" b="b"/>
              <a:pathLst>
                <a:path w="12763" h="16784" extrusionOk="0">
                  <a:moveTo>
                    <a:pt x="8111" y="6492"/>
                  </a:moveTo>
                  <a:cubicBezTo>
                    <a:pt x="8179" y="6731"/>
                    <a:pt x="8230" y="6969"/>
                    <a:pt x="8230" y="7225"/>
                  </a:cubicBezTo>
                  <a:cubicBezTo>
                    <a:pt x="8213" y="7497"/>
                    <a:pt x="8503" y="7923"/>
                    <a:pt x="7974" y="8025"/>
                  </a:cubicBezTo>
                  <a:cubicBezTo>
                    <a:pt x="7923" y="7753"/>
                    <a:pt x="7872" y="7480"/>
                    <a:pt x="7872" y="7242"/>
                  </a:cubicBezTo>
                  <a:cubicBezTo>
                    <a:pt x="7855" y="7003"/>
                    <a:pt x="7889" y="6765"/>
                    <a:pt x="7889" y="6526"/>
                  </a:cubicBezTo>
                  <a:lnTo>
                    <a:pt x="8111" y="6492"/>
                  </a:lnTo>
                  <a:close/>
                  <a:moveTo>
                    <a:pt x="7974" y="8554"/>
                  </a:moveTo>
                  <a:cubicBezTo>
                    <a:pt x="8060" y="8639"/>
                    <a:pt x="8230" y="8741"/>
                    <a:pt x="8247" y="8843"/>
                  </a:cubicBezTo>
                  <a:cubicBezTo>
                    <a:pt x="8264" y="9150"/>
                    <a:pt x="8264" y="9457"/>
                    <a:pt x="8247" y="9763"/>
                  </a:cubicBezTo>
                  <a:lnTo>
                    <a:pt x="8145" y="9797"/>
                  </a:lnTo>
                  <a:cubicBezTo>
                    <a:pt x="8008" y="9508"/>
                    <a:pt x="7872" y="9218"/>
                    <a:pt x="7753" y="8928"/>
                  </a:cubicBezTo>
                  <a:cubicBezTo>
                    <a:pt x="7736" y="8826"/>
                    <a:pt x="7906" y="8673"/>
                    <a:pt x="7974" y="8554"/>
                  </a:cubicBezTo>
                  <a:close/>
                  <a:moveTo>
                    <a:pt x="10640" y="14561"/>
                  </a:moveTo>
                  <a:lnTo>
                    <a:pt x="10700" y="14585"/>
                  </a:lnTo>
                  <a:lnTo>
                    <a:pt x="10666" y="14653"/>
                  </a:lnTo>
                  <a:lnTo>
                    <a:pt x="10640" y="14561"/>
                  </a:lnTo>
                  <a:close/>
                  <a:moveTo>
                    <a:pt x="903" y="26"/>
                  </a:moveTo>
                  <a:cubicBezTo>
                    <a:pt x="601" y="26"/>
                    <a:pt x="299" y="35"/>
                    <a:pt x="0" y="52"/>
                  </a:cubicBezTo>
                  <a:cubicBezTo>
                    <a:pt x="256" y="256"/>
                    <a:pt x="801" y="0"/>
                    <a:pt x="801" y="597"/>
                  </a:cubicBezTo>
                  <a:cubicBezTo>
                    <a:pt x="933" y="584"/>
                    <a:pt x="1061" y="577"/>
                    <a:pt x="1184" y="577"/>
                  </a:cubicBezTo>
                  <a:cubicBezTo>
                    <a:pt x="2646" y="577"/>
                    <a:pt x="3478" y="1490"/>
                    <a:pt x="4107" y="2795"/>
                  </a:cubicBezTo>
                  <a:cubicBezTo>
                    <a:pt x="5742" y="6185"/>
                    <a:pt x="7395" y="9559"/>
                    <a:pt x="9116" y="12898"/>
                  </a:cubicBezTo>
                  <a:cubicBezTo>
                    <a:pt x="9763" y="14057"/>
                    <a:pt x="10479" y="15182"/>
                    <a:pt x="11246" y="16255"/>
                  </a:cubicBezTo>
                  <a:cubicBezTo>
                    <a:pt x="11433" y="16511"/>
                    <a:pt x="11825" y="16613"/>
                    <a:pt x="12132" y="16783"/>
                  </a:cubicBezTo>
                  <a:lnTo>
                    <a:pt x="12762" y="16715"/>
                  </a:lnTo>
                  <a:lnTo>
                    <a:pt x="12592" y="16136"/>
                  </a:lnTo>
                  <a:cubicBezTo>
                    <a:pt x="12302" y="16033"/>
                    <a:pt x="11961" y="15982"/>
                    <a:pt x="11757" y="15795"/>
                  </a:cubicBezTo>
                  <a:cubicBezTo>
                    <a:pt x="11467" y="15522"/>
                    <a:pt x="11586" y="15267"/>
                    <a:pt x="12012" y="15250"/>
                  </a:cubicBezTo>
                  <a:lnTo>
                    <a:pt x="11876" y="14653"/>
                  </a:lnTo>
                  <a:lnTo>
                    <a:pt x="11467" y="15318"/>
                  </a:lnTo>
                  <a:cubicBezTo>
                    <a:pt x="11382" y="14892"/>
                    <a:pt x="11314" y="14602"/>
                    <a:pt x="11246" y="14330"/>
                  </a:cubicBezTo>
                  <a:cubicBezTo>
                    <a:pt x="10479" y="14244"/>
                    <a:pt x="10871" y="13614"/>
                    <a:pt x="10735" y="13256"/>
                  </a:cubicBezTo>
                  <a:lnTo>
                    <a:pt x="10735" y="13256"/>
                  </a:lnTo>
                  <a:cubicBezTo>
                    <a:pt x="10684" y="13673"/>
                    <a:pt x="10651" y="14107"/>
                    <a:pt x="10617" y="14525"/>
                  </a:cubicBezTo>
                  <a:lnTo>
                    <a:pt x="10617" y="14525"/>
                  </a:lnTo>
                  <a:cubicBezTo>
                    <a:pt x="10224" y="14268"/>
                    <a:pt x="10240" y="13865"/>
                    <a:pt x="10240" y="13461"/>
                  </a:cubicBezTo>
                  <a:cubicBezTo>
                    <a:pt x="10257" y="11808"/>
                    <a:pt x="10257" y="10189"/>
                    <a:pt x="10275" y="8554"/>
                  </a:cubicBezTo>
                  <a:cubicBezTo>
                    <a:pt x="10240" y="8366"/>
                    <a:pt x="10189" y="8179"/>
                    <a:pt x="10155" y="7991"/>
                  </a:cubicBezTo>
                  <a:lnTo>
                    <a:pt x="10275" y="7565"/>
                  </a:lnTo>
                  <a:lnTo>
                    <a:pt x="9934" y="6645"/>
                  </a:lnTo>
                  <a:cubicBezTo>
                    <a:pt x="9883" y="6799"/>
                    <a:pt x="9814" y="7037"/>
                    <a:pt x="9729" y="7293"/>
                  </a:cubicBezTo>
                  <a:lnTo>
                    <a:pt x="9729" y="13069"/>
                  </a:lnTo>
                  <a:cubicBezTo>
                    <a:pt x="8622" y="11365"/>
                    <a:pt x="8451" y="9627"/>
                    <a:pt x="9133" y="7804"/>
                  </a:cubicBezTo>
                  <a:lnTo>
                    <a:pt x="8877" y="6765"/>
                  </a:lnTo>
                  <a:cubicBezTo>
                    <a:pt x="8744" y="6179"/>
                    <a:pt x="8715" y="6040"/>
                    <a:pt x="8188" y="6040"/>
                  </a:cubicBezTo>
                  <a:cubicBezTo>
                    <a:pt x="8041" y="6040"/>
                    <a:pt x="7855" y="6051"/>
                    <a:pt x="7617" y="6066"/>
                  </a:cubicBezTo>
                  <a:cubicBezTo>
                    <a:pt x="7651" y="6253"/>
                    <a:pt x="7651" y="6441"/>
                    <a:pt x="7634" y="6628"/>
                  </a:cubicBezTo>
                  <a:cubicBezTo>
                    <a:pt x="7619" y="6686"/>
                    <a:pt x="7387" y="6755"/>
                    <a:pt x="7304" y="6755"/>
                  </a:cubicBezTo>
                  <a:cubicBezTo>
                    <a:pt x="7289" y="6755"/>
                    <a:pt x="7278" y="6753"/>
                    <a:pt x="7276" y="6748"/>
                  </a:cubicBezTo>
                  <a:cubicBezTo>
                    <a:pt x="7122" y="6526"/>
                    <a:pt x="6986" y="6288"/>
                    <a:pt x="6884" y="6049"/>
                  </a:cubicBezTo>
                  <a:lnTo>
                    <a:pt x="6407" y="6322"/>
                  </a:lnTo>
                  <a:lnTo>
                    <a:pt x="4856" y="3170"/>
                  </a:lnTo>
                  <a:lnTo>
                    <a:pt x="4481" y="2420"/>
                  </a:lnTo>
                  <a:cubicBezTo>
                    <a:pt x="4396" y="2267"/>
                    <a:pt x="4328" y="2130"/>
                    <a:pt x="4260" y="1994"/>
                  </a:cubicBezTo>
                  <a:cubicBezTo>
                    <a:pt x="3732" y="989"/>
                    <a:pt x="2999" y="188"/>
                    <a:pt x="1806" y="52"/>
                  </a:cubicBezTo>
                  <a:cubicBezTo>
                    <a:pt x="1508" y="35"/>
                    <a:pt x="1206" y="26"/>
                    <a:pt x="903" y="26"/>
                  </a:cubicBez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2"/>
            <p:cNvSpPr/>
            <p:nvPr/>
          </p:nvSpPr>
          <p:spPr>
            <a:xfrm>
              <a:off x="2053524" y="964702"/>
              <a:ext cx="119770" cy="290550"/>
            </a:xfrm>
            <a:custGeom>
              <a:avLst/>
              <a:gdLst/>
              <a:ahLst/>
              <a:cxnLst/>
              <a:rect l="l" t="t" r="r" b="b"/>
              <a:pathLst>
                <a:path w="5999" h="15258" extrusionOk="0">
                  <a:moveTo>
                    <a:pt x="3968" y="0"/>
                  </a:moveTo>
                  <a:cubicBezTo>
                    <a:pt x="3372" y="0"/>
                    <a:pt x="2502" y="757"/>
                    <a:pt x="2216" y="1398"/>
                  </a:cubicBezTo>
                  <a:cubicBezTo>
                    <a:pt x="1994" y="1960"/>
                    <a:pt x="1671" y="2471"/>
                    <a:pt x="1364" y="2999"/>
                  </a:cubicBezTo>
                  <a:lnTo>
                    <a:pt x="904" y="3885"/>
                  </a:lnTo>
                  <a:lnTo>
                    <a:pt x="222" y="5453"/>
                  </a:lnTo>
                  <a:cubicBezTo>
                    <a:pt x="154" y="5640"/>
                    <a:pt x="69" y="5828"/>
                    <a:pt x="1" y="5998"/>
                  </a:cubicBezTo>
                  <a:cubicBezTo>
                    <a:pt x="103" y="6237"/>
                    <a:pt x="239" y="6475"/>
                    <a:pt x="393" y="6697"/>
                  </a:cubicBezTo>
                  <a:cubicBezTo>
                    <a:pt x="395" y="6702"/>
                    <a:pt x="406" y="6704"/>
                    <a:pt x="421" y="6704"/>
                  </a:cubicBezTo>
                  <a:cubicBezTo>
                    <a:pt x="504" y="6704"/>
                    <a:pt x="736" y="6635"/>
                    <a:pt x="751" y="6577"/>
                  </a:cubicBezTo>
                  <a:cubicBezTo>
                    <a:pt x="768" y="6390"/>
                    <a:pt x="768" y="6202"/>
                    <a:pt x="734" y="6015"/>
                  </a:cubicBezTo>
                  <a:lnTo>
                    <a:pt x="580" y="6032"/>
                  </a:lnTo>
                  <a:lnTo>
                    <a:pt x="563" y="5794"/>
                  </a:lnTo>
                  <a:cubicBezTo>
                    <a:pt x="1091" y="4788"/>
                    <a:pt x="1602" y="3766"/>
                    <a:pt x="2131" y="2778"/>
                  </a:cubicBezTo>
                  <a:cubicBezTo>
                    <a:pt x="2318" y="2488"/>
                    <a:pt x="2523" y="2198"/>
                    <a:pt x="2744" y="1926"/>
                  </a:cubicBezTo>
                  <a:cubicBezTo>
                    <a:pt x="2892" y="1618"/>
                    <a:pt x="3448" y="1391"/>
                    <a:pt x="3862" y="1391"/>
                  </a:cubicBezTo>
                  <a:cubicBezTo>
                    <a:pt x="4021" y="1391"/>
                    <a:pt x="4158" y="1424"/>
                    <a:pt x="4243" y="1500"/>
                  </a:cubicBezTo>
                  <a:cubicBezTo>
                    <a:pt x="4823" y="1517"/>
                    <a:pt x="4942" y="1875"/>
                    <a:pt x="4840" y="2437"/>
                  </a:cubicBezTo>
                  <a:lnTo>
                    <a:pt x="3852" y="1773"/>
                  </a:lnTo>
                  <a:cubicBezTo>
                    <a:pt x="3817" y="1977"/>
                    <a:pt x="3783" y="2164"/>
                    <a:pt x="3732" y="2352"/>
                  </a:cubicBezTo>
                  <a:cubicBezTo>
                    <a:pt x="3783" y="2420"/>
                    <a:pt x="3835" y="2488"/>
                    <a:pt x="3835" y="2573"/>
                  </a:cubicBezTo>
                  <a:lnTo>
                    <a:pt x="3835" y="7974"/>
                  </a:lnTo>
                  <a:lnTo>
                    <a:pt x="3255" y="7974"/>
                  </a:lnTo>
                  <a:cubicBezTo>
                    <a:pt x="3289" y="8162"/>
                    <a:pt x="3340" y="8349"/>
                    <a:pt x="3374" y="8537"/>
                  </a:cubicBezTo>
                  <a:cubicBezTo>
                    <a:pt x="3446" y="8519"/>
                    <a:pt x="3507" y="8510"/>
                    <a:pt x="3559" y="8510"/>
                  </a:cubicBezTo>
                  <a:cubicBezTo>
                    <a:pt x="3852" y="8510"/>
                    <a:pt x="3852" y="8775"/>
                    <a:pt x="3852" y="9065"/>
                  </a:cubicBezTo>
                  <a:cubicBezTo>
                    <a:pt x="3852" y="10445"/>
                    <a:pt x="3835" y="11825"/>
                    <a:pt x="3835" y="13222"/>
                  </a:cubicBezTo>
                  <a:cubicBezTo>
                    <a:pt x="3971" y="13580"/>
                    <a:pt x="3579" y="14210"/>
                    <a:pt x="4346" y="14296"/>
                  </a:cubicBezTo>
                  <a:lnTo>
                    <a:pt x="4346" y="14091"/>
                  </a:lnTo>
                  <a:lnTo>
                    <a:pt x="4346" y="13870"/>
                  </a:lnTo>
                  <a:cubicBezTo>
                    <a:pt x="4346" y="10667"/>
                    <a:pt x="4329" y="7463"/>
                    <a:pt x="4397" y="4277"/>
                  </a:cubicBezTo>
                  <a:cubicBezTo>
                    <a:pt x="4414" y="3630"/>
                    <a:pt x="4738" y="2999"/>
                    <a:pt x="4908" y="2352"/>
                  </a:cubicBezTo>
                  <a:lnTo>
                    <a:pt x="5181" y="2369"/>
                  </a:lnTo>
                  <a:cubicBezTo>
                    <a:pt x="5266" y="2573"/>
                    <a:pt x="5317" y="2795"/>
                    <a:pt x="5334" y="3016"/>
                  </a:cubicBezTo>
                  <a:cubicBezTo>
                    <a:pt x="5351" y="6475"/>
                    <a:pt x="5368" y="9917"/>
                    <a:pt x="5334" y="13376"/>
                  </a:cubicBezTo>
                  <a:cubicBezTo>
                    <a:pt x="5334" y="13785"/>
                    <a:pt x="5095" y="14193"/>
                    <a:pt x="4976" y="14602"/>
                  </a:cubicBezTo>
                  <a:cubicBezTo>
                    <a:pt x="5027" y="14807"/>
                    <a:pt x="5061" y="14994"/>
                    <a:pt x="5112" y="15199"/>
                  </a:cubicBezTo>
                  <a:cubicBezTo>
                    <a:pt x="5146" y="15233"/>
                    <a:pt x="5181" y="15250"/>
                    <a:pt x="5215" y="15250"/>
                  </a:cubicBezTo>
                  <a:cubicBezTo>
                    <a:pt x="5258" y="15255"/>
                    <a:pt x="5298" y="15258"/>
                    <a:pt x="5334" y="15258"/>
                  </a:cubicBezTo>
                  <a:cubicBezTo>
                    <a:pt x="5660" y="15258"/>
                    <a:pt x="5743" y="15057"/>
                    <a:pt x="5743" y="14705"/>
                  </a:cubicBezTo>
                  <a:cubicBezTo>
                    <a:pt x="5743" y="14040"/>
                    <a:pt x="5811" y="13393"/>
                    <a:pt x="5845" y="12728"/>
                  </a:cubicBezTo>
                  <a:cubicBezTo>
                    <a:pt x="5862" y="11518"/>
                    <a:pt x="5896" y="10309"/>
                    <a:pt x="5913" y="9082"/>
                  </a:cubicBezTo>
                  <a:cubicBezTo>
                    <a:pt x="5913" y="8877"/>
                    <a:pt x="5964" y="8673"/>
                    <a:pt x="5981" y="8486"/>
                  </a:cubicBezTo>
                  <a:lnTo>
                    <a:pt x="5998" y="7940"/>
                  </a:lnTo>
                  <a:lnTo>
                    <a:pt x="5862" y="3681"/>
                  </a:lnTo>
                  <a:cubicBezTo>
                    <a:pt x="5862" y="3545"/>
                    <a:pt x="5845" y="3391"/>
                    <a:pt x="5845" y="3255"/>
                  </a:cubicBezTo>
                  <a:cubicBezTo>
                    <a:pt x="5641" y="2624"/>
                    <a:pt x="5436" y="1977"/>
                    <a:pt x="5249" y="1347"/>
                  </a:cubicBezTo>
                  <a:lnTo>
                    <a:pt x="5112" y="1227"/>
                  </a:lnTo>
                  <a:lnTo>
                    <a:pt x="3579" y="733"/>
                  </a:lnTo>
                  <a:lnTo>
                    <a:pt x="4226" y="580"/>
                  </a:lnTo>
                  <a:cubicBezTo>
                    <a:pt x="4397" y="273"/>
                    <a:pt x="4243" y="120"/>
                    <a:pt x="3988" y="1"/>
                  </a:cubicBezTo>
                  <a:cubicBezTo>
                    <a:pt x="3981" y="0"/>
                    <a:pt x="3975" y="0"/>
                    <a:pt x="3968" y="0"/>
                  </a:cubicBezTo>
                  <a:close/>
                </a:path>
              </a:pathLst>
            </a:custGeom>
            <a:solidFill>
              <a:srgbClr val="0C0C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2"/>
            <p:cNvSpPr/>
            <p:nvPr/>
          </p:nvSpPr>
          <p:spPr>
            <a:xfrm>
              <a:off x="3912565" y="1019202"/>
              <a:ext cx="115338" cy="245305"/>
            </a:xfrm>
            <a:custGeom>
              <a:avLst/>
              <a:gdLst/>
              <a:ahLst/>
              <a:cxnLst/>
              <a:rect l="l" t="t" r="r" b="b"/>
              <a:pathLst>
                <a:path w="5777" h="12882" extrusionOk="0">
                  <a:moveTo>
                    <a:pt x="3135" y="4158"/>
                  </a:moveTo>
                  <a:lnTo>
                    <a:pt x="3135" y="5590"/>
                  </a:lnTo>
                  <a:lnTo>
                    <a:pt x="2931" y="5607"/>
                  </a:lnTo>
                  <a:lnTo>
                    <a:pt x="2931" y="5590"/>
                  </a:lnTo>
                  <a:cubicBezTo>
                    <a:pt x="2590" y="5095"/>
                    <a:pt x="2931" y="4618"/>
                    <a:pt x="2948" y="4158"/>
                  </a:cubicBezTo>
                  <a:close/>
                  <a:moveTo>
                    <a:pt x="4635" y="4397"/>
                  </a:moveTo>
                  <a:lnTo>
                    <a:pt x="4635" y="10002"/>
                  </a:lnTo>
                  <a:cubicBezTo>
                    <a:pt x="3323" y="8111"/>
                    <a:pt x="3578" y="6169"/>
                    <a:pt x="4635" y="4397"/>
                  </a:cubicBezTo>
                  <a:close/>
                  <a:moveTo>
                    <a:pt x="5402" y="1"/>
                  </a:moveTo>
                  <a:lnTo>
                    <a:pt x="4720" y="103"/>
                  </a:lnTo>
                  <a:cubicBezTo>
                    <a:pt x="4737" y="427"/>
                    <a:pt x="4737" y="751"/>
                    <a:pt x="4720" y="1074"/>
                  </a:cubicBezTo>
                  <a:cubicBezTo>
                    <a:pt x="4601" y="2335"/>
                    <a:pt x="4430" y="3579"/>
                    <a:pt x="4175" y="4806"/>
                  </a:cubicBezTo>
                  <a:cubicBezTo>
                    <a:pt x="4004" y="3783"/>
                    <a:pt x="3323" y="3630"/>
                    <a:pt x="2522" y="3630"/>
                  </a:cubicBezTo>
                  <a:lnTo>
                    <a:pt x="2846" y="4329"/>
                  </a:lnTo>
                  <a:cubicBezTo>
                    <a:pt x="1960" y="4226"/>
                    <a:pt x="1892" y="4107"/>
                    <a:pt x="2028" y="3255"/>
                  </a:cubicBezTo>
                  <a:lnTo>
                    <a:pt x="2028" y="3255"/>
                  </a:lnTo>
                  <a:lnTo>
                    <a:pt x="1602" y="3869"/>
                  </a:lnTo>
                  <a:lnTo>
                    <a:pt x="1108" y="2761"/>
                  </a:lnTo>
                  <a:lnTo>
                    <a:pt x="852" y="2267"/>
                  </a:lnTo>
                  <a:cubicBezTo>
                    <a:pt x="648" y="1960"/>
                    <a:pt x="460" y="1654"/>
                    <a:pt x="273" y="1347"/>
                  </a:cubicBezTo>
                  <a:lnTo>
                    <a:pt x="0" y="1620"/>
                  </a:lnTo>
                  <a:cubicBezTo>
                    <a:pt x="1125" y="3937"/>
                    <a:pt x="2232" y="6254"/>
                    <a:pt x="3391" y="8554"/>
                  </a:cubicBezTo>
                  <a:cubicBezTo>
                    <a:pt x="3936" y="9696"/>
                    <a:pt x="4499" y="10820"/>
                    <a:pt x="5095" y="11945"/>
                  </a:cubicBezTo>
                  <a:cubicBezTo>
                    <a:pt x="5299" y="12269"/>
                    <a:pt x="5521" y="12592"/>
                    <a:pt x="5776" y="12882"/>
                  </a:cubicBezTo>
                  <a:cubicBezTo>
                    <a:pt x="5742" y="12456"/>
                    <a:pt x="5725" y="12030"/>
                    <a:pt x="5691" y="11604"/>
                  </a:cubicBezTo>
                  <a:cubicBezTo>
                    <a:pt x="5555" y="11417"/>
                    <a:pt x="5316" y="11229"/>
                    <a:pt x="5316" y="11059"/>
                  </a:cubicBezTo>
                  <a:cubicBezTo>
                    <a:pt x="5333" y="9406"/>
                    <a:pt x="5385" y="7770"/>
                    <a:pt x="5436" y="6118"/>
                  </a:cubicBezTo>
                  <a:cubicBezTo>
                    <a:pt x="5402" y="6118"/>
                    <a:pt x="5363" y="6122"/>
                    <a:pt x="5329" y="6122"/>
                  </a:cubicBezTo>
                  <a:cubicBezTo>
                    <a:pt x="5295" y="6122"/>
                    <a:pt x="5265" y="6118"/>
                    <a:pt x="5248" y="6101"/>
                  </a:cubicBezTo>
                  <a:cubicBezTo>
                    <a:pt x="5095" y="5981"/>
                    <a:pt x="4942" y="5828"/>
                    <a:pt x="4805" y="5692"/>
                  </a:cubicBezTo>
                  <a:lnTo>
                    <a:pt x="5316" y="5487"/>
                  </a:lnTo>
                  <a:cubicBezTo>
                    <a:pt x="5350" y="3664"/>
                    <a:pt x="5367" y="1824"/>
                    <a:pt x="5402" y="1"/>
                  </a:cubicBez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2"/>
            <p:cNvSpPr/>
            <p:nvPr/>
          </p:nvSpPr>
          <p:spPr>
            <a:xfrm>
              <a:off x="4342192" y="2299486"/>
              <a:ext cx="112283" cy="178143"/>
            </a:xfrm>
            <a:custGeom>
              <a:avLst/>
              <a:gdLst/>
              <a:ahLst/>
              <a:cxnLst/>
              <a:rect l="l" t="t" r="r" b="b"/>
              <a:pathLst>
                <a:path w="5624" h="9355" extrusionOk="0">
                  <a:moveTo>
                    <a:pt x="1125" y="1108"/>
                  </a:moveTo>
                  <a:lnTo>
                    <a:pt x="1125" y="1108"/>
                  </a:lnTo>
                  <a:cubicBezTo>
                    <a:pt x="2199" y="1364"/>
                    <a:pt x="1790" y="2165"/>
                    <a:pt x="1909" y="2761"/>
                  </a:cubicBezTo>
                  <a:lnTo>
                    <a:pt x="1739" y="2795"/>
                  </a:lnTo>
                  <a:cubicBezTo>
                    <a:pt x="1534" y="2233"/>
                    <a:pt x="1330" y="1671"/>
                    <a:pt x="1125" y="1108"/>
                  </a:cubicBezTo>
                  <a:close/>
                  <a:moveTo>
                    <a:pt x="3840" y="813"/>
                  </a:moveTo>
                  <a:cubicBezTo>
                    <a:pt x="3990" y="813"/>
                    <a:pt x="4130" y="835"/>
                    <a:pt x="4260" y="887"/>
                  </a:cubicBezTo>
                  <a:cubicBezTo>
                    <a:pt x="4056" y="3017"/>
                    <a:pt x="4056" y="5164"/>
                    <a:pt x="4260" y="7310"/>
                  </a:cubicBezTo>
                  <a:lnTo>
                    <a:pt x="4056" y="7361"/>
                  </a:lnTo>
                  <a:cubicBezTo>
                    <a:pt x="3920" y="6867"/>
                    <a:pt x="3681" y="6390"/>
                    <a:pt x="3647" y="5913"/>
                  </a:cubicBezTo>
                  <a:cubicBezTo>
                    <a:pt x="3562" y="4397"/>
                    <a:pt x="3545" y="2880"/>
                    <a:pt x="3528" y="1364"/>
                  </a:cubicBezTo>
                  <a:cubicBezTo>
                    <a:pt x="3528" y="1160"/>
                    <a:pt x="3596" y="836"/>
                    <a:pt x="3698" y="819"/>
                  </a:cubicBezTo>
                  <a:cubicBezTo>
                    <a:pt x="3746" y="815"/>
                    <a:pt x="3794" y="813"/>
                    <a:pt x="3840" y="813"/>
                  </a:cubicBezTo>
                  <a:close/>
                  <a:moveTo>
                    <a:pt x="3204" y="1"/>
                  </a:moveTo>
                  <a:cubicBezTo>
                    <a:pt x="3102" y="359"/>
                    <a:pt x="3051" y="717"/>
                    <a:pt x="3000" y="1074"/>
                  </a:cubicBezTo>
                  <a:cubicBezTo>
                    <a:pt x="2966" y="1756"/>
                    <a:pt x="2983" y="2437"/>
                    <a:pt x="2983" y="3119"/>
                  </a:cubicBezTo>
                  <a:cubicBezTo>
                    <a:pt x="3017" y="3477"/>
                    <a:pt x="3017" y="3835"/>
                    <a:pt x="3000" y="4192"/>
                  </a:cubicBezTo>
                  <a:cubicBezTo>
                    <a:pt x="3000" y="4346"/>
                    <a:pt x="2863" y="4482"/>
                    <a:pt x="2795" y="4635"/>
                  </a:cubicBezTo>
                  <a:cubicBezTo>
                    <a:pt x="2676" y="4516"/>
                    <a:pt x="2471" y="4414"/>
                    <a:pt x="2437" y="4278"/>
                  </a:cubicBezTo>
                  <a:cubicBezTo>
                    <a:pt x="2352" y="3613"/>
                    <a:pt x="2318" y="2932"/>
                    <a:pt x="2250" y="2267"/>
                  </a:cubicBezTo>
                  <a:cubicBezTo>
                    <a:pt x="2250" y="2080"/>
                    <a:pt x="2233" y="1892"/>
                    <a:pt x="2233" y="1705"/>
                  </a:cubicBezTo>
                  <a:cubicBezTo>
                    <a:pt x="2250" y="700"/>
                    <a:pt x="1943" y="393"/>
                    <a:pt x="955" y="376"/>
                  </a:cubicBezTo>
                  <a:cubicBezTo>
                    <a:pt x="751" y="359"/>
                    <a:pt x="563" y="308"/>
                    <a:pt x="376" y="240"/>
                  </a:cubicBezTo>
                  <a:lnTo>
                    <a:pt x="1" y="257"/>
                  </a:lnTo>
                  <a:cubicBezTo>
                    <a:pt x="563" y="1466"/>
                    <a:pt x="1074" y="2693"/>
                    <a:pt x="1688" y="3852"/>
                  </a:cubicBezTo>
                  <a:cubicBezTo>
                    <a:pt x="2454" y="5334"/>
                    <a:pt x="3255" y="6782"/>
                    <a:pt x="4124" y="8179"/>
                  </a:cubicBezTo>
                  <a:cubicBezTo>
                    <a:pt x="4392" y="8631"/>
                    <a:pt x="4923" y="8902"/>
                    <a:pt x="5394" y="9316"/>
                  </a:cubicBezTo>
                  <a:lnTo>
                    <a:pt x="5394" y="9316"/>
                  </a:lnTo>
                  <a:lnTo>
                    <a:pt x="5623" y="9168"/>
                  </a:lnTo>
                  <a:cubicBezTo>
                    <a:pt x="5504" y="8878"/>
                    <a:pt x="5402" y="8605"/>
                    <a:pt x="5266" y="8316"/>
                  </a:cubicBezTo>
                  <a:cubicBezTo>
                    <a:pt x="5215" y="8145"/>
                    <a:pt x="5163" y="7958"/>
                    <a:pt x="5112" y="7787"/>
                  </a:cubicBezTo>
                  <a:lnTo>
                    <a:pt x="4976" y="7430"/>
                  </a:lnTo>
                  <a:cubicBezTo>
                    <a:pt x="4891" y="7293"/>
                    <a:pt x="4703" y="7157"/>
                    <a:pt x="4703" y="7021"/>
                  </a:cubicBezTo>
                  <a:cubicBezTo>
                    <a:pt x="4686" y="5385"/>
                    <a:pt x="4686" y="3749"/>
                    <a:pt x="4686" y="2114"/>
                  </a:cubicBezTo>
                  <a:lnTo>
                    <a:pt x="4686" y="393"/>
                  </a:lnTo>
                  <a:lnTo>
                    <a:pt x="3204" y="1"/>
                  </a:lnTo>
                  <a:close/>
                  <a:moveTo>
                    <a:pt x="5394" y="9316"/>
                  </a:moveTo>
                  <a:lnTo>
                    <a:pt x="5334" y="9355"/>
                  </a:lnTo>
                  <a:lnTo>
                    <a:pt x="5419" y="9338"/>
                  </a:lnTo>
                  <a:cubicBezTo>
                    <a:pt x="5411" y="9331"/>
                    <a:pt x="5402" y="9323"/>
                    <a:pt x="5394" y="9316"/>
                  </a:cubicBez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2"/>
            <p:cNvSpPr/>
            <p:nvPr/>
          </p:nvSpPr>
          <p:spPr>
            <a:xfrm>
              <a:off x="3949979" y="973462"/>
              <a:ext cx="205480" cy="128175"/>
            </a:xfrm>
            <a:custGeom>
              <a:avLst/>
              <a:gdLst/>
              <a:ahLst/>
              <a:cxnLst/>
              <a:rect l="l" t="t" r="r" b="b"/>
              <a:pathLst>
                <a:path w="10292" h="6731" extrusionOk="0">
                  <a:moveTo>
                    <a:pt x="6390" y="1"/>
                  </a:moveTo>
                  <a:cubicBezTo>
                    <a:pt x="5555" y="18"/>
                    <a:pt x="4720" y="1"/>
                    <a:pt x="3902" y="35"/>
                  </a:cubicBezTo>
                  <a:cubicBezTo>
                    <a:pt x="3613" y="52"/>
                    <a:pt x="3357" y="154"/>
                    <a:pt x="3153" y="341"/>
                  </a:cubicBezTo>
                  <a:cubicBezTo>
                    <a:pt x="2727" y="853"/>
                    <a:pt x="2352" y="1398"/>
                    <a:pt x="2028" y="1960"/>
                  </a:cubicBezTo>
                  <a:cubicBezTo>
                    <a:pt x="1449" y="3016"/>
                    <a:pt x="938" y="4090"/>
                    <a:pt x="393" y="5163"/>
                  </a:cubicBezTo>
                  <a:lnTo>
                    <a:pt x="154" y="5657"/>
                  </a:lnTo>
                  <a:cubicBezTo>
                    <a:pt x="1" y="6509"/>
                    <a:pt x="69" y="6628"/>
                    <a:pt x="972" y="6731"/>
                  </a:cubicBezTo>
                  <a:lnTo>
                    <a:pt x="648" y="6032"/>
                  </a:lnTo>
                  <a:cubicBezTo>
                    <a:pt x="750" y="5691"/>
                    <a:pt x="887" y="5368"/>
                    <a:pt x="1023" y="5061"/>
                  </a:cubicBezTo>
                  <a:cubicBezTo>
                    <a:pt x="1551" y="4039"/>
                    <a:pt x="2045" y="3033"/>
                    <a:pt x="2625" y="2062"/>
                  </a:cubicBezTo>
                  <a:cubicBezTo>
                    <a:pt x="2868" y="1633"/>
                    <a:pt x="3484" y="1361"/>
                    <a:pt x="3997" y="1361"/>
                  </a:cubicBezTo>
                  <a:cubicBezTo>
                    <a:pt x="4237" y="1361"/>
                    <a:pt x="4454" y="1421"/>
                    <a:pt x="4601" y="1551"/>
                  </a:cubicBezTo>
                  <a:cubicBezTo>
                    <a:pt x="4857" y="1756"/>
                    <a:pt x="4976" y="2113"/>
                    <a:pt x="5146" y="2403"/>
                  </a:cubicBezTo>
                  <a:lnTo>
                    <a:pt x="5402" y="3033"/>
                  </a:lnTo>
                  <a:cubicBezTo>
                    <a:pt x="5487" y="2761"/>
                    <a:pt x="5572" y="2488"/>
                    <a:pt x="5657" y="2199"/>
                  </a:cubicBezTo>
                  <a:cubicBezTo>
                    <a:pt x="6083" y="2386"/>
                    <a:pt x="6100" y="2778"/>
                    <a:pt x="6134" y="3187"/>
                  </a:cubicBezTo>
                  <a:cubicBezTo>
                    <a:pt x="6117" y="3221"/>
                    <a:pt x="6117" y="3255"/>
                    <a:pt x="6151" y="3272"/>
                  </a:cubicBezTo>
                  <a:cubicBezTo>
                    <a:pt x="6288" y="3170"/>
                    <a:pt x="6407" y="3085"/>
                    <a:pt x="6543" y="2982"/>
                  </a:cubicBezTo>
                  <a:lnTo>
                    <a:pt x="5078" y="767"/>
                  </a:lnTo>
                  <a:cubicBezTo>
                    <a:pt x="5315" y="620"/>
                    <a:pt x="5615" y="552"/>
                    <a:pt x="5925" y="552"/>
                  </a:cubicBezTo>
                  <a:cubicBezTo>
                    <a:pt x="6439" y="552"/>
                    <a:pt x="6981" y="738"/>
                    <a:pt x="7310" y="1057"/>
                  </a:cubicBezTo>
                  <a:cubicBezTo>
                    <a:pt x="8264" y="1977"/>
                    <a:pt x="8792" y="3153"/>
                    <a:pt x="9355" y="4294"/>
                  </a:cubicBezTo>
                  <a:cubicBezTo>
                    <a:pt x="9508" y="4635"/>
                    <a:pt x="9712" y="4959"/>
                    <a:pt x="9900" y="5282"/>
                  </a:cubicBezTo>
                  <a:lnTo>
                    <a:pt x="10155" y="5487"/>
                  </a:lnTo>
                  <a:lnTo>
                    <a:pt x="10292" y="5419"/>
                  </a:lnTo>
                  <a:cubicBezTo>
                    <a:pt x="10224" y="5214"/>
                    <a:pt x="10173" y="4993"/>
                    <a:pt x="10087" y="4788"/>
                  </a:cubicBezTo>
                  <a:cubicBezTo>
                    <a:pt x="10019" y="4584"/>
                    <a:pt x="9951" y="4396"/>
                    <a:pt x="9883" y="4175"/>
                  </a:cubicBezTo>
                  <a:cubicBezTo>
                    <a:pt x="9542" y="3579"/>
                    <a:pt x="9201" y="2999"/>
                    <a:pt x="8895" y="2386"/>
                  </a:cubicBezTo>
                  <a:cubicBezTo>
                    <a:pt x="8349" y="1278"/>
                    <a:pt x="7753" y="256"/>
                    <a:pt x="6390" y="1"/>
                  </a:cubicBezTo>
                  <a:close/>
                </a:path>
              </a:pathLst>
            </a:custGeom>
            <a:solidFill>
              <a:srgbClr val="0C0C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2"/>
            <p:cNvSpPr/>
            <p:nvPr/>
          </p:nvSpPr>
          <p:spPr>
            <a:xfrm>
              <a:off x="1229648" y="973138"/>
              <a:ext cx="192542" cy="183665"/>
            </a:xfrm>
            <a:custGeom>
              <a:avLst/>
              <a:gdLst/>
              <a:ahLst/>
              <a:cxnLst/>
              <a:rect l="l" t="t" r="r" b="b"/>
              <a:pathLst>
                <a:path w="9644" h="9645" extrusionOk="0">
                  <a:moveTo>
                    <a:pt x="3612" y="1"/>
                  </a:moveTo>
                  <a:cubicBezTo>
                    <a:pt x="3016" y="1"/>
                    <a:pt x="2777" y="478"/>
                    <a:pt x="2539" y="852"/>
                  </a:cubicBezTo>
                  <a:cubicBezTo>
                    <a:pt x="2198" y="1483"/>
                    <a:pt x="1891" y="2130"/>
                    <a:pt x="1602" y="2778"/>
                  </a:cubicBezTo>
                  <a:cubicBezTo>
                    <a:pt x="1227" y="3545"/>
                    <a:pt x="835" y="4311"/>
                    <a:pt x="460" y="5078"/>
                  </a:cubicBezTo>
                  <a:cubicBezTo>
                    <a:pt x="290" y="5402"/>
                    <a:pt x="153" y="5708"/>
                    <a:pt x="0" y="6032"/>
                  </a:cubicBezTo>
                  <a:lnTo>
                    <a:pt x="869" y="6645"/>
                  </a:lnTo>
                  <a:lnTo>
                    <a:pt x="1380" y="6594"/>
                  </a:lnTo>
                  <a:lnTo>
                    <a:pt x="1482" y="6628"/>
                  </a:lnTo>
                  <a:cubicBezTo>
                    <a:pt x="2147" y="6986"/>
                    <a:pt x="1755" y="7463"/>
                    <a:pt x="1619" y="7906"/>
                  </a:cubicBezTo>
                  <a:cubicBezTo>
                    <a:pt x="1482" y="8162"/>
                    <a:pt x="1346" y="8383"/>
                    <a:pt x="1636" y="8690"/>
                  </a:cubicBezTo>
                  <a:cubicBezTo>
                    <a:pt x="1789" y="8843"/>
                    <a:pt x="1755" y="9201"/>
                    <a:pt x="1840" y="9644"/>
                  </a:cubicBezTo>
                  <a:cubicBezTo>
                    <a:pt x="1959" y="9286"/>
                    <a:pt x="2028" y="9099"/>
                    <a:pt x="2096" y="8912"/>
                  </a:cubicBezTo>
                  <a:lnTo>
                    <a:pt x="2283" y="7634"/>
                  </a:lnTo>
                  <a:lnTo>
                    <a:pt x="2556" y="7634"/>
                  </a:lnTo>
                  <a:cubicBezTo>
                    <a:pt x="2658" y="7889"/>
                    <a:pt x="2777" y="8162"/>
                    <a:pt x="2880" y="8417"/>
                  </a:cubicBezTo>
                  <a:lnTo>
                    <a:pt x="3493" y="7906"/>
                  </a:lnTo>
                  <a:lnTo>
                    <a:pt x="3323" y="7668"/>
                  </a:lnTo>
                  <a:cubicBezTo>
                    <a:pt x="3305" y="7293"/>
                    <a:pt x="3288" y="6935"/>
                    <a:pt x="3220" y="6577"/>
                  </a:cubicBezTo>
                  <a:cubicBezTo>
                    <a:pt x="3203" y="6458"/>
                    <a:pt x="3050" y="6339"/>
                    <a:pt x="2948" y="6237"/>
                  </a:cubicBezTo>
                  <a:lnTo>
                    <a:pt x="2743" y="6560"/>
                  </a:lnTo>
                  <a:cubicBezTo>
                    <a:pt x="2828" y="6918"/>
                    <a:pt x="2897" y="7259"/>
                    <a:pt x="2982" y="7617"/>
                  </a:cubicBezTo>
                  <a:lnTo>
                    <a:pt x="2726" y="7753"/>
                  </a:lnTo>
                  <a:cubicBezTo>
                    <a:pt x="2611" y="6677"/>
                    <a:pt x="2170" y="6011"/>
                    <a:pt x="1138" y="6011"/>
                  </a:cubicBezTo>
                  <a:cubicBezTo>
                    <a:pt x="945" y="6011"/>
                    <a:pt x="731" y="6035"/>
                    <a:pt x="494" y="6083"/>
                  </a:cubicBezTo>
                  <a:cubicBezTo>
                    <a:pt x="1073" y="4976"/>
                    <a:pt x="1533" y="4022"/>
                    <a:pt x="2045" y="3084"/>
                  </a:cubicBezTo>
                  <a:cubicBezTo>
                    <a:pt x="2334" y="2556"/>
                    <a:pt x="2692" y="2045"/>
                    <a:pt x="3016" y="1534"/>
                  </a:cubicBezTo>
                  <a:lnTo>
                    <a:pt x="3646" y="921"/>
                  </a:lnTo>
                  <a:lnTo>
                    <a:pt x="3885" y="699"/>
                  </a:lnTo>
                  <a:lnTo>
                    <a:pt x="4532" y="427"/>
                  </a:lnTo>
                  <a:cubicBezTo>
                    <a:pt x="4813" y="465"/>
                    <a:pt x="5094" y="484"/>
                    <a:pt x="5376" y="484"/>
                  </a:cubicBezTo>
                  <a:cubicBezTo>
                    <a:pt x="5469" y="484"/>
                    <a:pt x="5563" y="482"/>
                    <a:pt x="5657" y="478"/>
                  </a:cubicBezTo>
                  <a:cubicBezTo>
                    <a:pt x="5784" y="461"/>
                    <a:pt x="5904" y="452"/>
                    <a:pt x="6019" y="452"/>
                  </a:cubicBezTo>
                  <a:cubicBezTo>
                    <a:pt x="7282" y="452"/>
                    <a:pt x="7876" y="1433"/>
                    <a:pt x="8485" y="2386"/>
                  </a:cubicBezTo>
                  <a:cubicBezTo>
                    <a:pt x="8673" y="2676"/>
                    <a:pt x="8843" y="2982"/>
                    <a:pt x="9030" y="3289"/>
                  </a:cubicBezTo>
                  <a:lnTo>
                    <a:pt x="9150" y="3527"/>
                  </a:lnTo>
                  <a:lnTo>
                    <a:pt x="9269" y="3783"/>
                  </a:lnTo>
                  <a:lnTo>
                    <a:pt x="9644" y="3647"/>
                  </a:lnTo>
                  <a:cubicBezTo>
                    <a:pt x="9644" y="3596"/>
                    <a:pt x="9644" y="3562"/>
                    <a:pt x="9610" y="3527"/>
                  </a:cubicBezTo>
                  <a:lnTo>
                    <a:pt x="9524" y="3374"/>
                  </a:lnTo>
                  <a:lnTo>
                    <a:pt x="8127" y="682"/>
                  </a:lnTo>
                  <a:cubicBezTo>
                    <a:pt x="7804" y="461"/>
                    <a:pt x="7497" y="86"/>
                    <a:pt x="7173" y="52"/>
                  </a:cubicBezTo>
                  <a:cubicBezTo>
                    <a:pt x="6585" y="9"/>
                    <a:pt x="5989" y="1"/>
                    <a:pt x="5393" y="1"/>
                  </a:cubicBezTo>
                  <a:cubicBezTo>
                    <a:pt x="4995" y="1"/>
                    <a:pt x="4598" y="4"/>
                    <a:pt x="4203" y="4"/>
                  </a:cubicBezTo>
                  <a:cubicBezTo>
                    <a:pt x="4005" y="4"/>
                    <a:pt x="3808" y="3"/>
                    <a:pt x="3612" y="1"/>
                  </a:cubicBezTo>
                  <a:close/>
                </a:path>
              </a:pathLst>
            </a:custGeom>
            <a:solidFill>
              <a:srgbClr val="1D0C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2"/>
            <p:cNvSpPr/>
            <p:nvPr/>
          </p:nvSpPr>
          <p:spPr>
            <a:xfrm>
              <a:off x="1820852" y="2225525"/>
              <a:ext cx="109907" cy="200518"/>
            </a:xfrm>
            <a:custGeom>
              <a:avLst/>
              <a:gdLst/>
              <a:ahLst/>
              <a:cxnLst/>
              <a:rect l="l" t="t" r="r" b="b"/>
              <a:pathLst>
                <a:path w="5505" h="10530" extrusionOk="0">
                  <a:moveTo>
                    <a:pt x="4414" y="5316"/>
                  </a:moveTo>
                  <a:cubicBezTo>
                    <a:pt x="4567" y="5521"/>
                    <a:pt x="4823" y="5742"/>
                    <a:pt x="4823" y="5947"/>
                  </a:cubicBezTo>
                  <a:cubicBezTo>
                    <a:pt x="4874" y="6884"/>
                    <a:pt x="4840" y="7821"/>
                    <a:pt x="4840" y="8775"/>
                  </a:cubicBezTo>
                  <a:lnTo>
                    <a:pt x="4754" y="8809"/>
                  </a:lnTo>
                  <a:cubicBezTo>
                    <a:pt x="4448" y="8025"/>
                    <a:pt x="4124" y="7259"/>
                    <a:pt x="3800" y="6492"/>
                  </a:cubicBezTo>
                  <a:cubicBezTo>
                    <a:pt x="3732" y="6338"/>
                    <a:pt x="3732" y="6168"/>
                    <a:pt x="3783" y="6015"/>
                  </a:cubicBezTo>
                  <a:cubicBezTo>
                    <a:pt x="3971" y="5759"/>
                    <a:pt x="4192" y="5521"/>
                    <a:pt x="4414" y="5316"/>
                  </a:cubicBezTo>
                  <a:close/>
                  <a:moveTo>
                    <a:pt x="393" y="0"/>
                  </a:moveTo>
                  <a:lnTo>
                    <a:pt x="1" y="154"/>
                  </a:lnTo>
                  <a:cubicBezTo>
                    <a:pt x="1023" y="2266"/>
                    <a:pt x="2045" y="4379"/>
                    <a:pt x="3085" y="6475"/>
                  </a:cubicBezTo>
                  <a:cubicBezTo>
                    <a:pt x="3630" y="7616"/>
                    <a:pt x="4209" y="8741"/>
                    <a:pt x="4788" y="9865"/>
                  </a:cubicBezTo>
                  <a:lnTo>
                    <a:pt x="4959" y="9695"/>
                  </a:lnTo>
                  <a:lnTo>
                    <a:pt x="4959" y="9695"/>
                  </a:lnTo>
                  <a:cubicBezTo>
                    <a:pt x="4925" y="9814"/>
                    <a:pt x="4908" y="9917"/>
                    <a:pt x="4874" y="10019"/>
                  </a:cubicBezTo>
                  <a:lnTo>
                    <a:pt x="5146" y="10530"/>
                  </a:lnTo>
                  <a:lnTo>
                    <a:pt x="5504" y="10257"/>
                  </a:lnTo>
                  <a:lnTo>
                    <a:pt x="5266" y="9133"/>
                  </a:lnTo>
                  <a:lnTo>
                    <a:pt x="5266" y="8639"/>
                  </a:lnTo>
                  <a:cubicBezTo>
                    <a:pt x="5248" y="7685"/>
                    <a:pt x="5248" y="6730"/>
                    <a:pt x="5248" y="5776"/>
                  </a:cubicBezTo>
                  <a:cubicBezTo>
                    <a:pt x="5248" y="5097"/>
                    <a:pt x="5007" y="4734"/>
                    <a:pt x="4586" y="4734"/>
                  </a:cubicBezTo>
                  <a:cubicBezTo>
                    <a:pt x="4437" y="4734"/>
                    <a:pt x="4265" y="4779"/>
                    <a:pt x="4073" y="4873"/>
                  </a:cubicBezTo>
                  <a:cubicBezTo>
                    <a:pt x="3851" y="4975"/>
                    <a:pt x="3630" y="5129"/>
                    <a:pt x="3408" y="5265"/>
                  </a:cubicBezTo>
                  <a:lnTo>
                    <a:pt x="3289" y="5640"/>
                  </a:lnTo>
                  <a:lnTo>
                    <a:pt x="3033" y="5265"/>
                  </a:lnTo>
                  <a:cubicBezTo>
                    <a:pt x="2948" y="4345"/>
                    <a:pt x="2863" y="3425"/>
                    <a:pt x="2778" y="2505"/>
                  </a:cubicBezTo>
                  <a:cubicBezTo>
                    <a:pt x="2602" y="2393"/>
                    <a:pt x="2396" y="2161"/>
                    <a:pt x="2231" y="2161"/>
                  </a:cubicBezTo>
                  <a:cubicBezTo>
                    <a:pt x="2220" y="2161"/>
                    <a:pt x="2209" y="2162"/>
                    <a:pt x="2199" y="2164"/>
                  </a:cubicBezTo>
                  <a:cubicBezTo>
                    <a:pt x="2146" y="2171"/>
                    <a:pt x="2096" y="2174"/>
                    <a:pt x="2048" y="2174"/>
                  </a:cubicBezTo>
                  <a:cubicBezTo>
                    <a:pt x="1589" y="2174"/>
                    <a:pt x="1362" y="1886"/>
                    <a:pt x="1176" y="1500"/>
                  </a:cubicBezTo>
                  <a:cubicBezTo>
                    <a:pt x="921" y="1006"/>
                    <a:pt x="665" y="511"/>
                    <a:pt x="393" y="0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2"/>
            <p:cNvSpPr/>
            <p:nvPr/>
          </p:nvSpPr>
          <p:spPr>
            <a:xfrm>
              <a:off x="700675" y="2316358"/>
              <a:ext cx="54445" cy="171021"/>
            </a:xfrm>
            <a:custGeom>
              <a:avLst/>
              <a:gdLst/>
              <a:ahLst/>
              <a:cxnLst/>
              <a:rect l="l" t="t" r="r" b="b"/>
              <a:pathLst>
                <a:path w="2727" h="8981" extrusionOk="0">
                  <a:moveTo>
                    <a:pt x="1244" y="1"/>
                  </a:moveTo>
                  <a:lnTo>
                    <a:pt x="767" y="1194"/>
                  </a:lnTo>
                  <a:cubicBezTo>
                    <a:pt x="750" y="989"/>
                    <a:pt x="682" y="614"/>
                    <a:pt x="631" y="239"/>
                  </a:cubicBezTo>
                  <a:cubicBezTo>
                    <a:pt x="580" y="2335"/>
                    <a:pt x="529" y="4414"/>
                    <a:pt x="477" y="6493"/>
                  </a:cubicBezTo>
                  <a:cubicBezTo>
                    <a:pt x="512" y="6646"/>
                    <a:pt x="529" y="6782"/>
                    <a:pt x="563" y="6987"/>
                  </a:cubicBezTo>
                  <a:lnTo>
                    <a:pt x="0" y="6867"/>
                  </a:lnTo>
                  <a:lnTo>
                    <a:pt x="0" y="6867"/>
                  </a:lnTo>
                  <a:cubicBezTo>
                    <a:pt x="512" y="7481"/>
                    <a:pt x="1023" y="8077"/>
                    <a:pt x="1534" y="8673"/>
                  </a:cubicBezTo>
                  <a:cubicBezTo>
                    <a:pt x="1602" y="8776"/>
                    <a:pt x="1670" y="8878"/>
                    <a:pt x="1721" y="8980"/>
                  </a:cubicBezTo>
                  <a:cubicBezTo>
                    <a:pt x="2147" y="8895"/>
                    <a:pt x="2727" y="8980"/>
                    <a:pt x="2624" y="8247"/>
                  </a:cubicBezTo>
                  <a:lnTo>
                    <a:pt x="2624" y="8247"/>
                  </a:lnTo>
                  <a:cubicBezTo>
                    <a:pt x="2605" y="8249"/>
                    <a:pt x="2587" y="8249"/>
                    <a:pt x="2569" y="8249"/>
                  </a:cubicBezTo>
                  <a:cubicBezTo>
                    <a:pt x="2298" y="8249"/>
                    <a:pt x="2151" y="8125"/>
                    <a:pt x="2215" y="7822"/>
                  </a:cubicBezTo>
                  <a:cubicBezTo>
                    <a:pt x="2301" y="7293"/>
                    <a:pt x="2386" y="6765"/>
                    <a:pt x="2471" y="6237"/>
                  </a:cubicBezTo>
                  <a:lnTo>
                    <a:pt x="2352" y="5590"/>
                  </a:lnTo>
                  <a:cubicBezTo>
                    <a:pt x="2284" y="5487"/>
                    <a:pt x="2164" y="5402"/>
                    <a:pt x="2164" y="5300"/>
                  </a:cubicBezTo>
                  <a:cubicBezTo>
                    <a:pt x="2181" y="3869"/>
                    <a:pt x="2232" y="2437"/>
                    <a:pt x="2249" y="1006"/>
                  </a:cubicBezTo>
                  <a:lnTo>
                    <a:pt x="2215" y="870"/>
                  </a:lnTo>
                  <a:cubicBezTo>
                    <a:pt x="2181" y="1568"/>
                    <a:pt x="2147" y="2267"/>
                    <a:pt x="2113" y="2966"/>
                  </a:cubicBezTo>
                  <a:cubicBezTo>
                    <a:pt x="2130" y="3272"/>
                    <a:pt x="2096" y="3562"/>
                    <a:pt x="2011" y="3869"/>
                  </a:cubicBezTo>
                  <a:cubicBezTo>
                    <a:pt x="1960" y="2880"/>
                    <a:pt x="1909" y="1892"/>
                    <a:pt x="1858" y="904"/>
                  </a:cubicBezTo>
                  <a:cubicBezTo>
                    <a:pt x="1841" y="682"/>
                    <a:pt x="1806" y="461"/>
                    <a:pt x="1755" y="239"/>
                  </a:cubicBezTo>
                  <a:lnTo>
                    <a:pt x="1619" y="5249"/>
                  </a:lnTo>
                  <a:lnTo>
                    <a:pt x="1619" y="7873"/>
                  </a:lnTo>
                  <a:lnTo>
                    <a:pt x="1381" y="7907"/>
                  </a:lnTo>
                  <a:cubicBezTo>
                    <a:pt x="1278" y="7719"/>
                    <a:pt x="1227" y="7532"/>
                    <a:pt x="1193" y="7344"/>
                  </a:cubicBezTo>
                  <a:cubicBezTo>
                    <a:pt x="1193" y="4891"/>
                    <a:pt x="1227" y="2437"/>
                    <a:pt x="1244" y="1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2"/>
            <p:cNvSpPr/>
            <p:nvPr/>
          </p:nvSpPr>
          <p:spPr>
            <a:xfrm>
              <a:off x="439773" y="1169752"/>
              <a:ext cx="133706" cy="132422"/>
            </a:xfrm>
            <a:custGeom>
              <a:avLst/>
              <a:gdLst/>
              <a:ahLst/>
              <a:cxnLst/>
              <a:rect l="l" t="t" r="r" b="b"/>
              <a:pathLst>
                <a:path w="6697" h="6954" extrusionOk="0">
                  <a:moveTo>
                    <a:pt x="5912" y="1"/>
                  </a:moveTo>
                  <a:cubicBezTo>
                    <a:pt x="5640" y="478"/>
                    <a:pt x="5333" y="955"/>
                    <a:pt x="5060" y="1449"/>
                  </a:cubicBezTo>
                  <a:cubicBezTo>
                    <a:pt x="4498" y="2522"/>
                    <a:pt x="3987" y="3596"/>
                    <a:pt x="3391" y="4652"/>
                  </a:cubicBezTo>
                  <a:cubicBezTo>
                    <a:pt x="3023" y="5306"/>
                    <a:pt x="2486" y="5620"/>
                    <a:pt x="1862" y="5620"/>
                  </a:cubicBezTo>
                  <a:cubicBezTo>
                    <a:pt x="1560" y="5620"/>
                    <a:pt x="1237" y="5547"/>
                    <a:pt x="903" y="5402"/>
                  </a:cubicBezTo>
                  <a:cubicBezTo>
                    <a:pt x="647" y="5300"/>
                    <a:pt x="375" y="5214"/>
                    <a:pt x="102" y="5129"/>
                  </a:cubicBezTo>
                  <a:lnTo>
                    <a:pt x="0" y="5283"/>
                  </a:lnTo>
                  <a:cubicBezTo>
                    <a:pt x="273" y="5606"/>
                    <a:pt x="528" y="5964"/>
                    <a:pt x="733" y="6339"/>
                  </a:cubicBezTo>
                  <a:cubicBezTo>
                    <a:pt x="960" y="6793"/>
                    <a:pt x="1279" y="6954"/>
                    <a:pt x="1735" y="6954"/>
                  </a:cubicBezTo>
                  <a:cubicBezTo>
                    <a:pt x="1758" y="6954"/>
                    <a:pt x="1782" y="6953"/>
                    <a:pt x="1806" y="6952"/>
                  </a:cubicBezTo>
                  <a:lnTo>
                    <a:pt x="4924" y="6816"/>
                  </a:lnTo>
                  <a:lnTo>
                    <a:pt x="6423" y="5214"/>
                  </a:lnTo>
                  <a:lnTo>
                    <a:pt x="6696" y="4465"/>
                  </a:lnTo>
                  <a:lnTo>
                    <a:pt x="6423" y="4311"/>
                  </a:lnTo>
                  <a:cubicBezTo>
                    <a:pt x="6015" y="4857"/>
                    <a:pt x="5657" y="5436"/>
                    <a:pt x="5163" y="5930"/>
                  </a:cubicBezTo>
                  <a:cubicBezTo>
                    <a:pt x="4856" y="6203"/>
                    <a:pt x="4464" y="6373"/>
                    <a:pt x="4055" y="6441"/>
                  </a:cubicBezTo>
                  <a:cubicBezTo>
                    <a:pt x="3565" y="6515"/>
                    <a:pt x="3076" y="6564"/>
                    <a:pt x="2586" y="6564"/>
                  </a:cubicBezTo>
                  <a:cubicBezTo>
                    <a:pt x="2514" y="6564"/>
                    <a:pt x="2441" y="6563"/>
                    <a:pt x="2368" y="6560"/>
                  </a:cubicBezTo>
                  <a:cubicBezTo>
                    <a:pt x="2164" y="6560"/>
                    <a:pt x="1976" y="6526"/>
                    <a:pt x="1789" y="6441"/>
                  </a:cubicBezTo>
                  <a:cubicBezTo>
                    <a:pt x="2982" y="6305"/>
                    <a:pt x="3544" y="5419"/>
                    <a:pt x="4038" y="4584"/>
                  </a:cubicBezTo>
                  <a:cubicBezTo>
                    <a:pt x="4856" y="3221"/>
                    <a:pt x="5503" y="1773"/>
                    <a:pt x="6236" y="359"/>
                  </a:cubicBezTo>
                  <a:lnTo>
                    <a:pt x="5912" y="1"/>
                  </a:lnTo>
                  <a:close/>
                </a:path>
              </a:pathLst>
            </a:custGeom>
            <a:solidFill>
              <a:srgbClr val="1313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2"/>
            <p:cNvSpPr/>
            <p:nvPr/>
          </p:nvSpPr>
          <p:spPr>
            <a:xfrm>
              <a:off x="642837" y="2380607"/>
              <a:ext cx="187471" cy="116826"/>
            </a:xfrm>
            <a:custGeom>
              <a:avLst/>
              <a:gdLst/>
              <a:ahLst/>
              <a:cxnLst/>
              <a:rect l="l" t="t" r="r" b="b"/>
              <a:pathLst>
                <a:path w="9390" h="6135" extrusionOk="0">
                  <a:moveTo>
                    <a:pt x="9014" y="1"/>
                  </a:moveTo>
                  <a:cubicBezTo>
                    <a:pt x="8793" y="409"/>
                    <a:pt x="8588" y="818"/>
                    <a:pt x="8367" y="1227"/>
                  </a:cubicBezTo>
                  <a:cubicBezTo>
                    <a:pt x="8264" y="1381"/>
                    <a:pt x="8145" y="1534"/>
                    <a:pt x="8009" y="1670"/>
                  </a:cubicBezTo>
                  <a:cubicBezTo>
                    <a:pt x="8026" y="1704"/>
                    <a:pt x="8026" y="1721"/>
                    <a:pt x="8009" y="1755"/>
                  </a:cubicBezTo>
                  <a:cubicBezTo>
                    <a:pt x="7685" y="2420"/>
                    <a:pt x="7344" y="3067"/>
                    <a:pt x="7038" y="3732"/>
                  </a:cubicBezTo>
                  <a:cubicBezTo>
                    <a:pt x="6799" y="4260"/>
                    <a:pt x="6339" y="4652"/>
                    <a:pt x="5760" y="4788"/>
                  </a:cubicBezTo>
                  <a:lnTo>
                    <a:pt x="5589" y="4856"/>
                  </a:lnTo>
                  <a:lnTo>
                    <a:pt x="5555" y="4839"/>
                  </a:lnTo>
                  <a:lnTo>
                    <a:pt x="5521" y="4873"/>
                  </a:lnTo>
                  <a:cubicBezTo>
                    <a:pt x="5624" y="5606"/>
                    <a:pt x="5044" y="5521"/>
                    <a:pt x="4618" y="5606"/>
                  </a:cubicBezTo>
                  <a:cubicBezTo>
                    <a:pt x="4209" y="5617"/>
                    <a:pt x="3800" y="5648"/>
                    <a:pt x="3395" y="5648"/>
                  </a:cubicBezTo>
                  <a:cubicBezTo>
                    <a:pt x="3159" y="5648"/>
                    <a:pt x="2925" y="5637"/>
                    <a:pt x="2693" y="5606"/>
                  </a:cubicBezTo>
                  <a:cubicBezTo>
                    <a:pt x="2284" y="5538"/>
                    <a:pt x="1926" y="5334"/>
                    <a:pt x="1671" y="5027"/>
                  </a:cubicBezTo>
                  <a:cubicBezTo>
                    <a:pt x="1177" y="4362"/>
                    <a:pt x="768" y="3596"/>
                    <a:pt x="342" y="2880"/>
                  </a:cubicBezTo>
                  <a:lnTo>
                    <a:pt x="1" y="3016"/>
                  </a:lnTo>
                  <a:cubicBezTo>
                    <a:pt x="410" y="3834"/>
                    <a:pt x="785" y="4669"/>
                    <a:pt x="1211" y="5470"/>
                  </a:cubicBezTo>
                  <a:cubicBezTo>
                    <a:pt x="1313" y="5674"/>
                    <a:pt x="1568" y="5794"/>
                    <a:pt x="1739" y="5947"/>
                  </a:cubicBezTo>
                  <a:lnTo>
                    <a:pt x="2267" y="6134"/>
                  </a:lnTo>
                  <a:lnTo>
                    <a:pt x="5266" y="6134"/>
                  </a:lnTo>
                  <a:cubicBezTo>
                    <a:pt x="5641" y="5947"/>
                    <a:pt x="6101" y="5828"/>
                    <a:pt x="6373" y="5538"/>
                  </a:cubicBezTo>
                  <a:cubicBezTo>
                    <a:pt x="6765" y="5095"/>
                    <a:pt x="7106" y="4601"/>
                    <a:pt x="7361" y="4073"/>
                  </a:cubicBezTo>
                  <a:cubicBezTo>
                    <a:pt x="8026" y="2812"/>
                    <a:pt x="8622" y="1534"/>
                    <a:pt x="9270" y="256"/>
                  </a:cubicBezTo>
                  <a:lnTo>
                    <a:pt x="9389" y="120"/>
                  </a:lnTo>
                  <a:lnTo>
                    <a:pt x="9389" y="1"/>
                  </a:lnTo>
                  <a:close/>
                </a:path>
              </a:pathLst>
            </a:custGeom>
            <a:solidFill>
              <a:srgbClr val="0C0C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2"/>
            <p:cNvSpPr/>
            <p:nvPr/>
          </p:nvSpPr>
          <p:spPr>
            <a:xfrm>
              <a:off x="743880" y="2332906"/>
              <a:ext cx="27232" cy="89900"/>
            </a:xfrm>
            <a:custGeom>
              <a:avLst/>
              <a:gdLst/>
              <a:ahLst/>
              <a:cxnLst/>
              <a:rect l="l" t="t" r="r" b="b"/>
              <a:pathLst>
                <a:path w="1364" h="4721" extrusionOk="0">
                  <a:moveTo>
                    <a:pt x="1108" y="1"/>
                  </a:moveTo>
                  <a:lnTo>
                    <a:pt x="85" y="137"/>
                  </a:lnTo>
                  <a:cubicBezTo>
                    <a:pt x="68" y="1568"/>
                    <a:pt x="17" y="3000"/>
                    <a:pt x="0" y="4431"/>
                  </a:cubicBezTo>
                  <a:cubicBezTo>
                    <a:pt x="0" y="4533"/>
                    <a:pt x="120" y="4618"/>
                    <a:pt x="188" y="4721"/>
                  </a:cubicBezTo>
                  <a:cubicBezTo>
                    <a:pt x="375" y="4312"/>
                    <a:pt x="546" y="3886"/>
                    <a:pt x="767" y="3494"/>
                  </a:cubicBezTo>
                  <a:cubicBezTo>
                    <a:pt x="1363" y="2488"/>
                    <a:pt x="1363" y="1381"/>
                    <a:pt x="1312" y="274"/>
                  </a:cubicBezTo>
                  <a:cubicBezTo>
                    <a:pt x="1312" y="171"/>
                    <a:pt x="1176" y="86"/>
                    <a:pt x="1108" y="1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2"/>
            <p:cNvSpPr/>
            <p:nvPr/>
          </p:nvSpPr>
          <p:spPr>
            <a:xfrm>
              <a:off x="1053437" y="2330640"/>
              <a:ext cx="42865" cy="76265"/>
            </a:xfrm>
            <a:custGeom>
              <a:avLst/>
              <a:gdLst/>
              <a:ahLst/>
              <a:cxnLst/>
              <a:rect l="l" t="t" r="r" b="b"/>
              <a:pathLst>
                <a:path w="2147" h="4005" extrusionOk="0">
                  <a:moveTo>
                    <a:pt x="426" y="1"/>
                  </a:moveTo>
                  <a:lnTo>
                    <a:pt x="0" y="239"/>
                  </a:lnTo>
                  <a:cubicBezTo>
                    <a:pt x="614" y="1500"/>
                    <a:pt x="1210" y="2744"/>
                    <a:pt x="1823" y="4005"/>
                  </a:cubicBezTo>
                  <a:cubicBezTo>
                    <a:pt x="1925" y="3954"/>
                    <a:pt x="2147" y="3919"/>
                    <a:pt x="2147" y="3885"/>
                  </a:cubicBezTo>
                  <a:cubicBezTo>
                    <a:pt x="2096" y="2965"/>
                    <a:pt x="2028" y="2045"/>
                    <a:pt x="1977" y="1125"/>
                  </a:cubicBezTo>
                  <a:lnTo>
                    <a:pt x="1977" y="3016"/>
                  </a:lnTo>
                  <a:cubicBezTo>
                    <a:pt x="1312" y="2130"/>
                    <a:pt x="1670" y="1227"/>
                    <a:pt x="1551" y="375"/>
                  </a:cubicBezTo>
                  <a:lnTo>
                    <a:pt x="1551" y="375"/>
                  </a:lnTo>
                  <a:lnTo>
                    <a:pt x="852" y="989"/>
                  </a:lnTo>
                  <a:lnTo>
                    <a:pt x="716" y="750"/>
                  </a:lnTo>
                  <a:cubicBezTo>
                    <a:pt x="614" y="512"/>
                    <a:pt x="511" y="256"/>
                    <a:pt x="426" y="1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2"/>
            <p:cNvSpPr/>
            <p:nvPr/>
          </p:nvSpPr>
          <p:spPr>
            <a:xfrm>
              <a:off x="1142561" y="2325784"/>
              <a:ext cx="11919" cy="131089"/>
            </a:xfrm>
            <a:custGeom>
              <a:avLst/>
              <a:gdLst/>
              <a:ahLst/>
              <a:cxnLst/>
              <a:rect l="l" t="t" r="r" b="b"/>
              <a:pathLst>
                <a:path w="597" h="6884" extrusionOk="0">
                  <a:moveTo>
                    <a:pt x="34" y="0"/>
                  </a:moveTo>
                  <a:lnTo>
                    <a:pt x="0" y="6884"/>
                  </a:lnTo>
                  <a:cubicBezTo>
                    <a:pt x="154" y="6492"/>
                    <a:pt x="68" y="5998"/>
                    <a:pt x="528" y="5742"/>
                  </a:cubicBezTo>
                  <a:cubicBezTo>
                    <a:pt x="597" y="5708"/>
                    <a:pt x="528" y="5486"/>
                    <a:pt x="528" y="5350"/>
                  </a:cubicBezTo>
                  <a:lnTo>
                    <a:pt x="477" y="4975"/>
                  </a:lnTo>
                  <a:cubicBezTo>
                    <a:pt x="443" y="4260"/>
                    <a:pt x="409" y="3544"/>
                    <a:pt x="341" y="2828"/>
                  </a:cubicBezTo>
                  <a:cubicBezTo>
                    <a:pt x="307" y="2249"/>
                    <a:pt x="119" y="1687"/>
                    <a:pt x="171" y="1142"/>
                  </a:cubicBezTo>
                  <a:cubicBezTo>
                    <a:pt x="222" y="716"/>
                    <a:pt x="273" y="358"/>
                    <a:pt x="34" y="0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2"/>
            <p:cNvSpPr/>
            <p:nvPr/>
          </p:nvSpPr>
          <p:spPr>
            <a:xfrm>
              <a:off x="713253" y="2306227"/>
              <a:ext cx="33282" cy="83806"/>
            </a:xfrm>
            <a:custGeom>
              <a:avLst/>
              <a:gdLst/>
              <a:ahLst/>
              <a:cxnLst/>
              <a:rect l="l" t="t" r="r" b="b"/>
              <a:pathLst>
                <a:path w="1667" h="4401" extrusionOk="0">
                  <a:moveTo>
                    <a:pt x="953" y="1"/>
                  </a:moveTo>
                  <a:cubicBezTo>
                    <a:pt x="764" y="1"/>
                    <a:pt x="525" y="17"/>
                    <a:pt x="222" y="39"/>
                  </a:cubicBezTo>
                  <a:cubicBezTo>
                    <a:pt x="154" y="39"/>
                    <a:pt x="69" y="56"/>
                    <a:pt x="1" y="73"/>
                  </a:cubicBezTo>
                  <a:lnTo>
                    <a:pt x="1" y="789"/>
                  </a:lnTo>
                  <a:cubicBezTo>
                    <a:pt x="52" y="1163"/>
                    <a:pt x="120" y="1521"/>
                    <a:pt x="137" y="1726"/>
                  </a:cubicBezTo>
                  <a:lnTo>
                    <a:pt x="614" y="533"/>
                  </a:lnTo>
                  <a:lnTo>
                    <a:pt x="989" y="533"/>
                  </a:lnTo>
                  <a:lnTo>
                    <a:pt x="1125" y="771"/>
                  </a:lnTo>
                  <a:cubicBezTo>
                    <a:pt x="1159" y="993"/>
                    <a:pt x="1211" y="1232"/>
                    <a:pt x="1228" y="1436"/>
                  </a:cubicBezTo>
                  <a:cubicBezTo>
                    <a:pt x="1296" y="2424"/>
                    <a:pt x="1330" y="3412"/>
                    <a:pt x="1381" y="4401"/>
                  </a:cubicBezTo>
                  <a:cubicBezTo>
                    <a:pt x="1466" y="4094"/>
                    <a:pt x="1500" y="3804"/>
                    <a:pt x="1483" y="3498"/>
                  </a:cubicBezTo>
                  <a:cubicBezTo>
                    <a:pt x="1517" y="2799"/>
                    <a:pt x="1551" y="2100"/>
                    <a:pt x="1585" y="1402"/>
                  </a:cubicBezTo>
                  <a:cubicBezTo>
                    <a:pt x="1653" y="243"/>
                    <a:pt x="1667" y="1"/>
                    <a:pt x="953" y="1"/>
                  </a:cubicBezTo>
                  <a:close/>
                </a:path>
              </a:pathLst>
            </a:custGeom>
            <a:solidFill>
              <a:srgbClr val="0C0C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2"/>
            <p:cNvSpPr/>
            <p:nvPr/>
          </p:nvSpPr>
          <p:spPr>
            <a:xfrm>
              <a:off x="902741" y="971520"/>
              <a:ext cx="54784" cy="2285"/>
            </a:xfrm>
            <a:custGeom>
              <a:avLst/>
              <a:gdLst/>
              <a:ahLst/>
              <a:cxnLst/>
              <a:rect l="l" t="t" r="r" b="b"/>
              <a:pathLst>
                <a:path w="2744" h="120" extrusionOk="0">
                  <a:moveTo>
                    <a:pt x="1994" y="0"/>
                  </a:moveTo>
                  <a:lnTo>
                    <a:pt x="0" y="86"/>
                  </a:lnTo>
                  <a:lnTo>
                    <a:pt x="2743" y="120"/>
                  </a:lnTo>
                  <a:lnTo>
                    <a:pt x="2743" y="120"/>
                  </a:lnTo>
                  <a:lnTo>
                    <a:pt x="1994" y="0"/>
                  </a:lnTo>
                  <a:close/>
                </a:path>
              </a:pathLst>
            </a:custGeom>
            <a:solidFill>
              <a:srgbClr val="D6A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2"/>
            <p:cNvSpPr/>
            <p:nvPr/>
          </p:nvSpPr>
          <p:spPr>
            <a:xfrm>
              <a:off x="615285" y="2264124"/>
              <a:ext cx="22820" cy="9750"/>
            </a:xfrm>
            <a:custGeom>
              <a:avLst/>
              <a:gdLst/>
              <a:ahLst/>
              <a:cxnLst/>
              <a:rect l="l" t="t" r="r" b="b"/>
              <a:pathLst>
                <a:path w="1143" h="512" extrusionOk="0">
                  <a:moveTo>
                    <a:pt x="1" y="1"/>
                  </a:moveTo>
                  <a:lnTo>
                    <a:pt x="1" y="1"/>
                  </a:lnTo>
                  <a:cubicBezTo>
                    <a:pt x="75" y="416"/>
                    <a:pt x="274" y="512"/>
                    <a:pt x="511" y="512"/>
                  </a:cubicBezTo>
                  <a:cubicBezTo>
                    <a:pt x="712" y="512"/>
                    <a:pt x="940" y="444"/>
                    <a:pt x="1142" y="4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2"/>
            <p:cNvSpPr/>
            <p:nvPr/>
          </p:nvSpPr>
          <p:spPr>
            <a:xfrm>
              <a:off x="1974263" y="2404296"/>
              <a:ext cx="6828" cy="14948"/>
            </a:xfrm>
            <a:custGeom>
              <a:avLst/>
              <a:gdLst/>
              <a:ahLst/>
              <a:cxnLst/>
              <a:rect l="l" t="t" r="r" b="b"/>
              <a:pathLst>
                <a:path w="342" h="785" extrusionOk="0">
                  <a:moveTo>
                    <a:pt x="103" y="0"/>
                  </a:moveTo>
                  <a:cubicBezTo>
                    <a:pt x="69" y="256"/>
                    <a:pt x="35" y="511"/>
                    <a:pt x="1" y="767"/>
                  </a:cubicBezTo>
                  <a:lnTo>
                    <a:pt x="154" y="784"/>
                  </a:lnTo>
                  <a:cubicBezTo>
                    <a:pt x="205" y="614"/>
                    <a:pt x="274" y="426"/>
                    <a:pt x="342" y="256"/>
                  </a:cubicBezTo>
                  <a:lnTo>
                    <a:pt x="325" y="86"/>
                  </a:lnTo>
                  <a:cubicBezTo>
                    <a:pt x="291" y="51"/>
                    <a:pt x="257" y="34"/>
                    <a:pt x="205" y="0"/>
                  </a:cubicBezTo>
                  <a:close/>
                </a:path>
              </a:pathLst>
            </a:custGeom>
            <a:solidFill>
              <a:srgbClr val="F4C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2"/>
            <p:cNvSpPr/>
            <p:nvPr/>
          </p:nvSpPr>
          <p:spPr>
            <a:xfrm>
              <a:off x="3953034" y="1071778"/>
              <a:ext cx="4792" cy="9102"/>
            </a:xfrm>
            <a:custGeom>
              <a:avLst/>
              <a:gdLst/>
              <a:ahLst/>
              <a:cxnLst/>
              <a:rect l="l" t="t" r="r" b="b"/>
              <a:pathLst>
                <a:path w="240" h="478" extrusionOk="0">
                  <a:moveTo>
                    <a:pt x="240" y="0"/>
                  </a:moveTo>
                  <a:lnTo>
                    <a:pt x="1" y="477"/>
                  </a:ln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2"/>
            <p:cNvSpPr/>
            <p:nvPr/>
          </p:nvSpPr>
          <p:spPr>
            <a:xfrm>
              <a:off x="4487457" y="2316358"/>
              <a:ext cx="2056" cy="9445"/>
            </a:xfrm>
            <a:custGeom>
              <a:avLst/>
              <a:gdLst/>
              <a:ahLst/>
              <a:cxnLst/>
              <a:rect l="l" t="t" r="r" b="b"/>
              <a:pathLst>
                <a:path w="103" h="496" extrusionOk="0">
                  <a:moveTo>
                    <a:pt x="0" y="1"/>
                  </a:moveTo>
                  <a:lnTo>
                    <a:pt x="0" y="495"/>
                  </a:lnTo>
                  <a:cubicBezTo>
                    <a:pt x="34" y="325"/>
                    <a:pt x="68" y="171"/>
                    <a:pt x="102" y="1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2"/>
            <p:cNvSpPr/>
            <p:nvPr/>
          </p:nvSpPr>
          <p:spPr>
            <a:xfrm>
              <a:off x="1976319" y="2366326"/>
              <a:ext cx="1038" cy="2304"/>
            </a:xfrm>
            <a:custGeom>
              <a:avLst/>
              <a:gdLst/>
              <a:ahLst/>
              <a:cxnLst/>
              <a:rect l="l" t="t" r="r" b="b"/>
              <a:pathLst>
                <a:path w="52" h="121" extrusionOk="0">
                  <a:moveTo>
                    <a:pt x="0" y="1"/>
                  </a:moveTo>
                  <a:lnTo>
                    <a:pt x="0" y="120"/>
                  </a:lnTo>
                  <a:cubicBezTo>
                    <a:pt x="17" y="120"/>
                    <a:pt x="51" y="86"/>
                    <a:pt x="51" y="86"/>
                  </a:cubicBezTo>
                  <a:cubicBezTo>
                    <a:pt x="34" y="52"/>
                    <a:pt x="17" y="35"/>
                    <a:pt x="0" y="1"/>
                  </a:cubicBezTo>
                  <a:close/>
                </a:path>
              </a:pathLst>
            </a:custGeom>
            <a:solidFill>
              <a:srgbClr val="F4C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2"/>
            <p:cNvSpPr/>
            <p:nvPr/>
          </p:nvSpPr>
          <p:spPr>
            <a:xfrm>
              <a:off x="613588" y="2261535"/>
              <a:ext cx="1717" cy="2609"/>
            </a:xfrm>
            <a:custGeom>
              <a:avLst/>
              <a:gdLst/>
              <a:ahLst/>
              <a:cxnLst/>
              <a:rect l="l" t="t" r="r" b="b"/>
              <a:pathLst>
                <a:path w="86" h="137" extrusionOk="0">
                  <a:moveTo>
                    <a:pt x="86" y="137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2"/>
            <p:cNvSpPr/>
            <p:nvPr/>
          </p:nvSpPr>
          <p:spPr>
            <a:xfrm>
              <a:off x="1976319" y="2382874"/>
              <a:ext cx="699" cy="2304"/>
            </a:xfrm>
            <a:custGeom>
              <a:avLst/>
              <a:gdLst/>
              <a:ahLst/>
              <a:cxnLst/>
              <a:rect l="l" t="t" r="r" b="b"/>
              <a:pathLst>
                <a:path w="35" h="121" extrusionOk="0">
                  <a:moveTo>
                    <a:pt x="0" y="1"/>
                  </a:moveTo>
                  <a:lnTo>
                    <a:pt x="0" y="120"/>
                  </a:lnTo>
                  <a:cubicBezTo>
                    <a:pt x="17" y="120"/>
                    <a:pt x="34" y="86"/>
                    <a:pt x="34" y="86"/>
                  </a:cubicBezTo>
                  <a:cubicBezTo>
                    <a:pt x="34" y="69"/>
                    <a:pt x="17" y="35"/>
                    <a:pt x="0" y="1"/>
                  </a:cubicBezTo>
                  <a:close/>
                </a:path>
              </a:pathLst>
            </a:custGeom>
            <a:solidFill>
              <a:srgbClr val="F4C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2"/>
            <p:cNvSpPr/>
            <p:nvPr/>
          </p:nvSpPr>
          <p:spPr>
            <a:xfrm>
              <a:off x="1976659" y="2375733"/>
              <a:ext cx="1038" cy="2628"/>
            </a:xfrm>
            <a:custGeom>
              <a:avLst/>
              <a:gdLst/>
              <a:ahLst/>
              <a:cxnLst/>
              <a:rect l="l" t="t" r="r" b="b"/>
              <a:pathLst>
                <a:path w="52" h="138" extrusionOk="0">
                  <a:moveTo>
                    <a:pt x="0" y="1"/>
                  </a:moveTo>
                  <a:lnTo>
                    <a:pt x="0" y="137"/>
                  </a:lnTo>
                  <a:cubicBezTo>
                    <a:pt x="17" y="120"/>
                    <a:pt x="51" y="103"/>
                    <a:pt x="51" y="103"/>
                  </a:cubicBezTo>
                  <a:cubicBezTo>
                    <a:pt x="34" y="69"/>
                    <a:pt x="17" y="35"/>
                    <a:pt x="0" y="1"/>
                  </a:cubicBezTo>
                  <a:close/>
                </a:path>
              </a:pathLst>
            </a:custGeom>
            <a:solidFill>
              <a:srgbClr val="F4C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2"/>
            <p:cNvSpPr/>
            <p:nvPr/>
          </p:nvSpPr>
          <p:spPr>
            <a:xfrm>
              <a:off x="1333386" y="2192753"/>
              <a:ext cx="89144" cy="156720"/>
            </a:xfrm>
            <a:custGeom>
              <a:avLst/>
              <a:gdLst/>
              <a:ahLst/>
              <a:cxnLst/>
              <a:rect l="l" t="t" r="r" b="b"/>
              <a:pathLst>
                <a:path w="4465" h="8230" extrusionOk="0">
                  <a:moveTo>
                    <a:pt x="2999" y="5742"/>
                  </a:moveTo>
                  <a:lnTo>
                    <a:pt x="3851" y="7429"/>
                  </a:lnTo>
                  <a:lnTo>
                    <a:pt x="2880" y="7429"/>
                  </a:lnTo>
                  <a:lnTo>
                    <a:pt x="2880" y="5776"/>
                  </a:lnTo>
                  <a:lnTo>
                    <a:pt x="2999" y="5742"/>
                  </a:lnTo>
                  <a:close/>
                  <a:moveTo>
                    <a:pt x="307" y="0"/>
                  </a:moveTo>
                  <a:lnTo>
                    <a:pt x="1" y="392"/>
                  </a:lnTo>
                  <a:cubicBezTo>
                    <a:pt x="69" y="682"/>
                    <a:pt x="120" y="955"/>
                    <a:pt x="188" y="1244"/>
                  </a:cubicBezTo>
                  <a:cubicBezTo>
                    <a:pt x="205" y="1568"/>
                    <a:pt x="205" y="1892"/>
                    <a:pt x="222" y="2232"/>
                  </a:cubicBezTo>
                  <a:cubicBezTo>
                    <a:pt x="239" y="2403"/>
                    <a:pt x="239" y="2573"/>
                    <a:pt x="239" y="2761"/>
                  </a:cubicBezTo>
                  <a:lnTo>
                    <a:pt x="239" y="3101"/>
                  </a:lnTo>
                  <a:lnTo>
                    <a:pt x="324" y="3374"/>
                  </a:lnTo>
                  <a:lnTo>
                    <a:pt x="682" y="3374"/>
                  </a:lnTo>
                  <a:lnTo>
                    <a:pt x="682" y="1380"/>
                  </a:lnTo>
                  <a:cubicBezTo>
                    <a:pt x="1108" y="1789"/>
                    <a:pt x="1330" y="2369"/>
                    <a:pt x="1330" y="2965"/>
                  </a:cubicBezTo>
                  <a:cubicBezTo>
                    <a:pt x="1313" y="4311"/>
                    <a:pt x="1347" y="5657"/>
                    <a:pt x="1347" y="7003"/>
                  </a:cubicBezTo>
                  <a:lnTo>
                    <a:pt x="1824" y="7003"/>
                  </a:lnTo>
                  <a:lnTo>
                    <a:pt x="1841" y="6748"/>
                  </a:lnTo>
                  <a:lnTo>
                    <a:pt x="1841" y="3340"/>
                  </a:lnTo>
                  <a:cubicBezTo>
                    <a:pt x="2335" y="4107"/>
                    <a:pt x="2608" y="4805"/>
                    <a:pt x="2574" y="5623"/>
                  </a:cubicBezTo>
                  <a:lnTo>
                    <a:pt x="2574" y="7974"/>
                  </a:lnTo>
                  <a:cubicBezTo>
                    <a:pt x="2693" y="8008"/>
                    <a:pt x="2846" y="8059"/>
                    <a:pt x="3034" y="8077"/>
                  </a:cubicBezTo>
                  <a:cubicBezTo>
                    <a:pt x="3460" y="8128"/>
                    <a:pt x="3885" y="8179"/>
                    <a:pt x="4311" y="8230"/>
                  </a:cubicBezTo>
                  <a:cubicBezTo>
                    <a:pt x="4363" y="8025"/>
                    <a:pt x="4414" y="7821"/>
                    <a:pt x="4465" y="7599"/>
                  </a:cubicBezTo>
                  <a:cubicBezTo>
                    <a:pt x="4124" y="6867"/>
                    <a:pt x="3834" y="6117"/>
                    <a:pt x="3460" y="5402"/>
                  </a:cubicBezTo>
                  <a:cubicBezTo>
                    <a:pt x="2625" y="3783"/>
                    <a:pt x="1756" y="2181"/>
                    <a:pt x="887" y="580"/>
                  </a:cubicBezTo>
                  <a:cubicBezTo>
                    <a:pt x="716" y="358"/>
                    <a:pt x="529" y="154"/>
                    <a:pt x="307" y="0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2"/>
            <p:cNvSpPr/>
            <p:nvPr/>
          </p:nvSpPr>
          <p:spPr>
            <a:xfrm>
              <a:off x="1754189" y="2194372"/>
              <a:ext cx="78942" cy="150874"/>
            </a:xfrm>
            <a:custGeom>
              <a:avLst/>
              <a:gdLst/>
              <a:ahLst/>
              <a:cxnLst/>
              <a:rect l="l" t="t" r="r" b="b"/>
              <a:pathLst>
                <a:path w="3954" h="7923" extrusionOk="0">
                  <a:moveTo>
                    <a:pt x="2590" y="5725"/>
                  </a:moveTo>
                  <a:lnTo>
                    <a:pt x="3340" y="7242"/>
                  </a:lnTo>
                  <a:lnTo>
                    <a:pt x="3323" y="7242"/>
                  </a:lnTo>
                  <a:cubicBezTo>
                    <a:pt x="3146" y="7312"/>
                    <a:pt x="3005" y="7352"/>
                    <a:pt x="2896" y="7352"/>
                  </a:cubicBezTo>
                  <a:cubicBezTo>
                    <a:pt x="2689" y="7352"/>
                    <a:pt x="2602" y="7207"/>
                    <a:pt x="2624" y="6850"/>
                  </a:cubicBezTo>
                  <a:cubicBezTo>
                    <a:pt x="2641" y="6492"/>
                    <a:pt x="2556" y="6117"/>
                    <a:pt x="2590" y="5725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34" y="699"/>
                    <a:pt x="102" y="1398"/>
                    <a:pt x="102" y="2096"/>
                  </a:cubicBezTo>
                  <a:cubicBezTo>
                    <a:pt x="119" y="3391"/>
                    <a:pt x="119" y="4703"/>
                    <a:pt x="119" y="5998"/>
                  </a:cubicBezTo>
                  <a:cubicBezTo>
                    <a:pt x="136" y="6220"/>
                    <a:pt x="171" y="6441"/>
                    <a:pt x="222" y="6663"/>
                  </a:cubicBezTo>
                  <a:lnTo>
                    <a:pt x="222" y="1364"/>
                  </a:lnTo>
                  <a:lnTo>
                    <a:pt x="409" y="1313"/>
                  </a:lnTo>
                  <a:cubicBezTo>
                    <a:pt x="511" y="1721"/>
                    <a:pt x="716" y="2130"/>
                    <a:pt x="733" y="2539"/>
                  </a:cubicBezTo>
                  <a:cubicBezTo>
                    <a:pt x="784" y="3698"/>
                    <a:pt x="767" y="4874"/>
                    <a:pt x="767" y="6032"/>
                  </a:cubicBezTo>
                  <a:cubicBezTo>
                    <a:pt x="801" y="5078"/>
                    <a:pt x="835" y="4141"/>
                    <a:pt x="869" y="3187"/>
                  </a:cubicBezTo>
                  <a:cubicBezTo>
                    <a:pt x="869" y="2999"/>
                    <a:pt x="903" y="2795"/>
                    <a:pt x="920" y="2488"/>
                  </a:cubicBezTo>
                  <a:cubicBezTo>
                    <a:pt x="1159" y="2965"/>
                    <a:pt x="1329" y="3323"/>
                    <a:pt x="1500" y="3664"/>
                  </a:cubicBezTo>
                  <a:cubicBezTo>
                    <a:pt x="1585" y="3732"/>
                    <a:pt x="1738" y="3817"/>
                    <a:pt x="1738" y="3902"/>
                  </a:cubicBezTo>
                  <a:cubicBezTo>
                    <a:pt x="1891" y="4839"/>
                    <a:pt x="2113" y="5794"/>
                    <a:pt x="2113" y="6731"/>
                  </a:cubicBezTo>
                  <a:cubicBezTo>
                    <a:pt x="2099" y="7749"/>
                    <a:pt x="2038" y="7922"/>
                    <a:pt x="2739" y="7922"/>
                  </a:cubicBezTo>
                  <a:cubicBezTo>
                    <a:pt x="2883" y="7922"/>
                    <a:pt x="3058" y="7915"/>
                    <a:pt x="3272" y="7906"/>
                  </a:cubicBezTo>
                  <a:cubicBezTo>
                    <a:pt x="3340" y="7889"/>
                    <a:pt x="3425" y="7872"/>
                    <a:pt x="3510" y="7855"/>
                  </a:cubicBezTo>
                  <a:cubicBezTo>
                    <a:pt x="3721" y="7827"/>
                    <a:pt x="3480" y="7336"/>
                    <a:pt x="3723" y="7336"/>
                  </a:cubicBezTo>
                  <a:cubicBezTo>
                    <a:pt x="3774" y="7336"/>
                    <a:pt x="3848" y="7358"/>
                    <a:pt x="3953" y="7412"/>
                  </a:cubicBezTo>
                  <a:cubicBezTo>
                    <a:pt x="3237" y="5896"/>
                    <a:pt x="2539" y="4379"/>
                    <a:pt x="1772" y="2897"/>
                  </a:cubicBezTo>
                  <a:cubicBezTo>
                    <a:pt x="1244" y="1892"/>
                    <a:pt x="596" y="972"/>
                    <a:pt x="0" y="1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2"/>
            <p:cNvSpPr/>
            <p:nvPr/>
          </p:nvSpPr>
          <p:spPr>
            <a:xfrm>
              <a:off x="1334744" y="2256660"/>
              <a:ext cx="36776" cy="88681"/>
            </a:xfrm>
            <a:custGeom>
              <a:avLst/>
              <a:gdLst/>
              <a:ahLst/>
              <a:cxnLst/>
              <a:rect l="l" t="t" r="r" b="b"/>
              <a:pathLst>
                <a:path w="1842" h="4657" extrusionOk="0">
                  <a:moveTo>
                    <a:pt x="239" y="1"/>
                  </a:moveTo>
                  <a:lnTo>
                    <a:pt x="205" y="3272"/>
                  </a:lnTo>
                  <a:lnTo>
                    <a:pt x="205" y="3477"/>
                  </a:lnTo>
                  <a:lnTo>
                    <a:pt x="1" y="3647"/>
                  </a:lnTo>
                  <a:cubicBezTo>
                    <a:pt x="120" y="3886"/>
                    <a:pt x="171" y="4226"/>
                    <a:pt x="359" y="4346"/>
                  </a:cubicBezTo>
                  <a:cubicBezTo>
                    <a:pt x="647" y="4549"/>
                    <a:pt x="862" y="4656"/>
                    <a:pt x="1045" y="4656"/>
                  </a:cubicBezTo>
                  <a:cubicBezTo>
                    <a:pt x="1338" y="4656"/>
                    <a:pt x="1547" y="4381"/>
                    <a:pt x="1841" y="3783"/>
                  </a:cubicBezTo>
                  <a:lnTo>
                    <a:pt x="1739" y="3630"/>
                  </a:lnTo>
                  <a:lnTo>
                    <a:pt x="1262" y="3630"/>
                  </a:lnTo>
                  <a:lnTo>
                    <a:pt x="1074" y="4005"/>
                  </a:lnTo>
                  <a:lnTo>
                    <a:pt x="887" y="4039"/>
                  </a:lnTo>
                  <a:cubicBezTo>
                    <a:pt x="768" y="3732"/>
                    <a:pt x="682" y="3426"/>
                    <a:pt x="631" y="3119"/>
                  </a:cubicBezTo>
                  <a:cubicBezTo>
                    <a:pt x="614" y="2080"/>
                    <a:pt x="614" y="1040"/>
                    <a:pt x="614" y="1"/>
                  </a:cubicBezTo>
                  <a:close/>
                </a:path>
              </a:pathLst>
            </a:custGeom>
            <a:solidFill>
              <a:srgbClr val="0C0C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2"/>
            <p:cNvSpPr/>
            <p:nvPr/>
          </p:nvSpPr>
          <p:spPr>
            <a:xfrm>
              <a:off x="822462" y="2316682"/>
              <a:ext cx="40489" cy="66953"/>
            </a:xfrm>
            <a:custGeom>
              <a:avLst/>
              <a:gdLst/>
              <a:ahLst/>
              <a:cxnLst/>
              <a:rect l="l" t="t" r="r" b="b"/>
              <a:pathLst>
                <a:path w="2028" h="3516" extrusionOk="0">
                  <a:moveTo>
                    <a:pt x="2028" y="1"/>
                  </a:moveTo>
                  <a:lnTo>
                    <a:pt x="1517" y="120"/>
                  </a:lnTo>
                  <a:cubicBezTo>
                    <a:pt x="1517" y="853"/>
                    <a:pt x="1500" y="1603"/>
                    <a:pt x="1500" y="2335"/>
                  </a:cubicBezTo>
                  <a:cubicBezTo>
                    <a:pt x="1485" y="2646"/>
                    <a:pt x="1413" y="2898"/>
                    <a:pt x="1117" y="2898"/>
                  </a:cubicBezTo>
                  <a:cubicBezTo>
                    <a:pt x="1056" y="2898"/>
                    <a:pt x="985" y="2887"/>
                    <a:pt x="903" y="2863"/>
                  </a:cubicBezTo>
                  <a:lnTo>
                    <a:pt x="136" y="2863"/>
                  </a:lnTo>
                  <a:cubicBezTo>
                    <a:pt x="102" y="3034"/>
                    <a:pt x="51" y="3187"/>
                    <a:pt x="0" y="3358"/>
                  </a:cubicBezTo>
                  <a:lnTo>
                    <a:pt x="392" y="3358"/>
                  </a:lnTo>
                  <a:lnTo>
                    <a:pt x="886" y="3477"/>
                  </a:lnTo>
                  <a:cubicBezTo>
                    <a:pt x="992" y="3503"/>
                    <a:pt x="1092" y="3516"/>
                    <a:pt x="1185" y="3516"/>
                  </a:cubicBezTo>
                  <a:cubicBezTo>
                    <a:pt x="1635" y="3516"/>
                    <a:pt x="1934" y="3221"/>
                    <a:pt x="1977" y="2727"/>
                  </a:cubicBezTo>
                  <a:cubicBezTo>
                    <a:pt x="2028" y="1824"/>
                    <a:pt x="2011" y="904"/>
                    <a:pt x="2028" y="1"/>
                  </a:cubicBezTo>
                  <a:close/>
                </a:path>
              </a:pathLst>
            </a:custGeom>
            <a:solidFill>
              <a:srgbClr val="1D0C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2"/>
            <p:cNvSpPr/>
            <p:nvPr/>
          </p:nvSpPr>
          <p:spPr>
            <a:xfrm>
              <a:off x="1719489" y="2237522"/>
              <a:ext cx="12259" cy="71733"/>
            </a:xfrm>
            <a:custGeom>
              <a:avLst/>
              <a:gdLst/>
              <a:ahLst/>
              <a:cxnLst/>
              <a:rect l="l" t="t" r="r" b="b"/>
              <a:pathLst>
                <a:path w="614" h="3767" extrusionOk="0">
                  <a:moveTo>
                    <a:pt x="0" y="1"/>
                  </a:moveTo>
                  <a:lnTo>
                    <a:pt x="34" y="3766"/>
                  </a:lnTo>
                  <a:lnTo>
                    <a:pt x="563" y="2897"/>
                  </a:lnTo>
                  <a:cubicBezTo>
                    <a:pt x="580" y="2301"/>
                    <a:pt x="597" y="1722"/>
                    <a:pt x="614" y="1142"/>
                  </a:cubicBezTo>
                  <a:lnTo>
                    <a:pt x="614" y="512"/>
                  </a:lnTo>
                  <a:cubicBezTo>
                    <a:pt x="597" y="393"/>
                    <a:pt x="580" y="256"/>
                    <a:pt x="563" y="13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2"/>
            <p:cNvSpPr/>
            <p:nvPr/>
          </p:nvSpPr>
          <p:spPr>
            <a:xfrm>
              <a:off x="1369782" y="2256336"/>
              <a:ext cx="15333" cy="55185"/>
            </a:xfrm>
            <a:custGeom>
              <a:avLst/>
              <a:gdLst/>
              <a:ahLst/>
              <a:cxnLst/>
              <a:rect l="l" t="t" r="r" b="b"/>
              <a:pathLst>
                <a:path w="768" h="2898" extrusionOk="0">
                  <a:moveTo>
                    <a:pt x="1" y="1"/>
                  </a:moveTo>
                  <a:lnTo>
                    <a:pt x="1" y="2897"/>
                  </a:lnTo>
                  <a:lnTo>
                    <a:pt x="733" y="2284"/>
                  </a:lnTo>
                  <a:cubicBezTo>
                    <a:pt x="768" y="1466"/>
                    <a:pt x="512" y="768"/>
                    <a:pt x="1" y="1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2"/>
            <p:cNvSpPr/>
            <p:nvPr/>
          </p:nvSpPr>
          <p:spPr>
            <a:xfrm>
              <a:off x="1286788" y="2188849"/>
              <a:ext cx="50032" cy="27612"/>
            </a:xfrm>
            <a:custGeom>
              <a:avLst/>
              <a:gdLst/>
              <a:ahLst/>
              <a:cxnLst/>
              <a:rect l="l" t="t" r="r" b="b"/>
              <a:pathLst>
                <a:path w="2506" h="1450" extrusionOk="0">
                  <a:moveTo>
                    <a:pt x="1364" y="1"/>
                  </a:moveTo>
                  <a:cubicBezTo>
                    <a:pt x="904" y="1"/>
                    <a:pt x="461" y="274"/>
                    <a:pt x="0" y="444"/>
                  </a:cubicBezTo>
                  <a:cubicBezTo>
                    <a:pt x="580" y="529"/>
                    <a:pt x="1159" y="614"/>
                    <a:pt x="1755" y="682"/>
                  </a:cubicBezTo>
                  <a:cubicBezTo>
                    <a:pt x="2130" y="717"/>
                    <a:pt x="2301" y="921"/>
                    <a:pt x="2232" y="1296"/>
                  </a:cubicBezTo>
                  <a:lnTo>
                    <a:pt x="2505" y="1449"/>
                  </a:lnTo>
                  <a:cubicBezTo>
                    <a:pt x="2454" y="1160"/>
                    <a:pt x="2386" y="870"/>
                    <a:pt x="2335" y="597"/>
                  </a:cubicBezTo>
                  <a:cubicBezTo>
                    <a:pt x="2011" y="393"/>
                    <a:pt x="1687" y="1"/>
                    <a:pt x="1364" y="1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2"/>
            <p:cNvSpPr/>
            <p:nvPr/>
          </p:nvSpPr>
          <p:spPr>
            <a:xfrm>
              <a:off x="882317" y="2191077"/>
              <a:ext cx="45620" cy="22451"/>
            </a:xfrm>
            <a:custGeom>
              <a:avLst/>
              <a:gdLst/>
              <a:ahLst/>
              <a:cxnLst/>
              <a:rect l="l" t="t" r="r" b="b"/>
              <a:pathLst>
                <a:path w="2285" h="1179" extrusionOk="0">
                  <a:moveTo>
                    <a:pt x="1035" y="0"/>
                  </a:moveTo>
                  <a:cubicBezTo>
                    <a:pt x="716" y="0"/>
                    <a:pt x="366" y="124"/>
                    <a:pt x="1" y="361"/>
                  </a:cubicBezTo>
                  <a:cubicBezTo>
                    <a:pt x="546" y="446"/>
                    <a:pt x="1040" y="514"/>
                    <a:pt x="1517" y="600"/>
                  </a:cubicBezTo>
                  <a:cubicBezTo>
                    <a:pt x="1841" y="651"/>
                    <a:pt x="2045" y="804"/>
                    <a:pt x="1994" y="1179"/>
                  </a:cubicBezTo>
                  <a:lnTo>
                    <a:pt x="2284" y="1077"/>
                  </a:lnTo>
                  <a:cubicBezTo>
                    <a:pt x="2007" y="343"/>
                    <a:pt x="1565" y="0"/>
                    <a:pt x="1035" y="0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2"/>
            <p:cNvSpPr/>
            <p:nvPr/>
          </p:nvSpPr>
          <p:spPr>
            <a:xfrm>
              <a:off x="927558" y="2211567"/>
              <a:ext cx="2416" cy="114883"/>
            </a:xfrm>
            <a:custGeom>
              <a:avLst/>
              <a:gdLst/>
              <a:ahLst/>
              <a:cxnLst/>
              <a:rect l="l" t="t" r="r" b="b"/>
              <a:pathLst>
                <a:path w="121" h="6033" extrusionOk="0">
                  <a:moveTo>
                    <a:pt x="1" y="1"/>
                  </a:moveTo>
                  <a:lnTo>
                    <a:pt x="18" y="6032"/>
                  </a:lnTo>
                  <a:cubicBezTo>
                    <a:pt x="69" y="5947"/>
                    <a:pt x="103" y="5845"/>
                    <a:pt x="120" y="5742"/>
                  </a:cubicBezTo>
                  <a:lnTo>
                    <a:pt x="120" y="341"/>
                  </a:lnTo>
                  <a:cubicBezTo>
                    <a:pt x="103" y="222"/>
                    <a:pt x="69" y="103"/>
                    <a:pt x="1" y="1"/>
                  </a:cubicBezTo>
                  <a:close/>
                </a:path>
              </a:pathLst>
            </a:custGeom>
            <a:solidFill>
              <a:srgbClr val="E6B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2"/>
            <p:cNvSpPr/>
            <p:nvPr/>
          </p:nvSpPr>
          <p:spPr>
            <a:xfrm>
              <a:off x="866006" y="2289432"/>
              <a:ext cx="15313" cy="26945"/>
            </a:xfrm>
            <a:custGeom>
              <a:avLst/>
              <a:gdLst/>
              <a:ahLst/>
              <a:cxnLst/>
              <a:rect l="l" t="t" r="r" b="b"/>
              <a:pathLst>
                <a:path w="767" h="1415" extrusionOk="0">
                  <a:moveTo>
                    <a:pt x="579" y="1"/>
                  </a:moveTo>
                  <a:lnTo>
                    <a:pt x="0" y="1176"/>
                  </a:lnTo>
                  <a:lnTo>
                    <a:pt x="562" y="1415"/>
                  </a:lnTo>
                  <a:lnTo>
                    <a:pt x="767" y="18"/>
                  </a:lnTo>
                  <a:lnTo>
                    <a:pt x="579" y="1"/>
                  </a:lnTo>
                  <a:close/>
                </a:path>
              </a:pathLst>
            </a:custGeom>
            <a:solidFill>
              <a:srgbClr val="D6A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2"/>
            <p:cNvSpPr/>
            <p:nvPr/>
          </p:nvSpPr>
          <p:spPr>
            <a:xfrm>
              <a:off x="1338158" y="2251804"/>
              <a:ext cx="1378" cy="67182"/>
            </a:xfrm>
            <a:custGeom>
              <a:avLst/>
              <a:gdLst/>
              <a:ahLst/>
              <a:cxnLst/>
              <a:rect l="l" t="t" r="r" b="b"/>
              <a:pathLst>
                <a:path w="69" h="3528" extrusionOk="0">
                  <a:moveTo>
                    <a:pt x="0" y="0"/>
                  </a:moveTo>
                  <a:lnTo>
                    <a:pt x="0" y="0"/>
                  </a:lnTo>
                  <a:cubicBezTo>
                    <a:pt x="17" y="1176"/>
                    <a:pt x="17" y="2352"/>
                    <a:pt x="34" y="3527"/>
                  </a:cubicBezTo>
                  <a:lnTo>
                    <a:pt x="68" y="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9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2"/>
            <p:cNvSpPr/>
            <p:nvPr/>
          </p:nvSpPr>
          <p:spPr>
            <a:xfrm>
              <a:off x="912264" y="2237198"/>
              <a:ext cx="2396" cy="55509"/>
            </a:xfrm>
            <a:custGeom>
              <a:avLst/>
              <a:gdLst/>
              <a:ahLst/>
              <a:cxnLst/>
              <a:rect l="l" t="t" r="r" b="b"/>
              <a:pathLst>
                <a:path w="120" h="2915" extrusionOk="0">
                  <a:moveTo>
                    <a:pt x="0" y="1"/>
                  </a:moveTo>
                  <a:lnTo>
                    <a:pt x="0" y="2914"/>
                  </a:lnTo>
                  <a:cubicBezTo>
                    <a:pt x="68" y="2812"/>
                    <a:pt x="102" y="2693"/>
                    <a:pt x="120" y="2573"/>
                  </a:cubicBezTo>
                  <a:cubicBezTo>
                    <a:pt x="85" y="1721"/>
                    <a:pt x="51" y="853"/>
                    <a:pt x="0" y="1"/>
                  </a:cubicBezTo>
                  <a:close/>
                </a:path>
              </a:pathLst>
            </a:custGeom>
            <a:solidFill>
              <a:srgbClr val="E6B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2"/>
            <p:cNvSpPr/>
            <p:nvPr/>
          </p:nvSpPr>
          <p:spPr>
            <a:xfrm>
              <a:off x="1419455" y="2349778"/>
              <a:ext cx="4772" cy="12035"/>
            </a:xfrm>
            <a:custGeom>
              <a:avLst/>
              <a:gdLst/>
              <a:ahLst/>
              <a:cxnLst/>
              <a:rect l="l" t="t" r="r" b="b"/>
              <a:pathLst>
                <a:path w="239" h="632" extrusionOk="0">
                  <a:moveTo>
                    <a:pt x="0" y="1"/>
                  </a:moveTo>
                  <a:lnTo>
                    <a:pt x="239" y="631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2"/>
            <p:cNvSpPr/>
            <p:nvPr/>
          </p:nvSpPr>
          <p:spPr>
            <a:xfrm>
              <a:off x="1731728" y="2225525"/>
              <a:ext cx="2056" cy="14606"/>
            </a:xfrm>
            <a:custGeom>
              <a:avLst/>
              <a:gdLst/>
              <a:ahLst/>
              <a:cxnLst/>
              <a:rect l="l" t="t" r="r" b="b"/>
              <a:pathLst>
                <a:path w="103" h="767" extrusionOk="0">
                  <a:moveTo>
                    <a:pt x="1" y="767"/>
                  </a:moveTo>
                  <a:lnTo>
                    <a:pt x="103" y="0"/>
                  </a:ln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2"/>
            <p:cNvSpPr/>
            <p:nvPr/>
          </p:nvSpPr>
          <p:spPr>
            <a:xfrm>
              <a:off x="1731728" y="2247253"/>
              <a:ext cx="20" cy="12035"/>
            </a:xfrm>
            <a:custGeom>
              <a:avLst/>
              <a:gdLst/>
              <a:ahLst/>
              <a:cxnLst/>
              <a:rect l="l" t="t" r="r" b="b"/>
              <a:pathLst>
                <a:path w="1" h="632" extrusionOk="0">
                  <a:moveTo>
                    <a:pt x="1" y="63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2"/>
            <p:cNvSpPr/>
            <p:nvPr/>
          </p:nvSpPr>
          <p:spPr>
            <a:xfrm>
              <a:off x="830288" y="2380607"/>
              <a:ext cx="9883" cy="2285"/>
            </a:xfrm>
            <a:custGeom>
              <a:avLst/>
              <a:gdLst/>
              <a:ahLst/>
              <a:cxnLst/>
              <a:rect l="l" t="t" r="r" b="b"/>
              <a:pathLst>
                <a:path w="495" h="120" extrusionOk="0">
                  <a:moveTo>
                    <a:pt x="0" y="1"/>
                  </a:moveTo>
                  <a:cubicBezTo>
                    <a:pt x="0" y="52"/>
                    <a:pt x="0" y="86"/>
                    <a:pt x="0" y="120"/>
                  </a:cubicBezTo>
                  <a:lnTo>
                    <a:pt x="494" y="10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2"/>
            <p:cNvSpPr/>
            <p:nvPr/>
          </p:nvSpPr>
          <p:spPr>
            <a:xfrm>
              <a:off x="1337479" y="2234932"/>
              <a:ext cx="699" cy="10397"/>
            </a:xfrm>
            <a:custGeom>
              <a:avLst/>
              <a:gdLst/>
              <a:ahLst/>
              <a:cxnLst/>
              <a:rect l="l" t="t" r="r" b="b"/>
              <a:pathLst>
                <a:path w="35" h="546" extrusionOk="0">
                  <a:moveTo>
                    <a:pt x="0" y="0"/>
                  </a:moveTo>
                  <a:cubicBezTo>
                    <a:pt x="0" y="188"/>
                    <a:pt x="17" y="358"/>
                    <a:pt x="34" y="546"/>
                  </a:cubicBezTo>
                  <a:cubicBezTo>
                    <a:pt x="34" y="358"/>
                    <a:pt x="17" y="188"/>
                    <a:pt x="0" y="0"/>
                  </a:cubicBezTo>
                  <a:close/>
                </a:path>
              </a:pathLst>
            </a:custGeom>
            <a:solidFill>
              <a:srgbClr val="BC9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2"/>
            <p:cNvSpPr/>
            <p:nvPr/>
          </p:nvSpPr>
          <p:spPr>
            <a:xfrm>
              <a:off x="1728673" y="2314092"/>
              <a:ext cx="1717" cy="6836"/>
            </a:xfrm>
            <a:custGeom>
              <a:avLst/>
              <a:gdLst/>
              <a:ahLst/>
              <a:cxnLst/>
              <a:rect l="l" t="t" r="r" b="b"/>
              <a:pathLst>
                <a:path w="86" h="359" extrusionOk="0">
                  <a:moveTo>
                    <a:pt x="0" y="358"/>
                  </a:moveTo>
                  <a:lnTo>
                    <a:pt x="85" y="1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2"/>
            <p:cNvSpPr/>
            <p:nvPr/>
          </p:nvSpPr>
          <p:spPr>
            <a:xfrm>
              <a:off x="1369443" y="2321233"/>
              <a:ext cx="2076" cy="7807"/>
            </a:xfrm>
            <a:custGeom>
              <a:avLst/>
              <a:gdLst/>
              <a:ahLst/>
              <a:cxnLst/>
              <a:rect l="l" t="t" r="r" b="b"/>
              <a:pathLst>
                <a:path w="104" h="410" extrusionOk="0">
                  <a:moveTo>
                    <a:pt x="18" y="1"/>
                  </a:moveTo>
                  <a:cubicBezTo>
                    <a:pt x="18" y="86"/>
                    <a:pt x="1" y="171"/>
                    <a:pt x="1" y="256"/>
                  </a:cubicBezTo>
                  <a:lnTo>
                    <a:pt x="103" y="409"/>
                  </a:lnTo>
                  <a:cubicBezTo>
                    <a:pt x="86" y="273"/>
                    <a:pt x="52" y="137"/>
                    <a:pt x="18" y="1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2"/>
            <p:cNvSpPr/>
            <p:nvPr/>
          </p:nvSpPr>
          <p:spPr>
            <a:xfrm>
              <a:off x="1334744" y="2322852"/>
              <a:ext cx="3773" cy="3275"/>
            </a:xfrm>
            <a:custGeom>
              <a:avLst/>
              <a:gdLst/>
              <a:ahLst/>
              <a:cxnLst/>
              <a:rect l="l" t="t" r="r" b="b"/>
              <a:pathLst>
                <a:path w="189" h="172" extrusionOk="0">
                  <a:moveTo>
                    <a:pt x="188" y="1"/>
                  </a:moveTo>
                  <a:lnTo>
                    <a:pt x="1" y="171"/>
                  </a:lnTo>
                  <a:close/>
                </a:path>
              </a:pathLst>
            </a:custGeom>
            <a:solidFill>
              <a:srgbClr val="BC9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2"/>
            <p:cNvSpPr/>
            <p:nvPr/>
          </p:nvSpPr>
          <p:spPr>
            <a:xfrm>
              <a:off x="827892" y="2382874"/>
              <a:ext cx="2416" cy="2628"/>
            </a:xfrm>
            <a:custGeom>
              <a:avLst/>
              <a:gdLst/>
              <a:ahLst/>
              <a:cxnLst/>
              <a:rect l="l" t="t" r="r" b="b"/>
              <a:pathLst>
                <a:path w="121" h="138" extrusionOk="0">
                  <a:moveTo>
                    <a:pt x="1" y="137"/>
                  </a:moveTo>
                  <a:lnTo>
                    <a:pt x="120" y="1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2"/>
            <p:cNvSpPr/>
            <p:nvPr/>
          </p:nvSpPr>
          <p:spPr>
            <a:xfrm>
              <a:off x="3835340" y="1011433"/>
              <a:ext cx="137120" cy="238488"/>
            </a:xfrm>
            <a:custGeom>
              <a:avLst/>
              <a:gdLst/>
              <a:ahLst/>
              <a:cxnLst/>
              <a:rect l="l" t="t" r="r" b="b"/>
              <a:pathLst>
                <a:path w="6868" h="12524" extrusionOk="0">
                  <a:moveTo>
                    <a:pt x="633" y="976"/>
                  </a:moveTo>
                  <a:lnTo>
                    <a:pt x="633" y="976"/>
                  </a:lnTo>
                  <a:cubicBezTo>
                    <a:pt x="855" y="1485"/>
                    <a:pt x="1177" y="1995"/>
                    <a:pt x="1262" y="2539"/>
                  </a:cubicBezTo>
                  <a:cubicBezTo>
                    <a:pt x="1398" y="3697"/>
                    <a:pt x="1483" y="4839"/>
                    <a:pt x="1500" y="5998"/>
                  </a:cubicBezTo>
                  <a:cubicBezTo>
                    <a:pt x="1449" y="6236"/>
                    <a:pt x="1279" y="6423"/>
                    <a:pt x="1057" y="6509"/>
                  </a:cubicBezTo>
                  <a:cubicBezTo>
                    <a:pt x="1014" y="6519"/>
                    <a:pt x="975" y="6524"/>
                    <a:pt x="939" y="6524"/>
                  </a:cubicBezTo>
                  <a:cubicBezTo>
                    <a:pt x="688" y="6524"/>
                    <a:pt x="599" y="6281"/>
                    <a:pt x="614" y="5998"/>
                  </a:cubicBezTo>
                  <a:cubicBezTo>
                    <a:pt x="648" y="5486"/>
                    <a:pt x="699" y="4975"/>
                    <a:pt x="699" y="4464"/>
                  </a:cubicBezTo>
                  <a:cubicBezTo>
                    <a:pt x="682" y="3629"/>
                    <a:pt x="631" y="2811"/>
                    <a:pt x="580" y="1994"/>
                  </a:cubicBezTo>
                  <a:cubicBezTo>
                    <a:pt x="563" y="1653"/>
                    <a:pt x="512" y="1346"/>
                    <a:pt x="478" y="1022"/>
                  </a:cubicBezTo>
                  <a:lnTo>
                    <a:pt x="633" y="976"/>
                  </a:lnTo>
                  <a:close/>
                  <a:moveTo>
                    <a:pt x="3596" y="7037"/>
                  </a:moveTo>
                  <a:cubicBezTo>
                    <a:pt x="3647" y="8281"/>
                    <a:pt x="3698" y="9541"/>
                    <a:pt x="3749" y="10785"/>
                  </a:cubicBezTo>
                  <a:cubicBezTo>
                    <a:pt x="3715" y="10973"/>
                    <a:pt x="3664" y="11143"/>
                    <a:pt x="3596" y="11296"/>
                  </a:cubicBezTo>
                  <a:lnTo>
                    <a:pt x="3340" y="11058"/>
                  </a:lnTo>
                  <a:lnTo>
                    <a:pt x="3340" y="7037"/>
                  </a:lnTo>
                  <a:close/>
                  <a:moveTo>
                    <a:pt x="512" y="0"/>
                  </a:moveTo>
                  <a:lnTo>
                    <a:pt x="1" y="153"/>
                  </a:lnTo>
                  <a:cubicBezTo>
                    <a:pt x="86" y="392"/>
                    <a:pt x="137" y="630"/>
                    <a:pt x="171" y="869"/>
                  </a:cubicBezTo>
                  <a:cubicBezTo>
                    <a:pt x="205" y="2624"/>
                    <a:pt x="239" y="4379"/>
                    <a:pt x="256" y="6117"/>
                  </a:cubicBezTo>
                  <a:cubicBezTo>
                    <a:pt x="271" y="6838"/>
                    <a:pt x="379" y="7029"/>
                    <a:pt x="989" y="7029"/>
                  </a:cubicBezTo>
                  <a:cubicBezTo>
                    <a:pt x="1070" y="7029"/>
                    <a:pt x="1161" y="7026"/>
                    <a:pt x="1262" y="7020"/>
                  </a:cubicBezTo>
                  <a:cubicBezTo>
                    <a:pt x="1875" y="7003"/>
                    <a:pt x="1960" y="6849"/>
                    <a:pt x="1909" y="6049"/>
                  </a:cubicBezTo>
                  <a:cubicBezTo>
                    <a:pt x="1858" y="5248"/>
                    <a:pt x="1892" y="4447"/>
                    <a:pt x="1892" y="3629"/>
                  </a:cubicBezTo>
                  <a:lnTo>
                    <a:pt x="2096" y="3629"/>
                  </a:lnTo>
                  <a:cubicBezTo>
                    <a:pt x="3051" y="5912"/>
                    <a:pt x="2608" y="8315"/>
                    <a:pt x="2522" y="10683"/>
                  </a:cubicBezTo>
                  <a:lnTo>
                    <a:pt x="2880" y="11501"/>
                  </a:lnTo>
                  <a:cubicBezTo>
                    <a:pt x="3102" y="11569"/>
                    <a:pt x="3323" y="11603"/>
                    <a:pt x="3545" y="11637"/>
                  </a:cubicBezTo>
                  <a:cubicBezTo>
                    <a:pt x="3594" y="11641"/>
                    <a:pt x="3641" y="11644"/>
                    <a:pt x="3686" y="11644"/>
                  </a:cubicBezTo>
                  <a:cubicBezTo>
                    <a:pt x="4179" y="11644"/>
                    <a:pt x="4375" y="11383"/>
                    <a:pt x="4328" y="10836"/>
                  </a:cubicBezTo>
                  <a:cubicBezTo>
                    <a:pt x="4260" y="10019"/>
                    <a:pt x="4226" y="9184"/>
                    <a:pt x="4209" y="8349"/>
                  </a:cubicBezTo>
                  <a:lnTo>
                    <a:pt x="4209" y="8349"/>
                  </a:lnTo>
                  <a:cubicBezTo>
                    <a:pt x="4448" y="9201"/>
                    <a:pt x="5436" y="9814"/>
                    <a:pt x="4993" y="10905"/>
                  </a:cubicBezTo>
                  <a:lnTo>
                    <a:pt x="5385" y="11160"/>
                  </a:lnTo>
                  <a:cubicBezTo>
                    <a:pt x="5470" y="11211"/>
                    <a:pt x="5589" y="11228"/>
                    <a:pt x="5640" y="11296"/>
                  </a:cubicBezTo>
                  <a:cubicBezTo>
                    <a:pt x="5896" y="11705"/>
                    <a:pt x="6152" y="12114"/>
                    <a:pt x="6407" y="12523"/>
                  </a:cubicBezTo>
                  <a:lnTo>
                    <a:pt x="6867" y="12404"/>
                  </a:lnTo>
                  <a:lnTo>
                    <a:pt x="3289" y="5197"/>
                  </a:lnTo>
                  <a:cubicBezTo>
                    <a:pt x="2574" y="3748"/>
                    <a:pt x="1858" y="2300"/>
                    <a:pt x="1125" y="852"/>
                  </a:cubicBezTo>
                  <a:cubicBezTo>
                    <a:pt x="938" y="562"/>
                    <a:pt x="733" y="273"/>
                    <a:pt x="512" y="0"/>
                  </a:cubicBez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2"/>
            <p:cNvSpPr/>
            <p:nvPr/>
          </p:nvSpPr>
          <p:spPr>
            <a:xfrm>
              <a:off x="3794192" y="1214864"/>
              <a:ext cx="148659" cy="93080"/>
            </a:xfrm>
            <a:custGeom>
              <a:avLst/>
              <a:gdLst/>
              <a:ahLst/>
              <a:cxnLst/>
              <a:rect l="l" t="t" r="r" b="b"/>
              <a:pathLst>
                <a:path w="7446" h="4888" extrusionOk="0">
                  <a:moveTo>
                    <a:pt x="4583" y="0"/>
                  </a:moveTo>
                  <a:cubicBezTo>
                    <a:pt x="4157" y="750"/>
                    <a:pt x="3749" y="1516"/>
                    <a:pt x="3306" y="2249"/>
                  </a:cubicBezTo>
                  <a:cubicBezTo>
                    <a:pt x="2813" y="3073"/>
                    <a:pt x="2259" y="3454"/>
                    <a:pt x="1527" y="3454"/>
                  </a:cubicBezTo>
                  <a:cubicBezTo>
                    <a:pt x="1245" y="3454"/>
                    <a:pt x="937" y="3397"/>
                    <a:pt x="596" y="3288"/>
                  </a:cubicBezTo>
                  <a:cubicBezTo>
                    <a:pt x="477" y="3268"/>
                    <a:pt x="357" y="3260"/>
                    <a:pt x="241" y="3260"/>
                  </a:cubicBezTo>
                  <a:cubicBezTo>
                    <a:pt x="158" y="3260"/>
                    <a:pt x="78" y="3264"/>
                    <a:pt x="0" y="3271"/>
                  </a:cubicBezTo>
                  <a:cubicBezTo>
                    <a:pt x="34" y="3510"/>
                    <a:pt x="0" y="3800"/>
                    <a:pt x="136" y="3953"/>
                  </a:cubicBezTo>
                  <a:cubicBezTo>
                    <a:pt x="539" y="4400"/>
                    <a:pt x="916" y="4887"/>
                    <a:pt x="1575" y="4887"/>
                  </a:cubicBezTo>
                  <a:cubicBezTo>
                    <a:pt x="1669" y="4887"/>
                    <a:pt x="1768" y="4877"/>
                    <a:pt x="1874" y="4856"/>
                  </a:cubicBezTo>
                  <a:cubicBezTo>
                    <a:pt x="2154" y="4816"/>
                    <a:pt x="2433" y="4800"/>
                    <a:pt x="2713" y="4800"/>
                  </a:cubicBezTo>
                  <a:cubicBezTo>
                    <a:pt x="2910" y="4800"/>
                    <a:pt x="3108" y="4808"/>
                    <a:pt x="3306" y="4822"/>
                  </a:cubicBezTo>
                  <a:cubicBezTo>
                    <a:pt x="3363" y="4826"/>
                    <a:pt x="3421" y="4827"/>
                    <a:pt x="3478" y="4827"/>
                  </a:cubicBezTo>
                  <a:cubicBezTo>
                    <a:pt x="4468" y="4827"/>
                    <a:pt x="5376" y="4277"/>
                    <a:pt x="5827" y="3408"/>
                  </a:cubicBezTo>
                  <a:cubicBezTo>
                    <a:pt x="6372" y="2437"/>
                    <a:pt x="6901" y="1448"/>
                    <a:pt x="7446" y="477"/>
                  </a:cubicBezTo>
                  <a:lnTo>
                    <a:pt x="7054" y="222"/>
                  </a:lnTo>
                  <a:cubicBezTo>
                    <a:pt x="6577" y="1108"/>
                    <a:pt x="6151" y="2045"/>
                    <a:pt x="5623" y="2897"/>
                  </a:cubicBezTo>
                  <a:cubicBezTo>
                    <a:pt x="5003" y="3896"/>
                    <a:pt x="3912" y="4473"/>
                    <a:pt x="2785" y="4473"/>
                  </a:cubicBezTo>
                  <a:cubicBezTo>
                    <a:pt x="2395" y="4473"/>
                    <a:pt x="2000" y="4404"/>
                    <a:pt x="1619" y="4260"/>
                  </a:cubicBezTo>
                  <a:cubicBezTo>
                    <a:pt x="1465" y="4191"/>
                    <a:pt x="1346" y="4106"/>
                    <a:pt x="1227" y="3987"/>
                  </a:cubicBezTo>
                  <a:cubicBezTo>
                    <a:pt x="1295" y="3919"/>
                    <a:pt x="1329" y="3885"/>
                    <a:pt x="1346" y="3885"/>
                  </a:cubicBezTo>
                  <a:cubicBezTo>
                    <a:pt x="1552" y="3951"/>
                    <a:pt x="1738" y="3980"/>
                    <a:pt x="1907" y="3980"/>
                  </a:cubicBezTo>
                  <a:cubicBezTo>
                    <a:pt x="2786" y="3980"/>
                    <a:pt x="3212" y="3179"/>
                    <a:pt x="3697" y="2522"/>
                  </a:cubicBezTo>
                  <a:cubicBezTo>
                    <a:pt x="4004" y="2130"/>
                    <a:pt x="4174" y="1602"/>
                    <a:pt x="4447" y="1176"/>
                  </a:cubicBezTo>
                  <a:cubicBezTo>
                    <a:pt x="4549" y="1022"/>
                    <a:pt x="4771" y="937"/>
                    <a:pt x="4941" y="818"/>
                  </a:cubicBezTo>
                  <a:lnTo>
                    <a:pt x="4583" y="0"/>
                  </a:lnTo>
                  <a:close/>
                </a:path>
              </a:pathLst>
            </a:custGeom>
            <a:solidFill>
              <a:srgbClr val="0C0C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2"/>
            <p:cNvSpPr/>
            <p:nvPr/>
          </p:nvSpPr>
          <p:spPr>
            <a:xfrm>
              <a:off x="3963256" y="1187919"/>
              <a:ext cx="181322" cy="114522"/>
            </a:xfrm>
            <a:custGeom>
              <a:avLst/>
              <a:gdLst/>
              <a:ahLst/>
              <a:cxnLst/>
              <a:rect l="l" t="t" r="r" b="b"/>
              <a:pathLst>
                <a:path w="9082" h="6014" extrusionOk="0">
                  <a:moveTo>
                    <a:pt x="8485" y="1"/>
                  </a:moveTo>
                  <a:cubicBezTo>
                    <a:pt x="8332" y="427"/>
                    <a:pt x="8161" y="853"/>
                    <a:pt x="7974" y="1262"/>
                  </a:cubicBezTo>
                  <a:cubicBezTo>
                    <a:pt x="7463" y="2250"/>
                    <a:pt x="6901" y="3221"/>
                    <a:pt x="6355" y="4209"/>
                  </a:cubicBezTo>
                  <a:cubicBezTo>
                    <a:pt x="6202" y="4380"/>
                    <a:pt x="6066" y="4720"/>
                    <a:pt x="5912" y="4720"/>
                  </a:cubicBezTo>
                  <a:cubicBezTo>
                    <a:pt x="5418" y="4720"/>
                    <a:pt x="5248" y="5061"/>
                    <a:pt x="5043" y="5385"/>
                  </a:cubicBezTo>
                  <a:cubicBezTo>
                    <a:pt x="4703" y="5436"/>
                    <a:pt x="4379" y="5521"/>
                    <a:pt x="4038" y="5572"/>
                  </a:cubicBezTo>
                  <a:cubicBezTo>
                    <a:pt x="3814" y="5611"/>
                    <a:pt x="3603" y="5629"/>
                    <a:pt x="3403" y="5629"/>
                  </a:cubicBezTo>
                  <a:cubicBezTo>
                    <a:pt x="2095" y="5629"/>
                    <a:pt x="1277" y="4833"/>
                    <a:pt x="716" y="3562"/>
                  </a:cubicBezTo>
                  <a:cubicBezTo>
                    <a:pt x="648" y="3409"/>
                    <a:pt x="562" y="3272"/>
                    <a:pt x="460" y="3136"/>
                  </a:cubicBezTo>
                  <a:lnTo>
                    <a:pt x="0" y="3255"/>
                  </a:lnTo>
                  <a:lnTo>
                    <a:pt x="767" y="4857"/>
                  </a:lnTo>
                  <a:cubicBezTo>
                    <a:pt x="801" y="4942"/>
                    <a:pt x="835" y="5010"/>
                    <a:pt x="869" y="5095"/>
                  </a:cubicBezTo>
                  <a:lnTo>
                    <a:pt x="1142" y="5487"/>
                  </a:lnTo>
                  <a:cubicBezTo>
                    <a:pt x="1380" y="5641"/>
                    <a:pt x="1602" y="5930"/>
                    <a:pt x="1840" y="5947"/>
                  </a:cubicBezTo>
                  <a:cubicBezTo>
                    <a:pt x="2380" y="5992"/>
                    <a:pt x="2924" y="6013"/>
                    <a:pt x="3471" y="6013"/>
                  </a:cubicBezTo>
                  <a:cubicBezTo>
                    <a:pt x="3960" y="6013"/>
                    <a:pt x="4451" y="5996"/>
                    <a:pt x="4941" y="5964"/>
                  </a:cubicBezTo>
                  <a:cubicBezTo>
                    <a:pt x="5776" y="5896"/>
                    <a:pt x="6492" y="5385"/>
                    <a:pt x="6833" y="4618"/>
                  </a:cubicBezTo>
                  <a:cubicBezTo>
                    <a:pt x="7565" y="3119"/>
                    <a:pt x="8332" y="1620"/>
                    <a:pt x="9082" y="120"/>
                  </a:cubicBezTo>
                  <a:lnTo>
                    <a:pt x="8622" y="1"/>
                  </a:lnTo>
                  <a:close/>
                </a:path>
              </a:pathLst>
            </a:custGeom>
            <a:solidFill>
              <a:srgbClr val="0C0C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2"/>
            <p:cNvSpPr/>
            <p:nvPr/>
          </p:nvSpPr>
          <p:spPr>
            <a:xfrm>
              <a:off x="3830588" y="1010766"/>
              <a:ext cx="4772" cy="3599"/>
            </a:xfrm>
            <a:custGeom>
              <a:avLst/>
              <a:gdLst/>
              <a:ahLst/>
              <a:cxnLst/>
              <a:rect l="l" t="t" r="r" b="b"/>
              <a:pathLst>
                <a:path w="239" h="189" extrusionOk="0">
                  <a:moveTo>
                    <a:pt x="154" y="1"/>
                  </a:moveTo>
                  <a:cubicBezTo>
                    <a:pt x="102" y="52"/>
                    <a:pt x="51" y="120"/>
                    <a:pt x="0" y="188"/>
                  </a:cubicBezTo>
                  <a:lnTo>
                    <a:pt x="239" y="188"/>
                  </a:lnTo>
                  <a:cubicBezTo>
                    <a:pt x="205" y="120"/>
                    <a:pt x="188" y="52"/>
                    <a:pt x="154" y="1"/>
                  </a:cubicBez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2"/>
            <p:cNvSpPr/>
            <p:nvPr/>
          </p:nvSpPr>
          <p:spPr>
            <a:xfrm>
              <a:off x="1034730" y="1109730"/>
              <a:ext cx="390535" cy="192958"/>
            </a:xfrm>
            <a:custGeom>
              <a:avLst/>
              <a:gdLst/>
              <a:ahLst/>
              <a:cxnLst/>
              <a:rect l="l" t="t" r="r" b="b"/>
              <a:pathLst>
                <a:path w="19561" h="10133" extrusionOk="0">
                  <a:moveTo>
                    <a:pt x="15641" y="1"/>
                  </a:moveTo>
                  <a:lnTo>
                    <a:pt x="15147" y="989"/>
                  </a:lnTo>
                  <a:cubicBezTo>
                    <a:pt x="15164" y="1364"/>
                    <a:pt x="15215" y="1739"/>
                    <a:pt x="15215" y="2113"/>
                  </a:cubicBezTo>
                  <a:cubicBezTo>
                    <a:pt x="15215" y="3579"/>
                    <a:pt x="15198" y="5061"/>
                    <a:pt x="15164" y="6543"/>
                  </a:cubicBezTo>
                  <a:cubicBezTo>
                    <a:pt x="15130" y="6714"/>
                    <a:pt x="15079" y="6901"/>
                    <a:pt x="14994" y="7055"/>
                  </a:cubicBezTo>
                  <a:lnTo>
                    <a:pt x="15249" y="8128"/>
                  </a:lnTo>
                  <a:lnTo>
                    <a:pt x="16221" y="8622"/>
                  </a:lnTo>
                  <a:cubicBezTo>
                    <a:pt x="16101" y="8792"/>
                    <a:pt x="15922" y="8882"/>
                    <a:pt x="15697" y="8882"/>
                  </a:cubicBezTo>
                  <a:cubicBezTo>
                    <a:pt x="15471" y="8882"/>
                    <a:pt x="15198" y="8792"/>
                    <a:pt x="14892" y="8605"/>
                  </a:cubicBezTo>
                  <a:lnTo>
                    <a:pt x="14857" y="8230"/>
                  </a:lnTo>
                  <a:cubicBezTo>
                    <a:pt x="14892" y="8213"/>
                    <a:pt x="14909" y="8179"/>
                    <a:pt x="14909" y="8145"/>
                  </a:cubicBezTo>
                  <a:cubicBezTo>
                    <a:pt x="14797" y="8097"/>
                    <a:pt x="14641" y="7990"/>
                    <a:pt x="14607" y="7990"/>
                  </a:cubicBezTo>
                  <a:cubicBezTo>
                    <a:pt x="14605" y="7990"/>
                    <a:pt x="14603" y="7990"/>
                    <a:pt x="14602" y="7992"/>
                  </a:cubicBezTo>
                  <a:cubicBezTo>
                    <a:pt x="14432" y="8196"/>
                    <a:pt x="14278" y="8401"/>
                    <a:pt x="14142" y="8622"/>
                  </a:cubicBezTo>
                  <a:lnTo>
                    <a:pt x="14857" y="9269"/>
                  </a:lnTo>
                  <a:lnTo>
                    <a:pt x="15386" y="9474"/>
                  </a:lnTo>
                  <a:cubicBezTo>
                    <a:pt x="15049" y="9648"/>
                    <a:pt x="14640" y="9730"/>
                    <a:pt x="14219" y="9730"/>
                  </a:cubicBezTo>
                  <a:cubicBezTo>
                    <a:pt x="13278" y="9730"/>
                    <a:pt x="12276" y="9318"/>
                    <a:pt x="11876" y="8588"/>
                  </a:cubicBezTo>
                  <a:cubicBezTo>
                    <a:pt x="10666" y="6424"/>
                    <a:pt x="9559" y="4192"/>
                    <a:pt x="8400" y="1994"/>
                  </a:cubicBezTo>
                  <a:cubicBezTo>
                    <a:pt x="8281" y="1773"/>
                    <a:pt x="8161" y="1568"/>
                    <a:pt x="8042" y="1347"/>
                  </a:cubicBezTo>
                  <a:lnTo>
                    <a:pt x="7650" y="1824"/>
                  </a:lnTo>
                  <a:cubicBezTo>
                    <a:pt x="7701" y="1960"/>
                    <a:pt x="7821" y="2079"/>
                    <a:pt x="7821" y="2199"/>
                  </a:cubicBezTo>
                  <a:cubicBezTo>
                    <a:pt x="7821" y="3357"/>
                    <a:pt x="7787" y="4533"/>
                    <a:pt x="7770" y="5691"/>
                  </a:cubicBezTo>
                  <a:cubicBezTo>
                    <a:pt x="7770" y="5760"/>
                    <a:pt x="7684" y="5828"/>
                    <a:pt x="7633" y="5879"/>
                  </a:cubicBezTo>
                  <a:lnTo>
                    <a:pt x="7514" y="5879"/>
                  </a:lnTo>
                  <a:lnTo>
                    <a:pt x="7275" y="5385"/>
                  </a:lnTo>
                  <a:cubicBezTo>
                    <a:pt x="6764" y="5010"/>
                    <a:pt x="7241" y="4635"/>
                    <a:pt x="7258" y="4260"/>
                  </a:cubicBezTo>
                  <a:lnTo>
                    <a:pt x="7292" y="4175"/>
                  </a:lnTo>
                  <a:lnTo>
                    <a:pt x="6764" y="4857"/>
                  </a:lnTo>
                  <a:lnTo>
                    <a:pt x="6611" y="5317"/>
                  </a:lnTo>
                  <a:lnTo>
                    <a:pt x="6747" y="6220"/>
                  </a:lnTo>
                  <a:lnTo>
                    <a:pt x="8383" y="6339"/>
                  </a:lnTo>
                  <a:lnTo>
                    <a:pt x="8383" y="3306"/>
                  </a:lnTo>
                  <a:cubicBezTo>
                    <a:pt x="9201" y="4107"/>
                    <a:pt x="9354" y="5010"/>
                    <a:pt x="8894" y="5913"/>
                  </a:cubicBezTo>
                  <a:cubicBezTo>
                    <a:pt x="8656" y="6373"/>
                    <a:pt x="8434" y="6833"/>
                    <a:pt x="8213" y="7310"/>
                  </a:cubicBezTo>
                  <a:cubicBezTo>
                    <a:pt x="7974" y="7838"/>
                    <a:pt x="7770" y="8366"/>
                    <a:pt x="7020" y="8383"/>
                  </a:cubicBezTo>
                  <a:cubicBezTo>
                    <a:pt x="6730" y="8383"/>
                    <a:pt x="6441" y="8656"/>
                    <a:pt x="6134" y="8809"/>
                  </a:cubicBezTo>
                  <a:cubicBezTo>
                    <a:pt x="6168" y="9082"/>
                    <a:pt x="6202" y="9355"/>
                    <a:pt x="6236" y="9747"/>
                  </a:cubicBezTo>
                  <a:lnTo>
                    <a:pt x="5384" y="9627"/>
                  </a:lnTo>
                  <a:lnTo>
                    <a:pt x="4617" y="9644"/>
                  </a:lnTo>
                  <a:lnTo>
                    <a:pt x="4260" y="9627"/>
                  </a:lnTo>
                  <a:cubicBezTo>
                    <a:pt x="4213" y="9630"/>
                    <a:pt x="4167" y="9632"/>
                    <a:pt x="4122" y="9632"/>
                  </a:cubicBezTo>
                  <a:cubicBezTo>
                    <a:pt x="3087" y="9632"/>
                    <a:pt x="2535" y="8894"/>
                    <a:pt x="2062" y="8094"/>
                  </a:cubicBezTo>
                  <a:cubicBezTo>
                    <a:pt x="1551" y="7191"/>
                    <a:pt x="1091" y="6271"/>
                    <a:pt x="613" y="5351"/>
                  </a:cubicBezTo>
                  <a:lnTo>
                    <a:pt x="528" y="5197"/>
                  </a:lnTo>
                  <a:lnTo>
                    <a:pt x="0" y="5231"/>
                  </a:lnTo>
                  <a:cubicBezTo>
                    <a:pt x="630" y="6458"/>
                    <a:pt x="1244" y="7702"/>
                    <a:pt x="1891" y="8912"/>
                  </a:cubicBezTo>
                  <a:cubicBezTo>
                    <a:pt x="2215" y="9508"/>
                    <a:pt x="2692" y="10036"/>
                    <a:pt x="3408" y="10087"/>
                  </a:cubicBezTo>
                  <a:cubicBezTo>
                    <a:pt x="3714" y="10099"/>
                    <a:pt x="4023" y="10104"/>
                    <a:pt x="4332" y="10104"/>
                  </a:cubicBezTo>
                  <a:cubicBezTo>
                    <a:pt x="4951" y="10104"/>
                    <a:pt x="5572" y="10082"/>
                    <a:pt x="6185" y="10036"/>
                  </a:cubicBezTo>
                  <a:cubicBezTo>
                    <a:pt x="7003" y="9968"/>
                    <a:pt x="7548" y="9440"/>
                    <a:pt x="7923" y="8775"/>
                  </a:cubicBezTo>
                  <a:cubicBezTo>
                    <a:pt x="8519" y="7736"/>
                    <a:pt x="9064" y="6680"/>
                    <a:pt x="9627" y="5606"/>
                  </a:cubicBezTo>
                  <a:cubicBezTo>
                    <a:pt x="10189" y="6629"/>
                    <a:pt x="10836" y="7651"/>
                    <a:pt x="11314" y="8741"/>
                  </a:cubicBezTo>
                  <a:cubicBezTo>
                    <a:pt x="11722" y="9610"/>
                    <a:pt x="12319" y="10036"/>
                    <a:pt x="13205" y="10104"/>
                  </a:cubicBezTo>
                  <a:cubicBezTo>
                    <a:pt x="13482" y="10126"/>
                    <a:pt x="13760" y="10133"/>
                    <a:pt x="14037" y="10133"/>
                  </a:cubicBezTo>
                  <a:cubicBezTo>
                    <a:pt x="14407" y="10133"/>
                    <a:pt x="14777" y="10121"/>
                    <a:pt x="15147" y="10121"/>
                  </a:cubicBezTo>
                  <a:cubicBezTo>
                    <a:pt x="16238" y="10002"/>
                    <a:pt x="16987" y="9423"/>
                    <a:pt x="17498" y="8469"/>
                  </a:cubicBezTo>
                  <a:cubicBezTo>
                    <a:pt x="18061" y="7344"/>
                    <a:pt x="18674" y="6220"/>
                    <a:pt x="19253" y="5112"/>
                  </a:cubicBezTo>
                  <a:cubicBezTo>
                    <a:pt x="19356" y="4874"/>
                    <a:pt x="19458" y="4635"/>
                    <a:pt x="19560" y="4379"/>
                  </a:cubicBezTo>
                  <a:lnTo>
                    <a:pt x="19100" y="4345"/>
                  </a:lnTo>
                  <a:cubicBezTo>
                    <a:pt x="18504" y="5470"/>
                    <a:pt x="17924" y="6594"/>
                    <a:pt x="17328" y="7719"/>
                  </a:cubicBezTo>
                  <a:cubicBezTo>
                    <a:pt x="17226" y="7923"/>
                    <a:pt x="17107" y="8111"/>
                    <a:pt x="17004" y="8298"/>
                  </a:cubicBezTo>
                  <a:lnTo>
                    <a:pt x="16817" y="8264"/>
                  </a:lnTo>
                  <a:cubicBezTo>
                    <a:pt x="16800" y="7889"/>
                    <a:pt x="16783" y="7497"/>
                    <a:pt x="16749" y="7123"/>
                  </a:cubicBezTo>
                  <a:cubicBezTo>
                    <a:pt x="16732" y="6816"/>
                    <a:pt x="16698" y="6492"/>
                    <a:pt x="16681" y="6169"/>
                  </a:cubicBezTo>
                  <a:cubicBezTo>
                    <a:pt x="16698" y="6117"/>
                    <a:pt x="16732" y="6083"/>
                    <a:pt x="16766" y="6032"/>
                  </a:cubicBezTo>
                  <a:lnTo>
                    <a:pt x="16766" y="6032"/>
                  </a:lnTo>
                  <a:lnTo>
                    <a:pt x="16289" y="6117"/>
                  </a:lnTo>
                  <a:lnTo>
                    <a:pt x="16289" y="6373"/>
                  </a:lnTo>
                  <a:lnTo>
                    <a:pt x="16289" y="6612"/>
                  </a:lnTo>
                  <a:lnTo>
                    <a:pt x="16221" y="7838"/>
                  </a:lnTo>
                  <a:lnTo>
                    <a:pt x="16067" y="7940"/>
                  </a:lnTo>
                  <a:cubicBezTo>
                    <a:pt x="15931" y="7770"/>
                    <a:pt x="15692" y="7583"/>
                    <a:pt x="15692" y="7412"/>
                  </a:cubicBezTo>
                  <a:cubicBezTo>
                    <a:pt x="15692" y="5368"/>
                    <a:pt x="15743" y="3323"/>
                    <a:pt x="15778" y="1261"/>
                  </a:cubicBezTo>
                  <a:cubicBezTo>
                    <a:pt x="15761" y="1040"/>
                    <a:pt x="15761" y="836"/>
                    <a:pt x="15761" y="614"/>
                  </a:cubicBezTo>
                  <a:lnTo>
                    <a:pt x="15641" y="1"/>
                  </a:lnTo>
                  <a:close/>
                </a:path>
              </a:pathLst>
            </a:custGeom>
            <a:solidFill>
              <a:srgbClr val="1D0C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2"/>
            <p:cNvSpPr/>
            <p:nvPr/>
          </p:nvSpPr>
          <p:spPr>
            <a:xfrm>
              <a:off x="1419116" y="1182092"/>
              <a:ext cx="23499" cy="25003"/>
            </a:xfrm>
            <a:custGeom>
              <a:avLst/>
              <a:gdLst/>
              <a:ahLst/>
              <a:cxnLst/>
              <a:rect l="l" t="t" r="r" b="b"/>
              <a:pathLst>
                <a:path w="1177" h="1313" extrusionOk="0">
                  <a:moveTo>
                    <a:pt x="665" y="0"/>
                  </a:moveTo>
                  <a:lnTo>
                    <a:pt x="307" y="579"/>
                  </a:lnTo>
                  <a:cubicBezTo>
                    <a:pt x="205" y="818"/>
                    <a:pt x="103" y="1074"/>
                    <a:pt x="0" y="1312"/>
                  </a:cubicBezTo>
                  <a:lnTo>
                    <a:pt x="1176" y="1295"/>
                  </a:lnTo>
                  <a:cubicBezTo>
                    <a:pt x="1023" y="903"/>
                    <a:pt x="869" y="511"/>
                    <a:pt x="665" y="0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2"/>
            <p:cNvSpPr/>
            <p:nvPr/>
          </p:nvSpPr>
          <p:spPr>
            <a:xfrm>
              <a:off x="4317375" y="2365354"/>
              <a:ext cx="10901" cy="41551"/>
            </a:xfrm>
            <a:custGeom>
              <a:avLst/>
              <a:gdLst/>
              <a:ahLst/>
              <a:cxnLst/>
              <a:rect l="l" t="t" r="r" b="b"/>
              <a:pathLst>
                <a:path w="546" h="2182" extrusionOk="0">
                  <a:moveTo>
                    <a:pt x="170" y="1"/>
                  </a:moveTo>
                  <a:cubicBezTo>
                    <a:pt x="68" y="86"/>
                    <a:pt x="0" y="239"/>
                    <a:pt x="0" y="376"/>
                  </a:cubicBezTo>
                  <a:cubicBezTo>
                    <a:pt x="17" y="989"/>
                    <a:pt x="34" y="1585"/>
                    <a:pt x="51" y="2182"/>
                  </a:cubicBezTo>
                  <a:cubicBezTo>
                    <a:pt x="51" y="1875"/>
                    <a:pt x="85" y="1585"/>
                    <a:pt x="153" y="1296"/>
                  </a:cubicBezTo>
                  <a:cubicBezTo>
                    <a:pt x="187" y="1142"/>
                    <a:pt x="392" y="1040"/>
                    <a:pt x="545" y="904"/>
                  </a:cubicBezTo>
                  <a:lnTo>
                    <a:pt x="170" y="1"/>
                  </a:lnTo>
                  <a:close/>
                </a:path>
              </a:pathLst>
            </a:custGeom>
            <a:solidFill>
              <a:srgbClr val="C6D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2"/>
            <p:cNvSpPr/>
            <p:nvPr/>
          </p:nvSpPr>
          <p:spPr>
            <a:xfrm>
              <a:off x="4197625" y="2167122"/>
              <a:ext cx="252777" cy="310926"/>
            </a:xfrm>
            <a:custGeom>
              <a:avLst/>
              <a:gdLst/>
              <a:ahLst/>
              <a:cxnLst/>
              <a:rect l="l" t="t" r="r" b="b"/>
              <a:pathLst>
                <a:path w="12661" h="16328" extrusionOk="0">
                  <a:moveTo>
                    <a:pt x="222" y="0"/>
                  </a:moveTo>
                  <a:cubicBezTo>
                    <a:pt x="154" y="0"/>
                    <a:pt x="69" y="17"/>
                    <a:pt x="1" y="51"/>
                  </a:cubicBezTo>
                  <a:cubicBezTo>
                    <a:pt x="1227" y="477"/>
                    <a:pt x="1960" y="972"/>
                    <a:pt x="2488" y="2011"/>
                  </a:cubicBezTo>
                  <a:cubicBezTo>
                    <a:pt x="3647" y="4260"/>
                    <a:pt x="4754" y="6526"/>
                    <a:pt x="5896" y="8792"/>
                  </a:cubicBezTo>
                  <a:cubicBezTo>
                    <a:pt x="6884" y="10786"/>
                    <a:pt x="7838" y="12779"/>
                    <a:pt x="8878" y="14738"/>
                  </a:cubicBezTo>
                  <a:cubicBezTo>
                    <a:pt x="9167" y="15267"/>
                    <a:pt x="9661" y="15693"/>
                    <a:pt x="10087" y="16136"/>
                  </a:cubicBezTo>
                  <a:cubicBezTo>
                    <a:pt x="10241" y="16272"/>
                    <a:pt x="10445" y="16323"/>
                    <a:pt x="10632" y="16323"/>
                  </a:cubicBezTo>
                  <a:cubicBezTo>
                    <a:pt x="10762" y="16326"/>
                    <a:pt x="10891" y="16328"/>
                    <a:pt x="11021" y="16328"/>
                  </a:cubicBezTo>
                  <a:cubicBezTo>
                    <a:pt x="11539" y="16328"/>
                    <a:pt x="12057" y="16306"/>
                    <a:pt x="12575" y="16306"/>
                  </a:cubicBezTo>
                  <a:lnTo>
                    <a:pt x="12660" y="16289"/>
                  </a:lnTo>
                  <a:cubicBezTo>
                    <a:pt x="12183" y="15863"/>
                    <a:pt x="11638" y="15590"/>
                    <a:pt x="11365" y="15130"/>
                  </a:cubicBezTo>
                  <a:cubicBezTo>
                    <a:pt x="10496" y="13733"/>
                    <a:pt x="9695" y="12285"/>
                    <a:pt x="8929" y="10803"/>
                  </a:cubicBezTo>
                  <a:cubicBezTo>
                    <a:pt x="8315" y="9644"/>
                    <a:pt x="7804" y="8417"/>
                    <a:pt x="7242" y="7208"/>
                  </a:cubicBezTo>
                  <a:cubicBezTo>
                    <a:pt x="7123" y="6986"/>
                    <a:pt x="7003" y="6765"/>
                    <a:pt x="6901" y="6560"/>
                  </a:cubicBezTo>
                  <a:cubicBezTo>
                    <a:pt x="5998" y="4839"/>
                    <a:pt x="5129" y="3084"/>
                    <a:pt x="4192" y="1380"/>
                  </a:cubicBezTo>
                  <a:cubicBezTo>
                    <a:pt x="3868" y="767"/>
                    <a:pt x="3374" y="205"/>
                    <a:pt x="2590" y="120"/>
                  </a:cubicBezTo>
                  <a:cubicBezTo>
                    <a:pt x="1807" y="51"/>
                    <a:pt x="1006" y="34"/>
                    <a:pt x="222" y="0"/>
                  </a:cubicBezTo>
                  <a:close/>
                </a:path>
              </a:pathLst>
            </a:custGeom>
            <a:solidFill>
              <a:srgbClr val="67B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2"/>
            <p:cNvSpPr/>
            <p:nvPr/>
          </p:nvSpPr>
          <p:spPr>
            <a:xfrm>
              <a:off x="3804055" y="2169902"/>
              <a:ext cx="234050" cy="313497"/>
            </a:xfrm>
            <a:custGeom>
              <a:avLst/>
              <a:gdLst/>
              <a:ahLst/>
              <a:cxnLst/>
              <a:rect l="l" t="t" r="r" b="b"/>
              <a:pathLst>
                <a:path w="11723" h="16463" extrusionOk="0">
                  <a:moveTo>
                    <a:pt x="812" y="0"/>
                  </a:moveTo>
                  <a:cubicBezTo>
                    <a:pt x="572" y="0"/>
                    <a:pt x="318" y="20"/>
                    <a:pt x="51" y="59"/>
                  </a:cubicBezTo>
                  <a:lnTo>
                    <a:pt x="0" y="314"/>
                  </a:lnTo>
                  <a:cubicBezTo>
                    <a:pt x="579" y="877"/>
                    <a:pt x="1329" y="1337"/>
                    <a:pt x="1687" y="2018"/>
                  </a:cubicBezTo>
                  <a:cubicBezTo>
                    <a:pt x="2931" y="4284"/>
                    <a:pt x="4038" y="6636"/>
                    <a:pt x="5214" y="8953"/>
                  </a:cubicBezTo>
                  <a:cubicBezTo>
                    <a:pt x="6253" y="11014"/>
                    <a:pt x="7276" y="13076"/>
                    <a:pt x="8383" y="15104"/>
                  </a:cubicBezTo>
                  <a:cubicBezTo>
                    <a:pt x="8846" y="15953"/>
                    <a:pt x="9922" y="16462"/>
                    <a:pt x="10869" y="16462"/>
                  </a:cubicBezTo>
                  <a:cubicBezTo>
                    <a:pt x="11175" y="16462"/>
                    <a:pt x="11468" y="16409"/>
                    <a:pt x="11723" y="16296"/>
                  </a:cubicBezTo>
                  <a:cubicBezTo>
                    <a:pt x="11365" y="15904"/>
                    <a:pt x="10922" y="15564"/>
                    <a:pt x="10649" y="15121"/>
                  </a:cubicBezTo>
                  <a:cubicBezTo>
                    <a:pt x="9934" y="13996"/>
                    <a:pt x="9235" y="12855"/>
                    <a:pt x="8639" y="11679"/>
                  </a:cubicBezTo>
                  <a:cubicBezTo>
                    <a:pt x="7088" y="8595"/>
                    <a:pt x="5504" y="5528"/>
                    <a:pt x="4072" y="2393"/>
                  </a:cubicBezTo>
                  <a:cubicBezTo>
                    <a:pt x="3365" y="801"/>
                    <a:pt x="2352" y="0"/>
                    <a:pt x="812" y="0"/>
                  </a:cubicBezTo>
                  <a:close/>
                </a:path>
              </a:pathLst>
            </a:custGeom>
            <a:solidFill>
              <a:srgbClr val="67B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2"/>
            <p:cNvSpPr/>
            <p:nvPr/>
          </p:nvSpPr>
          <p:spPr>
            <a:xfrm>
              <a:off x="3584640" y="2184965"/>
              <a:ext cx="227262" cy="299805"/>
            </a:xfrm>
            <a:custGeom>
              <a:avLst/>
              <a:gdLst/>
              <a:ahLst/>
              <a:cxnLst/>
              <a:rect l="l" t="t" r="r" b="b"/>
              <a:pathLst>
                <a:path w="11383" h="15744" extrusionOk="0">
                  <a:moveTo>
                    <a:pt x="10820" y="0"/>
                  </a:moveTo>
                  <a:lnTo>
                    <a:pt x="9815" y="137"/>
                  </a:lnTo>
                  <a:cubicBezTo>
                    <a:pt x="9389" y="631"/>
                    <a:pt x="8877" y="1074"/>
                    <a:pt x="8554" y="1619"/>
                  </a:cubicBezTo>
                  <a:cubicBezTo>
                    <a:pt x="7838" y="2897"/>
                    <a:pt x="7191" y="4226"/>
                    <a:pt x="6543" y="5555"/>
                  </a:cubicBezTo>
                  <a:cubicBezTo>
                    <a:pt x="5248" y="8145"/>
                    <a:pt x="3987" y="10752"/>
                    <a:pt x="2658" y="13341"/>
                  </a:cubicBezTo>
                  <a:cubicBezTo>
                    <a:pt x="2096" y="14432"/>
                    <a:pt x="1415" y="15454"/>
                    <a:pt x="0" y="15625"/>
                  </a:cubicBezTo>
                  <a:cubicBezTo>
                    <a:pt x="171" y="15710"/>
                    <a:pt x="375" y="15744"/>
                    <a:pt x="580" y="15744"/>
                  </a:cubicBezTo>
                  <a:cubicBezTo>
                    <a:pt x="1080" y="15744"/>
                    <a:pt x="1579" y="15690"/>
                    <a:pt x="2079" y="15690"/>
                  </a:cubicBezTo>
                  <a:cubicBezTo>
                    <a:pt x="2142" y="15690"/>
                    <a:pt x="2204" y="15691"/>
                    <a:pt x="2267" y="15693"/>
                  </a:cubicBezTo>
                  <a:cubicBezTo>
                    <a:pt x="2325" y="15700"/>
                    <a:pt x="2384" y="15704"/>
                    <a:pt x="2442" y="15704"/>
                  </a:cubicBezTo>
                  <a:cubicBezTo>
                    <a:pt x="2923" y="15704"/>
                    <a:pt x="3375" y="15458"/>
                    <a:pt x="3664" y="15062"/>
                  </a:cubicBezTo>
                  <a:cubicBezTo>
                    <a:pt x="4601" y="13682"/>
                    <a:pt x="5759" y="12421"/>
                    <a:pt x="5742" y="10581"/>
                  </a:cubicBezTo>
                  <a:cubicBezTo>
                    <a:pt x="5742" y="9746"/>
                    <a:pt x="5896" y="8894"/>
                    <a:pt x="5930" y="8077"/>
                  </a:cubicBezTo>
                  <a:cubicBezTo>
                    <a:pt x="5955" y="7470"/>
                    <a:pt x="6060" y="7196"/>
                    <a:pt x="6423" y="7196"/>
                  </a:cubicBezTo>
                  <a:cubicBezTo>
                    <a:pt x="6560" y="7196"/>
                    <a:pt x="6733" y="7235"/>
                    <a:pt x="6952" y="7310"/>
                  </a:cubicBezTo>
                  <a:cubicBezTo>
                    <a:pt x="7108" y="7360"/>
                    <a:pt x="7244" y="7385"/>
                    <a:pt x="7364" y="7385"/>
                  </a:cubicBezTo>
                  <a:cubicBezTo>
                    <a:pt x="7729" y="7385"/>
                    <a:pt x="7944" y="7158"/>
                    <a:pt x="8111" y="6748"/>
                  </a:cubicBezTo>
                  <a:cubicBezTo>
                    <a:pt x="8605" y="5521"/>
                    <a:pt x="8588" y="4243"/>
                    <a:pt x="8417" y="2999"/>
                  </a:cubicBezTo>
                  <a:cubicBezTo>
                    <a:pt x="8349" y="2420"/>
                    <a:pt x="8554" y="2267"/>
                    <a:pt x="8946" y="2198"/>
                  </a:cubicBezTo>
                  <a:cubicBezTo>
                    <a:pt x="8985" y="2191"/>
                    <a:pt x="9024" y="2188"/>
                    <a:pt x="9063" y="2188"/>
                  </a:cubicBezTo>
                  <a:cubicBezTo>
                    <a:pt x="9301" y="2188"/>
                    <a:pt x="9547" y="2301"/>
                    <a:pt x="9780" y="2301"/>
                  </a:cubicBezTo>
                  <a:cubicBezTo>
                    <a:pt x="9985" y="2301"/>
                    <a:pt x="10292" y="2301"/>
                    <a:pt x="10360" y="2181"/>
                  </a:cubicBezTo>
                  <a:cubicBezTo>
                    <a:pt x="10735" y="1636"/>
                    <a:pt x="11041" y="1057"/>
                    <a:pt x="11382" y="460"/>
                  </a:cubicBezTo>
                  <a:lnTo>
                    <a:pt x="10820" y="0"/>
                  </a:lnTo>
                  <a:close/>
                </a:path>
              </a:pathLst>
            </a:custGeom>
            <a:solidFill>
              <a:srgbClr val="AAD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2"/>
            <p:cNvSpPr/>
            <p:nvPr/>
          </p:nvSpPr>
          <p:spPr>
            <a:xfrm>
              <a:off x="4539845" y="2167331"/>
              <a:ext cx="122805" cy="173058"/>
            </a:xfrm>
            <a:custGeom>
              <a:avLst/>
              <a:gdLst/>
              <a:ahLst/>
              <a:cxnLst/>
              <a:rect l="l" t="t" r="r" b="b"/>
              <a:pathLst>
                <a:path w="6151" h="9088" extrusionOk="0">
                  <a:moveTo>
                    <a:pt x="4231" y="0"/>
                  </a:moveTo>
                  <a:cubicBezTo>
                    <a:pt x="3388" y="0"/>
                    <a:pt x="2833" y="490"/>
                    <a:pt x="2368" y="1131"/>
                  </a:cubicBezTo>
                  <a:cubicBezTo>
                    <a:pt x="2198" y="1386"/>
                    <a:pt x="2045" y="1659"/>
                    <a:pt x="1908" y="1932"/>
                  </a:cubicBezTo>
                  <a:cubicBezTo>
                    <a:pt x="1261" y="3176"/>
                    <a:pt x="596" y="4419"/>
                    <a:pt x="0" y="5595"/>
                  </a:cubicBezTo>
                  <a:cubicBezTo>
                    <a:pt x="119" y="5782"/>
                    <a:pt x="341" y="5970"/>
                    <a:pt x="341" y="6174"/>
                  </a:cubicBezTo>
                  <a:cubicBezTo>
                    <a:pt x="358" y="7128"/>
                    <a:pt x="324" y="8083"/>
                    <a:pt x="324" y="9037"/>
                  </a:cubicBezTo>
                  <a:lnTo>
                    <a:pt x="375" y="9088"/>
                  </a:lnTo>
                  <a:cubicBezTo>
                    <a:pt x="562" y="8696"/>
                    <a:pt x="733" y="8304"/>
                    <a:pt x="937" y="7929"/>
                  </a:cubicBezTo>
                  <a:cubicBezTo>
                    <a:pt x="1738" y="6294"/>
                    <a:pt x="2488" y="4641"/>
                    <a:pt x="3391" y="3073"/>
                  </a:cubicBezTo>
                  <a:cubicBezTo>
                    <a:pt x="4072" y="1898"/>
                    <a:pt x="4600" y="518"/>
                    <a:pt x="6151" y="75"/>
                  </a:cubicBezTo>
                  <a:cubicBezTo>
                    <a:pt x="5555" y="6"/>
                    <a:pt x="4975" y="40"/>
                    <a:pt x="4396" y="6"/>
                  </a:cubicBezTo>
                  <a:cubicBezTo>
                    <a:pt x="4340" y="2"/>
                    <a:pt x="4285" y="0"/>
                    <a:pt x="4231" y="0"/>
                  </a:cubicBezTo>
                  <a:close/>
                </a:path>
              </a:pathLst>
            </a:custGeom>
            <a:solidFill>
              <a:srgbClr val="AAD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2"/>
            <p:cNvSpPr/>
            <p:nvPr/>
          </p:nvSpPr>
          <p:spPr>
            <a:xfrm>
              <a:off x="4483703" y="2328050"/>
              <a:ext cx="63628" cy="125909"/>
            </a:xfrm>
            <a:custGeom>
              <a:avLst/>
              <a:gdLst/>
              <a:ahLst/>
              <a:cxnLst/>
              <a:rect l="l" t="t" r="r" b="b"/>
              <a:pathLst>
                <a:path w="3187" h="6612" extrusionOk="0">
                  <a:moveTo>
                    <a:pt x="1313" y="0"/>
                  </a:moveTo>
                  <a:cubicBezTo>
                    <a:pt x="904" y="1091"/>
                    <a:pt x="376" y="2096"/>
                    <a:pt x="188" y="3169"/>
                  </a:cubicBezTo>
                  <a:cubicBezTo>
                    <a:pt x="1" y="4243"/>
                    <a:pt x="154" y="5384"/>
                    <a:pt x="154" y="6611"/>
                  </a:cubicBezTo>
                  <a:cubicBezTo>
                    <a:pt x="273" y="6475"/>
                    <a:pt x="376" y="6339"/>
                    <a:pt x="478" y="6185"/>
                  </a:cubicBezTo>
                  <a:cubicBezTo>
                    <a:pt x="1023" y="5112"/>
                    <a:pt x="1568" y="4038"/>
                    <a:pt x="2097" y="2948"/>
                  </a:cubicBezTo>
                  <a:cubicBezTo>
                    <a:pt x="2471" y="2198"/>
                    <a:pt x="2812" y="1432"/>
                    <a:pt x="3187" y="665"/>
                  </a:cubicBezTo>
                  <a:lnTo>
                    <a:pt x="3136" y="614"/>
                  </a:lnTo>
                  <a:cubicBezTo>
                    <a:pt x="2784" y="826"/>
                    <a:pt x="2515" y="943"/>
                    <a:pt x="2285" y="943"/>
                  </a:cubicBezTo>
                  <a:cubicBezTo>
                    <a:pt x="1923" y="943"/>
                    <a:pt x="1656" y="656"/>
                    <a:pt x="1313" y="0"/>
                  </a:cubicBezTo>
                  <a:close/>
                </a:path>
              </a:pathLst>
            </a:custGeom>
            <a:solidFill>
              <a:srgbClr val="AAD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2"/>
            <p:cNvSpPr/>
            <p:nvPr/>
          </p:nvSpPr>
          <p:spPr>
            <a:xfrm>
              <a:off x="4027543" y="2312740"/>
              <a:ext cx="54784" cy="144780"/>
            </a:xfrm>
            <a:custGeom>
              <a:avLst/>
              <a:gdLst/>
              <a:ahLst/>
              <a:cxnLst/>
              <a:rect l="l" t="t" r="r" b="b"/>
              <a:pathLst>
                <a:path w="2744" h="7603" extrusionOk="0">
                  <a:moveTo>
                    <a:pt x="1215" y="0"/>
                  </a:moveTo>
                  <a:cubicBezTo>
                    <a:pt x="861" y="0"/>
                    <a:pt x="750" y="212"/>
                    <a:pt x="750" y="736"/>
                  </a:cubicBezTo>
                  <a:cubicBezTo>
                    <a:pt x="733" y="1230"/>
                    <a:pt x="716" y="1741"/>
                    <a:pt x="716" y="2236"/>
                  </a:cubicBezTo>
                  <a:cubicBezTo>
                    <a:pt x="648" y="3547"/>
                    <a:pt x="597" y="4859"/>
                    <a:pt x="477" y="6154"/>
                  </a:cubicBezTo>
                  <a:cubicBezTo>
                    <a:pt x="460" y="6393"/>
                    <a:pt x="171" y="6631"/>
                    <a:pt x="0" y="6870"/>
                  </a:cubicBezTo>
                  <a:lnTo>
                    <a:pt x="0" y="7364"/>
                  </a:lnTo>
                  <a:cubicBezTo>
                    <a:pt x="34" y="7398"/>
                    <a:pt x="69" y="7415"/>
                    <a:pt x="103" y="7415"/>
                  </a:cubicBezTo>
                  <a:lnTo>
                    <a:pt x="869" y="7603"/>
                  </a:lnTo>
                  <a:cubicBezTo>
                    <a:pt x="1006" y="7466"/>
                    <a:pt x="1142" y="7313"/>
                    <a:pt x="1278" y="7177"/>
                  </a:cubicBezTo>
                  <a:cubicBezTo>
                    <a:pt x="1193" y="6819"/>
                    <a:pt x="1023" y="6461"/>
                    <a:pt x="1023" y="6103"/>
                  </a:cubicBezTo>
                  <a:cubicBezTo>
                    <a:pt x="1023" y="4502"/>
                    <a:pt x="1074" y="2900"/>
                    <a:pt x="1142" y="1298"/>
                  </a:cubicBezTo>
                  <a:cubicBezTo>
                    <a:pt x="1159" y="1060"/>
                    <a:pt x="1346" y="617"/>
                    <a:pt x="1500" y="600"/>
                  </a:cubicBezTo>
                  <a:cubicBezTo>
                    <a:pt x="1528" y="597"/>
                    <a:pt x="1555" y="595"/>
                    <a:pt x="1580" y="595"/>
                  </a:cubicBezTo>
                  <a:cubicBezTo>
                    <a:pt x="1966" y="595"/>
                    <a:pt x="2011" y="948"/>
                    <a:pt x="2011" y="1315"/>
                  </a:cubicBezTo>
                  <a:cubicBezTo>
                    <a:pt x="2011" y="3019"/>
                    <a:pt x="2011" y="4723"/>
                    <a:pt x="2011" y="6427"/>
                  </a:cubicBezTo>
                  <a:cubicBezTo>
                    <a:pt x="1977" y="6700"/>
                    <a:pt x="1943" y="6972"/>
                    <a:pt x="1892" y="7228"/>
                  </a:cubicBezTo>
                  <a:lnTo>
                    <a:pt x="2284" y="7313"/>
                  </a:lnTo>
                  <a:cubicBezTo>
                    <a:pt x="2301" y="7006"/>
                    <a:pt x="2352" y="6717"/>
                    <a:pt x="2369" y="6410"/>
                  </a:cubicBezTo>
                  <a:cubicBezTo>
                    <a:pt x="2420" y="5285"/>
                    <a:pt x="2454" y="4161"/>
                    <a:pt x="2522" y="3019"/>
                  </a:cubicBezTo>
                  <a:cubicBezTo>
                    <a:pt x="2522" y="2968"/>
                    <a:pt x="2658" y="2917"/>
                    <a:pt x="2744" y="2866"/>
                  </a:cubicBezTo>
                  <a:lnTo>
                    <a:pt x="2641" y="2048"/>
                  </a:lnTo>
                  <a:cubicBezTo>
                    <a:pt x="1892" y="1503"/>
                    <a:pt x="2590" y="855"/>
                    <a:pt x="2488" y="225"/>
                  </a:cubicBezTo>
                  <a:cubicBezTo>
                    <a:pt x="2181" y="174"/>
                    <a:pt x="1892" y="123"/>
                    <a:pt x="1602" y="55"/>
                  </a:cubicBezTo>
                  <a:cubicBezTo>
                    <a:pt x="1449" y="19"/>
                    <a:pt x="1321" y="0"/>
                    <a:pt x="1215" y="0"/>
                  </a:cubicBez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2"/>
            <p:cNvSpPr/>
            <p:nvPr/>
          </p:nvSpPr>
          <p:spPr>
            <a:xfrm>
              <a:off x="3990129" y="2316986"/>
              <a:ext cx="37434" cy="136325"/>
            </a:xfrm>
            <a:custGeom>
              <a:avLst/>
              <a:gdLst/>
              <a:ahLst/>
              <a:cxnLst/>
              <a:rect l="l" t="t" r="r" b="b"/>
              <a:pathLst>
                <a:path w="1875" h="7159" extrusionOk="0">
                  <a:moveTo>
                    <a:pt x="801" y="1"/>
                  </a:moveTo>
                  <a:cubicBezTo>
                    <a:pt x="678" y="1"/>
                    <a:pt x="474" y="162"/>
                    <a:pt x="409" y="292"/>
                  </a:cubicBezTo>
                  <a:cubicBezTo>
                    <a:pt x="307" y="564"/>
                    <a:pt x="256" y="854"/>
                    <a:pt x="256" y="1144"/>
                  </a:cubicBezTo>
                  <a:cubicBezTo>
                    <a:pt x="222" y="1996"/>
                    <a:pt x="239" y="2830"/>
                    <a:pt x="222" y="3682"/>
                  </a:cubicBezTo>
                  <a:cubicBezTo>
                    <a:pt x="222" y="3802"/>
                    <a:pt x="85" y="3921"/>
                    <a:pt x="0" y="4040"/>
                  </a:cubicBezTo>
                  <a:cubicBezTo>
                    <a:pt x="392" y="5216"/>
                    <a:pt x="1022" y="6272"/>
                    <a:pt x="1874" y="7158"/>
                  </a:cubicBezTo>
                  <a:lnTo>
                    <a:pt x="1874" y="6664"/>
                  </a:lnTo>
                  <a:cubicBezTo>
                    <a:pt x="1823" y="6221"/>
                    <a:pt x="1772" y="5778"/>
                    <a:pt x="1704" y="5318"/>
                  </a:cubicBezTo>
                  <a:cubicBezTo>
                    <a:pt x="1653" y="5199"/>
                    <a:pt x="1534" y="5079"/>
                    <a:pt x="1534" y="4960"/>
                  </a:cubicBezTo>
                  <a:cubicBezTo>
                    <a:pt x="1482" y="3870"/>
                    <a:pt x="1448" y="2762"/>
                    <a:pt x="1380" y="1672"/>
                  </a:cubicBezTo>
                  <a:cubicBezTo>
                    <a:pt x="1363" y="1246"/>
                    <a:pt x="1329" y="803"/>
                    <a:pt x="1244" y="377"/>
                  </a:cubicBezTo>
                  <a:cubicBezTo>
                    <a:pt x="1176" y="189"/>
                    <a:pt x="1005" y="53"/>
                    <a:pt x="818" y="2"/>
                  </a:cubicBezTo>
                  <a:cubicBezTo>
                    <a:pt x="812" y="1"/>
                    <a:pt x="807" y="1"/>
                    <a:pt x="801" y="1"/>
                  </a:cubicBezTo>
                  <a:close/>
                </a:path>
              </a:pathLst>
            </a:custGeom>
            <a:solidFill>
              <a:srgbClr val="4E7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2"/>
            <p:cNvSpPr/>
            <p:nvPr/>
          </p:nvSpPr>
          <p:spPr>
            <a:xfrm>
              <a:off x="4142182" y="2187555"/>
              <a:ext cx="48655" cy="87957"/>
            </a:xfrm>
            <a:custGeom>
              <a:avLst/>
              <a:gdLst/>
              <a:ahLst/>
              <a:cxnLst/>
              <a:rect l="l" t="t" r="r" b="b"/>
              <a:pathLst>
                <a:path w="2437" h="4619" extrusionOk="0">
                  <a:moveTo>
                    <a:pt x="2011" y="1"/>
                  </a:moveTo>
                  <a:lnTo>
                    <a:pt x="2011" y="1"/>
                  </a:lnTo>
                  <a:cubicBezTo>
                    <a:pt x="1142" y="1057"/>
                    <a:pt x="580" y="2284"/>
                    <a:pt x="0" y="3494"/>
                  </a:cubicBezTo>
                  <a:lnTo>
                    <a:pt x="256" y="4124"/>
                  </a:lnTo>
                  <a:cubicBezTo>
                    <a:pt x="391" y="4099"/>
                    <a:pt x="522" y="4084"/>
                    <a:pt x="646" y="4084"/>
                  </a:cubicBezTo>
                  <a:cubicBezTo>
                    <a:pt x="1022" y="4084"/>
                    <a:pt x="1333" y="4221"/>
                    <a:pt x="1500" y="4618"/>
                  </a:cubicBezTo>
                  <a:cubicBezTo>
                    <a:pt x="2437" y="3153"/>
                    <a:pt x="2437" y="1619"/>
                    <a:pt x="2011" y="1"/>
                  </a:cubicBezTo>
                  <a:close/>
                </a:path>
              </a:pathLst>
            </a:custGeom>
            <a:solidFill>
              <a:srgbClr val="AAD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2"/>
            <p:cNvSpPr/>
            <p:nvPr/>
          </p:nvSpPr>
          <p:spPr>
            <a:xfrm>
              <a:off x="4047947" y="2324394"/>
              <a:ext cx="20065" cy="125985"/>
            </a:xfrm>
            <a:custGeom>
              <a:avLst/>
              <a:gdLst/>
              <a:ahLst/>
              <a:cxnLst/>
              <a:rect l="l" t="t" r="r" b="b"/>
              <a:pathLst>
                <a:path w="1005" h="6616" extrusionOk="0">
                  <a:moveTo>
                    <a:pt x="562" y="0"/>
                  </a:moveTo>
                  <a:cubicBezTo>
                    <a:pt x="535" y="0"/>
                    <a:pt x="507" y="2"/>
                    <a:pt x="478" y="5"/>
                  </a:cubicBezTo>
                  <a:cubicBezTo>
                    <a:pt x="341" y="22"/>
                    <a:pt x="120" y="448"/>
                    <a:pt x="120" y="703"/>
                  </a:cubicBezTo>
                  <a:cubicBezTo>
                    <a:pt x="52" y="2305"/>
                    <a:pt x="18" y="3890"/>
                    <a:pt x="1" y="5508"/>
                  </a:cubicBezTo>
                  <a:cubicBezTo>
                    <a:pt x="1" y="5866"/>
                    <a:pt x="171" y="6207"/>
                    <a:pt x="256" y="6565"/>
                  </a:cubicBezTo>
                  <a:lnTo>
                    <a:pt x="870" y="6616"/>
                  </a:lnTo>
                  <a:cubicBezTo>
                    <a:pt x="921" y="6360"/>
                    <a:pt x="955" y="6088"/>
                    <a:pt x="989" y="5832"/>
                  </a:cubicBezTo>
                  <a:cubicBezTo>
                    <a:pt x="989" y="4128"/>
                    <a:pt x="972" y="2424"/>
                    <a:pt x="989" y="721"/>
                  </a:cubicBezTo>
                  <a:cubicBezTo>
                    <a:pt x="1005" y="338"/>
                    <a:pt x="946" y="0"/>
                    <a:pt x="562" y="0"/>
                  </a:cubicBezTo>
                  <a:close/>
                </a:path>
              </a:pathLst>
            </a:custGeom>
            <a:solidFill>
              <a:srgbClr val="4E7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2"/>
            <p:cNvSpPr/>
            <p:nvPr/>
          </p:nvSpPr>
          <p:spPr>
            <a:xfrm>
              <a:off x="4073123" y="2367297"/>
              <a:ext cx="43224" cy="85577"/>
            </a:xfrm>
            <a:custGeom>
              <a:avLst/>
              <a:gdLst/>
              <a:ahLst/>
              <a:cxnLst/>
              <a:rect l="l" t="t" r="r" b="b"/>
              <a:pathLst>
                <a:path w="2165" h="4494" extrusionOk="0">
                  <a:moveTo>
                    <a:pt x="461" y="1"/>
                  </a:moveTo>
                  <a:cubicBezTo>
                    <a:pt x="375" y="52"/>
                    <a:pt x="239" y="103"/>
                    <a:pt x="239" y="171"/>
                  </a:cubicBezTo>
                  <a:cubicBezTo>
                    <a:pt x="188" y="1296"/>
                    <a:pt x="137" y="2420"/>
                    <a:pt x="86" y="3545"/>
                  </a:cubicBezTo>
                  <a:cubicBezTo>
                    <a:pt x="69" y="3852"/>
                    <a:pt x="18" y="4158"/>
                    <a:pt x="1" y="4448"/>
                  </a:cubicBezTo>
                  <a:cubicBezTo>
                    <a:pt x="65" y="4461"/>
                    <a:pt x="159" y="4493"/>
                    <a:pt x="201" y="4493"/>
                  </a:cubicBezTo>
                  <a:cubicBezTo>
                    <a:pt x="214" y="4493"/>
                    <a:pt x="222" y="4490"/>
                    <a:pt x="222" y="4482"/>
                  </a:cubicBezTo>
                  <a:cubicBezTo>
                    <a:pt x="495" y="4056"/>
                    <a:pt x="767" y="3647"/>
                    <a:pt x="989" y="3204"/>
                  </a:cubicBezTo>
                  <a:cubicBezTo>
                    <a:pt x="1398" y="2403"/>
                    <a:pt x="1790" y="1586"/>
                    <a:pt x="2164" y="853"/>
                  </a:cubicBezTo>
                  <a:lnTo>
                    <a:pt x="461" y="1"/>
                  </a:lnTo>
                  <a:close/>
                </a:path>
              </a:pathLst>
            </a:custGeom>
            <a:solidFill>
              <a:srgbClr val="AAD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2"/>
            <p:cNvSpPr/>
            <p:nvPr/>
          </p:nvSpPr>
          <p:spPr>
            <a:xfrm>
              <a:off x="4112235" y="2254070"/>
              <a:ext cx="35059" cy="114883"/>
            </a:xfrm>
            <a:custGeom>
              <a:avLst/>
              <a:gdLst/>
              <a:ahLst/>
              <a:cxnLst/>
              <a:rect l="l" t="t" r="r" b="b"/>
              <a:pathLst>
                <a:path w="1756" h="6033" extrusionOk="0">
                  <a:moveTo>
                    <a:pt x="1500" y="1"/>
                  </a:moveTo>
                  <a:lnTo>
                    <a:pt x="1" y="2948"/>
                  </a:lnTo>
                  <a:cubicBezTo>
                    <a:pt x="222" y="3221"/>
                    <a:pt x="819" y="2965"/>
                    <a:pt x="665" y="3647"/>
                  </a:cubicBezTo>
                  <a:cubicBezTo>
                    <a:pt x="512" y="4414"/>
                    <a:pt x="529" y="5214"/>
                    <a:pt x="461" y="5981"/>
                  </a:cubicBezTo>
                  <a:lnTo>
                    <a:pt x="682" y="6032"/>
                  </a:lnTo>
                  <a:cubicBezTo>
                    <a:pt x="853" y="5453"/>
                    <a:pt x="1108" y="4874"/>
                    <a:pt x="1160" y="4277"/>
                  </a:cubicBezTo>
                  <a:cubicBezTo>
                    <a:pt x="1245" y="3272"/>
                    <a:pt x="1245" y="2250"/>
                    <a:pt x="1245" y="1227"/>
                  </a:cubicBezTo>
                  <a:cubicBezTo>
                    <a:pt x="1245" y="853"/>
                    <a:pt x="1381" y="648"/>
                    <a:pt x="1756" y="631"/>
                  </a:cubicBezTo>
                  <a:lnTo>
                    <a:pt x="1500" y="1"/>
                  </a:lnTo>
                  <a:close/>
                </a:path>
              </a:pathLst>
            </a:custGeom>
            <a:solidFill>
              <a:srgbClr val="C6D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2"/>
            <p:cNvSpPr/>
            <p:nvPr/>
          </p:nvSpPr>
          <p:spPr>
            <a:xfrm>
              <a:off x="4463299" y="2317348"/>
              <a:ext cx="11240" cy="129470"/>
            </a:xfrm>
            <a:custGeom>
              <a:avLst/>
              <a:gdLst/>
              <a:ahLst/>
              <a:cxnLst/>
              <a:rect l="l" t="t" r="r" b="b"/>
              <a:pathLst>
                <a:path w="563" h="6799" extrusionOk="0">
                  <a:moveTo>
                    <a:pt x="188" y="0"/>
                  </a:moveTo>
                  <a:cubicBezTo>
                    <a:pt x="103" y="136"/>
                    <a:pt x="35" y="307"/>
                    <a:pt x="0" y="460"/>
                  </a:cubicBezTo>
                  <a:cubicBezTo>
                    <a:pt x="18" y="2079"/>
                    <a:pt x="35" y="3697"/>
                    <a:pt x="69" y="5316"/>
                  </a:cubicBezTo>
                  <a:cubicBezTo>
                    <a:pt x="69" y="5759"/>
                    <a:pt x="154" y="6219"/>
                    <a:pt x="188" y="6662"/>
                  </a:cubicBezTo>
                  <a:lnTo>
                    <a:pt x="409" y="6798"/>
                  </a:lnTo>
                  <a:cubicBezTo>
                    <a:pt x="461" y="6219"/>
                    <a:pt x="529" y="5640"/>
                    <a:pt x="529" y="5060"/>
                  </a:cubicBezTo>
                  <a:cubicBezTo>
                    <a:pt x="546" y="3936"/>
                    <a:pt x="529" y="2794"/>
                    <a:pt x="529" y="1653"/>
                  </a:cubicBezTo>
                  <a:cubicBezTo>
                    <a:pt x="563" y="1261"/>
                    <a:pt x="563" y="869"/>
                    <a:pt x="529" y="460"/>
                  </a:cubicBezTo>
                  <a:cubicBezTo>
                    <a:pt x="512" y="307"/>
                    <a:pt x="307" y="153"/>
                    <a:pt x="188" y="0"/>
                  </a:cubicBezTo>
                  <a:close/>
                </a:path>
              </a:pathLst>
            </a:custGeom>
            <a:solidFill>
              <a:srgbClr val="9AC7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2"/>
            <p:cNvSpPr/>
            <p:nvPr/>
          </p:nvSpPr>
          <p:spPr>
            <a:xfrm>
              <a:off x="3988412" y="2307103"/>
              <a:ext cx="38473" cy="111151"/>
            </a:xfrm>
            <a:custGeom>
              <a:avLst/>
              <a:gdLst/>
              <a:ahLst/>
              <a:cxnLst/>
              <a:rect l="l" t="t" r="r" b="b"/>
              <a:pathLst>
                <a:path w="1927" h="5837" extrusionOk="0">
                  <a:moveTo>
                    <a:pt x="897" y="0"/>
                  </a:moveTo>
                  <a:cubicBezTo>
                    <a:pt x="776" y="0"/>
                    <a:pt x="657" y="20"/>
                    <a:pt x="546" y="61"/>
                  </a:cubicBezTo>
                  <a:cubicBezTo>
                    <a:pt x="205" y="180"/>
                    <a:pt x="1" y="538"/>
                    <a:pt x="69" y="896"/>
                  </a:cubicBezTo>
                  <a:cubicBezTo>
                    <a:pt x="103" y="1254"/>
                    <a:pt x="103" y="1629"/>
                    <a:pt x="69" y="2003"/>
                  </a:cubicBezTo>
                  <a:cubicBezTo>
                    <a:pt x="86" y="2855"/>
                    <a:pt x="86" y="3724"/>
                    <a:pt x="86" y="4576"/>
                  </a:cubicBezTo>
                  <a:cubicBezTo>
                    <a:pt x="154" y="4457"/>
                    <a:pt x="308" y="4338"/>
                    <a:pt x="308" y="4218"/>
                  </a:cubicBezTo>
                  <a:cubicBezTo>
                    <a:pt x="342" y="3366"/>
                    <a:pt x="308" y="2532"/>
                    <a:pt x="342" y="1680"/>
                  </a:cubicBezTo>
                  <a:cubicBezTo>
                    <a:pt x="342" y="1390"/>
                    <a:pt x="393" y="1100"/>
                    <a:pt x="495" y="828"/>
                  </a:cubicBezTo>
                  <a:cubicBezTo>
                    <a:pt x="544" y="698"/>
                    <a:pt x="763" y="537"/>
                    <a:pt x="887" y="537"/>
                  </a:cubicBezTo>
                  <a:cubicBezTo>
                    <a:pt x="893" y="537"/>
                    <a:pt x="898" y="537"/>
                    <a:pt x="904" y="538"/>
                  </a:cubicBezTo>
                  <a:cubicBezTo>
                    <a:pt x="1091" y="589"/>
                    <a:pt x="1245" y="725"/>
                    <a:pt x="1330" y="913"/>
                  </a:cubicBezTo>
                  <a:cubicBezTo>
                    <a:pt x="1415" y="1339"/>
                    <a:pt x="1449" y="1765"/>
                    <a:pt x="1466" y="2208"/>
                  </a:cubicBezTo>
                  <a:cubicBezTo>
                    <a:pt x="1517" y="3298"/>
                    <a:pt x="1551" y="4389"/>
                    <a:pt x="1620" y="5496"/>
                  </a:cubicBezTo>
                  <a:cubicBezTo>
                    <a:pt x="1620" y="5615"/>
                    <a:pt x="1739" y="5735"/>
                    <a:pt x="1790" y="5837"/>
                  </a:cubicBezTo>
                  <a:cubicBezTo>
                    <a:pt x="1790" y="4644"/>
                    <a:pt x="1790" y="3435"/>
                    <a:pt x="1773" y="2242"/>
                  </a:cubicBezTo>
                  <a:cubicBezTo>
                    <a:pt x="1773" y="1833"/>
                    <a:pt x="1671" y="1390"/>
                    <a:pt x="1773" y="1032"/>
                  </a:cubicBezTo>
                  <a:cubicBezTo>
                    <a:pt x="1926" y="674"/>
                    <a:pt x="1756" y="265"/>
                    <a:pt x="1415" y="112"/>
                  </a:cubicBezTo>
                  <a:cubicBezTo>
                    <a:pt x="1253" y="41"/>
                    <a:pt x="1073" y="0"/>
                    <a:pt x="897" y="0"/>
                  </a:cubicBez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2"/>
            <p:cNvSpPr/>
            <p:nvPr/>
          </p:nvSpPr>
          <p:spPr>
            <a:xfrm>
              <a:off x="4201718" y="2193724"/>
              <a:ext cx="8844" cy="123643"/>
            </a:xfrm>
            <a:custGeom>
              <a:avLst/>
              <a:gdLst/>
              <a:ahLst/>
              <a:cxnLst/>
              <a:rect l="l" t="t" r="r" b="b"/>
              <a:pathLst>
                <a:path w="443" h="6493" extrusionOk="0">
                  <a:moveTo>
                    <a:pt x="0" y="0"/>
                  </a:moveTo>
                  <a:lnTo>
                    <a:pt x="0" y="6441"/>
                  </a:lnTo>
                  <a:lnTo>
                    <a:pt x="256" y="6492"/>
                  </a:lnTo>
                  <a:cubicBezTo>
                    <a:pt x="443" y="5845"/>
                    <a:pt x="307" y="5129"/>
                    <a:pt x="324" y="4447"/>
                  </a:cubicBezTo>
                  <a:cubicBezTo>
                    <a:pt x="341" y="3681"/>
                    <a:pt x="324" y="2914"/>
                    <a:pt x="307" y="2147"/>
                  </a:cubicBezTo>
                  <a:cubicBezTo>
                    <a:pt x="290" y="1432"/>
                    <a:pt x="256" y="716"/>
                    <a:pt x="239" y="0"/>
                  </a:cubicBezTo>
                  <a:close/>
                </a:path>
              </a:pathLst>
            </a:custGeom>
            <a:solidFill>
              <a:srgbClr val="C6D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2"/>
            <p:cNvSpPr/>
            <p:nvPr/>
          </p:nvSpPr>
          <p:spPr>
            <a:xfrm>
              <a:off x="3709820" y="2334448"/>
              <a:ext cx="22141" cy="55261"/>
            </a:xfrm>
            <a:custGeom>
              <a:avLst/>
              <a:gdLst/>
              <a:ahLst/>
              <a:cxnLst/>
              <a:rect l="l" t="t" r="r" b="b"/>
              <a:pathLst>
                <a:path w="1109" h="2902" extrusionOk="0">
                  <a:moveTo>
                    <a:pt x="350" y="0"/>
                  </a:moveTo>
                  <a:cubicBezTo>
                    <a:pt x="81" y="0"/>
                    <a:pt x="69" y="237"/>
                    <a:pt x="69" y="499"/>
                  </a:cubicBezTo>
                  <a:lnTo>
                    <a:pt x="69" y="1436"/>
                  </a:lnTo>
                  <a:lnTo>
                    <a:pt x="35" y="1419"/>
                  </a:lnTo>
                  <a:lnTo>
                    <a:pt x="35" y="1419"/>
                  </a:lnTo>
                  <a:cubicBezTo>
                    <a:pt x="1" y="1709"/>
                    <a:pt x="18" y="1999"/>
                    <a:pt x="52" y="2288"/>
                  </a:cubicBezTo>
                  <a:cubicBezTo>
                    <a:pt x="137" y="2510"/>
                    <a:pt x="256" y="2714"/>
                    <a:pt x="409" y="2902"/>
                  </a:cubicBezTo>
                  <a:cubicBezTo>
                    <a:pt x="546" y="2714"/>
                    <a:pt x="767" y="2544"/>
                    <a:pt x="801" y="2322"/>
                  </a:cubicBezTo>
                  <a:cubicBezTo>
                    <a:pt x="904" y="1760"/>
                    <a:pt x="835" y="1164"/>
                    <a:pt x="972" y="618"/>
                  </a:cubicBezTo>
                  <a:cubicBezTo>
                    <a:pt x="1108" y="107"/>
                    <a:pt x="801" y="90"/>
                    <a:pt x="512" y="22"/>
                  </a:cubicBezTo>
                  <a:cubicBezTo>
                    <a:pt x="450" y="7"/>
                    <a:pt x="396" y="0"/>
                    <a:pt x="350" y="0"/>
                  </a:cubicBezTo>
                  <a:close/>
                </a:path>
              </a:pathLst>
            </a:custGeom>
            <a:solidFill>
              <a:srgbClr val="4E7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2"/>
            <p:cNvSpPr/>
            <p:nvPr/>
          </p:nvSpPr>
          <p:spPr>
            <a:xfrm>
              <a:off x="3763227" y="2238817"/>
              <a:ext cx="13636" cy="75618"/>
            </a:xfrm>
            <a:custGeom>
              <a:avLst/>
              <a:gdLst/>
              <a:ahLst/>
              <a:cxnLst/>
              <a:rect l="l" t="t" r="r" b="b"/>
              <a:pathLst>
                <a:path w="683" h="3971" extrusionOk="0">
                  <a:moveTo>
                    <a:pt x="273" y="1"/>
                  </a:moveTo>
                  <a:cubicBezTo>
                    <a:pt x="188" y="171"/>
                    <a:pt x="18" y="325"/>
                    <a:pt x="18" y="478"/>
                  </a:cubicBezTo>
                  <a:cubicBezTo>
                    <a:pt x="1" y="1211"/>
                    <a:pt x="18" y="1926"/>
                    <a:pt x="18" y="2659"/>
                  </a:cubicBezTo>
                  <a:lnTo>
                    <a:pt x="103" y="2659"/>
                  </a:lnTo>
                  <a:cubicBezTo>
                    <a:pt x="52" y="2880"/>
                    <a:pt x="18" y="3102"/>
                    <a:pt x="35" y="3340"/>
                  </a:cubicBezTo>
                  <a:cubicBezTo>
                    <a:pt x="103" y="3562"/>
                    <a:pt x="205" y="3766"/>
                    <a:pt x="324" y="3971"/>
                  </a:cubicBezTo>
                  <a:cubicBezTo>
                    <a:pt x="427" y="3766"/>
                    <a:pt x="614" y="3579"/>
                    <a:pt x="614" y="3374"/>
                  </a:cubicBezTo>
                  <a:cubicBezTo>
                    <a:pt x="665" y="2420"/>
                    <a:pt x="682" y="1466"/>
                    <a:pt x="665" y="512"/>
                  </a:cubicBezTo>
                  <a:cubicBezTo>
                    <a:pt x="648" y="342"/>
                    <a:pt x="410" y="171"/>
                    <a:pt x="273" y="1"/>
                  </a:cubicBezTo>
                  <a:close/>
                </a:path>
              </a:pathLst>
            </a:custGeom>
            <a:solidFill>
              <a:srgbClr val="67B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2"/>
            <p:cNvSpPr/>
            <p:nvPr/>
          </p:nvSpPr>
          <p:spPr>
            <a:xfrm>
              <a:off x="3935345" y="2282958"/>
              <a:ext cx="39491" cy="31001"/>
            </a:xfrm>
            <a:custGeom>
              <a:avLst/>
              <a:gdLst/>
              <a:ahLst/>
              <a:cxnLst/>
              <a:rect l="l" t="t" r="r" b="b"/>
              <a:pathLst>
                <a:path w="1978" h="1628" extrusionOk="0">
                  <a:moveTo>
                    <a:pt x="257" y="0"/>
                  </a:moveTo>
                  <a:lnTo>
                    <a:pt x="1" y="119"/>
                  </a:lnTo>
                  <a:cubicBezTo>
                    <a:pt x="133" y="1175"/>
                    <a:pt x="480" y="1628"/>
                    <a:pt x="1223" y="1628"/>
                  </a:cubicBezTo>
                  <a:cubicBezTo>
                    <a:pt x="1439" y="1628"/>
                    <a:pt x="1689" y="1589"/>
                    <a:pt x="1977" y="1516"/>
                  </a:cubicBezTo>
                  <a:cubicBezTo>
                    <a:pt x="1943" y="1380"/>
                    <a:pt x="1926" y="1244"/>
                    <a:pt x="1892" y="1108"/>
                  </a:cubicBezTo>
                  <a:cubicBezTo>
                    <a:pt x="1824" y="1022"/>
                    <a:pt x="1688" y="937"/>
                    <a:pt x="1688" y="835"/>
                  </a:cubicBezTo>
                  <a:cubicBezTo>
                    <a:pt x="1675" y="443"/>
                    <a:pt x="1481" y="332"/>
                    <a:pt x="1223" y="332"/>
                  </a:cubicBezTo>
                  <a:cubicBezTo>
                    <a:pt x="1144" y="332"/>
                    <a:pt x="1060" y="342"/>
                    <a:pt x="972" y="358"/>
                  </a:cubicBezTo>
                  <a:cubicBezTo>
                    <a:pt x="918" y="374"/>
                    <a:pt x="864" y="381"/>
                    <a:pt x="810" y="381"/>
                  </a:cubicBezTo>
                  <a:cubicBezTo>
                    <a:pt x="575" y="381"/>
                    <a:pt x="354" y="236"/>
                    <a:pt x="257" y="0"/>
                  </a:cubicBezTo>
                  <a:close/>
                </a:path>
              </a:pathLst>
            </a:custGeom>
            <a:solidFill>
              <a:srgbClr val="4E7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2"/>
            <p:cNvSpPr/>
            <p:nvPr/>
          </p:nvSpPr>
          <p:spPr>
            <a:xfrm>
              <a:off x="4267023" y="2278997"/>
              <a:ext cx="23139" cy="56213"/>
            </a:xfrm>
            <a:custGeom>
              <a:avLst/>
              <a:gdLst/>
              <a:ahLst/>
              <a:cxnLst/>
              <a:rect l="l" t="t" r="r" b="b"/>
              <a:pathLst>
                <a:path w="1159" h="2952" extrusionOk="0">
                  <a:moveTo>
                    <a:pt x="163" y="1"/>
                  </a:moveTo>
                  <a:cubicBezTo>
                    <a:pt x="30" y="1"/>
                    <a:pt x="32" y="142"/>
                    <a:pt x="69" y="361"/>
                  </a:cubicBezTo>
                  <a:cubicBezTo>
                    <a:pt x="103" y="634"/>
                    <a:pt x="103" y="924"/>
                    <a:pt x="103" y="1213"/>
                  </a:cubicBezTo>
                  <a:lnTo>
                    <a:pt x="0" y="2457"/>
                  </a:lnTo>
                  <a:cubicBezTo>
                    <a:pt x="307" y="2644"/>
                    <a:pt x="835" y="2389"/>
                    <a:pt x="937" y="2951"/>
                  </a:cubicBezTo>
                  <a:cubicBezTo>
                    <a:pt x="1006" y="2133"/>
                    <a:pt x="1159" y="1298"/>
                    <a:pt x="631" y="566"/>
                  </a:cubicBezTo>
                  <a:lnTo>
                    <a:pt x="409" y="208"/>
                  </a:lnTo>
                  <a:lnTo>
                    <a:pt x="392" y="72"/>
                  </a:lnTo>
                  <a:cubicBezTo>
                    <a:pt x="290" y="23"/>
                    <a:pt x="216" y="1"/>
                    <a:pt x="163" y="1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2"/>
            <p:cNvSpPr/>
            <p:nvPr/>
          </p:nvSpPr>
          <p:spPr>
            <a:xfrm>
              <a:off x="4255124" y="2240112"/>
              <a:ext cx="19745" cy="62002"/>
            </a:xfrm>
            <a:custGeom>
              <a:avLst/>
              <a:gdLst/>
              <a:ahLst/>
              <a:cxnLst/>
              <a:rect l="l" t="t" r="r" b="b"/>
              <a:pathLst>
                <a:path w="989" h="3256" extrusionOk="0">
                  <a:moveTo>
                    <a:pt x="0" y="1"/>
                  </a:moveTo>
                  <a:lnTo>
                    <a:pt x="222" y="3255"/>
                  </a:lnTo>
                  <a:lnTo>
                    <a:pt x="699" y="3255"/>
                  </a:lnTo>
                  <a:cubicBezTo>
                    <a:pt x="699" y="2966"/>
                    <a:pt x="699" y="2676"/>
                    <a:pt x="665" y="2403"/>
                  </a:cubicBezTo>
                  <a:cubicBezTo>
                    <a:pt x="628" y="2184"/>
                    <a:pt x="635" y="2043"/>
                    <a:pt x="767" y="2043"/>
                  </a:cubicBezTo>
                  <a:cubicBezTo>
                    <a:pt x="819" y="2043"/>
                    <a:pt x="891" y="2065"/>
                    <a:pt x="988" y="2114"/>
                  </a:cubicBezTo>
                  <a:cubicBezTo>
                    <a:pt x="665" y="1415"/>
                    <a:pt x="324" y="700"/>
                    <a:pt x="0" y="1"/>
                  </a:cubicBez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2"/>
            <p:cNvSpPr/>
            <p:nvPr/>
          </p:nvSpPr>
          <p:spPr>
            <a:xfrm>
              <a:off x="3840112" y="2231029"/>
              <a:ext cx="11580" cy="94108"/>
            </a:xfrm>
            <a:custGeom>
              <a:avLst/>
              <a:gdLst/>
              <a:ahLst/>
              <a:cxnLst/>
              <a:rect l="l" t="t" r="r" b="b"/>
              <a:pathLst>
                <a:path w="580" h="4942" extrusionOk="0">
                  <a:moveTo>
                    <a:pt x="0" y="1"/>
                  </a:moveTo>
                  <a:lnTo>
                    <a:pt x="0" y="4942"/>
                  </a:lnTo>
                  <a:lnTo>
                    <a:pt x="307" y="4925"/>
                  </a:lnTo>
                  <a:cubicBezTo>
                    <a:pt x="137" y="3289"/>
                    <a:pt x="580" y="1620"/>
                    <a:pt x="0" y="1"/>
                  </a:cubicBezTo>
                  <a:close/>
                </a:path>
              </a:pathLst>
            </a:custGeom>
            <a:solidFill>
              <a:srgbClr val="AAD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2"/>
            <p:cNvSpPr/>
            <p:nvPr/>
          </p:nvSpPr>
          <p:spPr>
            <a:xfrm>
              <a:off x="4091152" y="2322852"/>
              <a:ext cx="22141" cy="44236"/>
            </a:xfrm>
            <a:custGeom>
              <a:avLst/>
              <a:gdLst/>
              <a:ahLst/>
              <a:cxnLst/>
              <a:rect l="l" t="t" r="r" b="b"/>
              <a:pathLst>
                <a:path w="1109" h="2323" extrusionOk="0">
                  <a:moveTo>
                    <a:pt x="801" y="1"/>
                  </a:moveTo>
                  <a:cubicBezTo>
                    <a:pt x="682" y="137"/>
                    <a:pt x="495" y="256"/>
                    <a:pt x="444" y="427"/>
                  </a:cubicBezTo>
                  <a:cubicBezTo>
                    <a:pt x="307" y="819"/>
                    <a:pt x="290" y="1210"/>
                    <a:pt x="137" y="1619"/>
                  </a:cubicBezTo>
                  <a:cubicBezTo>
                    <a:pt x="1" y="2011"/>
                    <a:pt x="137" y="2199"/>
                    <a:pt x="512" y="2301"/>
                  </a:cubicBezTo>
                  <a:cubicBezTo>
                    <a:pt x="573" y="2316"/>
                    <a:pt x="629" y="2323"/>
                    <a:pt x="678" y="2323"/>
                  </a:cubicBezTo>
                  <a:cubicBezTo>
                    <a:pt x="970" y="2323"/>
                    <a:pt x="1062" y="2081"/>
                    <a:pt x="1091" y="1790"/>
                  </a:cubicBezTo>
                  <a:cubicBezTo>
                    <a:pt x="1108" y="1551"/>
                    <a:pt x="1108" y="1330"/>
                    <a:pt x="1091" y="1108"/>
                  </a:cubicBezTo>
                  <a:cubicBezTo>
                    <a:pt x="1108" y="904"/>
                    <a:pt x="1108" y="699"/>
                    <a:pt x="1074" y="495"/>
                  </a:cubicBezTo>
                  <a:cubicBezTo>
                    <a:pt x="1006" y="324"/>
                    <a:pt x="921" y="154"/>
                    <a:pt x="801" y="1"/>
                  </a:cubicBezTo>
                  <a:close/>
                </a:path>
              </a:pathLst>
            </a:custGeom>
            <a:solidFill>
              <a:srgbClr val="4E7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2"/>
            <p:cNvSpPr/>
            <p:nvPr/>
          </p:nvSpPr>
          <p:spPr>
            <a:xfrm>
              <a:off x="4250353" y="2232990"/>
              <a:ext cx="11919" cy="83711"/>
            </a:xfrm>
            <a:custGeom>
              <a:avLst/>
              <a:gdLst/>
              <a:ahLst/>
              <a:cxnLst/>
              <a:rect l="l" t="t" r="r" b="b"/>
              <a:pathLst>
                <a:path w="597" h="4396" extrusionOk="0">
                  <a:moveTo>
                    <a:pt x="0" y="0"/>
                  </a:moveTo>
                  <a:lnTo>
                    <a:pt x="0" y="4396"/>
                  </a:lnTo>
                  <a:cubicBezTo>
                    <a:pt x="597" y="4345"/>
                    <a:pt x="358" y="3902"/>
                    <a:pt x="443" y="3629"/>
                  </a:cubicBezTo>
                  <a:lnTo>
                    <a:pt x="239" y="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D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2"/>
            <p:cNvSpPr/>
            <p:nvPr/>
          </p:nvSpPr>
          <p:spPr>
            <a:xfrm>
              <a:off x="4148990" y="2275817"/>
              <a:ext cx="8864" cy="82416"/>
            </a:xfrm>
            <a:custGeom>
              <a:avLst/>
              <a:gdLst/>
              <a:ahLst/>
              <a:cxnLst/>
              <a:rect l="l" t="t" r="r" b="b"/>
              <a:pathLst>
                <a:path w="444" h="4328" extrusionOk="0">
                  <a:moveTo>
                    <a:pt x="153" y="0"/>
                  </a:moveTo>
                  <a:cubicBezTo>
                    <a:pt x="0" y="1397"/>
                    <a:pt x="68" y="2794"/>
                    <a:pt x="68" y="4328"/>
                  </a:cubicBezTo>
                  <a:cubicBezTo>
                    <a:pt x="273" y="4175"/>
                    <a:pt x="443" y="4106"/>
                    <a:pt x="443" y="4038"/>
                  </a:cubicBezTo>
                  <a:lnTo>
                    <a:pt x="443" y="0"/>
                  </a:lnTo>
                  <a:close/>
                </a:path>
              </a:pathLst>
            </a:custGeom>
            <a:solidFill>
              <a:srgbClr val="AAD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2"/>
            <p:cNvSpPr/>
            <p:nvPr/>
          </p:nvSpPr>
          <p:spPr>
            <a:xfrm>
              <a:off x="4297290" y="2332906"/>
              <a:ext cx="8186" cy="72704"/>
            </a:xfrm>
            <a:custGeom>
              <a:avLst/>
              <a:gdLst/>
              <a:ahLst/>
              <a:cxnLst/>
              <a:rect l="l" t="t" r="r" b="b"/>
              <a:pathLst>
                <a:path w="410" h="3818" extrusionOk="0">
                  <a:moveTo>
                    <a:pt x="1" y="1"/>
                  </a:moveTo>
                  <a:lnTo>
                    <a:pt x="1" y="3630"/>
                  </a:lnTo>
                  <a:cubicBezTo>
                    <a:pt x="1" y="3681"/>
                    <a:pt x="120" y="3749"/>
                    <a:pt x="188" y="3817"/>
                  </a:cubicBezTo>
                  <a:cubicBezTo>
                    <a:pt x="256" y="3715"/>
                    <a:pt x="393" y="3613"/>
                    <a:pt x="393" y="3494"/>
                  </a:cubicBezTo>
                  <a:cubicBezTo>
                    <a:pt x="410" y="2574"/>
                    <a:pt x="410" y="1637"/>
                    <a:pt x="393" y="699"/>
                  </a:cubicBezTo>
                  <a:cubicBezTo>
                    <a:pt x="359" y="461"/>
                    <a:pt x="325" y="222"/>
                    <a:pt x="256" y="1"/>
                  </a:cubicBezTo>
                  <a:close/>
                </a:path>
              </a:pathLst>
            </a:custGeom>
            <a:solidFill>
              <a:srgbClr val="C6D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2"/>
            <p:cNvSpPr/>
            <p:nvPr/>
          </p:nvSpPr>
          <p:spPr>
            <a:xfrm>
              <a:off x="3975155" y="2344598"/>
              <a:ext cx="14994" cy="49015"/>
            </a:xfrm>
            <a:custGeom>
              <a:avLst/>
              <a:gdLst/>
              <a:ahLst/>
              <a:cxnLst/>
              <a:rect l="l" t="t" r="r" b="b"/>
              <a:pathLst>
                <a:path w="751" h="2574" extrusionOk="0">
                  <a:moveTo>
                    <a:pt x="750" y="0"/>
                  </a:moveTo>
                  <a:lnTo>
                    <a:pt x="103" y="120"/>
                  </a:lnTo>
                  <a:cubicBezTo>
                    <a:pt x="0" y="1023"/>
                    <a:pt x="120" y="1874"/>
                    <a:pt x="750" y="2573"/>
                  </a:cubicBezTo>
                  <a:cubicBezTo>
                    <a:pt x="750" y="1721"/>
                    <a:pt x="750" y="852"/>
                    <a:pt x="750" y="0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2"/>
            <p:cNvSpPr/>
            <p:nvPr/>
          </p:nvSpPr>
          <p:spPr>
            <a:xfrm>
              <a:off x="4524193" y="2288137"/>
              <a:ext cx="11240" cy="45435"/>
            </a:xfrm>
            <a:custGeom>
              <a:avLst/>
              <a:gdLst/>
              <a:ahLst/>
              <a:cxnLst/>
              <a:rect l="l" t="t" r="r" b="b"/>
              <a:pathLst>
                <a:path w="563" h="2386" extrusionOk="0">
                  <a:moveTo>
                    <a:pt x="290" y="1"/>
                  </a:moveTo>
                  <a:cubicBezTo>
                    <a:pt x="188" y="86"/>
                    <a:pt x="34" y="188"/>
                    <a:pt x="34" y="273"/>
                  </a:cubicBezTo>
                  <a:cubicBezTo>
                    <a:pt x="0" y="750"/>
                    <a:pt x="0" y="1227"/>
                    <a:pt x="34" y="1704"/>
                  </a:cubicBezTo>
                  <a:cubicBezTo>
                    <a:pt x="86" y="1943"/>
                    <a:pt x="171" y="2164"/>
                    <a:pt x="290" y="2386"/>
                  </a:cubicBezTo>
                  <a:lnTo>
                    <a:pt x="546" y="2335"/>
                  </a:lnTo>
                  <a:cubicBezTo>
                    <a:pt x="546" y="1636"/>
                    <a:pt x="563" y="955"/>
                    <a:pt x="529" y="256"/>
                  </a:cubicBezTo>
                  <a:cubicBezTo>
                    <a:pt x="529" y="171"/>
                    <a:pt x="375" y="86"/>
                    <a:pt x="290" y="1"/>
                  </a:cubicBezTo>
                  <a:close/>
                </a:path>
              </a:pathLst>
            </a:custGeom>
            <a:solidFill>
              <a:srgbClr val="9AC7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2"/>
            <p:cNvSpPr/>
            <p:nvPr/>
          </p:nvSpPr>
          <p:spPr>
            <a:xfrm>
              <a:off x="4444592" y="2446799"/>
              <a:ext cx="18727" cy="27269"/>
            </a:xfrm>
            <a:custGeom>
              <a:avLst/>
              <a:gdLst/>
              <a:ahLst/>
              <a:cxnLst/>
              <a:rect l="l" t="t" r="r" b="b"/>
              <a:pathLst>
                <a:path w="938" h="1432" extrusionOk="0">
                  <a:moveTo>
                    <a:pt x="256" y="0"/>
                  </a:moveTo>
                  <a:lnTo>
                    <a:pt x="0" y="51"/>
                  </a:lnTo>
                  <a:cubicBezTo>
                    <a:pt x="51" y="239"/>
                    <a:pt x="103" y="409"/>
                    <a:pt x="171" y="580"/>
                  </a:cubicBezTo>
                  <a:cubicBezTo>
                    <a:pt x="273" y="869"/>
                    <a:pt x="375" y="1142"/>
                    <a:pt x="494" y="1432"/>
                  </a:cubicBezTo>
                  <a:lnTo>
                    <a:pt x="682" y="1380"/>
                  </a:lnTo>
                  <a:lnTo>
                    <a:pt x="869" y="1023"/>
                  </a:lnTo>
                  <a:cubicBezTo>
                    <a:pt x="886" y="903"/>
                    <a:pt x="920" y="767"/>
                    <a:pt x="937" y="648"/>
                  </a:cubicBezTo>
                  <a:lnTo>
                    <a:pt x="767" y="273"/>
                  </a:lnTo>
                  <a:lnTo>
                    <a:pt x="614" y="137"/>
                  </a:lnTo>
                  <a:lnTo>
                    <a:pt x="477" y="34"/>
                  </a:lnTo>
                  <a:cubicBezTo>
                    <a:pt x="464" y="39"/>
                    <a:pt x="451" y="41"/>
                    <a:pt x="440" y="41"/>
                  </a:cubicBezTo>
                  <a:cubicBezTo>
                    <a:pt x="409" y="41"/>
                    <a:pt x="388" y="25"/>
                    <a:pt x="375" y="0"/>
                  </a:cubicBezTo>
                  <a:close/>
                </a:path>
              </a:pathLst>
            </a:custGeom>
            <a:solidFill>
              <a:srgbClr val="C6D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2"/>
            <p:cNvSpPr/>
            <p:nvPr/>
          </p:nvSpPr>
          <p:spPr>
            <a:xfrm>
              <a:off x="4029580" y="2454264"/>
              <a:ext cx="32343" cy="17291"/>
            </a:xfrm>
            <a:custGeom>
              <a:avLst/>
              <a:gdLst/>
              <a:ahLst/>
              <a:cxnLst/>
              <a:rect l="l" t="t" r="r" b="b"/>
              <a:pathLst>
                <a:path w="1620" h="908" extrusionOk="0">
                  <a:moveTo>
                    <a:pt x="1" y="0"/>
                  </a:moveTo>
                  <a:lnTo>
                    <a:pt x="1" y="0"/>
                  </a:lnTo>
                  <a:cubicBezTo>
                    <a:pt x="137" y="119"/>
                    <a:pt x="273" y="256"/>
                    <a:pt x="392" y="392"/>
                  </a:cubicBezTo>
                  <a:cubicBezTo>
                    <a:pt x="670" y="747"/>
                    <a:pt x="835" y="907"/>
                    <a:pt x="1032" y="907"/>
                  </a:cubicBezTo>
                  <a:cubicBezTo>
                    <a:pt x="1185" y="907"/>
                    <a:pt x="1358" y="810"/>
                    <a:pt x="1619" y="631"/>
                  </a:cubicBezTo>
                  <a:lnTo>
                    <a:pt x="767" y="1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AC7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2"/>
            <p:cNvSpPr/>
            <p:nvPr/>
          </p:nvSpPr>
          <p:spPr>
            <a:xfrm>
              <a:off x="3780576" y="2171007"/>
              <a:ext cx="24517" cy="16567"/>
            </a:xfrm>
            <a:custGeom>
              <a:avLst/>
              <a:gdLst/>
              <a:ahLst/>
              <a:cxnLst/>
              <a:rect l="l" t="t" r="r" b="b"/>
              <a:pathLst>
                <a:path w="1228" h="870" extrusionOk="0">
                  <a:moveTo>
                    <a:pt x="1227" y="1"/>
                  </a:moveTo>
                  <a:lnTo>
                    <a:pt x="1227" y="1"/>
                  </a:lnTo>
                  <a:cubicBezTo>
                    <a:pt x="273" y="35"/>
                    <a:pt x="52" y="188"/>
                    <a:pt x="1" y="870"/>
                  </a:cubicBezTo>
                  <a:lnTo>
                    <a:pt x="1006" y="733"/>
                  </a:lnTo>
                  <a:lnTo>
                    <a:pt x="392" y="478"/>
                  </a:lnTo>
                  <a:lnTo>
                    <a:pt x="1176" y="256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2"/>
            <p:cNvSpPr/>
            <p:nvPr/>
          </p:nvSpPr>
          <p:spPr>
            <a:xfrm>
              <a:off x="4459905" y="2444209"/>
              <a:ext cx="25875" cy="14929"/>
            </a:xfrm>
            <a:custGeom>
              <a:avLst/>
              <a:gdLst/>
              <a:ahLst/>
              <a:cxnLst/>
              <a:rect l="l" t="t" r="r" b="b"/>
              <a:pathLst>
                <a:path w="1296" h="784" extrusionOk="0">
                  <a:moveTo>
                    <a:pt x="375" y="0"/>
                  </a:moveTo>
                  <a:lnTo>
                    <a:pt x="0" y="409"/>
                  </a:lnTo>
                  <a:lnTo>
                    <a:pt x="170" y="784"/>
                  </a:lnTo>
                  <a:cubicBezTo>
                    <a:pt x="324" y="767"/>
                    <a:pt x="477" y="767"/>
                    <a:pt x="631" y="767"/>
                  </a:cubicBezTo>
                  <a:lnTo>
                    <a:pt x="1295" y="767"/>
                  </a:lnTo>
                  <a:cubicBezTo>
                    <a:pt x="1295" y="716"/>
                    <a:pt x="1278" y="665"/>
                    <a:pt x="1278" y="613"/>
                  </a:cubicBezTo>
                  <a:lnTo>
                    <a:pt x="579" y="136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2"/>
            <p:cNvSpPr/>
            <p:nvPr/>
          </p:nvSpPr>
          <p:spPr>
            <a:xfrm>
              <a:off x="4487118" y="2330640"/>
              <a:ext cx="9543" cy="24679"/>
            </a:xfrm>
            <a:custGeom>
              <a:avLst/>
              <a:gdLst/>
              <a:ahLst/>
              <a:cxnLst/>
              <a:rect l="l" t="t" r="r" b="b"/>
              <a:pathLst>
                <a:path w="478" h="1296" extrusionOk="0">
                  <a:moveTo>
                    <a:pt x="0" y="1"/>
                  </a:moveTo>
                  <a:lnTo>
                    <a:pt x="0" y="1244"/>
                  </a:lnTo>
                  <a:lnTo>
                    <a:pt x="154" y="1296"/>
                  </a:lnTo>
                  <a:lnTo>
                    <a:pt x="477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2"/>
            <p:cNvSpPr/>
            <p:nvPr/>
          </p:nvSpPr>
          <p:spPr>
            <a:xfrm>
              <a:off x="3955090" y="2327726"/>
              <a:ext cx="14295" cy="19804"/>
            </a:xfrm>
            <a:custGeom>
              <a:avLst/>
              <a:gdLst/>
              <a:ahLst/>
              <a:cxnLst/>
              <a:rect l="l" t="t" r="r" b="b"/>
              <a:pathLst>
                <a:path w="716" h="1040" extrusionOk="0">
                  <a:moveTo>
                    <a:pt x="0" y="0"/>
                  </a:moveTo>
                  <a:lnTo>
                    <a:pt x="0" y="0"/>
                  </a:lnTo>
                  <a:cubicBezTo>
                    <a:pt x="188" y="341"/>
                    <a:pt x="341" y="648"/>
                    <a:pt x="562" y="1040"/>
                  </a:cubicBezTo>
                  <a:cubicBezTo>
                    <a:pt x="716" y="154"/>
                    <a:pt x="665" y="51"/>
                    <a:pt x="0" y="0"/>
                  </a:cubicBezTo>
                  <a:close/>
                </a:path>
              </a:pathLst>
            </a:custGeom>
            <a:solidFill>
              <a:srgbClr val="4E7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2"/>
            <p:cNvSpPr/>
            <p:nvPr/>
          </p:nvSpPr>
          <p:spPr>
            <a:xfrm>
              <a:off x="3858140" y="2269971"/>
              <a:ext cx="4772" cy="46407"/>
            </a:xfrm>
            <a:custGeom>
              <a:avLst/>
              <a:gdLst/>
              <a:ahLst/>
              <a:cxnLst/>
              <a:rect l="l" t="t" r="r" b="b"/>
              <a:pathLst>
                <a:path w="239" h="2437" extrusionOk="0">
                  <a:moveTo>
                    <a:pt x="154" y="0"/>
                  </a:moveTo>
                  <a:cubicBezTo>
                    <a:pt x="103" y="103"/>
                    <a:pt x="0" y="188"/>
                    <a:pt x="0" y="290"/>
                  </a:cubicBezTo>
                  <a:cubicBezTo>
                    <a:pt x="0" y="1006"/>
                    <a:pt x="17" y="1721"/>
                    <a:pt x="34" y="2437"/>
                  </a:cubicBezTo>
                  <a:cubicBezTo>
                    <a:pt x="51" y="2215"/>
                    <a:pt x="85" y="1977"/>
                    <a:pt x="103" y="1772"/>
                  </a:cubicBezTo>
                  <a:cubicBezTo>
                    <a:pt x="154" y="1244"/>
                    <a:pt x="188" y="716"/>
                    <a:pt x="239" y="188"/>
                  </a:cubicBezTo>
                  <a:lnTo>
                    <a:pt x="154" y="0"/>
                  </a:lnTo>
                  <a:close/>
                </a:path>
              </a:pathLst>
            </a:custGeom>
            <a:solidFill>
              <a:srgbClr val="C6D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2"/>
            <p:cNvSpPr/>
            <p:nvPr/>
          </p:nvSpPr>
          <p:spPr>
            <a:xfrm>
              <a:off x="4180275" y="2270942"/>
              <a:ext cx="6828" cy="28887"/>
            </a:xfrm>
            <a:custGeom>
              <a:avLst/>
              <a:gdLst/>
              <a:ahLst/>
              <a:cxnLst/>
              <a:rect l="l" t="t" r="r" b="b"/>
              <a:pathLst>
                <a:path w="342" h="1517" extrusionOk="0">
                  <a:moveTo>
                    <a:pt x="239" y="1"/>
                  </a:moveTo>
                  <a:lnTo>
                    <a:pt x="1" y="392"/>
                  </a:lnTo>
                  <a:cubicBezTo>
                    <a:pt x="103" y="529"/>
                    <a:pt x="171" y="665"/>
                    <a:pt x="239" y="801"/>
                  </a:cubicBezTo>
                  <a:cubicBezTo>
                    <a:pt x="290" y="1040"/>
                    <a:pt x="324" y="1278"/>
                    <a:pt x="341" y="1517"/>
                  </a:cubicBezTo>
                  <a:lnTo>
                    <a:pt x="341" y="35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rgbClr val="C6D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2"/>
            <p:cNvSpPr/>
            <p:nvPr/>
          </p:nvSpPr>
          <p:spPr>
            <a:xfrm>
              <a:off x="4458188" y="2466261"/>
              <a:ext cx="8186" cy="6836"/>
            </a:xfrm>
            <a:custGeom>
              <a:avLst/>
              <a:gdLst/>
              <a:ahLst/>
              <a:cxnLst/>
              <a:rect l="l" t="t" r="r" b="b"/>
              <a:pathLst>
                <a:path w="410" h="359" extrusionOk="0">
                  <a:moveTo>
                    <a:pt x="188" y="1"/>
                  </a:moveTo>
                  <a:lnTo>
                    <a:pt x="1" y="358"/>
                  </a:lnTo>
                  <a:cubicBezTo>
                    <a:pt x="291" y="358"/>
                    <a:pt x="410" y="273"/>
                    <a:pt x="188" y="1"/>
                  </a:cubicBez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2"/>
            <p:cNvSpPr/>
            <p:nvPr/>
          </p:nvSpPr>
          <p:spPr>
            <a:xfrm>
              <a:off x="4275868" y="2282958"/>
              <a:ext cx="4093" cy="6817"/>
            </a:xfrm>
            <a:custGeom>
              <a:avLst/>
              <a:gdLst/>
              <a:ahLst/>
              <a:cxnLst/>
              <a:rect l="l" t="t" r="r" b="b"/>
              <a:pathLst>
                <a:path w="205" h="358" extrusionOk="0">
                  <a:moveTo>
                    <a:pt x="205" y="35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2"/>
            <p:cNvSpPr/>
            <p:nvPr/>
          </p:nvSpPr>
          <p:spPr>
            <a:xfrm>
              <a:off x="4186744" y="2313768"/>
              <a:ext cx="359" cy="7484"/>
            </a:xfrm>
            <a:custGeom>
              <a:avLst/>
              <a:gdLst/>
              <a:ahLst/>
              <a:cxnLst/>
              <a:rect l="l" t="t" r="r" b="b"/>
              <a:pathLst>
                <a:path w="18" h="393" extrusionOk="0">
                  <a:moveTo>
                    <a:pt x="0" y="393"/>
                  </a:moveTo>
                  <a:lnTo>
                    <a:pt x="17" y="1"/>
                  </a:lnTo>
                  <a:close/>
                </a:path>
              </a:pathLst>
            </a:custGeom>
            <a:solidFill>
              <a:srgbClr val="C6D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2"/>
            <p:cNvSpPr/>
            <p:nvPr/>
          </p:nvSpPr>
          <p:spPr>
            <a:xfrm>
              <a:off x="4176881" y="2280349"/>
              <a:ext cx="3075" cy="7160"/>
            </a:xfrm>
            <a:custGeom>
              <a:avLst/>
              <a:gdLst/>
              <a:ahLst/>
              <a:cxnLst/>
              <a:rect l="l" t="t" r="r" b="b"/>
              <a:pathLst>
                <a:path w="154" h="376" extrusionOk="0">
                  <a:moveTo>
                    <a:pt x="154" y="1"/>
                  </a:moveTo>
                  <a:cubicBezTo>
                    <a:pt x="102" y="120"/>
                    <a:pt x="51" y="256"/>
                    <a:pt x="0" y="376"/>
                  </a:cubicBezTo>
                  <a:cubicBezTo>
                    <a:pt x="51" y="256"/>
                    <a:pt x="102" y="120"/>
                    <a:pt x="154" y="1"/>
                  </a:cubicBezTo>
                  <a:close/>
                </a:path>
              </a:pathLst>
            </a:custGeom>
            <a:solidFill>
              <a:srgbClr val="C6D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2"/>
            <p:cNvSpPr/>
            <p:nvPr/>
          </p:nvSpPr>
          <p:spPr>
            <a:xfrm>
              <a:off x="4085362" y="2337781"/>
              <a:ext cx="359" cy="4894"/>
            </a:xfrm>
            <a:custGeom>
              <a:avLst/>
              <a:gdLst/>
              <a:ahLst/>
              <a:cxnLst/>
              <a:rect l="l" t="t" r="r" b="b"/>
              <a:pathLst>
                <a:path w="18" h="257" extrusionOk="0">
                  <a:moveTo>
                    <a:pt x="1" y="256"/>
                  </a:moveTo>
                  <a:lnTo>
                    <a:pt x="18" y="0"/>
                  </a:ln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2"/>
            <p:cNvSpPr/>
            <p:nvPr/>
          </p:nvSpPr>
          <p:spPr>
            <a:xfrm>
              <a:off x="3858480" y="2323499"/>
              <a:ext cx="699" cy="4894"/>
            </a:xfrm>
            <a:custGeom>
              <a:avLst/>
              <a:gdLst/>
              <a:ahLst/>
              <a:cxnLst/>
              <a:rect l="l" t="t" r="r" b="b"/>
              <a:pathLst>
                <a:path w="35" h="257" extrusionOk="0">
                  <a:moveTo>
                    <a:pt x="34" y="1"/>
                  </a:moveTo>
                  <a:lnTo>
                    <a:pt x="0" y="256"/>
                  </a:lnTo>
                  <a:close/>
                </a:path>
              </a:pathLst>
            </a:custGeom>
            <a:solidFill>
              <a:srgbClr val="C6D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2"/>
            <p:cNvSpPr/>
            <p:nvPr/>
          </p:nvSpPr>
          <p:spPr>
            <a:xfrm>
              <a:off x="4083325" y="2342656"/>
              <a:ext cx="1717" cy="1961"/>
            </a:xfrm>
            <a:custGeom>
              <a:avLst/>
              <a:gdLst/>
              <a:ahLst/>
              <a:cxnLst/>
              <a:rect l="l" t="t" r="r" b="b"/>
              <a:pathLst>
                <a:path w="86" h="103" extrusionOk="0">
                  <a:moveTo>
                    <a:pt x="1" y="102"/>
                  </a:moveTo>
                  <a:lnTo>
                    <a:pt x="86" y="0"/>
                  </a:ln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2"/>
            <p:cNvSpPr/>
            <p:nvPr/>
          </p:nvSpPr>
          <p:spPr>
            <a:xfrm>
              <a:off x="4454115" y="2447447"/>
              <a:ext cx="2735" cy="1961"/>
            </a:xfrm>
            <a:custGeom>
              <a:avLst/>
              <a:gdLst/>
              <a:ahLst/>
              <a:cxnLst/>
              <a:rect l="l" t="t" r="r" b="b"/>
              <a:pathLst>
                <a:path w="137" h="103" extrusionOk="0">
                  <a:moveTo>
                    <a:pt x="137" y="10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2"/>
            <p:cNvSpPr/>
            <p:nvPr/>
          </p:nvSpPr>
          <p:spPr>
            <a:xfrm>
              <a:off x="4449683" y="2446799"/>
              <a:ext cx="2416" cy="19"/>
            </a:xfrm>
            <a:custGeom>
              <a:avLst/>
              <a:gdLst/>
              <a:ahLst/>
              <a:cxnLst/>
              <a:rect l="l" t="t" r="r" b="b"/>
              <a:pathLst>
                <a:path w="121" h="1" extrusionOk="0">
                  <a:moveTo>
                    <a:pt x="120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2"/>
            <p:cNvSpPr/>
            <p:nvPr/>
          </p:nvSpPr>
          <p:spPr>
            <a:xfrm>
              <a:off x="4219407" y="978984"/>
              <a:ext cx="236086" cy="313668"/>
            </a:xfrm>
            <a:custGeom>
              <a:avLst/>
              <a:gdLst/>
              <a:ahLst/>
              <a:cxnLst/>
              <a:rect l="l" t="t" r="r" b="b"/>
              <a:pathLst>
                <a:path w="11825" h="16472" extrusionOk="0">
                  <a:moveTo>
                    <a:pt x="886" y="0"/>
                  </a:moveTo>
                  <a:lnTo>
                    <a:pt x="0" y="68"/>
                  </a:lnTo>
                  <a:lnTo>
                    <a:pt x="290" y="358"/>
                  </a:lnTo>
                  <a:cubicBezTo>
                    <a:pt x="1159" y="494"/>
                    <a:pt x="1448" y="1261"/>
                    <a:pt x="1908" y="1857"/>
                  </a:cubicBezTo>
                  <a:cubicBezTo>
                    <a:pt x="2232" y="2403"/>
                    <a:pt x="2607" y="2931"/>
                    <a:pt x="2897" y="3493"/>
                  </a:cubicBezTo>
                  <a:cubicBezTo>
                    <a:pt x="4839" y="7310"/>
                    <a:pt x="6730" y="11143"/>
                    <a:pt x="8673" y="14960"/>
                  </a:cubicBezTo>
                  <a:cubicBezTo>
                    <a:pt x="9176" y="15980"/>
                    <a:pt x="9974" y="16472"/>
                    <a:pt x="10902" y="16472"/>
                  </a:cubicBezTo>
                  <a:cubicBezTo>
                    <a:pt x="11198" y="16472"/>
                    <a:pt x="11507" y="16422"/>
                    <a:pt x="11825" y="16323"/>
                  </a:cubicBezTo>
                  <a:cubicBezTo>
                    <a:pt x="11109" y="15215"/>
                    <a:pt x="10342" y="14091"/>
                    <a:pt x="9644" y="12932"/>
                  </a:cubicBezTo>
                  <a:cubicBezTo>
                    <a:pt x="9252" y="12251"/>
                    <a:pt x="8877" y="11552"/>
                    <a:pt x="8553" y="10820"/>
                  </a:cubicBezTo>
                  <a:cubicBezTo>
                    <a:pt x="7633" y="8877"/>
                    <a:pt x="6696" y="6935"/>
                    <a:pt x="5776" y="4975"/>
                  </a:cubicBezTo>
                  <a:cubicBezTo>
                    <a:pt x="5316" y="4072"/>
                    <a:pt x="4890" y="3135"/>
                    <a:pt x="4362" y="2300"/>
                  </a:cubicBezTo>
                  <a:cubicBezTo>
                    <a:pt x="3902" y="1602"/>
                    <a:pt x="3391" y="954"/>
                    <a:pt x="2828" y="358"/>
                  </a:cubicBezTo>
                  <a:cubicBezTo>
                    <a:pt x="2692" y="188"/>
                    <a:pt x="2385" y="188"/>
                    <a:pt x="2147" y="102"/>
                  </a:cubicBezTo>
                  <a:lnTo>
                    <a:pt x="1533" y="68"/>
                  </a:lnTo>
                  <a:lnTo>
                    <a:pt x="988" y="17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rgbClr val="67B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2"/>
            <p:cNvSpPr/>
            <p:nvPr/>
          </p:nvSpPr>
          <p:spPr>
            <a:xfrm>
              <a:off x="3820726" y="982012"/>
              <a:ext cx="243234" cy="313116"/>
            </a:xfrm>
            <a:custGeom>
              <a:avLst/>
              <a:gdLst/>
              <a:ahLst/>
              <a:cxnLst/>
              <a:rect l="l" t="t" r="r" b="b"/>
              <a:pathLst>
                <a:path w="12183" h="16443" extrusionOk="0">
                  <a:moveTo>
                    <a:pt x="1034" y="1"/>
                  </a:moveTo>
                  <a:cubicBezTo>
                    <a:pt x="669" y="1"/>
                    <a:pt x="309" y="73"/>
                    <a:pt x="0" y="216"/>
                  </a:cubicBezTo>
                  <a:lnTo>
                    <a:pt x="1244" y="1545"/>
                  </a:lnTo>
                  <a:cubicBezTo>
                    <a:pt x="1465" y="1818"/>
                    <a:pt x="1670" y="2107"/>
                    <a:pt x="1857" y="2397"/>
                  </a:cubicBezTo>
                  <a:cubicBezTo>
                    <a:pt x="2590" y="3845"/>
                    <a:pt x="3306" y="5293"/>
                    <a:pt x="4021" y="6742"/>
                  </a:cubicBezTo>
                  <a:lnTo>
                    <a:pt x="7599" y="13949"/>
                  </a:lnTo>
                  <a:cubicBezTo>
                    <a:pt x="7701" y="14085"/>
                    <a:pt x="7787" y="14222"/>
                    <a:pt x="7855" y="14375"/>
                  </a:cubicBezTo>
                  <a:cubicBezTo>
                    <a:pt x="8402" y="15646"/>
                    <a:pt x="9230" y="16442"/>
                    <a:pt x="10541" y="16442"/>
                  </a:cubicBezTo>
                  <a:cubicBezTo>
                    <a:pt x="10742" y="16442"/>
                    <a:pt x="10953" y="16424"/>
                    <a:pt x="11177" y="16385"/>
                  </a:cubicBezTo>
                  <a:cubicBezTo>
                    <a:pt x="11518" y="16334"/>
                    <a:pt x="11842" y="16249"/>
                    <a:pt x="12182" y="16181"/>
                  </a:cubicBezTo>
                  <a:lnTo>
                    <a:pt x="11620" y="16045"/>
                  </a:lnTo>
                  <a:lnTo>
                    <a:pt x="11365" y="15908"/>
                  </a:lnTo>
                  <a:lnTo>
                    <a:pt x="11228" y="15823"/>
                  </a:lnTo>
                  <a:lnTo>
                    <a:pt x="10359" y="14835"/>
                  </a:lnTo>
                  <a:cubicBezTo>
                    <a:pt x="10104" y="14528"/>
                    <a:pt x="9882" y="14222"/>
                    <a:pt x="9678" y="13881"/>
                  </a:cubicBezTo>
                  <a:cubicBezTo>
                    <a:pt x="9082" y="12773"/>
                    <a:pt x="8519" y="11632"/>
                    <a:pt x="7974" y="10490"/>
                  </a:cubicBezTo>
                  <a:cubicBezTo>
                    <a:pt x="6832" y="8190"/>
                    <a:pt x="5725" y="5873"/>
                    <a:pt x="4600" y="3573"/>
                  </a:cubicBezTo>
                  <a:cubicBezTo>
                    <a:pt x="4055" y="2653"/>
                    <a:pt x="3561" y="1681"/>
                    <a:pt x="2914" y="846"/>
                  </a:cubicBezTo>
                  <a:cubicBezTo>
                    <a:pt x="2495" y="281"/>
                    <a:pt x="1754" y="1"/>
                    <a:pt x="1034" y="1"/>
                  </a:cubicBezTo>
                  <a:close/>
                </a:path>
              </a:pathLst>
            </a:custGeom>
            <a:solidFill>
              <a:srgbClr val="67B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2"/>
            <p:cNvSpPr/>
            <p:nvPr/>
          </p:nvSpPr>
          <p:spPr>
            <a:xfrm>
              <a:off x="4051361" y="983821"/>
              <a:ext cx="221112" cy="312849"/>
            </a:xfrm>
            <a:custGeom>
              <a:avLst/>
              <a:gdLst/>
              <a:ahLst/>
              <a:cxnLst/>
              <a:rect l="l" t="t" r="r" b="b"/>
              <a:pathLst>
                <a:path w="11075" h="16429" extrusionOk="0">
                  <a:moveTo>
                    <a:pt x="844" y="0"/>
                  </a:moveTo>
                  <a:cubicBezTo>
                    <a:pt x="535" y="0"/>
                    <a:pt x="236" y="70"/>
                    <a:pt x="0" y="223"/>
                  </a:cubicBezTo>
                  <a:lnTo>
                    <a:pt x="1465" y="2421"/>
                  </a:lnTo>
                  <a:cubicBezTo>
                    <a:pt x="2777" y="5045"/>
                    <a:pt x="4072" y="7669"/>
                    <a:pt x="5384" y="10276"/>
                  </a:cubicBezTo>
                  <a:cubicBezTo>
                    <a:pt x="6236" y="11963"/>
                    <a:pt x="7105" y="13632"/>
                    <a:pt x="8025" y="15285"/>
                  </a:cubicBezTo>
                  <a:cubicBezTo>
                    <a:pt x="8435" y="16016"/>
                    <a:pt x="9414" y="16428"/>
                    <a:pt x="10280" y="16428"/>
                  </a:cubicBezTo>
                  <a:cubicBezTo>
                    <a:pt x="10565" y="16428"/>
                    <a:pt x="10839" y="16383"/>
                    <a:pt x="11075" y="16290"/>
                  </a:cubicBezTo>
                  <a:cubicBezTo>
                    <a:pt x="10462" y="15404"/>
                    <a:pt x="9695" y="14552"/>
                    <a:pt x="9184" y="13598"/>
                  </a:cubicBezTo>
                  <a:cubicBezTo>
                    <a:pt x="7991" y="11383"/>
                    <a:pt x="6901" y="9117"/>
                    <a:pt x="5793" y="6868"/>
                  </a:cubicBezTo>
                  <a:cubicBezTo>
                    <a:pt x="5435" y="6170"/>
                    <a:pt x="5146" y="5437"/>
                    <a:pt x="4822" y="4721"/>
                  </a:cubicBezTo>
                  <a:cubicBezTo>
                    <a:pt x="4634" y="4398"/>
                    <a:pt x="4430" y="4074"/>
                    <a:pt x="4277" y="3750"/>
                  </a:cubicBezTo>
                  <a:cubicBezTo>
                    <a:pt x="3714" y="2592"/>
                    <a:pt x="3186" y="1416"/>
                    <a:pt x="2232" y="513"/>
                  </a:cubicBezTo>
                  <a:cubicBezTo>
                    <a:pt x="1902" y="193"/>
                    <a:pt x="1359" y="0"/>
                    <a:pt x="844" y="0"/>
                  </a:cubicBezTo>
                  <a:close/>
                </a:path>
              </a:pathLst>
            </a:custGeom>
            <a:solidFill>
              <a:srgbClr val="67B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2"/>
            <p:cNvSpPr/>
            <p:nvPr/>
          </p:nvSpPr>
          <p:spPr>
            <a:xfrm>
              <a:off x="4492548" y="979936"/>
              <a:ext cx="181342" cy="285885"/>
            </a:xfrm>
            <a:custGeom>
              <a:avLst/>
              <a:gdLst/>
              <a:ahLst/>
              <a:cxnLst/>
              <a:rect l="l" t="t" r="r" b="b"/>
              <a:pathLst>
                <a:path w="9083" h="15013" extrusionOk="0">
                  <a:moveTo>
                    <a:pt x="7609" y="1"/>
                  </a:moveTo>
                  <a:cubicBezTo>
                    <a:pt x="6276" y="1"/>
                    <a:pt x="5783" y="491"/>
                    <a:pt x="4959" y="1995"/>
                  </a:cubicBezTo>
                  <a:cubicBezTo>
                    <a:pt x="4465" y="2915"/>
                    <a:pt x="3971" y="3835"/>
                    <a:pt x="3528" y="4755"/>
                  </a:cubicBezTo>
                  <a:cubicBezTo>
                    <a:pt x="3357" y="5079"/>
                    <a:pt x="3272" y="5420"/>
                    <a:pt x="3272" y="5760"/>
                  </a:cubicBezTo>
                  <a:cubicBezTo>
                    <a:pt x="3255" y="6783"/>
                    <a:pt x="3306" y="7788"/>
                    <a:pt x="3306" y="8810"/>
                  </a:cubicBezTo>
                  <a:cubicBezTo>
                    <a:pt x="3255" y="8998"/>
                    <a:pt x="3102" y="9134"/>
                    <a:pt x="2914" y="9185"/>
                  </a:cubicBezTo>
                  <a:cubicBezTo>
                    <a:pt x="2369" y="9151"/>
                    <a:pt x="1824" y="9032"/>
                    <a:pt x="1279" y="8946"/>
                  </a:cubicBezTo>
                  <a:cubicBezTo>
                    <a:pt x="1245" y="9134"/>
                    <a:pt x="1262" y="9475"/>
                    <a:pt x="1125" y="9679"/>
                  </a:cubicBezTo>
                  <a:cubicBezTo>
                    <a:pt x="1" y="11332"/>
                    <a:pt x="444" y="13189"/>
                    <a:pt x="461" y="15012"/>
                  </a:cubicBezTo>
                  <a:cubicBezTo>
                    <a:pt x="546" y="14876"/>
                    <a:pt x="648" y="14739"/>
                    <a:pt x="716" y="14586"/>
                  </a:cubicBezTo>
                  <a:cubicBezTo>
                    <a:pt x="2386" y="11230"/>
                    <a:pt x="4039" y="7856"/>
                    <a:pt x="5743" y="4516"/>
                  </a:cubicBezTo>
                  <a:cubicBezTo>
                    <a:pt x="6595" y="2864"/>
                    <a:pt x="7242" y="1024"/>
                    <a:pt x="9082" y="121"/>
                  </a:cubicBezTo>
                  <a:cubicBezTo>
                    <a:pt x="8493" y="45"/>
                    <a:pt x="8012" y="1"/>
                    <a:pt x="7609" y="1"/>
                  </a:cubicBezTo>
                  <a:close/>
                </a:path>
              </a:pathLst>
            </a:custGeom>
            <a:solidFill>
              <a:srgbClr val="AAD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2"/>
            <p:cNvSpPr/>
            <p:nvPr/>
          </p:nvSpPr>
          <p:spPr>
            <a:xfrm>
              <a:off x="4370442" y="981612"/>
              <a:ext cx="110227" cy="130403"/>
            </a:xfrm>
            <a:custGeom>
              <a:avLst/>
              <a:gdLst/>
              <a:ahLst/>
              <a:cxnLst/>
              <a:rect l="l" t="t" r="r" b="b"/>
              <a:pathLst>
                <a:path w="5521" h="6848" extrusionOk="0">
                  <a:moveTo>
                    <a:pt x="4287" y="1"/>
                  </a:moveTo>
                  <a:cubicBezTo>
                    <a:pt x="3432" y="1"/>
                    <a:pt x="2719" y="415"/>
                    <a:pt x="2249" y="1225"/>
                  </a:cubicBezTo>
                  <a:cubicBezTo>
                    <a:pt x="1619" y="2282"/>
                    <a:pt x="1073" y="3355"/>
                    <a:pt x="494" y="4446"/>
                  </a:cubicBezTo>
                  <a:cubicBezTo>
                    <a:pt x="324" y="4786"/>
                    <a:pt x="187" y="5161"/>
                    <a:pt x="0" y="5621"/>
                  </a:cubicBezTo>
                  <a:cubicBezTo>
                    <a:pt x="222" y="5553"/>
                    <a:pt x="324" y="5536"/>
                    <a:pt x="426" y="5502"/>
                  </a:cubicBezTo>
                  <a:cubicBezTo>
                    <a:pt x="647" y="5434"/>
                    <a:pt x="826" y="5399"/>
                    <a:pt x="968" y="5399"/>
                  </a:cubicBezTo>
                  <a:cubicBezTo>
                    <a:pt x="1361" y="5399"/>
                    <a:pt x="1463" y="5672"/>
                    <a:pt x="1363" y="6286"/>
                  </a:cubicBezTo>
                  <a:cubicBezTo>
                    <a:pt x="1346" y="6473"/>
                    <a:pt x="1346" y="6661"/>
                    <a:pt x="1363" y="6848"/>
                  </a:cubicBezTo>
                  <a:cubicBezTo>
                    <a:pt x="1908" y="5792"/>
                    <a:pt x="2351" y="4837"/>
                    <a:pt x="2845" y="3917"/>
                  </a:cubicBezTo>
                  <a:cubicBezTo>
                    <a:pt x="3578" y="2605"/>
                    <a:pt x="4140" y="1174"/>
                    <a:pt x="5520" y="254"/>
                  </a:cubicBezTo>
                  <a:cubicBezTo>
                    <a:pt x="5087" y="85"/>
                    <a:pt x="4673" y="1"/>
                    <a:pt x="4287" y="1"/>
                  </a:cubicBezTo>
                  <a:close/>
                </a:path>
              </a:pathLst>
            </a:custGeom>
            <a:solidFill>
              <a:srgbClr val="AAD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2"/>
            <p:cNvSpPr/>
            <p:nvPr/>
          </p:nvSpPr>
          <p:spPr>
            <a:xfrm>
              <a:off x="4006101" y="1008614"/>
              <a:ext cx="51729" cy="279258"/>
            </a:xfrm>
            <a:custGeom>
              <a:avLst/>
              <a:gdLst/>
              <a:ahLst/>
              <a:cxnLst/>
              <a:rect l="l" t="t" r="r" b="b"/>
              <a:pathLst>
                <a:path w="2591" h="14665" extrusionOk="0">
                  <a:moveTo>
                    <a:pt x="840" y="0"/>
                  </a:moveTo>
                  <a:cubicBezTo>
                    <a:pt x="758" y="0"/>
                    <a:pt x="672" y="9"/>
                    <a:pt x="580" y="29"/>
                  </a:cubicBezTo>
                  <a:cubicBezTo>
                    <a:pt x="171" y="131"/>
                    <a:pt x="1" y="250"/>
                    <a:pt x="35" y="642"/>
                  </a:cubicBezTo>
                  <a:lnTo>
                    <a:pt x="717" y="557"/>
                  </a:lnTo>
                  <a:lnTo>
                    <a:pt x="1074" y="625"/>
                  </a:lnTo>
                  <a:cubicBezTo>
                    <a:pt x="1057" y="2312"/>
                    <a:pt x="1006" y="3999"/>
                    <a:pt x="1006" y="5686"/>
                  </a:cubicBezTo>
                  <a:cubicBezTo>
                    <a:pt x="1006" y="5923"/>
                    <a:pt x="1043" y="6134"/>
                    <a:pt x="880" y="6134"/>
                  </a:cubicBezTo>
                  <a:cubicBezTo>
                    <a:pt x="821" y="6134"/>
                    <a:pt x="736" y="6106"/>
                    <a:pt x="614" y="6043"/>
                  </a:cubicBezTo>
                  <a:lnTo>
                    <a:pt x="103" y="6248"/>
                  </a:lnTo>
                  <a:cubicBezTo>
                    <a:pt x="257" y="6384"/>
                    <a:pt x="410" y="6537"/>
                    <a:pt x="563" y="6657"/>
                  </a:cubicBezTo>
                  <a:cubicBezTo>
                    <a:pt x="580" y="6674"/>
                    <a:pt x="610" y="6678"/>
                    <a:pt x="642" y="6678"/>
                  </a:cubicBezTo>
                  <a:cubicBezTo>
                    <a:pt x="674" y="6678"/>
                    <a:pt x="708" y="6674"/>
                    <a:pt x="734" y="6674"/>
                  </a:cubicBezTo>
                  <a:cubicBezTo>
                    <a:pt x="836" y="6861"/>
                    <a:pt x="1023" y="7032"/>
                    <a:pt x="1023" y="7219"/>
                  </a:cubicBezTo>
                  <a:cubicBezTo>
                    <a:pt x="1023" y="8616"/>
                    <a:pt x="1006" y="10013"/>
                    <a:pt x="972" y="11410"/>
                  </a:cubicBezTo>
                  <a:lnTo>
                    <a:pt x="972" y="11922"/>
                  </a:lnTo>
                  <a:lnTo>
                    <a:pt x="989" y="12177"/>
                  </a:lnTo>
                  <a:cubicBezTo>
                    <a:pt x="1023" y="12603"/>
                    <a:pt x="1040" y="13029"/>
                    <a:pt x="1074" y="13455"/>
                  </a:cubicBezTo>
                  <a:lnTo>
                    <a:pt x="1943" y="14426"/>
                  </a:lnTo>
                  <a:lnTo>
                    <a:pt x="2097" y="14528"/>
                  </a:lnTo>
                  <a:lnTo>
                    <a:pt x="2352" y="14665"/>
                  </a:lnTo>
                  <a:lnTo>
                    <a:pt x="2591" y="14171"/>
                  </a:lnTo>
                  <a:cubicBezTo>
                    <a:pt x="2335" y="14017"/>
                    <a:pt x="1960" y="13932"/>
                    <a:pt x="2114" y="13489"/>
                  </a:cubicBezTo>
                  <a:lnTo>
                    <a:pt x="1943" y="13165"/>
                  </a:lnTo>
                  <a:cubicBezTo>
                    <a:pt x="1824" y="12859"/>
                    <a:pt x="1620" y="12569"/>
                    <a:pt x="1620" y="12279"/>
                  </a:cubicBezTo>
                  <a:cubicBezTo>
                    <a:pt x="1586" y="9877"/>
                    <a:pt x="1603" y="7492"/>
                    <a:pt x="1603" y="5089"/>
                  </a:cubicBezTo>
                  <a:cubicBezTo>
                    <a:pt x="1603" y="4408"/>
                    <a:pt x="1637" y="3709"/>
                    <a:pt x="1586" y="3028"/>
                  </a:cubicBezTo>
                  <a:cubicBezTo>
                    <a:pt x="1500" y="2159"/>
                    <a:pt x="1739" y="1290"/>
                    <a:pt x="2233" y="557"/>
                  </a:cubicBezTo>
                  <a:cubicBezTo>
                    <a:pt x="1757" y="408"/>
                    <a:pt x="1398" y="0"/>
                    <a:pt x="840" y="0"/>
                  </a:cubicBezTo>
                  <a:close/>
                </a:path>
              </a:pathLst>
            </a:custGeom>
            <a:solidFill>
              <a:srgbClr val="0C0C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2"/>
            <p:cNvSpPr/>
            <p:nvPr/>
          </p:nvSpPr>
          <p:spPr>
            <a:xfrm>
              <a:off x="4233003" y="1011433"/>
              <a:ext cx="21103" cy="241725"/>
            </a:xfrm>
            <a:custGeom>
              <a:avLst/>
              <a:gdLst/>
              <a:ahLst/>
              <a:cxnLst/>
              <a:rect l="l" t="t" r="r" b="b"/>
              <a:pathLst>
                <a:path w="1057" h="12694" extrusionOk="0">
                  <a:moveTo>
                    <a:pt x="478" y="0"/>
                  </a:moveTo>
                  <a:cubicBezTo>
                    <a:pt x="375" y="119"/>
                    <a:pt x="290" y="273"/>
                    <a:pt x="239" y="426"/>
                  </a:cubicBezTo>
                  <a:cubicBezTo>
                    <a:pt x="154" y="1039"/>
                    <a:pt x="120" y="1653"/>
                    <a:pt x="69" y="2266"/>
                  </a:cubicBezTo>
                  <a:lnTo>
                    <a:pt x="69" y="5520"/>
                  </a:lnTo>
                  <a:cubicBezTo>
                    <a:pt x="52" y="6083"/>
                    <a:pt x="18" y="6645"/>
                    <a:pt x="18" y="7190"/>
                  </a:cubicBezTo>
                  <a:cubicBezTo>
                    <a:pt x="35" y="8366"/>
                    <a:pt x="1" y="9524"/>
                    <a:pt x="137" y="10683"/>
                  </a:cubicBezTo>
                  <a:cubicBezTo>
                    <a:pt x="222" y="11365"/>
                    <a:pt x="614" y="12029"/>
                    <a:pt x="852" y="12694"/>
                  </a:cubicBezTo>
                  <a:lnTo>
                    <a:pt x="1057" y="12625"/>
                  </a:lnTo>
                  <a:cubicBezTo>
                    <a:pt x="1023" y="12148"/>
                    <a:pt x="989" y="11654"/>
                    <a:pt x="989" y="11177"/>
                  </a:cubicBezTo>
                  <a:cubicBezTo>
                    <a:pt x="972" y="9763"/>
                    <a:pt x="989" y="8349"/>
                    <a:pt x="972" y="6935"/>
                  </a:cubicBezTo>
                  <a:cubicBezTo>
                    <a:pt x="972" y="6509"/>
                    <a:pt x="852" y="6083"/>
                    <a:pt x="852" y="5657"/>
                  </a:cubicBezTo>
                  <a:cubicBezTo>
                    <a:pt x="869" y="4055"/>
                    <a:pt x="921" y="2437"/>
                    <a:pt x="955" y="818"/>
                  </a:cubicBezTo>
                  <a:cubicBezTo>
                    <a:pt x="921" y="682"/>
                    <a:pt x="869" y="545"/>
                    <a:pt x="801" y="426"/>
                  </a:cubicBezTo>
                  <a:lnTo>
                    <a:pt x="478" y="0"/>
                  </a:ln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2"/>
            <p:cNvSpPr/>
            <p:nvPr/>
          </p:nvSpPr>
          <p:spPr>
            <a:xfrm>
              <a:off x="4152145" y="969901"/>
              <a:ext cx="192802" cy="106105"/>
            </a:xfrm>
            <a:custGeom>
              <a:avLst/>
              <a:gdLst/>
              <a:ahLst/>
              <a:cxnLst/>
              <a:rect l="l" t="t" r="r" b="b"/>
              <a:pathLst>
                <a:path w="9657" h="5572" extrusionOk="0">
                  <a:moveTo>
                    <a:pt x="3386" y="0"/>
                  </a:moveTo>
                  <a:cubicBezTo>
                    <a:pt x="2790" y="0"/>
                    <a:pt x="2159" y="154"/>
                    <a:pt x="1853" y="733"/>
                  </a:cubicBezTo>
                  <a:cubicBezTo>
                    <a:pt x="1290" y="1738"/>
                    <a:pt x="796" y="2794"/>
                    <a:pt x="268" y="3834"/>
                  </a:cubicBezTo>
                  <a:cubicBezTo>
                    <a:pt x="268" y="3885"/>
                    <a:pt x="251" y="3919"/>
                    <a:pt x="217" y="3936"/>
                  </a:cubicBezTo>
                  <a:lnTo>
                    <a:pt x="149" y="4089"/>
                  </a:lnTo>
                  <a:lnTo>
                    <a:pt x="12" y="4328"/>
                  </a:lnTo>
                  <a:cubicBezTo>
                    <a:pt x="1" y="4531"/>
                    <a:pt x="47" y="4658"/>
                    <a:pt x="175" y="4658"/>
                  </a:cubicBezTo>
                  <a:cubicBezTo>
                    <a:pt x="230" y="4658"/>
                    <a:pt x="300" y="4635"/>
                    <a:pt x="387" y="4583"/>
                  </a:cubicBezTo>
                  <a:cubicBezTo>
                    <a:pt x="779" y="3851"/>
                    <a:pt x="1171" y="3101"/>
                    <a:pt x="1580" y="2386"/>
                  </a:cubicBezTo>
                  <a:cubicBezTo>
                    <a:pt x="1750" y="2130"/>
                    <a:pt x="1938" y="1908"/>
                    <a:pt x="2142" y="1704"/>
                  </a:cubicBezTo>
                  <a:lnTo>
                    <a:pt x="2244" y="1585"/>
                  </a:lnTo>
                  <a:lnTo>
                    <a:pt x="3011" y="886"/>
                  </a:lnTo>
                  <a:lnTo>
                    <a:pt x="3369" y="528"/>
                  </a:lnTo>
                  <a:lnTo>
                    <a:pt x="4255" y="460"/>
                  </a:lnTo>
                  <a:cubicBezTo>
                    <a:pt x="4289" y="460"/>
                    <a:pt x="4323" y="460"/>
                    <a:pt x="4357" y="477"/>
                  </a:cubicBezTo>
                  <a:lnTo>
                    <a:pt x="4902" y="528"/>
                  </a:lnTo>
                  <a:lnTo>
                    <a:pt x="5516" y="562"/>
                  </a:lnTo>
                  <a:cubicBezTo>
                    <a:pt x="5754" y="648"/>
                    <a:pt x="6061" y="665"/>
                    <a:pt x="6197" y="818"/>
                  </a:cubicBezTo>
                  <a:cubicBezTo>
                    <a:pt x="6760" y="1431"/>
                    <a:pt x="7271" y="2079"/>
                    <a:pt x="7731" y="2760"/>
                  </a:cubicBezTo>
                  <a:cubicBezTo>
                    <a:pt x="8259" y="3629"/>
                    <a:pt x="8668" y="4549"/>
                    <a:pt x="9145" y="5452"/>
                  </a:cubicBezTo>
                  <a:lnTo>
                    <a:pt x="9656" y="5572"/>
                  </a:lnTo>
                  <a:lnTo>
                    <a:pt x="9656" y="5572"/>
                  </a:lnTo>
                  <a:lnTo>
                    <a:pt x="9605" y="5452"/>
                  </a:lnTo>
                  <a:lnTo>
                    <a:pt x="9520" y="5333"/>
                  </a:lnTo>
                  <a:cubicBezTo>
                    <a:pt x="9520" y="5282"/>
                    <a:pt x="9520" y="5248"/>
                    <a:pt x="9503" y="5214"/>
                  </a:cubicBezTo>
                  <a:cubicBezTo>
                    <a:pt x="8924" y="3987"/>
                    <a:pt x="8378" y="2743"/>
                    <a:pt x="7697" y="1568"/>
                  </a:cubicBezTo>
                  <a:cubicBezTo>
                    <a:pt x="7373" y="1022"/>
                    <a:pt x="6862" y="426"/>
                    <a:pt x="6317" y="256"/>
                  </a:cubicBezTo>
                  <a:cubicBezTo>
                    <a:pt x="5397" y="0"/>
                    <a:pt x="4374" y="17"/>
                    <a:pt x="3386" y="0"/>
                  </a:cubicBezTo>
                  <a:close/>
                </a:path>
              </a:pathLst>
            </a:custGeom>
            <a:solidFill>
              <a:srgbClr val="0C0C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2"/>
            <p:cNvSpPr/>
            <p:nvPr/>
          </p:nvSpPr>
          <p:spPr>
            <a:xfrm>
              <a:off x="4049644" y="1047766"/>
              <a:ext cx="38852" cy="217389"/>
            </a:xfrm>
            <a:custGeom>
              <a:avLst/>
              <a:gdLst/>
              <a:ahLst/>
              <a:cxnLst/>
              <a:rect l="l" t="t" r="r" b="b"/>
              <a:pathLst>
                <a:path w="1946" h="11416" extrusionOk="0">
                  <a:moveTo>
                    <a:pt x="410" y="0"/>
                  </a:moveTo>
                  <a:lnTo>
                    <a:pt x="410" y="1380"/>
                  </a:lnTo>
                  <a:cubicBezTo>
                    <a:pt x="751" y="1534"/>
                    <a:pt x="751" y="1704"/>
                    <a:pt x="410" y="1875"/>
                  </a:cubicBezTo>
                  <a:cubicBezTo>
                    <a:pt x="393" y="4192"/>
                    <a:pt x="410" y="6509"/>
                    <a:pt x="359" y="8826"/>
                  </a:cubicBezTo>
                  <a:cubicBezTo>
                    <a:pt x="342" y="9457"/>
                    <a:pt x="137" y="10104"/>
                    <a:pt x="1" y="10734"/>
                  </a:cubicBezTo>
                  <a:cubicBezTo>
                    <a:pt x="444" y="10803"/>
                    <a:pt x="427" y="11092"/>
                    <a:pt x="376" y="11416"/>
                  </a:cubicBezTo>
                  <a:lnTo>
                    <a:pt x="921" y="11058"/>
                  </a:lnTo>
                  <a:cubicBezTo>
                    <a:pt x="955" y="11041"/>
                    <a:pt x="955" y="11007"/>
                    <a:pt x="921" y="10990"/>
                  </a:cubicBezTo>
                  <a:lnTo>
                    <a:pt x="904" y="8741"/>
                  </a:lnTo>
                  <a:cubicBezTo>
                    <a:pt x="938" y="7531"/>
                    <a:pt x="972" y="6322"/>
                    <a:pt x="1023" y="5112"/>
                  </a:cubicBezTo>
                  <a:cubicBezTo>
                    <a:pt x="1040" y="4941"/>
                    <a:pt x="1194" y="4788"/>
                    <a:pt x="1296" y="4618"/>
                  </a:cubicBezTo>
                  <a:lnTo>
                    <a:pt x="1415" y="4754"/>
                  </a:lnTo>
                  <a:cubicBezTo>
                    <a:pt x="1517" y="4776"/>
                    <a:pt x="1631" y="4813"/>
                    <a:pt x="1725" y="4813"/>
                  </a:cubicBezTo>
                  <a:cubicBezTo>
                    <a:pt x="1853" y="4813"/>
                    <a:pt x="1946" y="4745"/>
                    <a:pt x="1926" y="4481"/>
                  </a:cubicBezTo>
                  <a:cubicBezTo>
                    <a:pt x="1909" y="4362"/>
                    <a:pt x="1892" y="4243"/>
                    <a:pt x="1892" y="4124"/>
                  </a:cubicBezTo>
                  <a:cubicBezTo>
                    <a:pt x="1841" y="3970"/>
                    <a:pt x="1773" y="3817"/>
                    <a:pt x="1637" y="3510"/>
                  </a:cubicBezTo>
                  <a:cubicBezTo>
                    <a:pt x="1483" y="3715"/>
                    <a:pt x="1381" y="3868"/>
                    <a:pt x="1296" y="4004"/>
                  </a:cubicBezTo>
                  <a:cubicBezTo>
                    <a:pt x="1191" y="4065"/>
                    <a:pt x="1113" y="4093"/>
                    <a:pt x="1056" y="4093"/>
                  </a:cubicBezTo>
                  <a:cubicBezTo>
                    <a:pt x="937" y="4093"/>
                    <a:pt x="909" y="3968"/>
                    <a:pt x="921" y="3749"/>
                  </a:cubicBezTo>
                  <a:cubicBezTo>
                    <a:pt x="938" y="3272"/>
                    <a:pt x="921" y="2795"/>
                    <a:pt x="921" y="2318"/>
                  </a:cubicBezTo>
                  <a:cubicBezTo>
                    <a:pt x="938" y="2130"/>
                    <a:pt x="955" y="1943"/>
                    <a:pt x="972" y="1755"/>
                  </a:cubicBezTo>
                  <a:lnTo>
                    <a:pt x="972" y="750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0C0C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2"/>
            <p:cNvSpPr/>
            <p:nvPr/>
          </p:nvSpPr>
          <p:spPr>
            <a:xfrm>
              <a:off x="4282337" y="1179483"/>
              <a:ext cx="68380" cy="99230"/>
            </a:xfrm>
            <a:custGeom>
              <a:avLst/>
              <a:gdLst/>
              <a:ahLst/>
              <a:cxnLst/>
              <a:rect l="l" t="t" r="r" b="b"/>
              <a:pathLst>
                <a:path w="3425" h="5211" extrusionOk="0">
                  <a:moveTo>
                    <a:pt x="2454" y="1"/>
                  </a:moveTo>
                  <a:cubicBezTo>
                    <a:pt x="2522" y="716"/>
                    <a:pt x="2590" y="1381"/>
                    <a:pt x="2658" y="2114"/>
                  </a:cubicBezTo>
                  <a:cubicBezTo>
                    <a:pt x="1968" y="2503"/>
                    <a:pt x="1659" y="2713"/>
                    <a:pt x="1467" y="2713"/>
                  </a:cubicBezTo>
                  <a:cubicBezTo>
                    <a:pt x="1289" y="2713"/>
                    <a:pt x="1211" y="2533"/>
                    <a:pt x="1022" y="2148"/>
                  </a:cubicBezTo>
                  <a:cubicBezTo>
                    <a:pt x="409" y="3017"/>
                    <a:pt x="0" y="3834"/>
                    <a:pt x="205" y="4857"/>
                  </a:cubicBezTo>
                  <a:cubicBezTo>
                    <a:pt x="261" y="5104"/>
                    <a:pt x="361" y="5210"/>
                    <a:pt x="511" y="5210"/>
                  </a:cubicBezTo>
                  <a:cubicBezTo>
                    <a:pt x="589" y="5210"/>
                    <a:pt x="679" y="5182"/>
                    <a:pt x="784" y="5129"/>
                  </a:cubicBezTo>
                  <a:cubicBezTo>
                    <a:pt x="1380" y="4823"/>
                    <a:pt x="1925" y="4465"/>
                    <a:pt x="2198" y="3817"/>
                  </a:cubicBezTo>
                  <a:cubicBezTo>
                    <a:pt x="2368" y="3392"/>
                    <a:pt x="2573" y="3000"/>
                    <a:pt x="2811" y="2591"/>
                  </a:cubicBezTo>
                  <a:cubicBezTo>
                    <a:pt x="3425" y="1534"/>
                    <a:pt x="3374" y="1006"/>
                    <a:pt x="2454" y="1"/>
                  </a:cubicBezTo>
                  <a:close/>
                </a:path>
              </a:pathLst>
            </a:custGeom>
            <a:solidFill>
              <a:srgbClr val="AAD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2"/>
            <p:cNvSpPr/>
            <p:nvPr/>
          </p:nvSpPr>
          <p:spPr>
            <a:xfrm>
              <a:off x="4157835" y="1002330"/>
              <a:ext cx="50352" cy="79198"/>
            </a:xfrm>
            <a:custGeom>
              <a:avLst/>
              <a:gdLst/>
              <a:ahLst/>
              <a:cxnLst/>
              <a:rect l="l" t="t" r="r" b="b"/>
              <a:pathLst>
                <a:path w="2522" h="4159" extrusionOk="0">
                  <a:moveTo>
                    <a:pt x="1857" y="1"/>
                  </a:moveTo>
                  <a:cubicBezTo>
                    <a:pt x="1653" y="205"/>
                    <a:pt x="1465" y="444"/>
                    <a:pt x="1295" y="683"/>
                  </a:cubicBezTo>
                  <a:cubicBezTo>
                    <a:pt x="886" y="1398"/>
                    <a:pt x="494" y="2148"/>
                    <a:pt x="119" y="2880"/>
                  </a:cubicBezTo>
                  <a:cubicBezTo>
                    <a:pt x="34" y="3119"/>
                    <a:pt x="0" y="3358"/>
                    <a:pt x="0" y="3613"/>
                  </a:cubicBezTo>
                  <a:cubicBezTo>
                    <a:pt x="17" y="3783"/>
                    <a:pt x="136" y="3920"/>
                    <a:pt x="290" y="3988"/>
                  </a:cubicBezTo>
                  <a:cubicBezTo>
                    <a:pt x="682" y="4073"/>
                    <a:pt x="1091" y="4124"/>
                    <a:pt x="1499" y="4158"/>
                  </a:cubicBezTo>
                  <a:cubicBezTo>
                    <a:pt x="2334" y="3170"/>
                    <a:pt x="2522" y="1177"/>
                    <a:pt x="1857" y="1"/>
                  </a:cubicBezTo>
                  <a:close/>
                </a:path>
              </a:pathLst>
            </a:custGeom>
            <a:solidFill>
              <a:srgbClr val="AAD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2"/>
            <p:cNvSpPr/>
            <p:nvPr/>
          </p:nvSpPr>
          <p:spPr>
            <a:xfrm>
              <a:off x="4081628" y="1168457"/>
              <a:ext cx="51051" cy="99630"/>
            </a:xfrm>
            <a:custGeom>
              <a:avLst/>
              <a:gdLst/>
              <a:ahLst/>
              <a:cxnLst/>
              <a:rect l="l" t="t" r="r" b="b"/>
              <a:pathLst>
                <a:path w="2557" h="5232" extrusionOk="0">
                  <a:moveTo>
                    <a:pt x="1023" y="1"/>
                  </a:moveTo>
                  <a:cubicBezTo>
                    <a:pt x="972" y="239"/>
                    <a:pt x="904" y="478"/>
                    <a:pt x="801" y="699"/>
                  </a:cubicBezTo>
                  <a:cubicBezTo>
                    <a:pt x="0" y="2164"/>
                    <a:pt x="324" y="3698"/>
                    <a:pt x="426" y="5231"/>
                  </a:cubicBezTo>
                  <a:cubicBezTo>
                    <a:pt x="972" y="4243"/>
                    <a:pt x="1534" y="3272"/>
                    <a:pt x="2045" y="2284"/>
                  </a:cubicBezTo>
                  <a:cubicBezTo>
                    <a:pt x="2232" y="1875"/>
                    <a:pt x="2403" y="1449"/>
                    <a:pt x="2556" y="1023"/>
                  </a:cubicBezTo>
                  <a:lnTo>
                    <a:pt x="2556" y="1023"/>
                  </a:lnTo>
                  <a:cubicBezTo>
                    <a:pt x="2348" y="1172"/>
                    <a:pt x="2110" y="1292"/>
                    <a:pt x="1888" y="1292"/>
                  </a:cubicBezTo>
                  <a:cubicBezTo>
                    <a:pt x="1728" y="1292"/>
                    <a:pt x="1577" y="1230"/>
                    <a:pt x="1449" y="1074"/>
                  </a:cubicBezTo>
                  <a:cubicBezTo>
                    <a:pt x="1210" y="801"/>
                    <a:pt x="1159" y="375"/>
                    <a:pt x="1023" y="1"/>
                  </a:cubicBezTo>
                  <a:close/>
                </a:path>
              </a:pathLst>
            </a:custGeom>
            <a:solidFill>
              <a:srgbClr val="AAD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2"/>
            <p:cNvSpPr/>
            <p:nvPr/>
          </p:nvSpPr>
          <p:spPr>
            <a:xfrm>
              <a:off x="4210562" y="1012613"/>
              <a:ext cx="21442" cy="119206"/>
            </a:xfrm>
            <a:custGeom>
              <a:avLst/>
              <a:gdLst/>
              <a:ahLst/>
              <a:cxnLst/>
              <a:rect l="l" t="t" r="r" b="b"/>
              <a:pathLst>
                <a:path w="1074" h="6260" extrusionOk="0">
                  <a:moveTo>
                    <a:pt x="312" y="0"/>
                  </a:moveTo>
                  <a:cubicBezTo>
                    <a:pt x="221" y="0"/>
                    <a:pt x="117" y="9"/>
                    <a:pt x="0" y="23"/>
                  </a:cubicBezTo>
                  <a:lnTo>
                    <a:pt x="0" y="6259"/>
                  </a:lnTo>
                  <a:cubicBezTo>
                    <a:pt x="375" y="5833"/>
                    <a:pt x="1039" y="6242"/>
                    <a:pt x="988" y="5476"/>
                  </a:cubicBezTo>
                  <a:cubicBezTo>
                    <a:pt x="682" y="4317"/>
                    <a:pt x="682" y="3107"/>
                    <a:pt x="988" y="1966"/>
                  </a:cubicBezTo>
                  <a:cubicBezTo>
                    <a:pt x="1005" y="1795"/>
                    <a:pt x="1022" y="1642"/>
                    <a:pt x="1022" y="1489"/>
                  </a:cubicBezTo>
                  <a:lnTo>
                    <a:pt x="1073" y="1335"/>
                  </a:lnTo>
                  <a:cubicBezTo>
                    <a:pt x="986" y="299"/>
                    <a:pt x="861" y="0"/>
                    <a:pt x="312" y="0"/>
                  </a:cubicBezTo>
                  <a:close/>
                </a:path>
              </a:pathLst>
            </a:custGeom>
            <a:solidFill>
              <a:srgbClr val="4E7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2"/>
            <p:cNvSpPr/>
            <p:nvPr/>
          </p:nvSpPr>
          <p:spPr>
            <a:xfrm>
              <a:off x="4286070" y="1084746"/>
              <a:ext cx="14315" cy="141162"/>
            </a:xfrm>
            <a:custGeom>
              <a:avLst/>
              <a:gdLst/>
              <a:ahLst/>
              <a:cxnLst/>
              <a:rect l="l" t="t" r="r" b="b"/>
              <a:pathLst>
                <a:path w="717" h="7413" extrusionOk="0">
                  <a:moveTo>
                    <a:pt x="1" y="1"/>
                  </a:moveTo>
                  <a:lnTo>
                    <a:pt x="1" y="7412"/>
                  </a:lnTo>
                  <a:cubicBezTo>
                    <a:pt x="171" y="7123"/>
                    <a:pt x="461" y="6850"/>
                    <a:pt x="512" y="6543"/>
                  </a:cubicBezTo>
                  <a:cubicBezTo>
                    <a:pt x="614" y="5521"/>
                    <a:pt x="648" y="4482"/>
                    <a:pt x="682" y="3442"/>
                  </a:cubicBezTo>
                  <a:cubicBezTo>
                    <a:pt x="699" y="3068"/>
                    <a:pt x="665" y="2676"/>
                    <a:pt x="682" y="2301"/>
                  </a:cubicBezTo>
                  <a:cubicBezTo>
                    <a:pt x="716" y="1483"/>
                    <a:pt x="478" y="665"/>
                    <a:pt x="1" y="1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2"/>
            <p:cNvSpPr/>
            <p:nvPr/>
          </p:nvSpPr>
          <p:spPr>
            <a:xfrm>
              <a:off x="4261912" y="1139265"/>
              <a:ext cx="12278" cy="130765"/>
            </a:xfrm>
            <a:custGeom>
              <a:avLst/>
              <a:gdLst/>
              <a:ahLst/>
              <a:cxnLst/>
              <a:rect l="l" t="t" r="r" b="b"/>
              <a:pathLst>
                <a:path w="615" h="6867" extrusionOk="0">
                  <a:moveTo>
                    <a:pt x="444" y="0"/>
                  </a:moveTo>
                  <a:cubicBezTo>
                    <a:pt x="307" y="188"/>
                    <a:pt x="18" y="375"/>
                    <a:pt x="18" y="562"/>
                  </a:cubicBezTo>
                  <a:cubicBezTo>
                    <a:pt x="1" y="2420"/>
                    <a:pt x="18" y="4294"/>
                    <a:pt x="52" y="6168"/>
                  </a:cubicBezTo>
                  <a:cubicBezTo>
                    <a:pt x="69" y="6407"/>
                    <a:pt x="290" y="6628"/>
                    <a:pt x="410" y="6867"/>
                  </a:cubicBezTo>
                  <a:lnTo>
                    <a:pt x="614" y="6781"/>
                  </a:lnTo>
                  <a:lnTo>
                    <a:pt x="614" y="102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67B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2"/>
            <p:cNvSpPr/>
            <p:nvPr/>
          </p:nvSpPr>
          <p:spPr>
            <a:xfrm>
              <a:off x="4087418" y="1066903"/>
              <a:ext cx="26214" cy="104810"/>
            </a:xfrm>
            <a:custGeom>
              <a:avLst/>
              <a:gdLst/>
              <a:ahLst/>
              <a:cxnLst/>
              <a:rect l="l" t="t" r="r" b="b"/>
              <a:pathLst>
                <a:path w="1313" h="5504" extrusionOk="0">
                  <a:moveTo>
                    <a:pt x="0" y="1"/>
                  </a:moveTo>
                  <a:lnTo>
                    <a:pt x="0" y="3119"/>
                  </a:lnTo>
                  <a:cubicBezTo>
                    <a:pt x="0" y="3238"/>
                    <a:pt x="17" y="3357"/>
                    <a:pt x="17" y="3459"/>
                  </a:cubicBezTo>
                  <a:cubicBezTo>
                    <a:pt x="51" y="3681"/>
                    <a:pt x="85" y="3902"/>
                    <a:pt x="85" y="4141"/>
                  </a:cubicBezTo>
                  <a:lnTo>
                    <a:pt x="85" y="5504"/>
                  </a:lnTo>
                  <a:cubicBezTo>
                    <a:pt x="1005" y="3528"/>
                    <a:pt x="1312" y="1602"/>
                    <a:pt x="0" y="1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2"/>
            <p:cNvSpPr/>
            <p:nvPr/>
          </p:nvSpPr>
          <p:spPr>
            <a:xfrm>
              <a:off x="4480988" y="1127249"/>
              <a:ext cx="10561" cy="133697"/>
            </a:xfrm>
            <a:custGeom>
              <a:avLst/>
              <a:gdLst/>
              <a:ahLst/>
              <a:cxnLst/>
              <a:rect l="l" t="t" r="r" b="b"/>
              <a:pathLst>
                <a:path w="529" h="7021" extrusionOk="0">
                  <a:moveTo>
                    <a:pt x="0" y="1"/>
                  </a:moveTo>
                  <a:lnTo>
                    <a:pt x="0" y="7020"/>
                  </a:lnTo>
                  <a:cubicBezTo>
                    <a:pt x="495" y="6271"/>
                    <a:pt x="529" y="529"/>
                    <a:pt x="0" y="1"/>
                  </a:cubicBezTo>
                  <a:close/>
                </a:path>
              </a:pathLst>
            </a:custGeom>
            <a:solidFill>
              <a:srgbClr val="AAD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2"/>
            <p:cNvSpPr/>
            <p:nvPr/>
          </p:nvSpPr>
          <p:spPr>
            <a:xfrm>
              <a:off x="4194910" y="1142502"/>
              <a:ext cx="34719" cy="69124"/>
            </a:xfrm>
            <a:custGeom>
              <a:avLst/>
              <a:gdLst/>
              <a:ahLst/>
              <a:cxnLst/>
              <a:rect l="l" t="t" r="r" b="b"/>
              <a:pathLst>
                <a:path w="1739" h="3630" extrusionOk="0">
                  <a:moveTo>
                    <a:pt x="1175" y="0"/>
                  </a:moveTo>
                  <a:cubicBezTo>
                    <a:pt x="1078" y="0"/>
                    <a:pt x="959" y="30"/>
                    <a:pt x="818" y="86"/>
                  </a:cubicBezTo>
                  <a:cubicBezTo>
                    <a:pt x="835" y="409"/>
                    <a:pt x="869" y="699"/>
                    <a:pt x="869" y="852"/>
                  </a:cubicBezTo>
                  <a:lnTo>
                    <a:pt x="205" y="273"/>
                  </a:lnTo>
                  <a:lnTo>
                    <a:pt x="0" y="256"/>
                  </a:lnTo>
                  <a:lnTo>
                    <a:pt x="0" y="256"/>
                  </a:lnTo>
                  <a:cubicBezTo>
                    <a:pt x="563" y="1347"/>
                    <a:pt x="1125" y="2437"/>
                    <a:pt x="1738" y="3630"/>
                  </a:cubicBezTo>
                  <a:cubicBezTo>
                    <a:pt x="1670" y="2539"/>
                    <a:pt x="1568" y="1551"/>
                    <a:pt x="1534" y="580"/>
                  </a:cubicBezTo>
                  <a:cubicBezTo>
                    <a:pt x="1522" y="172"/>
                    <a:pt x="1408" y="0"/>
                    <a:pt x="1175" y="0"/>
                  </a:cubicBezTo>
                  <a:close/>
                </a:path>
              </a:pathLst>
            </a:custGeom>
            <a:solidFill>
              <a:srgbClr val="4E7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2"/>
            <p:cNvSpPr/>
            <p:nvPr/>
          </p:nvSpPr>
          <p:spPr>
            <a:xfrm>
              <a:off x="4262252" y="1039654"/>
              <a:ext cx="20105" cy="86758"/>
            </a:xfrm>
            <a:custGeom>
              <a:avLst/>
              <a:gdLst/>
              <a:ahLst/>
              <a:cxnLst/>
              <a:rect l="l" t="t" r="r" b="b"/>
              <a:pathLst>
                <a:path w="1007" h="4556" extrusionOk="0">
                  <a:moveTo>
                    <a:pt x="1" y="0"/>
                  </a:moveTo>
                  <a:lnTo>
                    <a:pt x="1" y="4107"/>
                  </a:lnTo>
                  <a:cubicBezTo>
                    <a:pt x="1" y="4424"/>
                    <a:pt x="131" y="4555"/>
                    <a:pt x="368" y="4555"/>
                  </a:cubicBezTo>
                  <a:cubicBezTo>
                    <a:pt x="475" y="4555"/>
                    <a:pt x="603" y="4529"/>
                    <a:pt x="751" y="4481"/>
                  </a:cubicBezTo>
                  <a:cubicBezTo>
                    <a:pt x="427" y="3016"/>
                    <a:pt x="1006" y="1466"/>
                    <a:pt x="1" y="0"/>
                  </a:cubicBezTo>
                  <a:close/>
                </a:path>
              </a:pathLst>
            </a:custGeom>
            <a:solidFill>
              <a:srgbClr val="67B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2"/>
            <p:cNvSpPr/>
            <p:nvPr/>
          </p:nvSpPr>
          <p:spPr>
            <a:xfrm>
              <a:off x="4067333" y="1135685"/>
              <a:ext cx="10242" cy="127528"/>
            </a:xfrm>
            <a:custGeom>
              <a:avLst/>
              <a:gdLst/>
              <a:ahLst/>
              <a:cxnLst/>
              <a:rect l="l" t="t" r="r" b="b"/>
              <a:pathLst>
                <a:path w="513" h="6697" extrusionOk="0">
                  <a:moveTo>
                    <a:pt x="393" y="1"/>
                  </a:moveTo>
                  <a:cubicBezTo>
                    <a:pt x="308" y="171"/>
                    <a:pt x="137" y="341"/>
                    <a:pt x="137" y="512"/>
                  </a:cubicBezTo>
                  <a:cubicBezTo>
                    <a:pt x="69" y="1705"/>
                    <a:pt x="52" y="2914"/>
                    <a:pt x="1" y="4124"/>
                  </a:cubicBezTo>
                  <a:lnTo>
                    <a:pt x="18" y="6373"/>
                  </a:lnTo>
                  <a:cubicBezTo>
                    <a:pt x="52" y="6390"/>
                    <a:pt x="69" y="6424"/>
                    <a:pt x="35" y="6441"/>
                  </a:cubicBezTo>
                  <a:lnTo>
                    <a:pt x="325" y="6697"/>
                  </a:lnTo>
                  <a:cubicBezTo>
                    <a:pt x="393" y="4465"/>
                    <a:pt x="461" y="2301"/>
                    <a:pt x="512" y="137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C6D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2"/>
            <p:cNvSpPr/>
            <p:nvPr/>
          </p:nvSpPr>
          <p:spPr>
            <a:xfrm>
              <a:off x="4309888" y="1145701"/>
              <a:ext cx="13277" cy="72095"/>
            </a:xfrm>
            <a:custGeom>
              <a:avLst/>
              <a:gdLst/>
              <a:ahLst/>
              <a:cxnLst/>
              <a:rect l="l" t="t" r="r" b="b"/>
              <a:pathLst>
                <a:path w="665" h="3786" extrusionOk="0">
                  <a:moveTo>
                    <a:pt x="60" y="0"/>
                  </a:moveTo>
                  <a:cubicBezTo>
                    <a:pt x="41" y="0"/>
                    <a:pt x="21" y="1"/>
                    <a:pt x="0" y="3"/>
                  </a:cubicBezTo>
                  <a:lnTo>
                    <a:pt x="0" y="3700"/>
                  </a:lnTo>
                  <a:lnTo>
                    <a:pt x="188" y="3785"/>
                  </a:lnTo>
                  <a:cubicBezTo>
                    <a:pt x="358" y="3615"/>
                    <a:pt x="665" y="3445"/>
                    <a:pt x="665" y="3274"/>
                  </a:cubicBezTo>
                  <a:cubicBezTo>
                    <a:pt x="648" y="2405"/>
                    <a:pt x="562" y="1519"/>
                    <a:pt x="511" y="650"/>
                  </a:cubicBezTo>
                  <a:cubicBezTo>
                    <a:pt x="479" y="310"/>
                    <a:pt x="431" y="0"/>
                    <a:pt x="60" y="0"/>
                  </a:cubicBezTo>
                  <a:close/>
                </a:path>
              </a:pathLst>
            </a:custGeom>
            <a:solidFill>
              <a:srgbClr val="67B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2"/>
            <p:cNvSpPr/>
            <p:nvPr/>
          </p:nvSpPr>
          <p:spPr>
            <a:xfrm>
              <a:off x="4178578" y="1080214"/>
              <a:ext cx="24856" cy="67506"/>
            </a:xfrm>
            <a:custGeom>
              <a:avLst/>
              <a:gdLst/>
              <a:ahLst/>
              <a:cxnLst/>
              <a:rect l="l" t="t" r="r" b="b"/>
              <a:pathLst>
                <a:path w="1245" h="3545" extrusionOk="0">
                  <a:moveTo>
                    <a:pt x="1244" y="0"/>
                  </a:moveTo>
                  <a:cubicBezTo>
                    <a:pt x="477" y="1125"/>
                    <a:pt x="0" y="2266"/>
                    <a:pt x="835" y="3527"/>
                  </a:cubicBezTo>
                  <a:lnTo>
                    <a:pt x="1023" y="3544"/>
                  </a:lnTo>
                  <a:cubicBezTo>
                    <a:pt x="1040" y="3340"/>
                    <a:pt x="1057" y="3152"/>
                    <a:pt x="1074" y="2948"/>
                  </a:cubicBezTo>
                  <a:cubicBezTo>
                    <a:pt x="1125" y="1960"/>
                    <a:pt x="1193" y="988"/>
                    <a:pt x="1244" y="0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2"/>
            <p:cNvSpPr/>
            <p:nvPr/>
          </p:nvSpPr>
          <p:spPr>
            <a:xfrm>
              <a:off x="4067453" y="1034131"/>
              <a:ext cx="8405" cy="91594"/>
            </a:xfrm>
            <a:custGeom>
              <a:avLst/>
              <a:gdLst/>
              <a:ahLst/>
              <a:cxnLst/>
              <a:rect l="l" t="t" r="r" b="b"/>
              <a:pathLst>
                <a:path w="421" h="4810" extrusionOk="0">
                  <a:moveTo>
                    <a:pt x="250" y="1"/>
                  </a:moveTo>
                  <a:cubicBezTo>
                    <a:pt x="165" y="69"/>
                    <a:pt x="29" y="120"/>
                    <a:pt x="29" y="171"/>
                  </a:cubicBezTo>
                  <a:cubicBezTo>
                    <a:pt x="29" y="614"/>
                    <a:pt x="63" y="1040"/>
                    <a:pt x="63" y="1466"/>
                  </a:cubicBezTo>
                  <a:lnTo>
                    <a:pt x="63" y="2471"/>
                  </a:lnTo>
                  <a:cubicBezTo>
                    <a:pt x="46" y="2659"/>
                    <a:pt x="29" y="2846"/>
                    <a:pt x="12" y="3034"/>
                  </a:cubicBezTo>
                  <a:cubicBezTo>
                    <a:pt x="12" y="3511"/>
                    <a:pt x="29" y="3988"/>
                    <a:pt x="12" y="4465"/>
                  </a:cubicBezTo>
                  <a:cubicBezTo>
                    <a:pt x="0" y="4684"/>
                    <a:pt x="28" y="4809"/>
                    <a:pt x="147" y="4809"/>
                  </a:cubicBezTo>
                  <a:cubicBezTo>
                    <a:pt x="204" y="4809"/>
                    <a:pt x="282" y="4781"/>
                    <a:pt x="387" y="4720"/>
                  </a:cubicBezTo>
                  <a:cubicBezTo>
                    <a:pt x="404" y="3868"/>
                    <a:pt x="421" y="3017"/>
                    <a:pt x="421" y="2182"/>
                  </a:cubicBezTo>
                  <a:cubicBezTo>
                    <a:pt x="404" y="1483"/>
                    <a:pt x="319" y="785"/>
                    <a:pt x="285" y="86"/>
                  </a:cubicBezTo>
                  <a:cubicBezTo>
                    <a:pt x="250" y="69"/>
                    <a:pt x="233" y="35"/>
                    <a:pt x="250" y="1"/>
                  </a:cubicBezTo>
                  <a:close/>
                </a:path>
              </a:pathLst>
            </a:custGeom>
            <a:solidFill>
              <a:srgbClr val="C6D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2"/>
            <p:cNvSpPr/>
            <p:nvPr/>
          </p:nvSpPr>
          <p:spPr>
            <a:xfrm>
              <a:off x="4431655" y="1125631"/>
              <a:ext cx="5470" cy="85996"/>
            </a:xfrm>
            <a:custGeom>
              <a:avLst/>
              <a:gdLst/>
              <a:ahLst/>
              <a:cxnLst/>
              <a:rect l="l" t="t" r="r" b="b"/>
              <a:pathLst>
                <a:path w="274" h="4516" extrusionOk="0">
                  <a:moveTo>
                    <a:pt x="1" y="1"/>
                  </a:moveTo>
                  <a:lnTo>
                    <a:pt x="1" y="1773"/>
                  </a:lnTo>
                  <a:cubicBezTo>
                    <a:pt x="18" y="2522"/>
                    <a:pt x="18" y="3289"/>
                    <a:pt x="52" y="4056"/>
                  </a:cubicBezTo>
                  <a:cubicBezTo>
                    <a:pt x="52" y="4209"/>
                    <a:pt x="188" y="4362"/>
                    <a:pt x="274" y="4516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2"/>
            <p:cNvSpPr/>
            <p:nvPr/>
          </p:nvSpPr>
          <p:spPr>
            <a:xfrm>
              <a:off x="4224158" y="1050032"/>
              <a:ext cx="10561" cy="66858"/>
            </a:xfrm>
            <a:custGeom>
              <a:avLst/>
              <a:gdLst/>
              <a:ahLst/>
              <a:cxnLst/>
              <a:rect l="l" t="t" r="r" b="b"/>
              <a:pathLst>
                <a:path w="529" h="3511" extrusionOk="0">
                  <a:moveTo>
                    <a:pt x="307" y="1"/>
                  </a:moveTo>
                  <a:cubicBezTo>
                    <a:pt x="1" y="1142"/>
                    <a:pt x="1" y="2352"/>
                    <a:pt x="307" y="3511"/>
                  </a:cubicBezTo>
                  <a:lnTo>
                    <a:pt x="529" y="3493"/>
                  </a:lnTo>
                  <a:lnTo>
                    <a:pt x="529" y="239"/>
                  </a:lnTo>
                  <a:lnTo>
                    <a:pt x="307" y="1"/>
                  </a:ln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2"/>
            <p:cNvSpPr/>
            <p:nvPr/>
          </p:nvSpPr>
          <p:spPr>
            <a:xfrm>
              <a:off x="4220086" y="985478"/>
              <a:ext cx="37095" cy="33743"/>
            </a:xfrm>
            <a:custGeom>
              <a:avLst/>
              <a:gdLst/>
              <a:ahLst/>
              <a:cxnLst/>
              <a:rect l="l" t="t" r="r" b="b"/>
              <a:pathLst>
                <a:path w="1858" h="1772" extrusionOk="0">
                  <a:moveTo>
                    <a:pt x="239" y="0"/>
                  </a:moveTo>
                  <a:lnTo>
                    <a:pt x="0" y="358"/>
                  </a:lnTo>
                  <a:lnTo>
                    <a:pt x="494" y="886"/>
                  </a:lnTo>
                  <a:lnTo>
                    <a:pt x="613" y="886"/>
                  </a:lnTo>
                  <a:lnTo>
                    <a:pt x="1125" y="1346"/>
                  </a:lnTo>
                  <a:lnTo>
                    <a:pt x="1448" y="1772"/>
                  </a:lnTo>
                  <a:lnTo>
                    <a:pt x="1857" y="1499"/>
                  </a:lnTo>
                  <a:cubicBezTo>
                    <a:pt x="1414" y="903"/>
                    <a:pt x="1125" y="136"/>
                    <a:pt x="239" y="0"/>
                  </a:cubicBezTo>
                  <a:close/>
                </a:path>
              </a:pathLst>
            </a:custGeom>
            <a:solidFill>
              <a:srgbClr val="0C0C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2"/>
            <p:cNvSpPr/>
            <p:nvPr/>
          </p:nvSpPr>
          <p:spPr>
            <a:xfrm>
              <a:off x="4537449" y="1097086"/>
              <a:ext cx="11600" cy="46407"/>
            </a:xfrm>
            <a:custGeom>
              <a:avLst/>
              <a:gdLst/>
              <a:ahLst/>
              <a:cxnLst/>
              <a:rect l="l" t="t" r="r" b="b"/>
              <a:pathLst>
                <a:path w="581" h="2437" extrusionOk="0">
                  <a:moveTo>
                    <a:pt x="325" y="0"/>
                  </a:moveTo>
                  <a:cubicBezTo>
                    <a:pt x="239" y="136"/>
                    <a:pt x="154" y="188"/>
                    <a:pt x="154" y="256"/>
                  </a:cubicBezTo>
                  <a:cubicBezTo>
                    <a:pt x="86" y="869"/>
                    <a:pt x="18" y="1482"/>
                    <a:pt x="1" y="2096"/>
                  </a:cubicBezTo>
                  <a:cubicBezTo>
                    <a:pt x="1" y="2215"/>
                    <a:pt x="154" y="2334"/>
                    <a:pt x="239" y="2437"/>
                  </a:cubicBezTo>
                  <a:cubicBezTo>
                    <a:pt x="359" y="2334"/>
                    <a:pt x="546" y="2232"/>
                    <a:pt x="546" y="2130"/>
                  </a:cubicBezTo>
                  <a:cubicBezTo>
                    <a:pt x="580" y="1534"/>
                    <a:pt x="580" y="937"/>
                    <a:pt x="563" y="341"/>
                  </a:cubicBezTo>
                  <a:cubicBezTo>
                    <a:pt x="563" y="239"/>
                    <a:pt x="427" y="136"/>
                    <a:pt x="325" y="0"/>
                  </a:cubicBezTo>
                  <a:close/>
                </a:path>
              </a:pathLst>
            </a:custGeom>
            <a:solidFill>
              <a:srgbClr val="9AC7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2"/>
            <p:cNvSpPr/>
            <p:nvPr/>
          </p:nvSpPr>
          <p:spPr>
            <a:xfrm>
              <a:off x="4423848" y="1159393"/>
              <a:ext cx="15313" cy="87919"/>
            </a:xfrm>
            <a:custGeom>
              <a:avLst/>
              <a:gdLst/>
              <a:ahLst/>
              <a:cxnLst/>
              <a:rect l="l" t="t" r="r" b="b"/>
              <a:pathLst>
                <a:path w="767" h="4617" extrusionOk="0">
                  <a:moveTo>
                    <a:pt x="392" y="0"/>
                  </a:moveTo>
                  <a:lnTo>
                    <a:pt x="392" y="0"/>
                  </a:lnTo>
                  <a:cubicBezTo>
                    <a:pt x="392" y="1550"/>
                    <a:pt x="0" y="3118"/>
                    <a:pt x="613" y="4617"/>
                  </a:cubicBezTo>
                  <a:lnTo>
                    <a:pt x="767" y="4600"/>
                  </a:lnTo>
                  <a:cubicBezTo>
                    <a:pt x="733" y="3986"/>
                    <a:pt x="699" y="3373"/>
                    <a:pt x="665" y="2743"/>
                  </a:cubicBezTo>
                  <a:cubicBezTo>
                    <a:pt x="579" y="2589"/>
                    <a:pt x="443" y="2436"/>
                    <a:pt x="443" y="2283"/>
                  </a:cubicBezTo>
                  <a:cubicBezTo>
                    <a:pt x="392" y="1516"/>
                    <a:pt x="392" y="750"/>
                    <a:pt x="392" y="0"/>
                  </a:cubicBezTo>
                  <a:close/>
                </a:path>
              </a:pathLst>
            </a:custGeom>
            <a:solidFill>
              <a:srgbClr val="9AC7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2"/>
            <p:cNvSpPr/>
            <p:nvPr/>
          </p:nvSpPr>
          <p:spPr>
            <a:xfrm>
              <a:off x="4454455" y="1259956"/>
              <a:ext cx="28250" cy="21708"/>
            </a:xfrm>
            <a:custGeom>
              <a:avLst/>
              <a:gdLst/>
              <a:ahLst/>
              <a:cxnLst/>
              <a:rect l="l" t="t" r="r" b="b"/>
              <a:pathLst>
                <a:path w="1415" h="1140" extrusionOk="0">
                  <a:moveTo>
                    <a:pt x="478" y="0"/>
                  </a:moveTo>
                  <a:cubicBezTo>
                    <a:pt x="154" y="273"/>
                    <a:pt x="0" y="546"/>
                    <a:pt x="341" y="920"/>
                  </a:cubicBezTo>
                  <a:cubicBezTo>
                    <a:pt x="489" y="1079"/>
                    <a:pt x="617" y="1139"/>
                    <a:pt x="734" y="1139"/>
                  </a:cubicBezTo>
                  <a:cubicBezTo>
                    <a:pt x="983" y="1139"/>
                    <a:pt x="1183" y="867"/>
                    <a:pt x="1415" y="682"/>
                  </a:cubicBezTo>
                  <a:lnTo>
                    <a:pt x="478" y="0"/>
                  </a:lnTo>
                  <a:close/>
                </a:path>
              </a:pathLst>
            </a:custGeom>
            <a:solidFill>
              <a:srgbClr val="9AC7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2"/>
            <p:cNvSpPr/>
            <p:nvPr/>
          </p:nvSpPr>
          <p:spPr>
            <a:xfrm>
              <a:off x="4114970" y="1133419"/>
              <a:ext cx="8525" cy="48692"/>
            </a:xfrm>
            <a:custGeom>
              <a:avLst/>
              <a:gdLst/>
              <a:ahLst/>
              <a:cxnLst/>
              <a:rect l="l" t="t" r="r" b="b"/>
              <a:pathLst>
                <a:path w="427" h="2557" extrusionOk="0">
                  <a:moveTo>
                    <a:pt x="426" y="0"/>
                  </a:moveTo>
                  <a:cubicBezTo>
                    <a:pt x="0" y="478"/>
                    <a:pt x="17" y="1977"/>
                    <a:pt x="426" y="2556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9AC7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2"/>
            <p:cNvSpPr/>
            <p:nvPr/>
          </p:nvSpPr>
          <p:spPr>
            <a:xfrm>
              <a:off x="4449683" y="1226213"/>
              <a:ext cx="17030" cy="32791"/>
            </a:xfrm>
            <a:custGeom>
              <a:avLst/>
              <a:gdLst/>
              <a:ahLst/>
              <a:cxnLst/>
              <a:rect l="l" t="t" r="r" b="b"/>
              <a:pathLst>
                <a:path w="853" h="1722" extrusionOk="0">
                  <a:moveTo>
                    <a:pt x="853" y="0"/>
                  </a:moveTo>
                  <a:cubicBezTo>
                    <a:pt x="844" y="27"/>
                    <a:pt x="834" y="53"/>
                    <a:pt x="825" y="79"/>
                  </a:cubicBezTo>
                  <a:lnTo>
                    <a:pt x="825" y="79"/>
                  </a:lnTo>
                  <a:cubicBezTo>
                    <a:pt x="835" y="55"/>
                    <a:pt x="844" y="29"/>
                    <a:pt x="853" y="0"/>
                  </a:cubicBezTo>
                  <a:close/>
                  <a:moveTo>
                    <a:pt x="825" y="79"/>
                  </a:moveTo>
                  <a:cubicBezTo>
                    <a:pt x="749" y="273"/>
                    <a:pt x="654" y="337"/>
                    <a:pt x="552" y="337"/>
                  </a:cubicBezTo>
                  <a:cubicBezTo>
                    <a:pt x="376" y="337"/>
                    <a:pt x="176" y="151"/>
                    <a:pt x="1" y="120"/>
                  </a:cubicBezTo>
                  <a:lnTo>
                    <a:pt x="1" y="1670"/>
                  </a:lnTo>
                  <a:lnTo>
                    <a:pt x="274" y="1721"/>
                  </a:lnTo>
                  <a:cubicBezTo>
                    <a:pt x="453" y="1168"/>
                    <a:pt x="631" y="631"/>
                    <a:pt x="825" y="79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2"/>
            <p:cNvSpPr/>
            <p:nvPr/>
          </p:nvSpPr>
          <p:spPr>
            <a:xfrm>
              <a:off x="4374176" y="1093830"/>
              <a:ext cx="14994" cy="27612"/>
            </a:xfrm>
            <a:custGeom>
              <a:avLst/>
              <a:gdLst/>
              <a:ahLst/>
              <a:cxnLst/>
              <a:rect l="l" t="t" r="r" b="b"/>
              <a:pathLst>
                <a:path w="751" h="1450" extrusionOk="0">
                  <a:moveTo>
                    <a:pt x="750" y="1"/>
                  </a:moveTo>
                  <a:lnTo>
                    <a:pt x="750" y="1"/>
                  </a:lnTo>
                  <a:cubicBezTo>
                    <a:pt x="69" y="325"/>
                    <a:pt x="0" y="921"/>
                    <a:pt x="614" y="1449"/>
                  </a:cubicBezTo>
                  <a:cubicBezTo>
                    <a:pt x="665" y="904"/>
                    <a:pt x="699" y="478"/>
                    <a:pt x="750" y="1"/>
                  </a:cubicBezTo>
                  <a:close/>
                </a:path>
              </a:pathLst>
            </a:custGeom>
            <a:solidFill>
              <a:srgbClr val="67B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2"/>
            <p:cNvSpPr/>
            <p:nvPr/>
          </p:nvSpPr>
          <p:spPr>
            <a:xfrm>
              <a:off x="4196946" y="986773"/>
              <a:ext cx="33022" cy="15577"/>
            </a:xfrm>
            <a:custGeom>
              <a:avLst/>
              <a:gdLst/>
              <a:ahLst/>
              <a:cxnLst/>
              <a:rect l="l" t="t" r="r" b="b"/>
              <a:pathLst>
                <a:path w="1654" h="818" extrusionOk="0">
                  <a:moveTo>
                    <a:pt x="767" y="0"/>
                  </a:moveTo>
                  <a:lnTo>
                    <a:pt x="0" y="699"/>
                  </a:lnTo>
                  <a:lnTo>
                    <a:pt x="1653" y="818"/>
                  </a:lnTo>
                  <a:lnTo>
                    <a:pt x="1159" y="307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4E7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2"/>
            <p:cNvSpPr/>
            <p:nvPr/>
          </p:nvSpPr>
          <p:spPr>
            <a:xfrm>
              <a:off x="4499695" y="1130829"/>
              <a:ext cx="17370" cy="19804"/>
            </a:xfrm>
            <a:custGeom>
              <a:avLst/>
              <a:gdLst/>
              <a:ahLst/>
              <a:cxnLst/>
              <a:rect l="l" t="t" r="r" b="b"/>
              <a:pathLst>
                <a:path w="870" h="1040" extrusionOk="0">
                  <a:moveTo>
                    <a:pt x="120" y="0"/>
                  </a:moveTo>
                  <a:lnTo>
                    <a:pt x="1" y="1005"/>
                  </a:lnTo>
                  <a:lnTo>
                    <a:pt x="546" y="1039"/>
                  </a:lnTo>
                  <a:lnTo>
                    <a:pt x="870" y="256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2"/>
            <p:cNvSpPr/>
            <p:nvPr/>
          </p:nvSpPr>
          <p:spPr>
            <a:xfrm>
              <a:off x="4464657" y="1128544"/>
              <a:ext cx="2056" cy="78550"/>
            </a:xfrm>
            <a:custGeom>
              <a:avLst/>
              <a:gdLst/>
              <a:ahLst/>
              <a:cxnLst/>
              <a:rect l="l" t="t" r="r" b="b"/>
              <a:pathLst>
                <a:path w="103" h="4125" extrusionOk="0">
                  <a:moveTo>
                    <a:pt x="103" y="1"/>
                  </a:moveTo>
                  <a:cubicBezTo>
                    <a:pt x="69" y="938"/>
                    <a:pt x="1" y="1858"/>
                    <a:pt x="1" y="2778"/>
                  </a:cubicBezTo>
                  <a:cubicBezTo>
                    <a:pt x="1" y="3238"/>
                    <a:pt x="69" y="3681"/>
                    <a:pt x="103" y="4124"/>
                  </a:cubicBezTo>
                  <a:lnTo>
                    <a:pt x="103" y="1"/>
                  </a:ln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2"/>
            <p:cNvSpPr/>
            <p:nvPr/>
          </p:nvSpPr>
          <p:spPr>
            <a:xfrm>
              <a:off x="4167019" y="1085717"/>
              <a:ext cx="17030" cy="20794"/>
            </a:xfrm>
            <a:custGeom>
              <a:avLst/>
              <a:gdLst/>
              <a:ahLst/>
              <a:cxnLst/>
              <a:rect l="l" t="t" r="r" b="b"/>
              <a:pathLst>
                <a:path w="853" h="1092" extrusionOk="0">
                  <a:moveTo>
                    <a:pt x="852" y="1"/>
                  </a:moveTo>
                  <a:lnTo>
                    <a:pt x="0" y="393"/>
                  </a:lnTo>
                  <a:lnTo>
                    <a:pt x="443" y="1091"/>
                  </a:lnTo>
                  <a:cubicBezTo>
                    <a:pt x="596" y="665"/>
                    <a:pt x="699" y="393"/>
                    <a:pt x="852" y="1"/>
                  </a:cubicBezTo>
                  <a:close/>
                </a:path>
              </a:pathLst>
            </a:custGeom>
            <a:solidFill>
              <a:srgbClr val="4E7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2"/>
            <p:cNvSpPr/>
            <p:nvPr/>
          </p:nvSpPr>
          <p:spPr>
            <a:xfrm>
              <a:off x="4497320" y="1149967"/>
              <a:ext cx="13277" cy="22089"/>
            </a:xfrm>
            <a:custGeom>
              <a:avLst/>
              <a:gdLst/>
              <a:ahLst/>
              <a:cxnLst/>
              <a:rect l="l" t="t" r="r" b="b"/>
              <a:pathLst>
                <a:path w="665" h="1160" extrusionOk="0">
                  <a:moveTo>
                    <a:pt x="120" y="0"/>
                  </a:moveTo>
                  <a:cubicBezTo>
                    <a:pt x="86" y="358"/>
                    <a:pt x="51" y="733"/>
                    <a:pt x="0" y="1108"/>
                  </a:cubicBezTo>
                  <a:lnTo>
                    <a:pt x="188" y="1159"/>
                  </a:lnTo>
                  <a:lnTo>
                    <a:pt x="665" y="3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C6D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2"/>
            <p:cNvSpPr/>
            <p:nvPr/>
          </p:nvSpPr>
          <p:spPr>
            <a:xfrm>
              <a:off x="4044893" y="1264812"/>
              <a:ext cx="20085" cy="13653"/>
            </a:xfrm>
            <a:custGeom>
              <a:avLst/>
              <a:gdLst/>
              <a:ahLst/>
              <a:cxnLst/>
              <a:rect l="l" t="t" r="r" b="b"/>
              <a:pathLst>
                <a:path w="1006" h="717" extrusionOk="0">
                  <a:moveTo>
                    <a:pt x="597" y="1"/>
                  </a:moveTo>
                  <a:lnTo>
                    <a:pt x="171" y="35"/>
                  </a:lnTo>
                  <a:cubicBezTo>
                    <a:pt x="0" y="495"/>
                    <a:pt x="375" y="563"/>
                    <a:pt x="631" y="717"/>
                  </a:cubicBezTo>
                  <a:lnTo>
                    <a:pt x="1006" y="512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rgbClr val="C6D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2"/>
            <p:cNvSpPr/>
            <p:nvPr/>
          </p:nvSpPr>
          <p:spPr>
            <a:xfrm>
              <a:off x="4480649" y="985478"/>
              <a:ext cx="16012" cy="8112"/>
            </a:xfrm>
            <a:custGeom>
              <a:avLst/>
              <a:gdLst/>
              <a:ahLst/>
              <a:cxnLst/>
              <a:rect l="l" t="t" r="r" b="b"/>
              <a:pathLst>
                <a:path w="802" h="426" extrusionOk="0">
                  <a:moveTo>
                    <a:pt x="69" y="0"/>
                  </a:moveTo>
                  <a:cubicBezTo>
                    <a:pt x="52" y="102"/>
                    <a:pt x="17" y="187"/>
                    <a:pt x="0" y="290"/>
                  </a:cubicBezTo>
                  <a:lnTo>
                    <a:pt x="750" y="426"/>
                  </a:lnTo>
                  <a:lnTo>
                    <a:pt x="801" y="18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AAD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2"/>
            <p:cNvSpPr/>
            <p:nvPr/>
          </p:nvSpPr>
          <p:spPr>
            <a:xfrm>
              <a:off x="4135374" y="1188242"/>
              <a:ext cx="20" cy="1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AD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2"/>
            <p:cNvSpPr/>
            <p:nvPr/>
          </p:nvSpPr>
          <p:spPr>
            <a:xfrm>
              <a:off x="4229948" y="1002330"/>
              <a:ext cx="2396" cy="19"/>
            </a:xfrm>
            <a:custGeom>
              <a:avLst/>
              <a:gdLst/>
              <a:ahLst/>
              <a:cxnLst/>
              <a:rect l="l" t="t" r="r" b="b"/>
              <a:pathLst>
                <a:path w="120" h="1" extrusionOk="0">
                  <a:moveTo>
                    <a:pt x="0" y="1"/>
                  </a:moveTo>
                  <a:lnTo>
                    <a:pt x="119" y="1"/>
                  </a:lnTo>
                  <a:close/>
                </a:path>
              </a:pathLst>
            </a:custGeom>
            <a:solidFill>
              <a:srgbClr val="4E7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2"/>
            <p:cNvSpPr/>
            <p:nvPr/>
          </p:nvSpPr>
          <p:spPr>
            <a:xfrm>
              <a:off x="4230967" y="1038035"/>
              <a:ext cx="1038" cy="2933"/>
            </a:xfrm>
            <a:custGeom>
              <a:avLst/>
              <a:gdLst/>
              <a:ahLst/>
              <a:cxnLst/>
              <a:rect l="l" t="t" r="r" b="b"/>
              <a:pathLst>
                <a:path w="52" h="154" extrusionOk="0">
                  <a:moveTo>
                    <a:pt x="0" y="154"/>
                  </a:moveTo>
                  <a:lnTo>
                    <a:pt x="51" y="0"/>
                  </a:ln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2"/>
            <p:cNvSpPr/>
            <p:nvPr/>
          </p:nvSpPr>
          <p:spPr>
            <a:xfrm>
              <a:off x="892878" y="2174834"/>
              <a:ext cx="250381" cy="312564"/>
            </a:xfrm>
            <a:custGeom>
              <a:avLst/>
              <a:gdLst/>
              <a:ahLst/>
              <a:cxnLst/>
              <a:rect l="l" t="t" r="r" b="b"/>
              <a:pathLst>
                <a:path w="12541" h="16414" extrusionOk="0">
                  <a:moveTo>
                    <a:pt x="1602" y="0"/>
                  </a:moveTo>
                  <a:cubicBezTo>
                    <a:pt x="1511" y="0"/>
                    <a:pt x="1420" y="1"/>
                    <a:pt x="1329" y="4"/>
                  </a:cubicBezTo>
                  <a:cubicBezTo>
                    <a:pt x="886" y="4"/>
                    <a:pt x="443" y="89"/>
                    <a:pt x="0" y="141"/>
                  </a:cubicBezTo>
                  <a:lnTo>
                    <a:pt x="17" y="345"/>
                  </a:lnTo>
                  <a:cubicBezTo>
                    <a:pt x="131" y="374"/>
                    <a:pt x="258" y="438"/>
                    <a:pt x="366" y="438"/>
                  </a:cubicBezTo>
                  <a:cubicBezTo>
                    <a:pt x="387" y="438"/>
                    <a:pt x="407" y="436"/>
                    <a:pt x="426" y="430"/>
                  </a:cubicBezTo>
                  <a:cubicBezTo>
                    <a:pt x="575" y="377"/>
                    <a:pt x="715" y="352"/>
                    <a:pt x="848" y="352"/>
                  </a:cubicBezTo>
                  <a:cubicBezTo>
                    <a:pt x="1262" y="352"/>
                    <a:pt x="1595" y="593"/>
                    <a:pt x="1840" y="941"/>
                  </a:cubicBezTo>
                  <a:cubicBezTo>
                    <a:pt x="2454" y="1742"/>
                    <a:pt x="2999" y="2594"/>
                    <a:pt x="3476" y="3497"/>
                  </a:cubicBezTo>
                  <a:cubicBezTo>
                    <a:pt x="5418" y="7263"/>
                    <a:pt x="7292" y="11062"/>
                    <a:pt x="9218" y="14845"/>
                  </a:cubicBezTo>
                  <a:cubicBezTo>
                    <a:pt x="9768" y="15932"/>
                    <a:pt x="10471" y="16414"/>
                    <a:pt x="11458" y="16414"/>
                  </a:cubicBezTo>
                  <a:cubicBezTo>
                    <a:pt x="11786" y="16414"/>
                    <a:pt x="12145" y="16361"/>
                    <a:pt x="12540" y="16259"/>
                  </a:cubicBezTo>
                  <a:cubicBezTo>
                    <a:pt x="11450" y="15151"/>
                    <a:pt x="10598" y="13856"/>
                    <a:pt x="9985" y="12425"/>
                  </a:cubicBezTo>
                  <a:lnTo>
                    <a:pt x="9916" y="12306"/>
                  </a:lnTo>
                  <a:lnTo>
                    <a:pt x="9865" y="12187"/>
                  </a:lnTo>
                  <a:cubicBezTo>
                    <a:pt x="9252" y="10926"/>
                    <a:pt x="8656" y="9682"/>
                    <a:pt x="8042" y="8421"/>
                  </a:cubicBezTo>
                  <a:cubicBezTo>
                    <a:pt x="7957" y="8336"/>
                    <a:pt x="7906" y="8234"/>
                    <a:pt x="7838" y="8132"/>
                  </a:cubicBezTo>
                  <a:cubicBezTo>
                    <a:pt x="6986" y="6377"/>
                    <a:pt x="6168" y="4588"/>
                    <a:pt x="5265" y="2867"/>
                  </a:cubicBezTo>
                  <a:cubicBezTo>
                    <a:pt x="4805" y="2032"/>
                    <a:pt x="4277" y="1231"/>
                    <a:pt x="3697" y="481"/>
                  </a:cubicBezTo>
                  <a:cubicBezTo>
                    <a:pt x="3493" y="277"/>
                    <a:pt x="3237" y="141"/>
                    <a:pt x="2948" y="107"/>
                  </a:cubicBezTo>
                  <a:cubicBezTo>
                    <a:pt x="2508" y="36"/>
                    <a:pt x="2056" y="0"/>
                    <a:pt x="1602" y="0"/>
                  </a:cubicBezTo>
                  <a:close/>
                </a:path>
              </a:pathLst>
            </a:custGeom>
            <a:solidFill>
              <a:srgbClr val="E6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2"/>
            <p:cNvSpPr/>
            <p:nvPr/>
          </p:nvSpPr>
          <p:spPr>
            <a:xfrm>
              <a:off x="1304477" y="2174491"/>
              <a:ext cx="253096" cy="311573"/>
            </a:xfrm>
            <a:custGeom>
              <a:avLst/>
              <a:gdLst/>
              <a:ahLst/>
              <a:cxnLst/>
              <a:rect l="l" t="t" r="r" b="b"/>
              <a:pathLst>
                <a:path w="12677" h="16362" extrusionOk="0">
                  <a:moveTo>
                    <a:pt x="2221" y="1"/>
                  </a:moveTo>
                  <a:cubicBezTo>
                    <a:pt x="2068" y="1"/>
                    <a:pt x="1907" y="13"/>
                    <a:pt x="1738" y="39"/>
                  </a:cubicBezTo>
                  <a:cubicBezTo>
                    <a:pt x="1278" y="107"/>
                    <a:pt x="801" y="90"/>
                    <a:pt x="324" y="125"/>
                  </a:cubicBezTo>
                  <a:cubicBezTo>
                    <a:pt x="205" y="159"/>
                    <a:pt x="103" y="210"/>
                    <a:pt x="0" y="278"/>
                  </a:cubicBezTo>
                  <a:lnTo>
                    <a:pt x="0" y="448"/>
                  </a:lnTo>
                  <a:cubicBezTo>
                    <a:pt x="229" y="378"/>
                    <a:pt x="448" y="338"/>
                    <a:pt x="654" y="338"/>
                  </a:cubicBezTo>
                  <a:cubicBezTo>
                    <a:pt x="1095" y="338"/>
                    <a:pt x="1477" y="518"/>
                    <a:pt x="1755" y="959"/>
                  </a:cubicBezTo>
                  <a:cubicBezTo>
                    <a:pt x="1977" y="1113"/>
                    <a:pt x="2164" y="1317"/>
                    <a:pt x="2318" y="1539"/>
                  </a:cubicBezTo>
                  <a:cubicBezTo>
                    <a:pt x="3204" y="3140"/>
                    <a:pt x="4056" y="4742"/>
                    <a:pt x="4908" y="6361"/>
                  </a:cubicBezTo>
                  <a:cubicBezTo>
                    <a:pt x="5265" y="7076"/>
                    <a:pt x="5572" y="7826"/>
                    <a:pt x="5913" y="8558"/>
                  </a:cubicBezTo>
                  <a:cubicBezTo>
                    <a:pt x="6151" y="9036"/>
                    <a:pt x="6390" y="9530"/>
                    <a:pt x="6611" y="9990"/>
                  </a:cubicBezTo>
                  <a:cubicBezTo>
                    <a:pt x="7463" y="11608"/>
                    <a:pt x="8264" y="13261"/>
                    <a:pt x="9167" y="14829"/>
                  </a:cubicBezTo>
                  <a:cubicBezTo>
                    <a:pt x="9559" y="15510"/>
                    <a:pt x="9985" y="16311"/>
                    <a:pt x="10990" y="16328"/>
                  </a:cubicBezTo>
                  <a:lnTo>
                    <a:pt x="11621" y="16345"/>
                  </a:lnTo>
                  <a:lnTo>
                    <a:pt x="12115" y="16362"/>
                  </a:lnTo>
                  <a:lnTo>
                    <a:pt x="12626" y="16362"/>
                  </a:lnTo>
                  <a:cubicBezTo>
                    <a:pt x="12660" y="16294"/>
                    <a:pt x="12660" y="16209"/>
                    <a:pt x="12677" y="16140"/>
                  </a:cubicBezTo>
                  <a:cubicBezTo>
                    <a:pt x="11621" y="15749"/>
                    <a:pt x="11178" y="14760"/>
                    <a:pt x="10718" y="13891"/>
                  </a:cubicBezTo>
                  <a:cubicBezTo>
                    <a:pt x="9303" y="11182"/>
                    <a:pt x="7974" y="8439"/>
                    <a:pt x="6611" y="5696"/>
                  </a:cubicBezTo>
                  <a:cubicBezTo>
                    <a:pt x="6441" y="5372"/>
                    <a:pt x="6288" y="5032"/>
                    <a:pt x="6134" y="4691"/>
                  </a:cubicBezTo>
                  <a:cubicBezTo>
                    <a:pt x="5623" y="3703"/>
                    <a:pt x="5112" y="2714"/>
                    <a:pt x="4601" y="1726"/>
                  </a:cubicBezTo>
                  <a:cubicBezTo>
                    <a:pt x="4075" y="704"/>
                    <a:pt x="3363" y="1"/>
                    <a:pt x="2221" y="1"/>
                  </a:cubicBezTo>
                  <a:close/>
                </a:path>
              </a:pathLst>
            </a:custGeom>
            <a:solidFill>
              <a:srgbClr val="E6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2"/>
            <p:cNvSpPr/>
            <p:nvPr/>
          </p:nvSpPr>
          <p:spPr>
            <a:xfrm>
              <a:off x="1426942" y="2263801"/>
              <a:ext cx="144587" cy="222264"/>
            </a:xfrm>
            <a:custGeom>
              <a:avLst/>
              <a:gdLst/>
              <a:ahLst/>
              <a:cxnLst/>
              <a:rect l="l" t="t" r="r" b="b"/>
              <a:pathLst>
                <a:path w="7242" h="11672" extrusionOk="0">
                  <a:moveTo>
                    <a:pt x="1193" y="1040"/>
                  </a:moveTo>
                  <a:lnTo>
                    <a:pt x="1278" y="1108"/>
                  </a:lnTo>
                  <a:lnTo>
                    <a:pt x="1653" y="1858"/>
                  </a:lnTo>
                  <a:lnTo>
                    <a:pt x="1466" y="1943"/>
                  </a:lnTo>
                  <a:cubicBezTo>
                    <a:pt x="1380" y="1688"/>
                    <a:pt x="1295" y="1415"/>
                    <a:pt x="1227" y="1159"/>
                  </a:cubicBezTo>
                  <a:lnTo>
                    <a:pt x="1193" y="1040"/>
                  </a:lnTo>
                  <a:close/>
                  <a:moveTo>
                    <a:pt x="3766" y="3664"/>
                  </a:moveTo>
                  <a:lnTo>
                    <a:pt x="3766" y="6407"/>
                  </a:lnTo>
                  <a:cubicBezTo>
                    <a:pt x="3323" y="5777"/>
                    <a:pt x="3152" y="4209"/>
                    <a:pt x="3544" y="3664"/>
                  </a:cubicBezTo>
                  <a:close/>
                  <a:moveTo>
                    <a:pt x="0" y="1"/>
                  </a:moveTo>
                  <a:cubicBezTo>
                    <a:pt x="171" y="342"/>
                    <a:pt x="324" y="682"/>
                    <a:pt x="494" y="1006"/>
                  </a:cubicBezTo>
                  <a:cubicBezTo>
                    <a:pt x="1840" y="3749"/>
                    <a:pt x="3169" y="6492"/>
                    <a:pt x="4584" y="9201"/>
                  </a:cubicBezTo>
                  <a:cubicBezTo>
                    <a:pt x="5061" y="10070"/>
                    <a:pt x="5487" y="11059"/>
                    <a:pt x="6543" y="11450"/>
                  </a:cubicBezTo>
                  <a:cubicBezTo>
                    <a:pt x="6543" y="11519"/>
                    <a:pt x="6526" y="11604"/>
                    <a:pt x="6509" y="11672"/>
                  </a:cubicBezTo>
                  <a:lnTo>
                    <a:pt x="7242" y="11468"/>
                  </a:lnTo>
                  <a:lnTo>
                    <a:pt x="6747" y="11007"/>
                  </a:lnTo>
                  <a:lnTo>
                    <a:pt x="6270" y="10547"/>
                  </a:lnTo>
                  <a:lnTo>
                    <a:pt x="6850" y="10496"/>
                  </a:lnTo>
                  <a:lnTo>
                    <a:pt x="6901" y="9747"/>
                  </a:lnTo>
                  <a:lnTo>
                    <a:pt x="6390" y="9747"/>
                  </a:lnTo>
                  <a:lnTo>
                    <a:pt x="6287" y="10275"/>
                  </a:lnTo>
                  <a:lnTo>
                    <a:pt x="6083" y="10326"/>
                  </a:lnTo>
                  <a:cubicBezTo>
                    <a:pt x="5981" y="10121"/>
                    <a:pt x="5913" y="9900"/>
                    <a:pt x="5878" y="9678"/>
                  </a:cubicBezTo>
                  <a:cubicBezTo>
                    <a:pt x="5861" y="7498"/>
                    <a:pt x="5861" y="5317"/>
                    <a:pt x="5896" y="3153"/>
                  </a:cubicBezTo>
                  <a:cubicBezTo>
                    <a:pt x="5896" y="2982"/>
                    <a:pt x="6066" y="2812"/>
                    <a:pt x="6151" y="2642"/>
                  </a:cubicBezTo>
                  <a:cubicBezTo>
                    <a:pt x="6236" y="2812"/>
                    <a:pt x="6390" y="2999"/>
                    <a:pt x="6390" y="3170"/>
                  </a:cubicBezTo>
                  <a:cubicBezTo>
                    <a:pt x="6390" y="5112"/>
                    <a:pt x="6390" y="7072"/>
                    <a:pt x="6390" y="9014"/>
                  </a:cubicBezTo>
                  <a:lnTo>
                    <a:pt x="6850" y="8605"/>
                  </a:lnTo>
                  <a:lnTo>
                    <a:pt x="6782" y="8554"/>
                  </a:lnTo>
                  <a:lnTo>
                    <a:pt x="6867" y="8503"/>
                  </a:lnTo>
                  <a:lnTo>
                    <a:pt x="6918" y="2505"/>
                  </a:lnTo>
                  <a:cubicBezTo>
                    <a:pt x="6721" y="2166"/>
                    <a:pt x="6468" y="2000"/>
                    <a:pt x="6159" y="2000"/>
                  </a:cubicBezTo>
                  <a:cubicBezTo>
                    <a:pt x="5879" y="2000"/>
                    <a:pt x="5552" y="2136"/>
                    <a:pt x="5180" y="2403"/>
                  </a:cubicBezTo>
                  <a:cubicBezTo>
                    <a:pt x="5316" y="4584"/>
                    <a:pt x="5316" y="6782"/>
                    <a:pt x="5180" y="8963"/>
                  </a:cubicBezTo>
                  <a:lnTo>
                    <a:pt x="4958" y="8997"/>
                  </a:lnTo>
                  <a:lnTo>
                    <a:pt x="4498" y="7770"/>
                  </a:lnTo>
                  <a:cubicBezTo>
                    <a:pt x="4464" y="7634"/>
                    <a:pt x="4430" y="7498"/>
                    <a:pt x="4396" y="7378"/>
                  </a:cubicBezTo>
                  <a:lnTo>
                    <a:pt x="4396" y="7003"/>
                  </a:lnTo>
                  <a:lnTo>
                    <a:pt x="4396" y="5623"/>
                  </a:lnTo>
                  <a:lnTo>
                    <a:pt x="4396" y="5249"/>
                  </a:lnTo>
                  <a:lnTo>
                    <a:pt x="4396" y="5129"/>
                  </a:lnTo>
                  <a:cubicBezTo>
                    <a:pt x="4379" y="4669"/>
                    <a:pt x="4345" y="4209"/>
                    <a:pt x="4379" y="3766"/>
                  </a:cubicBezTo>
                  <a:cubicBezTo>
                    <a:pt x="4396" y="3374"/>
                    <a:pt x="4209" y="3187"/>
                    <a:pt x="3885" y="3187"/>
                  </a:cubicBezTo>
                  <a:cubicBezTo>
                    <a:pt x="3840" y="3185"/>
                    <a:pt x="3795" y="3184"/>
                    <a:pt x="3750" y="3184"/>
                  </a:cubicBezTo>
                  <a:cubicBezTo>
                    <a:pt x="3384" y="3184"/>
                    <a:pt x="3011" y="3240"/>
                    <a:pt x="2692" y="3255"/>
                  </a:cubicBezTo>
                  <a:cubicBezTo>
                    <a:pt x="2641" y="3562"/>
                    <a:pt x="2590" y="3783"/>
                    <a:pt x="2556" y="4005"/>
                  </a:cubicBezTo>
                  <a:lnTo>
                    <a:pt x="2232" y="4005"/>
                  </a:lnTo>
                  <a:cubicBezTo>
                    <a:pt x="2113" y="3051"/>
                    <a:pt x="1960" y="2114"/>
                    <a:pt x="1892" y="1176"/>
                  </a:cubicBezTo>
                  <a:cubicBezTo>
                    <a:pt x="1828" y="497"/>
                    <a:pt x="1721" y="287"/>
                    <a:pt x="1245" y="287"/>
                  </a:cubicBezTo>
                  <a:cubicBezTo>
                    <a:pt x="1207" y="287"/>
                    <a:pt x="1167" y="288"/>
                    <a:pt x="1125" y="290"/>
                  </a:cubicBezTo>
                  <a:cubicBezTo>
                    <a:pt x="1125" y="478"/>
                    <a:pt x="1108" y="648"/>
                    <a:pt x="1074" y="1023"/>
                  </a:cubicBezTo>
                  <a:lnTo>
                    <a:pt x="767" y="376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2"/>
            <p:cNvSpPr/>
            <p:nvPr/>
          </p:nvSpPr>
          <p:spPr>
            <a:xfrm>
              <a:off x="797625" y="2281644"/>
              <a:ext cx="33362" cy="130460"/>
            </a:xfrm>
            <a:custGeom>
              <a:avLst/>
              <a:gdLst/>
              <a:ahLst/>
              <a:cxnLst/>
              <a:rect l="l" t="t" r="r" b="b"/>
              <a:pathLst>
                <a:path w="1671" h="6851" extrusionOk="0">
                  <a:moveTo>
                    <a:pt x="1568" y="1"/>
                  </a:moveTo>
                  <a:cubicBezTo>
                    <a:pt x="784" y="1534"/>
                    <a:pt x="0" y="3051"/>
                    <a:pt x="188" y="4874"/>
                  </a:cubicBezTo>
                  <a:cubicBezTo>
                    <a:pt x="273" y="5521"/>
                    <a:pt x="239" y="6203"/>
                    <a:pt x="256" y="6850"/>
                  </a:cubicBezTo>
                  <a:cubicBezTo>
                    <a:pt x="392" y="6714"/>
                    <a:pt x="511" y="6578"/>
                    <a:pt x="614" y="6407"/>
                  </a:cubicBezTo>
                  <a:cubicBezTo>
                    <a:pt x="835" y="6015"/>
                    <a:pt x="1040" y="5606"/>
                    <a:pt x="1244" y="5198"/>
                  </a:cubicBezTo>
                  <a:cubicBezTo>
                    <a:pt x="1295" y="5027"/>
                    <a:pt x="1329" y="4857"/>
                    <a:pt x="1380" y="4703"/>
                  </a:cubicBezTo>
                  <a:cubicBezTo>
                    <a:pt x="1449" y="4022"/>
                    <a:pt x="1551" y="3357"/>
                    <a:pt x="1585" y="2693"/>
                  </a:cubicBezTo>
                  <a:cubicBezTo>
                    <a:pt x="1636" y="1824"/>
                    <a:pt x="1653" y="955"/>
                    <a:pt x="1670" y="103"/>
                  </a:cubicBezTo>
                  <a:lnTo>
                    <a:pt x="1568" y="1"/>
                  </a:ln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2"/>
            <p:cNvSpPr/>
            <p:nvPr/>
          </p:nvSpPr>
          <p:spPr>
            <a:xfrm>
              <a:off x="832664" y="2198599"/>
              <a:ext cx="50691" cy="93784"/>
            </a:xfrm>
            <a:custGeom>
              <a:avLst/>
              <a:gdLst/>
              <a:ahLst/>
              <a:cxnLst/>
              <a:rect l="l" t="t" r="r" b="b"/>
              <a:pathLst>
                <a:path w="2539" h="4925" extrusionOk="0">
                  <a:moveTo>
                    <a:pt x="26" y="4173"/>
                  </a:moveTo>
                  <a:lnTo>
                    <a:pt x="26" y="4173"/>
                  </a:lnTo>
                  <a:cubicBezTo>
                    <a:pt x="17" y="4173"/>
                    <a:pt x="9" y="4174"/>
                    <a:pt x="0" y="4174"/>
                  </a:cubicBezTo>
                  <a:lnTo>
                    <a:pt x="17" y="4191"/>
                  </a:lnTo>
                  <a:cubicBezTo>
                    <a:pt x="20" y="4185"/>
                    <a:pt x="23" y="4179"/>
                    <a:pt x="26" y="4173"/>
                  </a:cubicBezTo>
                  <a:close/>
                  <a:moveTo>
                    <a:pt x="2198" y="0"/>
                  </a:moveTo>
                  <a:lnTo>
                    <a:pt x="2198" y="0"/>
                  </a:lnTo>
                  <a:cubicBezTo>
                    <a:pt x="1670" y="835"/>
                    <a:pt x="1193" y="1704"/>
                    <a:pt x="750" y="2573"/>
                  </a:cubicBezTo>
                  <a:cubicBezTo>
                    <a:pt x="480" y="3095"/>
                    <a:pt x="261" y="3634"/>
                    <a:pt x="26" y="4173"/>
                  </a:cubicBezTo>
                  <a:lnTo>
                    <a:pt x="26" y="4173"/>
                  </a:lnTo>
                  <a:cubicBezTo>
                    <a:pt x="71" y="4170"/>
                    <a:pt x="117" y="4168"/>
                    <a:pt x="162" y="4168"/>
                  </a:cubicBezTo>
                  <a:cubicBezTo>
                    <a:pt x="784" y="4168"/>
                    <a:pt x="1363" y="4438"/>
                    <a:pt x="1755" y="4924"/>
                  </a:cubicBezTo>
                  <a:cubicBezTo>
                    <a:pt x="2539" y="3340"/>
                    <a:pt x="2300" y="1670"/>
                    <a:pt x="2198" y="0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2"/>
            <p:cNvSpPr/>
            <p:nvPr/>
          </p:nvSpPr>
          <p:spPr>
            <a:xfrm>
              <a:off x="1242565" y="2196962"/>
              <a:ext cx="48295" cy="95746"/>
            </a:xfrm>
            <a:custGeom>
              <a:avLst/>
              <a:gdLst/>
              <a:ahLst/>
              <a:cxnLst/>
              <a:rect l="l" t="t" r="r" b="b"/>
              <a:pathLst>
                <a:path w="2419" h="5028" extrusionOk="0">
                  <a:moveTo>
                    <a:pt x="2233" y="1"/>
                  </a:moveTo>
                  <a:lnTo>
                    <a:pt x="2215" y="18"/>
                  </a:lnTo>
                  <a:cubicBezTo>
                    <a:pt x="2215" y="23"/>
                    <a:pt x="2215" y="27"/>
                    <a:pt x="2215" y="32"/>
                  </a:cubicBezTo>
                  <a:lnTo>
                    <a:pt x="2215" y="32"/>
                  </a:lnTo>
                  <a:lnTo>
                    <a:pt x="2233" y="1"/>
                  </a:lnTo>
                  <a:close/>
                  <a:moveTo>
                    <a:pt x="2215" y="32"/>
                  </a:moveTo>
                  <a:lnTo>
                    <a:pt x="0" y="4056"/>
                  </a:lnTo>
                  <a:lnTo>
                    <a:pt x="1892" y="5027"/>
                  </a:lnTo>
                  <a:cubicBezTo>
                    <a:pt x="2418" y="3413"/>
                    <a:pt x="2217" y="1714"/>
                    <a:pt x="2215" y="32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2"/>
            <p:cNvSpPr/>
            <p:nvPr/>
          </p:nvSpPr>
          <p:spPr>
            <a:xfrm>
              <a:off x="743680" y="2403973"/>
              <a:ext cx="59056" cy="69239"/>
            </a:xfrm>
            <a:custGeom>
              <a:avLst/>
              <a:gdLst/>
              <a:ahLst/>
              <a:cxnLst/>
              <a:rect l="l" t="t" r="r" b="b"/>
              <a:pathLst>
                <a:path w="2958" h="3636" extrusionOk="0">
                  <a:moveTo>
                    <a:pt x="1169" y="0"/>
                  </a:moveTo>
                  <a:lnTo>
                    <a:pt x="317" y="1636"/>
                  </a:lnTo>
                  <a:cubicBezTo>
                    <a:pt x="232" y="2164"/>
                    <a:pt x="147" y="2692"/>
                    <a:pt x="61" y="3203"/>
                  </a:cubicBezTo>
                  <a:cubicBezTo>
                    <a:pt x="1" y="3507"/>
                    <a:pt x="129" y="3635"/>
                    <a:pt x="375" y="3635"/>
                  </a:cubicBezTo>
                  <a:cubicBezTo>
                    <a:pt x="405" y="3635"/>
                    <a:pt x="437" y="3633"/>
                    <a:pt x="470" y="3629"/>
                  </a:cubicBezTo>
                  <a:lnTo>
                    <a:pt x="504" y="3612"/>
                  </a:lnTo>
                  <a:lnTo>
                    <a:pt x="538" y="3612"/>
                  </a:lnTo>
                  <a:lnTo>
                    <a:pt x="709" y="3561"/>
                  </a:lnTo>
                  <a:cubicBezTo>
                    <a:pt x="1288" y="3425"/>
                    <a:pt x="1748" y="3033"/>
                    <a:pt x="1987" y="2505"/>
                  </a:cubicBezTo>
                  <a:cubicBezTo>
                    <a:pt x="2293" y="1840"/>
                    <a:pt x="2634" y="1176"/>
                    <a:pt x="2958" y="528"/>
                  </a:cubicBezTo>
                  <a:lnTo>
                    <a:pt x="2958" y="528"/>
                  </a:lnTo>
                  <a:cubicBezTo>
                    <a:pt x="2805" y="546"/>
                    <a:pt x="2651" y="563"/>
                    <a:pt x="2498" y="614"/>
                  </a:cubicBezTo>
                  <a:cubicBezTo>
                    <a:pt x="2172" y="704"/>
                    <a:pt x="1964" y="763"/>
                    <a:pt x="1814" y="763"/>
                  </a:cubicBezTo>
                  <a:cubicBezTo>
                    <a:pt x="1541" y="763"/>
                    <a:pt x="1462" y="568"/>
                    <a:pt x="1220" y="17"/>
                  </a:cubicBezTo>
                  <a:cubicBezTo>
                    <a:pt x="1203" y="0"/>
                    <a:pt x="1169" y="0"/>
                    <a:pt x="1169" y="0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2"/>
            <p:cNvSpPr/>
            <p:nvPr/>
          </p:nvSpPr>
          <p:spPr>
            <a:xfrm>
              <a:off x="1150088" y="2403325"/>
              <a:ext cx="61193" cy="65849"/>
            </a:xfrm>
            <a:custGeom>
              <a:avLst/>
              <a:gdLst/>
              <a:ahLst/>
              <a:cxnLst/>
              <a:rect l="l" t="t" r="r" b="b"/>
              <a:pathLst>
                <a:path w="3065" h="3458" extrusionOk="0">
                  <a:moveTo>
                    <a:pt x="1310" y="0"/>
                  </a:moveTo>
                  <a:cubicBezTo>
                    <a:pt x="901" y="937"/>
                    <a:pt x="475" y="1806"/>
                    <a:pt x="168" y="2726"/>
                  </a:cubicBezTo>
                  <a:cubicBezTo>
                    <a:pt x="1" y="3229"/>
                    <a:pt x="131" y="3457"/>
                    <a:pt x="531" y="3457"/>
                  </a:cubicBezTo>
                  <a:cubicBezTo>
                    <a:pt x="619" y="3457"/>
                    <a:pt x="719" y="3446"/>
                    <a:pt x="833" y="3425"/>
                  </a:cubicBezTo>
                  <a:cubicBezTo>
                    <a:pt x="1821" y="3237"/>
                    <a:pt x="3065" y="1585"/>
                    <a:pt x="2980" y="562"/>
                  </a:cubicBezTo>
                  <a:lnTo>
                    <a:pt x="2980" y="562"/>
                  </a:lnTo>
                  <a:lnTo>
                    <a:pt x="2366" y="716"/>
                  </a:lnTo>
                  <a:cubicBezTo>
                    <a:pt x="2218" y="775"/>
                    <a:pt x="1965" y="913"/>
                    <a:pt x="1869" y="913"/>
                  </a:cubicBezTo>
                  <a:cubicBezTo>
                    <a:pt x="1855" y="913"/>
                    <a:pt x="1845" y="910"/>
                    <a:pt x="1838" y="903"/>
                  </a:cubicBezTo>
                  <a:cubicBezTo>
                    <a:pt x="1634" y="614"/>
                    <a:pt x="1463" y="324"/>
                    <a:pt x="1310" y="0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2"/>
            <p:cNvSpPr/>
            <p:nvPr/>
          </p:nvSpPr>
          <p:spPr>
            <a:xfrm>
              <a:off x="1212298" y="2287166"/>
              <a:ext cx="27232" cy="123643"/>
            </a:xfrm>
            <a:custGeom>
              <a:avLst/>
              <a:gdLst/>
              <a:ahLst/>
              <a:cxnLst/>
              <a:rect l="l" t="t" r="r" b="b"/>
              <a:pathLst>
                <a:path w="1364" h="6493" extrusionOk="0">
                  <a:moveTo>
                    <a:pt x="1210" y="1"/>
                  </a:moveTo>
                  <a:lnTo>
                    <a:pt x="0" y="2539"/>
                  </a:lnTo>
                  <a:cubicBezTo>
                    <a:pt x="0" y="3851"/>
                    <a:pt x="17" y="5180"/>
                    <a:pt x="17" y="6492"/>
                  </a:cubicBezTo>
                  <a:cubicBezTo>
                    <a:pt x="102" y="6475"/>
                    <a:pt x="222" y="6458"/>
                    <a:pt x="256" y="6407"/>
                  </a:cubicBezTo>
                  <a:cubicBezTo>
                    <a:pt x="818" y="5231"/>
                    <a:pt x="1363" y="4056"/>
                    <a:pt x="1278" y="2693"/>
                  </a:cubicBezTo>
                  <a:cubicBezTo>
                    <a:pt x="1227" y="1824"/>
                    <a:pt x="1278" y="938"/>
                    <a:pt x="1278" y="69"/>
                  </a:cubicBezTo>
                  <a:lnTo>
                    <a:pt x="1210" y="1"/>
                  </a:ln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2"/>
            <p:cNvSpPr/>
            <p:nvPr/>
          </p:nvSpPr>
          <p:spPr>
            <a:xfrm>
              <a:off x="1296311" y="2210596"/>
              <a:ext cx="14994" cy="106448"/>
            </a:xfrm>
            <a:custGeom>
              <a:avLst/>
              <a:gdLst/>
              <a:ahLst/>
              <a:cxnLst/>
              <a:rect l="l" t="t" r="r" b="b"/>
              <a:pathLst>
                <a:path w="751" h="5590" extrusionOk="0">
                  <a:moveTo>
                    <a:pt x="1" y="0"/>
                  </a:moveTo>
                  <a:cubicBezTo>
                    <a:pt x="1" y="835"/>
                    <a:pt x="1" y="1534"/>
                    <a:pt x="1" y="2250"/>
                  </a:cubicBezTo>
                  <a:cubicBezTo>
                    <a:pt x="1" y="3221"/>
                    <a:pt x="1" y="4209"/>
                    <a:pt x="35" y="5180"/>
                  </a:cubicBezTo>
                  <a:cubicBezTo>
                    <a:pt x="35" y="5316"/>
                    <a:pt x="239" y="5453"/>
                    <a:pt x="341" y="5589"/>
                  </a:cubicBezTo>
                  <a:cubicBezTo>
                    <a:pt x="478" y="5470"/>
                    <a:pt x="597" y="5316"/>
                    <a:pt x="682" y="5163"/>
                  </a:cubicBezTo>
                  <a:cubicBezTo>
                    <a:pt x="699" y="4993"/>
                    <a:pt x="699" y="4822"/>
                    <a:pt x="682" y="4669"/>
                  </a:cubicBezTo>
                  <a:cubicBezTo>
                    <a:pt x="699" y="3187"/>
                    <a:pt x="733" y="1687"/>
                    <a:pt x="750" y="13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2"/>
            <p:cNvSpPr/>
            <p:nvPr/>
          </p:nvSpPr>
          <p:spPr>
            <a:xfrm>
              <a:off x="888446" y="2207359"/>
              <a:ext cx="13636" cy="109018"/>
            </a:xfrm>
            <a:custGeom>
              <a:avLst/>
              <a:gdLst/>
              <a:ahLst/>
              <a:cxnLst/>
              <a:rect l="l" t="t" r="r" b="b"/>
              <a:pathLst>
                <a:path w="683" h="5725" extrusionOk="0">
                  <a:moveTo>
                    <a:pt x="154" y="0"/>
                  </a:moveTo>
                  <a:cubicBezTo>
                    <a:pt x="103" y="153"/>
                    <a:pt x="52" y="324"/>
                    <a:pt x="1" y="477"/>
                  </a:cubicBezTo>
                  <a:cubicBezTo>
                    <a:pt x="18" y="2113"/>
                    <a:pt x="35" y="3749"/>
                    <a:pt x="69" y="5401"/>
                  </a:cubicBezTo>
                  <a:cubicBezTo>
                    <a:pt x="69" y="5503"/>
                    <a:pt x="290" y="5606"/>
                    <a:pt x="409" y="5725"/>
                  </a:cubicBezTo>
                  <a:cubicBezTo>
                    <a:pt x="495" y="5589"/>
                    <a:pt x="648" y="5469"/>
                    <a:pt x="648" y="5333"/>
                  </a:cubicBezTo>
                  <a:cubicBezTo>
                    <a:pt x="665" y="3783"/>
                    <a:pt x="682" y="2232"/>
                    <a:pt x="648" y="682"/>
                  </a:cubicBezTo>
                  <a:cubicBezTo>
                    <a:pt x="648" y="494"/>
                    <a:pt x="392" y="307"/>
                    <a:pt x="154" y="0"/>
                  </a:cubicBezTo>
                  <a:close/>
                </a:path>
              </a:pathLst>
            </a:custGeom>
            <a:solidFill>
              <a:srgbClr val="BC9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2"/>
            <p:cNvSpPr/>
            <p:nvPr/>
          </p:nvSpPr>
          <p:spPr>
            <a:xfrm>
              <a:off x="1194610" y="2321233"/>
              <a:ext cx="18048" cy="95727"/>
            </a:xfrm>
            <a:custGeom>
              <a:avLst/>
              <a:gdLst/>
              <a:ahLst/>
              <a:cxnLst/>
              <a:rect l="l" t="t" r="r" b="b"/>
              <a:pathLst>
                <a:path w="904" h="5027" extrusionOk="0">
                  <a:moveTo>
                    <a:pt x="579" y="1"/>
                  </a:moveTo>
                  <a:cubicBezTo>
                    <a:pt x="426" y="222"/>
                    <a:pt x="341" y="358"/>
                    <a:pt x="256" y="478"/>
                  </a:cubicBezTo>
                  <a:cubicBezTo>
                    <a:pt x="256" y="1619"/>
                    <a:pt x="273" y="2744"/>
                    <a:pt x="256" y="3885"/>
                  </a:cubicBezTo>
                  <a:cubicBezTo>
                    <a:pt x="239" y="4141"/>
                    <a:pt x="85" y="4396"/>
                    <a:pt x="0" y="4652"/>
                  </a:cubicBezTo>
                  <a:lnTo>
                    <a:pt x="153" y="5027"/>
                  </a:lnTo>
                  <a:lnTo>
                    <a:pt x="750" y="4873"/>
                  </a:lnTo>
                  <a:lnTo>
                    <a:pt x="903" y="4703"/>
                  </a:lnTo>
                  <a:cubicBezTo>
                    <a:pt x="886" y="3391"/>
                    <a:pt x="886" y="2062"/>
                    <a:pt x="886" y="750"/>
                  </a:cubicBezTo>
                  <a:cubicBezTo>
                    <a:pt x="801" y="529"/>
                    <a:pt x="716" y="324"/>
                    <a:pt x="579" y="1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2"/>
            <p:cNvSpPr/>
            <p:nvPr/>
          </p:nvSpPr>
          <p:spPr>
            <a:xfrm>
              <a:off x="835040" y="2287490"/>
              <a:ext cx="23159" cy="84054"/>
            </a:xfrm>
            <a:custGeom>
              <a:avLst/>
              <a:gdLst/>
              <a:ahLst/>
              <a:cxnLst/>
              <a:rect l="l" t="t" r="r" b="b"/>
              <a:pathLst>
                <a:path w="1160" h="4414" extrusionOk="0">
                  <a:moveTo>
                    <a:pt x="358" y="1"/>
                  </a:moveTo>
                  <a:cubicBezTo>
                    <a:pt x="1" y="1534"/>
                    <a:pt x="120" y="2965"/>
                    <a:pt x="290" y="4379"/>
                  </a:cubicBezTo>
                  <a:cubicBezTo>
                    <a:pt x="372" y="4403"/>
                    <a:pt x="443" y="4414"/>
                    <a:pt x="504" y="4414"/>
                  </a:cubicBezTo>
                  <a:cubicBezTo>
                    <a:pt x="799" y="4414"/>
                    <a:pt x="870" y="4162"/>
                    <a:pt x="870" y="3851"/>
                  </a:cubicBezTo>
                  <a:cubicBezTo>
                    <a:pt x="887" y="3119"/>
                    <a:pt x="887" y="2369"/>
                    <a:pt x="887" y="1636"/>
                  </a:cubicBezTo>
                  <a:cubicBezTo>
                    <a:pt x="784" y="1125"/>
                    <a:pt x="1159" y="478"/>
                    <a:pt x="358" y="1"/>
                  </a:cubicBez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2"/>
            <p:cNvSpPr/>
            <p:nvPr/>
          </p:nvSpPr>
          <p:spPr>
            <a:xfrm>
              <a:off x="1133377" y="2314092"/>
              <a:ext cx="10222" cy="145694"/>
            </a:xfrm>
            <a:custGeom>
              <a:avLst/>
              <a:gdLst/>
              <a:ahLst/>
              <a:cxnLst/>
              <a:rect l="l" t="t" r="r" b="b"/>
              <a:pathLst>
                <a:path w="512" h="7651" extrusionOk="0">
                  <a:moveTo>
                    <a:pt x="239" y="1"/>
                  </a:moveTo>
                  <a:cubicBezTo>
                    <a:pt x="154" y="154"/>
                    <a:pt x="85" y="307"/>
                    <a:pt x="34" y="461"/>
                  </a:cubicBezTo>
                  <a:cubicBezTo>
                    <a:pt x="17" y="682"/>
                    <a:pt x="17" y="921"/>
                    <a:pt x="34" y="1142"/>
                  </a:cubicBezTo>
                  <a:cubicBezTo>
                    <a:pt x="17" y="3187"/>
                    <a:pt x="0" y="5214"/>
                    <a:pt x="0" y="7259"/>
                  </a:cubicBezTo>
                  <a:cubicBezTo>
                    <a:pt x="0" y="7395"/>
                    <a:pt x="136" y="7515"/>
                    <a:pt x="205" y="7651"/>
                  </a:cubicBezTo>
                  <a:lnTo>
                    <a:pt x="460" y="7498"/>
                  </a:lnTo>
                  <a:lnTo>
                    <a:pt x="511" y="614"/>
                  </a:lnTo>
                  <a:cubicBezTo>
                    <a:pt x="511" y="546"/>
                    <a:pt x="511" y="495"/>
                    <a:pt x="494" y="427"/>
                  </a:cubicBezTo>
                  <a:cubicBezTo>
                    <a:pt x="409" y="290"/>
                    <a:pt x="324" y="154"/>
                    <a:pt x="239" y="1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2"/>
            <p:cNvSpPr/>
            <p:nvPr/>
          </p:nvSpPr>
          <p:spPr>
            <a:xfrm>
              <a:off x="1246638" y="2286842"/>
              <a:ext cx="18408" cy="84701"/>
            </a:xfrm>
            <a:custGeom>
              <a:avLst/>
              <a:gdLst/>
              <a:ahLst/>
              <a:cxnLst/>
              <a:rect l="l" t="t" r="r" b="b"/>
              <a:pathLst>
                <a:path w="922" h="4448" extrusionOk="0">
                  <a:moveTo>
                    <a:pt x="257" y="0"/>
                  </a:moveTo>
                  <a:cubicBezTo>
                    <a:pt x="137" y="273"/>
                    <a:pt x="69" y="580"/>
                    <a:pt x="35" y="869"/>
                  </a:cubicBezTo>
                  <a:cubicBezTo>
                    <a:pt x="1" y="1909"/>
                    <a:pt x="1" y="2948"/>
                    <a:pt x="35" y="3987"/>
                  </a:cubicBezTo>
                  <a:cubicBezTo>
                    <a:pt x="35" y="4141"/>
                    <a:pt x="257" y="4294"/>
                    <a:pt x="376" y="4447"/>
                  </a:cubicBezTo>
                  <a:cubicBezTo>
                    <a:pt x="478" y="4277"/>
                    <a:pt x="665" y="4124"/>
                    <a:pt x="682" y="3953"/>
                  </a:cubicBezTo>
                  <a:cubicBezTo>
                    <a:pt x="734" y="3170"/>
                    <a:pt x="734" y="2369"/>
                    <a:pt x="768" y="1585"/>
                  </a:cubicBezTo>
                  <a:cubicBezTo>
                    <a:pt x="802" y="1244"/>
                    <a:pt x="853" y="921"/>
                    <a:pt x="921" y="580"/>
                  </a:cubicBezTo>
                  <a:lnTo>
                    <a:pt x="257" y="0"/>
                  </a:ln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2"/>
            <p:cNvSpPr/>
            <p:nvPr/>
          </p:nvSpPr>
          <p:spPr>
            <a:xfrm>
              <a:off x="937780" y="2219679"/>
              <a:ext cx="13616" cy="113893"/>
            </a:xfrm>
            <a:custGeom>
              <a:avLst/>
              <a:gdLst/>
              <a:ahLst/>
              <a:cxnLst/>
              <a:rect l="l" t="t" r="r" b="b"/>
              <a:pathLst>
                <a:path w="682" h="5981" extrusionOk="0">
                  <a:moveTo>
                    <a:pt x="17" y="1"/>
                  </a:moveTo>
                  <a:cubicBezTo>
                    <a:pt x="17" y="1687"/>
                    <a:pt x="0" y="3340"/>
                    <a:pt x="34" y="4993"/>
                  </a:cubicBezTo>
                  <a:cubicBezTo>
                    <a:pt x="34" y="5334"/>
                    <a:pt x="205" y="5657"/>
                    <a:pt x="307" y="5981"/>
                  </a:cubicBezTo>
                  <a:lnTo>
                    <a:pt x="614" y="5930"/>
                  </a:lnTo>
                  <a:cubicBezTo>
                    <a:pt x="631" y="4754"/>
                    <a:pt x="631" y="3579"/>
                    <a:pt x="665" y="2386"/>
                  </a:cubicBezTo>
                  <a:cubicBezTo>
                    <a:pt x="682" y="1551"/>
                    <a:pt x="596" y="750"/>
                    <a:pt x="17" y="1"/>
                  </a:cubicBezTo>
                  <a:close/>
                </a:path>
              </a:pathLst>
            </a:custGeom>
            <a:solidFill>
              <a:srgbClr val="BC9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2"/>
            <p:cNvSpPr/>
            <p:nvPr/>
          </p:nvSpPr>
          <p:spPr>
            <a:xfrm>
              <a:off x="778579" y="2330640"/>
              <a:ext cx="15992" cy="80816"/>
            </a:xfrm>
            <a:custGeom>
              <a:avLst/>
              <a:gdLst/>
              <a:ahLst/>
              <a:cxnLst/>
              <a:rect l="l" t="t" r="r" b="b"/>
              <a:pathLst>
                <a:path w="801" h="4244" extrusionOk="0">
                  <a:moveTo>
                    <a:pt x="528" y="1"/>
                  </a:moveTo>
                  <a:cubicBezTo>
                    <a:pt x="85" y="137"/>
                    <a:pt x="17" y="205"/>
                    <a:pt x="0" y="801"/>
                  </a:cubicBezTo>
                  <a:cubicBezTo>
                    <a:pt x="0" y="1585"/>
                    <a:pt x="17" y="2369"/>
                    <a:pt x="51" y="3153"/>
                  </a:cubicBezTo>
                  <a:cubicBezTo>
                    <a:pt x="102" y="3528"/>
                    <a:pt x="188" y="3885"/>
                    <a:pt x="290" y="4243"/>
                  </a:cubicBezTo>
                  <a:cubicBezTo>
                    <a:pt x="733" y="3545"/>
                    <a:pt x="801" y="1261"/>
                    <a:pt x="528" y="1"/>
                  </a:cubicBezTo>
                  <a:close/>
                </a:path>
              </a:pathLst>
            </a:custGeom>
            <a:solidFill>
              <a:srgbClr val="BC9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2"/>
            <p:cNvSpPr/>
            <p:nvPr/>
          </p:nvSpPr>
          <p:spPr>
            <a:xfrm>
              <a:off x="1188900" y="2330240"/>
              <a:ext cx="11160" cy="79255"/>
            </a:xfrm>
            <a:custGeom>
              <a:avLst/>
              <a:gdLst/>
              <a:ahLst/>
              <a:cxnLst/>
              <a:rect l="l" t="t" r="r" b="b"/>
              <a:pathLst>
                <a:path w="559" h="4162" extrusionOk="0">
                  <a:moveTo>
                    <a:pt x="453" y="0"/>
                  </a:moveTo>
                  <a:cubicBezTo>
                    <a:pt x="0" y="0"/>
                    <a:pt x="31" y="381"/>
                    <a:pt x="31" y="686"/>
                  </a:cubicBezTo>
                  <a:cubicBezTo>
                    <a:pt x="31" y="1402"/>
                    <a:pt x="31" y="2134"/>
                    <a:pt x="82" y="2850"/>
                  </a:cubicBezTo>
                  <a:cubicBezTo>
                    <a:pt x="133" y="3293"/>
                    <a:pt x="201" y="3736"/>
                    <a:pt x="286" y="4162"/>
                  </a:cubicBezTo>
                  <a:cubicBezTo>
                    <a:pt x="388" y="3923"/>
                    <a:pt x="542" y="3668"/>
                    <a:pt x="542" y="3412"/>
                  </a:cubicBezTo>
                  <a:cubicBezTo>
                    <a:pt x="559" y="2288"/>
                    <a:pt x="542" y="1146"/>
                    <a:pt x="542" y="5"/>
                  </a:cubicBezTo>
                  <a:cubicBezTo>
                    <a:pt x="510" y="2"/>
                    <a:pt x="481" y="0"/>
                    <a:pt x="453" y="0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2"/>
            <p:cNvSpPr/>
            <p:nvPr/>
          </p:nvSpPr>
          <p:spPr>
            <a:xfrm>
              <a:off x="1079631" y="2335762"/>
              <a:ext cx="13277" cy="52329"/>
            </a:xfrm>
            <a:custGeom>
              <a:avLst/>
              <a:gdLst/>
              <a:ahLst/>
              <a:cxnLst/>
              <a:rect l="l" t="t" r="r" b="b"/>
              <a:pathLst>
                <a:path w="665" h="2748" extrusionOk="0">
                  <a:moveTo>
                    <a:pt x="458" y="0"/>
                  </a:moveTo>
                  <a:cubicBezTo>
                    <a:pt x="401" y="0"/>
                    <a:pt x="330" y="33"/>
                    <a:pt x="239" y="106"/>
                  </a:cubicBezTo>
                  <a:cubicBezTo>
                    <a:pt x="358" y="941"/>
                    <a:pt x="0" y="1861"/>
                    <a:pt x="665" y="2747"/>
                  </a:cubicBezTo>
                  <a:lnTo>
                    <a:pt x="665" y="856"/>
                  </a:lnTo>
                  <a:cubicBezTo>
                    <a:pt x="665" y="669"/>
                    <a:pt x="665" y="481"/>
                    <a:pt x="648" y="311"/>
                  </a:cubicBezTo>
                  <a:cubicBezTo>
                    <a:pt x="625" y="129"/>
                    <a:pt x="572" y="0"/>
                    <a:pt x="458" y="0"/>
                  </a:cubicBezTo>
                  <a:close/>
                </a:path>
              </a:pathLst>
            </a:custGeom>
            <a:solidFill>
              <a:srgbClr val="E6B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2"/>
            <p:cNvSpPr/>
            <p:nvPr/>
          </p:nvSpPr>
          <p:spPr>
            <a:xfrm>
              <a:off x="982342" y="2304361"/>
              <a:ext cx="16331" cy="30697"/>
            </a:xfrm>
            <a:custGeom>
              <a:avLst/>
              <a:gdLst/>
              <a:ahLst/>
              <a:cxnLst/>
              <a:rect l="l" t="t" r="r" b="b"/>
              <a:pathLst>
                <a:path w="818" h="1612" extrusionOk="0">
                  <a:moveTo>
                    <a:pt x="0" y="1"/>
                  </a:moveTo>
                  <a:cubicBezTo>
                    <a:pt x="7" y="13"/>
                    <a:pt x="14" y="26"/>
                    <a:pt x="21" y="39"/>
                  </a:cubicBezTo>
                  <a:lnTo>
                    <a:pt x="21" y="39"/>
                  </a:lnTo>
                  <a:cubicBezTo>
                    <a:pt x="19" y="26"/>
                    <a:pt x="18" y="13"/>
                    <a:pt x="17" y="1"/>
                  </a:cubicBezTo>
                  <a:close/>
                  <a:moveTo>
                    <a:pt x="21" y="39"/>
                  </a:moveTo>
                  <a:cubicBezTo>
                    <a:pt x="57" y="418"/>
                    <a:pt x="136" y="797"/>
                    <a:pt x="136" y="1176"/>
                  </a:cubicBezTo>
                  <a:cubicBezTo>
                    <a:pt x="136" y="1488"/>
                    <a:pt x="238" y="1612"/>
                    <a:pt x="446" y="1612"/>
                  </a:cubicBezTo>
                  <a:cubicBezTo>
                    <a:pt x="546" y="1612"/>
                    <a:pt x="669" y="1583"/>
                    <a:pt x="818" y="1534"/>
                  </a:cubicBezTo>
                  <a:cubicBezTo>
                    <a:pt x="552" y="1019"/>
                    <a:pt x="286" y="537"/>
                    <a:pt x="21" y="39"/>
                  </a:cubicBez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2"/>
            <p:cNvSpPr/>
            <p:nvPr/>
          </p:nvSpPr>
          <p:spPr>
            <a:xfrm>
              <a:off x="1149009" y="2480219"/>
              <a:ext cx="10581" cy="5522"/>
            </a:xfrm>
            <a:custGeom>
              <a:avLst/>
              <a:gdLst/>
              <a:ahLst/>
              <a:cxnLst/>
              <a:rect l="l" t="t" r="r" b="b"/>
              <a:pathLst>
                <a:path w="530" h="290" extrusionOk="0">
                  <a:moveTo>
                    <a:pt x="512" y="0"/>
                  </a:moveTo>
                  <a:lnTo>
                    <a:pt x="1" y="51"/>
                  </a:lnTo>
                  <a:lnTo>
                    <a:pt x="18" y="290"/>
                  </a:lnTo>
                  <a:lnTo>
                    <a:pt x="529" y="171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E6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2"/>
            <p:cNvSpPr/>
            <p:nvPr/>
          </p:nvSpPr>
          <p:spPr>
            <a:xfrm>
              <a:off x="1236436" y="2281967"/>
              <a:ext cx="2755" cy="6513"/>
            </a:xfrm>
            <a:custGeom>
              <a:avLst/>
              <a:gdLst/>
              <a:ahLst/>
              <a:cxnLst/>
              <a:rect l="l" t="t" r="r" b="b"/>
              <a:pathLst>
                <a:path w="138" h="342" extrusionOk="0">
                  <a:moveTo>
                    <a:pt x="86" y="1"/>
                  </a:moveTo>
                  <a:lnTo>
                    <a:pt x="1" y="274"/>
                  </a:lnTo>
                  <a:lnTo>
                    <a:pt x="86" y="342"/>
                  </a:lnTo>
                  <a:cubicBezTo>
                    <a:pt x="103" y="222"/>
                    <a:pt x="120" y="120"/>
                    <a:pt x="137" y="18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2"/>
            <p:cNvSpPr/>
            <p:nvPr/>
          </p:nvSpPr>
          <p:spPr>
            <a:xfrm>
              <a:off x="828911" y="2278083"/>
              <a:ext cx="4113" cy="5541"/>
            </a:xfrm>
            <a:custGeom>
              <a:avLst/>
              <a:gdLst/>
              <a:ahLst/>
              <a:cxnLst/>
              <a:rect l="l" t="t" r="r" b="b"/>
              <a:pathLst>
                <a:path w="206" h="291" extrusionOk="0">
                  <a:moveTo>
                    <a:pt x="188" y="0"/>
                  </a:moveTo>
                  <a:lnTo>
                    <a:pt x="176" y="42"/>
                  </a:lnTo>
                  <a:lnTo>
                    <a:pt x="176" y="42"/>
                  </a:lnTo>
                  <a:lnTo>
                    <a:pt x="205" y="17"/>
                  </a:lnTo>
                  <a:lnTo>
                    <a:pt x="188" y="0"/>
                  </a:lnTo>
                  <a:close/>
                  <a:moveTo>
                    <a:pt x="176" y="42"/>
                  </a:moveTo>
                  <a:lnTo>
                    <a:pt x="1" y="188"/>
                  </a:lnTo>
                  <a:lnTo>
                    <a:pt x="103" y="290"/>
                  </a:lnTo>
                  <a:lnTo>
                    <a:pt x="176" y="42"/>
                  </a:ln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2"/>
            <p:cNvSpPr/>
            <p:nvPr/>
          </p:nvSpPr>
          <p:spPr>
            <a:xfrm>
              <a:off x="981663" y="2303714"/>
              <a:ext cx="1038" cy="666"/>
            </a:xfrm>
            <a:custGeom>
              <a:avLst/>
              <a:gdLst/>
              <a:ahLst/>
              <a:cxnLst/>
              <a:rect l="l" t="t" r="r" b="b"/>
              <a:pathLst>
                <a:path w="52" h="35" extrusionOk="0">
                  <a:moveTo>
                    <a:pt x="0" y="0"/>
                  </a:moveTo>
                  <a:lnTo>
                    <a:pt x="51" y="35"/>
                  </a:lnTo>
                  <a:lnTo>
                    <a:pt x="5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2"/>
            <p:cNvSpPr/>
            <p:nvPr/>
          </p:nvSpPr>
          <p:spPr>
            <a:xfrm>
              <a:off x="1090851" y="2409152"/>
              <a:ext cx="1378" cy="2304"/>
            </a:xfrm>
            <a:custGeom>
              <a:avLst/>
              <a:gdLst/>
              <a:ahLst/>
              <a:cxnLst/>
              <a:rect l="l" t="t" r="r" b="b"/>
              <a:pathLst>
                <a:path w="69" h="121" extrusionOk="0">
                  <a:moveTo>
                    <a:pt x="69" y="120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2"/>
            <p:cNvSpPr/>
            <p:nvPr/>
          </p:nvSpPr>
          <p:spPr>
            <a:xfrm>
              <a:off x="907832" y="982145"/>
              <a:ext cx="246648" cy="311573"/>
            </a:xfrm>
            <a:custGeom>
              <a:avLst/>
              <a:gdLst/>
              <a:ahLst/>
              <a:cxnLst/>
              <a:rect l="l" t="t" r="r" b="b"/>
              <a:pathLst>
                <a:path w="12354" h="16362" extrusionOk="0">
                  <a:moveTo>
                    <a:pt x="1230" y="0"/>
                  </a:moveTo>
                  <a:cubicBezTo>
                    <a:pt x="833" y="0"/>
                    <a:pt x="420" y="79"/>
                    <a:pt x="1" y="243"/>
                  </a:cubicBezTo>
                  <a:cubicBezTo>
                    <a:pt x="205" y="328"/>
                    <a:pt x="410" y="414"/>
                    <a:pt x="597" y="516"/>
                  </a:cubicBezTo>
                  <a:cubicBezTo>
                    <a:pt x="853" y="686"/>
                    <a:pt x="1159" y="839"/>
                    <a:pt x="1313" y="1078"/>
                  </a:cubicBezTo>
                  <a:cubicBezTo>
                    <a:pt x="1739" y="1708"/>
                    <a:pt x="2114" y="2390"/>
                    <a:pt x="2488" y="3054"/>
                  </a:cubicBezTo>
                  <a:lnTo>
                    <a:pt x="2591" y="3191"/>
                  </a:lnTo>
                  <a:lnTo>
                    <a:pt x="2642" y="3310"/>
                  </a:lnTo>
                  <a:lnTo>
                    <a:pt x="3102" y="4196"/>
                  </a:lnTo>
                  <a:lnTo>
                    <a:pt x="3630" y="5286"/>
                  </a:lnTo>
                  <a:cubicBezTo>
                    <a:pt x="4720" y="7484"/>
                    <a:pt x="5811" y="9699"/>
                    <a:pt x="6901" y="11914"/>
                  </a:cubicBezTo>
                  <a:lnTo>
                    <a:pt x="6969" y="12068"/>
                  </a:lnTo>
                  <a:cubicBezTo>
                    <a:pt x="7447" y="12971"/>
                    <a:pt x="7907" y="13908"/>
                    <a:pt x="8435" y="14794"/>
                  </a:cubicBezTo>
                  <a:cubicBezTo>
                    <a:pt x="8892" y="15594"/>
                    <a:pt x="9443" y="16332"/>
                    <a:pt x="10478" y="16332"/>
                  </a:cubicBezTo>
                  <a:cubicBezTo>
                    <a:pt x="10523" y="16332"/>
                    <a:pt x="10569" y="16330"/>
                    <a:pt x="10616" y="16327"/>
                  </a:cubicBezTo>
                  <a:lnTo>
                    <a:pt x="10990" y="16361"/>
                  </a:lnTo>
                  <a:lnTo>
                    <a:pt x="11757" y="16344"/>
                  </a:lnTo>
                  <a:lnTo>
                    <a:pt x="12354" y="16242"/>
                  </a:lnTo>
                  <a:cubicBezTo>
                    <a:pt x="11212" y="15867"/>
                    <a:pt x="10752" y="14998"/>
                    <a:pt x="10224" y="14197"/>
                  </a:cubicBezTo>
                  <a:lnTo>
                    <a:pt x="9287" y="12443"/>
                  </a:lnTo>
                  <a:lnTo>
                    <a:pt x="5998" y="5678"/>
                  </a:lnTo>
                  <a:cubicBezTo>
                    <a:pt x="5334" y="4418"/>
                    <a:pt x="4669" y="3157"/>
                    <a:pt x="4022" y="1879"/>
                  </a:cubicBezTo>
                  <a:cubicBezTo>
                    <a:pt x="3424" y="683"/>
                    <a:pt x="2399" y="0"/>
                    <a:pt x="1230" y="0"/>
                  </a:cubicBezTo>
                  <a:close/>
                </a:path>
              </a:pathLst>
            </a:custGeom>
            <a:solidFill>
              <a:srgbClr val="E5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2"/>
            <p:cNvSpPr/>
            <p:nvPr/>
          </p:nvSpPr>
          <p:spPr>
            <a:xfrm>
              <a:off x="1098678" y="981822"/>
              <a:ext cx="243234" cy="313211"/>
            </a:xfrm>
            <a:custGeom>
              <a:avLst/>
              <a:gdLst/>
              <a:ahLst/>
              <a:cxnLst/>
              <a:rect l="l" t="t" r="r" b="b"/>
              <a:pathLst>
                <a:path w="12183" h="16448" extrusionOk="0">
                  <a:moveTo>
                    <a:pt x="1369" y="1"/>
                  </a:moveTo>
                  <a:cubicBezTo>
                    <a:pt x="1190" y="1"/>
                    <a:pt x="1001" y="18"/>
                    <a:pt x="801" y="56"/>
                  </a:cubicBezTo>
                  <a:cubicBezTo>
                    <a:pt x="665" y="64"/>
                    <a:pt x="528" y="68"/>
                    <a:pt x="394" y="68"/>
                  </a:cubicBezTo>
                  <a:cubicBezTo>
                    <a:pt x="260" y="68"/>
                    <a:pt x="128" y="64"/>
                    <a:pt x="0" y="56"/>
                  </a:cubicBezTo>
                  <a:lnTo>
                    <a:pt x="0" y="56"/>
                  </a:lnTo>
                  <a:cubicBezTo>
                    <a:pt x="528" y="584"/>
                    <a:pt x="1040" y="1095"/>
                    <a:pt x="1551" y="1606"/>
                  </a:cubicBezTo>
                  <a:cubicBezTo>
                    <a:pt x="2437" y="3242"/>
                    <a:pt x="3323" y="4878"/>
                    <a:pt x="4175" y="6530"/>
                  </a:cubicBezTo>
                  <a:cubicBezTo>
                    <a:pt x="4430" y="7024"/>
                    <a:pt x="4618" y="7553"/>
                    <a:pt x="4839" y="8064"/>
                  </a:cubicBezTo>
                  <a:cubicBezTo>
                    <a:pt x="4958" y="8285"/>
                    <a:pt x="5095" y="8490"/>
                    <a:pt x="5197" y="8711"/>
                  </a:cubicBezTo>
                  <a:cubicBezTo>
                    <a:pt x="6356" y="10909"/>
                    <a:pt x="7463" y="13141"/>
                    <a:pt x="8673" y="15305"/>
                  </a:cubicBezTo>
                  <a:cubicBezTo>
                    <a:pt x="9073" y="16035"/>
                    <a:pt x="10075" y="16447"/>
                    <a:pt x="11016" y="16447"/>
                  </a:cubicBezTo>
                  <a:cubicBezTo>
                    <a:pt x="11437" y="16447"/>
                    <a:pt x="11846" y="16365"/>
                    <a:pt x="12183" y="16191"/>
                  </a:cubicBezTo>
                  <a:lnTo>
                    <a:pt x="11654" y="15969"/>
                  </a:lnTo>
                  <a:lnTo>
                    <a:pt x="10939" y="15356"/>
                  </a:lnTo>
                  <a:cubicBezTo>
                    <a:pt x="10377" y="14487"/>
                    <a:pt x="9780" y="13669"/>
                    <a:pt x="9320" y="12766"/>
                  </a:cubicBezTo>
                  <a:cubicBezTo>
                    <a:pt x="8247" y="10688"/>
                    <a:pt x="7259" y="8558"/>
                    <a:pt x="6219" y="6462"/>
                  </a:cubicBezTo>
                  <a:cubicBezTo>
                    <a:pt x="6185" y="6428"/>
                    <a:pt x="6168" y="6394"/>
                    <a:pt x="6185" y="6343"/>
                  </a:cubicBezTo>
                  <a:lnTo>
                    <a:pt x="6100" y="6224"/>
                  </a:lnTo>
                  <a:lnTo>
                    <a:pt x="6066" y="6070"/>
                  </a:lnTo>
                  <a:lnTo>
                    <a:pt x="5947" y="5832"/>
                  </a:lnTo>
                  <a:cubicBezTo>
                    <a:pt x="5265" y="4520"/>
                    <a:pt x="4584" y="3191"/>
                    <a:pt x="3885" y="1879"/>
                  </a:cubicBezTo>
                  <a:cubicBezTo>
                    <a:pt x="3321" y="810"/>
                    <a:pt x="2576" y="1"/>
                    <a:pt x="1369" y="1"/>
                  </a:cubicBezTo>
                  <a:close/>
                </a:path>
              </a:pathLst>
            </a:custGeom>
            <a:solidFill>
              <a:srgbClr val="E5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2"/>
            <p:cNvSpPr/>
            <p:nvPr/>
          </p:nvSpPr>
          <p:spPr>
            <a:xfrm>
              <a:off x="692510" y="981479"/>
              <a:ext cx="235068" cy="311878"/>
            </a:xfrm>
            <a:custGeom>
              <a:avLst/>
              <a:gdLst/>
              <a:ahLst/>
              <a:cxnLst/>
              <a:rect l="l" t="t" r="r" b="b"/>
              <a:pathLst>
                <a:path w="11774" h="16378" extrusionOk="0">
                  <a:moveTo>
                    <a:pt x="1029" y="0"/>
                  </a:moveTo>
                  <a:cubicBezTo>
                    <a:pt x="695" y="0"/>
                    <a:pt x="349" y="58"/>
                    <a:pt x="0" y="176"/>
                  </a:cubicBezTo>
                  <a:lnTo>
                    <a:pt x="1398" y="1607"/>
                  </a:lnTo>
                  <a:cubicBezTo>
                    <a:pt x="1755" y="2238"/>
                    <a:pt x="2164" y="2834"/>
                    <a:pt x="2488" y="3481"/>
                  </a:cubicBezTo>
                  <a:cubicBezTo>
                    <a:pt x="3817" y="6105"/>
                    <a:pt x="5112" y="8763"/>
                    <a:pt x="6407" y="11404"/>
                  </a:cubicBezTo>
                  <a:lnTo>
                    <a:pt x="7872" y="14352"/>
                  </a:lnTo>
                  <a:cubicBezTo>
                    <a:pt x="7991" y="14522"/>
                    <a:pt x="8111" y="14693"/>
                    <a:pt x="8196" y="14863"/>
                  </a:cubicBezTo>
                  <a:cubicBezTo>
                    <a:pt x="8665" y="15785"/>
                    <a:pt x="9334" y="16377"/>
                    <a:pt x="10362" y="16377"/>
                  </a:cubicBezTo>
                  <a:cubicBezTo>
                    <a:pt x="10455" y="16377"/>
                    <a:pt x="10550" y="16372"/>
                    <a:pt x="10649" y="16362"/>
                  </a:cubicBezTo>
                  <a:lnTo>
                    <a:pt x="11774" y="16362"/>
                  </a:lnTo>
                  <a:lnTo>
                    <a:pt x="11416" y="15970"/>
                  </a:lnTo>
                  <a:lnTo>
                    <a:pt x="10769" y="15357"/>
                  </a:lnTo>
                  <a:cubicBezTo>
                    <a:pt x="10002" y="14028"/>
                    <a:pt x="9235" y="12699"/>
                    <a:pt x="8469" y="11370"/>
                  </a:cubicBezTo>
                  <a:cubicBezTo>
                    <a:pt x="6918" y="8201"/>
                    <a:pt x="5351" y="5049"/>
                    <a:pt x="3766" y="1897"/>
                  </a:cubicBezTo>
                  <a:cubicBezTo>
                    <a:pt x="3149" y="651"/>
                    <a:pt x="2149" y="0"/>
                    <a:pt x="1029" y="0"/>
                  </a:cubicBezTo>
                  <a:close/>
                </a:path>
              </a:pathLst>
            </a:custGeom>
            <a:solidFill>
              <a:srgbClr val="E5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2"/>
            <p:cNvSpPr/>
            <p:nvPr/>
          </p:nvSpPr>
          <p:spPr>
            <a:xfrm>
              <a:off x="525483" y="985344"/>
              <a:ext cx="221811" cy="312011"/>
            </a:xfrm>
            <a:custGeom>
              <a:avLst/>
              <a:gdLst/>
              <a:ahLst/>
              <a:cxnLst/>
              <a:rect l="l" t="t" r="r" b="b"/>
              <a:pathLst>
                <a:path w="11110" h="16385" extrusionOk="0">
                  <a:moveTo>
                    <a:pt x="514" y="0"/>
                  </a:moveTo>
                  <a:cubicBezTo>
                    <a:pt x="396" y="0"/>
                    <a:pt x="270" y="13"/>
                    <a:pt x="137" y="41"/>
                  </a:cubicBezTo>
                  <a:lnTo>
                    <a:pt x="1" y="1132"/>
                  </a:lnTo>
                  <a:cubicBezTo>
                    <a:pt x="529" y="2069"/>
                    <a:pt x="1091" y="2989"/>
                    <a:pt x="1568" y="3960"/>
                  </a:cubicBezTo>
                  <a:cubicBezTo>
                    <a:pt x="3425" y="7589"/>
                    <a:pt x="5283" y="11235"/>
                    <a:pt x="7055" y="14898"/>
                  </a:cubicBezTo>
                  <a:cubicBezTo>
                    <a:pt x="7601" y="16026"/>
                    <a:pt x="8513" y="16385"/>
                    <a:pt x="9480" y="16385"/>
                  </a:cubicBezTo>
                  <a:cubicBezTo>
                    <a:pt x="9931" y="16385"/>
                    <a:pt x="10393" y="16307"/>
                    <a:pt x="10837" y="16193"/>
                  </a:cubicBezTo>
                  <a:cubicBezTo>
                    <a:pt x="10939" y="16176"/>
                    <a:pt x="11024" y="16057"/>
                    <a:pt x="11110" y="16006"/>
                  </a:cubicBezTo>
                  <a:cubicBezTo>
                    <a:pt x="10718" y="15955"/>
                    <a:pt x="10241" y="16040"/>
                    <a:pt x="10036" y="15819"/>
                  </a:cubicBezTo>
                  <a:cubicBezTo>
                    <a:pt x="9576" y="15393"/>
                    <a:pt x="9270" y="14796"/>
                    <a:pt x="8912" y="14268"/>
                  </a:cubicBezTo>
                  <a:cubicBezTo>
                    <a:pt x="8792" y="14132"/>
                    <a:pt x="8690" y="13978"/>
                    <a:pt x="8588" y="13825"/>
                  </a:cubicBezTo>
                  <a:cubicBezTo>
                    <a:pt x="7651" y="11934"/>
                    <a:pt x="6714" y="10026"/>
                    <a:pt x="5777" y="8134"/>
                  </a:cubicBezTo>
                  <a:cubicBezTo>
                    <a:pt x="5317" y="7248"/>
                    <a:pt x="4857" y="6345"/>
                    <a:pt x="4397" y="5442"/>
                  </a:cubicBezTo>
                  <a:cubicBezTo>
                    <a:pt x="3681" y="4045"/>
                    <a:pt x="2999" y="2631"/>
                    <a:pt x="2216" y="1268"/>
                  </a:cubicBezTo>
                  <a:cubicBezTo>
                    <a:pt x="1828" y="627"/>
                    <a:pt x="1337" y="0"/>
                    <a:pt x="514" y="0"/>
                  </a:cubicBezTo>
                  <a:close/>
                </a:path>
              </a:pathLst>
            </a:custGeom>
            <a:solidFill>
              <a:srgbClr val="E5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2"/>
            <p:cNvSpPr/>
            <p:nvPr/>
          </p:nvSpPr>
          <p:spPr>
            <a:xfrm>
              <a:off x="1112274" y="1012404"/>
              <a:ext cx="83034" cy="283257"/>
            </a:xfrm>
            <a:custGeom>
              <a:avLst/>
              <a:gdLst/>
              <a:ahLst/>
              <a:cxnLst/>
              <a:rect l="l" t="t" r="r" b="b"/>
              <a:pathLst>
                <a:path w="4159" h="14875" extrusionOk="0">
                  <a:moveTo>
                    <a:pt x="870" y="0"/>
                  </a:moveTo>
                  <a:lnTo>
                    <a:pt x="785" y="716"/>
                  </a:lnTo>
                  <a:cubicBezTo>
                    <a:pt x="870" y="1057"/>
                    <a:pt x="938" y="1380"/>
                    <a:pt x="1023" y="1721"/>
                  </a:cubicBezTo>
                  <a:cubicBezTo>
                    <a:pt x="1040" y="1585"/>
                    <a:pt x="1057" y="1448"/>
                    <a:pt x="1057" y="1295"/>
                  </a:cubicBezTo>
                  <a:cubicBezTo>
                    <a:pt x="1824" y="2965"/>
                    <a:pt x="1432" y="4720"/>
                    <a:pt x="1551" y="6441"/>
                  </a:cubicBezTo>
                  <a:lnTo>
                    <a:pt x="1398" y="6492"/>
                  </a:lnTo>
                  <a:lnTo>
                    <a:pt x="1142" y="6219"/>
                  </a:lnTo>
                  <a:lnTo>
                    <a:pt x="1142" y="6986"/>
                  </a:lnTo>
                  <a:lnTo>
                    <a:pt x="1534" y="6798"/>
                  </a:lnTo>
                  <a:lnTo>
                    <a:pt x="1534" y="13546"/>
                  </a:lnTo>
                  <a:cubicBezTo>
                    <a:pt x="887" y="13324"/>
                    <a:pt x="1176" y="12813"/>
                    <a:pt x="1040" y="12455"/>
                  </a:cubicBezTo>
                  <a:cubicBezTo>
                    <a:pt x="904" y="12353"/>
                    <a:pt x="733" y="12268"/>
                    <a:pt x="665" y="12131"/>
                  </a:cubicBezTo>
                  <a:cubicBezTo>
                    <a:pt x="597" y="11961"/>
                    <a:pt x="546" y="11791"/>
                    <a:pt x="546" y="11603"/>
                  </a:cubicBezTo>
                  <a:cubicBezTo>
                    <a:pt x="529" y="11808"/>
                    <a:pt x="529" y="12012"/>
                    <a:pt x="512" y="12217"/>
                  </a:cubicBezTo>
                  <a:cubicBezTo>
                    <a:pt x="495" y="12251"/>
                    <a:pt x="359" y="12251"/>
                    <a:pt x="273" y="12268"/>
                  </a:cubicBezTo>
                  <a:cubicBezTo>
                    <a:pt x="273" y="12370"/>
                    <a:pt x="290" y="12472"/>
                    <a:pt x="307" y="12591"/>
                  </a:cubicBezTo>
                  <a:lnTo>
                    <a:pt x="1" y="12608"/>
                  </a:lnTo>
                  <a:cubicBezTo>
                    <a:pt x="529" y="13409"/>
                    <a:pt x="989" y="14295"/>
                    <a:pt x="2131" y="14670"/>
                  </a:cubicBezTo>
                  <a:lnTo>
                    <a:pt x="1534" y="14755"/>
                  </a:lnTo>
                  <a:lnTo>
                    <a:pt x="2386" y="14875"/>
                  </a:lnTo>
                  <a:cubicBezTo>
                    <a:pt x="2335" y="14483"/>
                    <a:pt x="2318" y="14210"/>
                    <a:pt x="2284" y="13937"/>
                  </a:cubicBezTo>
                  <a:cubicBezTo>
                    <a:pt x="1875" y="13307"/>
                    <a:pt x="2114" y="12711"/>
                    <a:pt x="2420" y="12131"/>
                  </a:cubicBezTo>
                  <a:cubicBezTo>
                    <a:pt x="2574" y="11859"/>
                    <a:pt x="2727" y="11603"/>
                    <a:pt x="2897" y="11348"/>
                  </a:cubicBezTo>
                  <a:lnTo>
                    <a:pt x="2744" y="10445"/>
                  </a:lnTo>
                  <a:lnTo>
                    <a:pt x="2318" y="11348"/>
                  </a:lnTo>
                  <a:lnTo>
                    <a:pt x="2182" y="11348"/>
                  </a:lnTo>
                  <a:cubicBezTo>
                    <a:pt x="2148" y="11092"/>
                    <a:pt x="2114" y="10819"/>
                    <a:pt x="2114" y="10564"/>
                  </a:cubicBezTo>
                  <a:lnTo>
                    <a:pt x="2114" y="5384"/>
                  </a:lnTo>
                  <a:cubicBezTo>
                    <a:pt x="2114" y="4822"/>
                    <a:pt x="2028" y="4243"/>
                    <a:pt x="2079" y="3663"/>
                  </a:cubicBezTo>
                  <a:lnTo>
                    <a:pt x="2079" y="3663"/>
                  </a:lnTo>
                  <a:cubicBezTo>
                    <a:pt x="2642" y="4277"/>
                    <a:pt x="2931" y="5095"/>
                    <a:pt x="2897" y="5929"/>
                  </a:cubicBezTo>
                  <a:cubicBezTo>
                    <a:pt x="2846" y="7276"/>
                    <a:pt x="2897" y="8639"/>
                    <a:pt x="2897" y="9985"/>
                  </a:cubicBezTo>
                  <a:lnTo>
                    <a:pt x="3408" y="9286"/>
                  </a:lnTo>
                  <a:lnTo>
                    <a:pt x="3408" y="7446"/>
                  </a:lnTo>
                  <a:cubicBezTo>
                    <a:pt x="3408" y="7198"/>
                    <a:pt x="3376" y="6934"/>
                    <a:pt x="3732" y="6934"/>
                  </a:cubicBezTo>
                  <a:cubicBezTo>
                    <a:pt x="3743" y="6934"/>
                    <a:pt x="3755" y="6934"/>
                    <a:pt x="3766" y="6935"/>
                  </a:cubicBezTo>
                  <a:lnTo>
                    <a:pt x="4158" y="6458"/>
                  </a:lnTo>
                  <a:cubicBezTo>
                    <a:pt x="3937" y="5947"/>
                    <a:pt x="3766" y="5418"/>
                    <a:pt x="3494" y="4924"/>
                  </a:cubicBezTo>
                  <a:cubicBezTo>
                    <a:pt x="2642" y="3272"/>
                    <a:pt x="1756" y="1636"/>
                    <a:pt x="870" y="0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2"/>
            <p:cNvSpPr/>
            <p:nvPr/>
          </p:nvSpPr>
          <p:spPr>
            <a:xfrm>
              <a:off x="940495" y="1045176"/>
              <a:ext cx="104796" cy="219008"/>
            </a:xfrm>
            <a:custGeom>
              <a:avLst/>
              <a:gdLst/>
              <a:ahLst/>
              <a:cxnLst/>
              <a:rect l="l" t="t" r="r" b="b"/>
              <a:pathLst>
                <a:path w="5249" h="11501" extrusionOk="0">
                  <a:moveTo>
                    <a:pt x="1006" y="0"/>
                  </a:moveTo>
                  <a:lnTo>
                    <a:pt x="495" y="119"/>
                  </a:lnTo>
                  <a:cubicBezTo>
                    <a:pt x="495" y="1295"/>
                    <a:pt x="495" y="2454"/>
                    <a:pt x="512" y="3629"/>
                  </a:cubicBezTo>
                  <a:cubicBezTo>
                    <a:pt x="512" y="3927"/>
                    <a:pt x="434" y="4056"/>
                    <a:pt x="280" y="4056"/>
                  </a:cubicBezTo>
                  <a:cubicBezTo>
                    <a:pt x="205" y="4056"/>
                    <a:pt x="112" y="4026"/>
                    <a:pt x="0" y="3970"/>
                  </a:cubicBezTo>
                  <a:lnTo>
                    <a:pt x="0" y="4771"/>
                  </a:lnTo>
                  <a:cubicBezTo>
                    <a:pt x="130" y="4654"/>
                    <a:pt x="232" y="4599"/>
                    <a:pt x="310" y="4599"/>
                  </a:cubicBezTo>
                  <a:cubicBezTo>
                    <a:pt x="436" y="4599"/>
                    <a:pt x="495" y="4745"/>
                    <a:pt x="495" y="5009"/>
                  </a:cubicBezTo>
                  <a:cubicBezTo>
                    <a:pt x="478" y="7088"/>
                    <a:pt x="478" y="9167"/>
                    <a:pt x="460" y="11228"/>
                  </a:cubicBezTo>
                  <a:lnTo>
                    <a:pt x="852" y="10802"/>
                  </a:lnTo>
                  <a:cubicBezTo>
                    <a:pt x="955" y="11092"/>
                    <a:pt x="1023" y="11296"/>
                    <a:pt x="1091" y="11501"/>
                  </a:cubicBezTo>
                  <a:cubicBezTo>
                    <a:pt x="1091" y="10530"/>
                    <a:pt x="1091" y="9541"/>
                    <a:pt x="1108" y="8570"/>
                  </a:cubicBezTo>
                  <a:cubicBezTo>
                    <a:pt x="1108" y="8315"/>
                    <a:pt x="1159" y="8042"/>
                    <a:pt x="1244" y="7787"/>
                  </a:cubicBezTo>
                  <a:cubicBezTo>
                    <a:pt x="1361" y="7412"/>
                    <a:pt x="1543" y="7238"/>
                    <a:pt x="1827" y="7238"/>
                  </a:cubicBezTo>
                  <a:cubicBezTo>
                    <a:pt x="1957" y="7238"/>
                    <a:pt x="2108" y="7274"/>
                    <a:pt x="2284" y="7344"/>
                  </a:cubicBezTo>
                  <a:cubicBezTo>
                    <a:pt x="2420" y="7398"/>
                    <a:pt x="2570" y="7414"/>
                    <a:pt x="2731" y="7414"/>
                  </a:cubicBezTo>
                  <a:cubicBezTo>
                    <a:pt x="2973" y="7414"/>
                    <a:pt x="3241" y="7378"/>
                    <a:pt x="3527" y="7378"/>
                  </a:cubicBezTo>
                  <a:cubicBezTo>
                    <a:pt x="3510" y="7395"/>
                    <a:pt x="3476" y="7565"/>
                    <a:pt x="3425" y="7718"/>
                  </a:cubicBezTo>
                  <a:lnTo>
                    <a:pt x="3868" y="7752"/>
                  </a:lnTo>
                  <a:lnTo>
                    <a:pt x="4158" y="7531"/>
                  </a:lnTo>
                  <a:cubicBezTo>
                    <a:pt x="4362" y="7923"/>
                    <a:pt x="4550" y="8281"/>
                    <a:pt x="4720" y="8638"/>
                  </a:cubicBezTo>
                  <a:lnTo>
                    <a:pt x="5248" y="8604"/>
                  </a:lnTo>
                  <a:cubicBezTo>
                    <a:pt x="4175" y="6389"/>
                    <a:pt x="3084" y="4191"/>
                    <a:pt x="1994" y="1976"/>
                  </a:cubicBezTo>
                  <a:lnTo>
                    <a:pt x="1994" y="1976"/>
                  </a:lnTo>
                  <a:cubicBezTo>
                    <a:pt x="2113" y="2607"/>
                    <a:pt x="2249" y="3220"/>
                    <a:pt x="2352" y="3851"/>
                  </a:cubicBezTo>
                  <a:cubicBezTo>
                    <a:pt x="2403" y="4140"/>
                    <a:pt x="2437" y="4413"/>
                    <a:pt x="2471" y="4686"/>
                  </a:cubicBezTo>
                  <a:cubicBezTo>
                    <a:pt x="2624" y="4822"/>
                    <a:pt x="2829" y="4924"/>
                    <a:pt x="2897" y="5094"/>
                  </a:cubicBezTo>
                  <a:cubicBezTo>
                    <a:pt x="3153" y="5691"/>
                    <a:pt x="3340" y="6304"/>
                    <a:pt x="3578" y="6952"/>
                  </a:cubicBezTo>
                  <a:lnTo>
                    <a:pt x="2079" y="6611"/>
                  </a:lnTo>
                  <a:lnTo>
                    <a:pt x="2215" y="5248"/>
                  </a:lnTo>
                  <a:lnTo>
                    <a:pt x="2215" y="5248"/>
                  </a:lnTo>
                  <a:cubicBezTo>
                    <a:pt x="2169" y="5255"/>
                    <a:pt x="2126" y="5258"/>
                    <a:pt x="2086" y="5258"/>
                  </a:cubicBezTo>
                  <a:cubicBezTo>
                    <a:pt x="1832" y="5258"/>
                    <a:pt x="1704" y="5116"/>
                    <a:pt x="1704" y="4822"/>
                  </a:cubicBezTo>
                  <a:cubicBezTo>
                    <a:pt x="1687" y="5180"/>
                    <a:pt x="1653" y="5520"/>
                    <a:pt x="1585" y="5878"/>
                  </a:cubicBezTo>
                  <a:cubicBezTo>
                    <a:pt x="1517" y="6151"/>
                    <a:pt x="1415" y="6423"/>
                    <a:pt x="1295" y="6679"/>
                  </a:cubicBezTo>
                  <a:lnTo>
                    <a:pt x="1125" y="6645"/>
                  </a:lnTo>
                  <a:cubicBezTo>
                    <a:pt x="1125" y="6492"/>
                    <a:pt x="1091" y="6338"/>
                    <a:pt x="1091" y="6185"/>
                  </a:cubicBezTo>
                  <a:lnTo>
                    <a:pt x="1091" y="1755"/>
                  </a:lnTo>
                  <a:cubicBezTo>
                    <a:pt x="1108" y="1585"/>
                    <a:pt x="1159" y="1431"/>
                    <a:pt x="1227" y="1278"/>
                  </a:cubicBezTo>
                  <a:lnTo>
                    <a:pt x="1483" y="88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2"/>
            <p:cNvSpPr/>
            <p:nvPr/>
          </p:nvSpPr>
          <p:spPr>
            <a:xfrm>
              <a:off x="903759" y="1011433"/>
              <a:ext cx="26553" cy="247610"/>
            </a:xfrm>
            <a:custGeom>
              <a:avLst/>
              <a:gdLst/>
              <a:ahLst/>
              <a:cxnLst/>
              <a:rect l="l" t="t" r="r" b="b"/>
              <a:pathLst>
                <a:path w="1330" h="13003" extrusionOk="0">
                  <a:moveTo>
                    <a:pt x="1074" y="0"/>
                  </a:moveTo>
                  <a:cubicBezTo>
                    <a:pt x="0" y="1551"/>
                    <a:pt x="426" y="3288"/>
                    <a:pt x="375" y="4975"/>
                  </a:cubicBezTo>
                  <a:cubicBezTo>
                    <a:pt x="375" y="5282"/>
                    <a:pt x="409" y="5589"/>
                    <a:pt x="426" y="5895"/>
                  </a:cubicBezTo>
                  <a:lnTo>
                    <a:pt x="426" y="6406"/>
                  </a:lnTo>
                  <a:cubicBezTo>
                    <a:pt x="426" y="8400"/>
                    <a:pt x="409" y="10393"/>
                    <a:pt x="426" y="12387"/>
                  </a:cubicBezTo>
                  <a:cubicBezTo>
                    <a:pt x="426" y="12632"/>
                    <a:pt x="317" y="13002"/>
                    <a:pt x="743" y="13002"/>
                  </a:cubicBezTo>
                  <a:cubicBezTo>
                    <a:pt x="762" y="13002"/>
                    <a:pt x="781" y="13002"/>
                    <a:pt x="801" y="13000"/>
                  </a:cubicBezTo>
                  <a:cubicBezTo>
                    <a:pt x="1159" y="12268"/>
                    <a:pt x="1329" y="11433"/>
                    <a:pt x="1295" y="10615"/>
                  </a:cubicBezTo>
                  <a:cubicBezTo>
                    <a:pt x="1278" y="8894"/>
                    <a:pt x="1295" y="7190"/>
                    <a:pt x="1295" y="5486"/>
                  </a:cubicBezTo>
                  <a:cubicBezTo>
                    <a:pt x="1295" y="3902"/>
                    <a:pt x="1312" y="2334"/>
                    <a:pt x="1278" y="750"/>
                  </a:cubicBezTo>
                  <a:cubicBezTo>
                    <a:pt x="1244" y="494"/>
                    <a:pt x="1176" y="239"/>
                    <a:pt x="1074" y="0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2"/>
            <p:cNvSpPr/>
            <p:nvPr/>
          </p:nvSpPr>
          <p:spPr>
            <a:xfrm>
              <a:off x="1102072" y="1012080"/>
              <a:ext cx="21802" cy="233937"/>
            </a:xfrm>
            <a:custGeom>
              <a:avLst/>
              <a:gdLst/>
              <a:ahLst/>
              <a:cxnLst/>
              <a:rect l="l" t="t" r="r" b="b"/>
              <a:pathLst>
                <a:path w="1092" h="12285" extrusionOk="0">
                  <a:moveTo>
                    <a:pt x="461" y="0"/>
                  </a:moveTo>
                  <a:cubicBezTo>
                    <a:pt x="324" y="648"/>
                    <a:pt x="69" y="1295"/>
                    <a:pt x="52" y="1943"/>
                  </a:cubicBezTo>
                  <a:cubicBezTo>
                    <a:pt x="1" y="4464"/>
                    <a:pt x="52" y="6986"/>
                    <a:pt x="18" y="9490"/>
                  </a:cubicBezTo>
                  <a:cubicBezTo>
                    <a:pt x="18" y="10513"/>
                    <a:pt x="120" y="11467"/>
                    <a:pt x="767" y="12285"/>
                  </a:cubicBezTo>
                  <a:cubicBezTo>
                    <a:pt x="836" y="12268"/>
                    <a:pt x="989" y="12268"/>
                    <a:pt x="989" y="12234"/>
                  </a:cubicBezTo>
                  <a:cubicBezTo>
                    <a:pt x="1023" y="12046"/>
                    <a:pt x="1040" y="11842"/>
                    <a:pt x="1040" y="11620"/>
                  </a:cubicBezTo>
                  <a:lnTo>
                    <a:pt x="1040" y="750"/>
                  </a:lnTo>
                  <a:cubicBezTo>
                    <a:pt x="989" y="443"/>
                    <a:pt x="1091" y="17"/>
                    <a:pt x="461" y="0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2"/>
            <p:cNvSpPr/>
            <p:nvPr/>
          </p:nvSpPr>
          <p:spPr>
            <a:xfrm>
              <a:off x="1027582" y="1014346"/>
              <a:ext cx="71455" cy="204745"/>
            </a:xfrm>
            <a:custGeom>
              <a:avLst/>
              <a:gdLst/>
              <a:ahLst/>
              <a:cxnLst/>
              <a:rect l="l" t="t" r="r" b="b"/>
              <a:pathLst>
                <a:path w="3579" h="10752" extrusionOk="0">
                  <a:moveTo>
                    <a:pt x="2130" y="4226"/>
                  </a:moveTo>
                  <a:lnTo>
                    <a:pt x="2130" y="7327"/>
                  </a:lnTo>
                  <a:cubicBezTo>
                    <a:pt x="1295" y="6202"/>
                    <a:pt x="1261" y="5538"/>
                    <a:pt x="2130" y="4226"/>
                  </a:cubicBezTo>
                  <a:close/>
                  <a:moveTo>
                    <a:pt x="2846" y="0"/>
                  </a:moveTo>
                  <a:lnTo>
                    <a:pt x="2249" y="239"/>
                  </a:lnTo>
                  <a:cubicBezTo>
                    <a:pt x="2266" y="767"/>
                    <a:pt x="2266" y="1278"/>
                    <a:pt x="2215" y="1806"/>
                  </a:cubicBezTo>
                  <a:cubicBezTo>
                    <a:pt x="2079" y="2675"/>
                    <a:pt x="1857" y="3527"/>
                    <a:pt x="1687" y="4379"/>
                  </a:cubicBezTo>
                  <a:lnTo>
                    <a:pt x="1517" y="4362"/>
                  </a:lnTo>
                  <a:cubicBezTo>
                    <a:pt x="1414" y="4056"/>
                    <a:pt x="1295" y="3749"/>
                    <a:pt x="1176" y="3425"/>
                  </a:cubicBezTo>
                  <a:cubicBezTo>
                    <a:pt x="1121" y="3355"/>
                    <a:pt x="1038" y="3334"/>
                    <a:pt x="943" y="3334"/>
                  </a:cubicBezTo>
                  <a:cubicBezTo>
                    <a:pt x="794" y="3334"/>
                    <a:pt x="615" y="3386"/>
                    <a:pt x="462" y="3386"/>
                  </a:cubicBezTo>
                  <a:cubicBezTo>
                    <a:pt x="261" y="3386"/>
                    <a:pt x="104" y="3296"/>
                    <a:pt x="120" y="2880"/>
                  </a:cubicBezTo>
                  <a:lnTo>
                    <a:pt x="120" y="2880"/>
                  </a:lnTo>
                  <a:cubicBezTo>
                    <a:pt x="85" y="3255"/>
                    <a:pt x="34" y="3613"/>
                    <a:pt x="0" y="3987"/>
                  </a:cubicBezTo>
                  <a:lnTo>
                    <a:pt x="3306" y="10752"/>
                  </a:lnTo>
                  <a:cubicBezTo>
                    <a:pt x="3391" y="10632"/>
                    <a:pt x="3578" y="10513"/>
                    <a:pt x="3561" y="10411"/>
                  </a:cubicBezTo>
                  <a:cubicBezTo>
                    <a:pt x="3493" y="10019"/>
                    <a:pt x="3374" y="9627"/>
                    <a:pt x="3272" y="9235"/>
                  </a:cubicBezTo>
                  <a:cubicBezTo>
                    <a:pt x="3169" y="9218"/>
                    <a:pt x="3016" y="9184"/>
                    <a:pt x="3016" y="9150"/>
                  </a:cubicBezTo>
                  <a:cubicBezTo>
                    <a:pt x="2948" y="8554"/>
                    <a:pt x="2880" y="7957"/>
                    <a:pt x="2829" y="7361"/>
                  </a:cubicBezTo>
                  <a:cubicBezTo>
                    <a:pt x="2760" y="7310"/>
                    <a:pt x="2726" y="7242"/>
                    <a:pt x="2675" y="7174"/>
                  </a:cubicBezTo>
                  <a:cubicBezTo>
                    <a:pt x="2556" y="6969"/>
                    <a:pt x="2454" y="6731"/>
                    <a:pt x="2403" y="6492"/>
                  </a:cubicBezTo>
                  <a:cubicBezTo>
                    <a:pt x="2403" y="6424"/>
                    <a:pt x="2726" y="6322"/>
                    <a:pt x="2914" y="6219"/>
                  </a:cubicBezTo>
                  <a:cubicBezTo>
                    <a:pt x="2897" y="4379"/>
                    <a:pt x="2863" y="2522"/>
                    <a:pt x="2846" y="682"/>
                  </a:cubicBezTo>
                  <a:lnTo>
                    <a:pt x="2846" y="0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2"/>
            <p:cNvSpPr/>
            <p:nvPr/>
          </p:nvSpPr>
          <p:spPr>
            <a:xfrm>
              <a:off x="1222840" y="1088003"/>
              <a:ext cx="116356" cy="185931"/>
            </a:xfrm>
            <a:custGeom>
              <a:avLst/>
              <a:gdLst/>
              <a:ahLst/>
              <a:cxnLst/>
              <a:rect l="l" t="t" r="r" b="b"/>
              <a:pathLst>
                <a:path w="5828" h="9764" extrusionOk="0">
                  <a:moveTo>
                    <a:pt x="85" y="0"/>
                  </a:moveTo>
                  <a:cubicBezTo>
                    <a:pt x="102" y="290"/>
                    <a:pt x="733" y="648"/>
                    <a:pt x="0" y="869"/>
                  </a:cubicBezTo>
                  <a:cubicBezTo>
                    <a:pt x="1040" y="2982"/>
                    <a:pt x="2028" y="5112"/>
                    <a:pt x="3101" y="7190"/>
                  </a:cubicBezTo>
                  <a:cubicBezTo>
                    <a:pt x="3561" y="8093"/>
                    <a:pt x="4175" y="8911"/>
                    <a:pt x="4720" y="9763"/>
                  </a:cubicBezTo>
                  <a:cubicBezTo>
                    <a:pt x="4856" y="9542"/>
                    <a:pt x="5010" y="9337"/>
                    <a:pt x="5163" y="9133"/>
                  </a:cubicBezTo>
                  <a:cubicBezTo>
                    <a:pt x="5164" y="9131"/>
                    <a:pt x="5166" y="9131"/>
                    <a:pt x="5168" y="9131"/>
                  </a:cubicBezTo>
                  <a:cubicBezTo>
                    <a:pt x="5204" y="9131"/>
                    <a:pt x="5374" y="9238"/>
                    <a:pt x="5470" y="9286"/>
                  </a:cubicBezTo>
                  <a:lnTo>
                    <a:pt x="5827" y="9269"/>
                  </a:lnTo>
                  <a:cubicBezTo>
                    <a:pt x="5742" y="8911"/>
                    <a:pt x="5657" y="8553"/>
                    <a:pt x="5555" y="8196"/>
                  </a:cubicBezTo>
                  <a:lnTo>
                    <a:pt x="5112" y="8911"/>
                  </a:lnTo>
                  <a:lnTo>
                    <a:pt x="4822" y="8127"/>
                  </a:lnTo>
                  <a:lnTo>
                    <a:pt x="4601" y="8400"/>
                  </a:lnTo>
                  <a:lnTo>
                    <a:pt x="4515" y="8536"/>
                  </a:lnTo>
                  <a:lnTo>
                    <a:pt x="4481" y="8383"/>
                  </a:lnTo>
                  <a:cubicBezTo>
                    <a:pt x="4243" y="7770"/>
                    <a:pt x="3851" y="7173"/>
                    <a:pt x="3766" y="6543"/>
                  </a:cubicBezTo>
                  <a:cubicBezTo>
                    <a:pt x="3629" y="5452"/>
                    <a:pt x="3664" y="4345"/>
                    <a:pt x="3629" y="3254"/>
                  </a:cubicBezTo>
                  <a:cubicBezTo>
                    <a:pt x="3238" y="3050"/>
                    <a:pt x="3203" y="2845"/>
                    <a:pt x="3629" y="2641"/>
                  </a:cubicBezTo>
                  <a:lnTo>
                    <a:pt x="4362" y="2505"/>
                  </a:lnTo>
                  <a:cubicBezTo>
                    <a:pt x="4311" y="2317"/>
                    <a:pt x="4277" y="2096"/>
                    <a:pt x="4226" y="1891"/>
                  </a:cubicBezTo>
                  <a:lnTo>
                    <a:pt x="3851" y="1874"/>
                  </a:lnTo>
                  <a:lnTo>
                    <a:pt x="3238" y="2368"/>
                  </a:lnTo>
                  <a:lnTo>
                    <a:pt x="3238" y="6270"/>
                  </a:lnTo>
                  <a:cubicBezTo>
                    <a:pt x="2386" y="5350"/>
                    <a:pt x="2437" y="4106"/>
                    <a:pt x="2454" y="2880"/>
                  </a:cubicBezTo>
                  <a:lnTo>
                    <a:pt x="2454" y="2880"/>
                  </a:lnTo>
                  <a:cubicBezTo>
                    <a:pt x="2386" y="3067"/>
                    <a:pt x="2317" y="3254"/>
                    <a:pt x="2198" y="3612"/>
                  </a:cubicBezTo>
                  <a:cubicBezTo>
                    <a:pt x="2113" y="3169"/>
                    <a:pt x="2147" y="2811"/>
                    <a:pt x="1994" y="2641"/>
                  </a:cubicBezTo>
                  <a:cubicBezTo>
                    <a:pt x="1704" y="2351"/>
                    <a:pt x="1840" y="2130"/>
                    <a:pt x="1977" y="1857"/>
                  </a:cubicBezTo>
                  <a:lnTo>
                    <a:pt x="1329" y="1619"/>
                  </a:lnTo>
                  <a:cubicBezTo>
                    <a:pt x="1291" y="1623"/>
                    <a:pt x="1254" y="1625"/>
                    <a:pt x="1220" y="1625"/>
                  </a:cubicBezTo>
                  <a:cubicBezTo>
                    <a:pt x="730" y="1625"/>
                    <a:pt x="704" y="1182"/>
                    <a:pt x="528" y="784"/>
                  </a:cubicBezTo>
                  <a:lnTo>
                    <a:pt x="1057" y="716"/>
                  </a:lnTo>
                  <a:lnTo>
                    <a:pt x="1210" y="613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2"/>
            <p:cNvSpPr/>
            <p:nvPr/>
          </p:nvSpPr>
          <p:spPr>
            <a:xfrm>
              <a:off x="861573" y="1133419"/>
              <a:ext cx="58198" cy="140515"/>
            </a:xfrm>
            <a:custGeom>
              <a:avLst/>
              <a:gdLst/>
              <a:ahLst/>
              <a:cxnLst/>
              <a:rect l="l" t="t" r="r" b="b"/>
              <a:pathLst>
                <a:path w="2915" h="7379" extrusionOk="0">
                  <a:moveTo>
                    <a:pt x="2539" y="0"/>
                  </a:moveTo>
                  <a:lnTo>
                    <a:pt x="1909" y="120"/>
                  </a:lnTo>
                  <a:cubicBezTo>
                    <a:pt x="1926" y="1091"/>
                    <a:pt x="1926" y="2062"/>
                    <a:pt x="1943" y="3033"/>
                  </a:cubicBezTo>
                  <a:cubicBezTo>
                    <a:pt x="1977" y="4039"/>
                    <a:pt x="2045" y="5044"/>
                    <a:pt x="2096" y="6083"/>
                  </a:cubicBezTo>
                  <a:lnTo>
                    <a:pt x="2096" y="6083"/>
                  </a:lnTo>
                  <a:cubicBezTo>
                    <a:pt x="1295" y="5180"/>
                    <a:pt x="1432" y="4056"/>
                    <a:pt x="1312" y="2982"/>
                  </a:cubicBezTo>
                  <a:lnTo>
                    <a:pt x="904" y="2982"/>
                  </a:lnTo>
                  <a:lnTo>
                    <a:pt x="904" y="3953"/>
                  </a:lnTo>
                  <a:lnTo>
                    <a:pt x="324" y="3067"/>
                  </a:lnTo>
                  <a:lnTo>
                    <a:pt x="1" y="3391"/>
                  </a:lnTo>
                  <a:cubicBezTo>
                    <a:pt x="767" y="4720"/>
                    <a:pt x="1534" y="6049"/>
                    <a:pt x="2301" y="7378"/>
                  </a:cubicBezTo>
                  <a:lnTo>
                    <a:pt x="2914" y="6594"/>
                  </a:lnTo>
                  <a:lnTo>
                    <a:pt x="2914" y="6594"/>
                  </a:lnTo>
                  <a:cubicBezTo>
                    <a:pt x="2894" y="6596"/>
                    <a:pt x="2876" y="6596"/>
                    <a:pt x="2858" y="6596"/>
                  </a:cubicBezTo>
                  <a:cubicBezTo>
                    <a:pt x="2445" y="6596"/>
                    <a:pt x="2539" y="6226"/>
                    <a:pt x="2539" y="5981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2"/>
            <p:cNvSpPr/>
            <p:nvPr/>
          </p:nvSpPr>
          <p:spPr>
            <a:xfrm>
              <a:off x="1122815" y="1026019"/>
              <a:ext cx="11939" cy="223578"/>
            </a:xfrm>
            <a:custGeom>
              <a:avLst/>
              <a:gdLst/>
              <a:ahLst/>
              <a:cxnLst/>
              <a:rect l="l" t="t" r="r" b="b"/>
              <a:pathLst>
                <a:path w="598" h="11741" extrusionOk="0">
                  <a:moveTo>
                    <a:pt x="240" y="1"/>
                  </a:moveTo>
                  <a:lnTo>
                    <a:pt x="1" y="18"/>
                  </a:lnTo>
                  <a:lnTo>
                    <a:pt x="1" y="10888"/>
                  </a:lnTo>
                  <a:cubicBezTo>
                    <a:pt x="1" y="11076"/>
                    <a:pt x="35" y="11246"/>
                    <a:pt x="86" y="11416"/>
                  </a:cubicBezTo>
                  <a:cubicBezTo>
                    <a:pt x="171" y="11553"/>
                    <a:pt x="342" y="11638"/>
                    <a:pt x="478" y="11740"/>
                  </a:cubicBezTo>
                  <a:lnTo>
                    <a:pt x="478" y="9713"/>
                  </a:lnTo>
                  <a:lnTo>
                    <a:pt x="478" y="6663"/>
                  </a:lnTo>
                  <a:cubicBezTo>
                    <a:pt x="495" y="6509"/>
                    <a:pt x="546" y="6390"/>
                    <a:pt x="597" y="6271"/>
                  </a:cubicBezTo>
                  <a:lnTo>
                    <a:pt x="597" y="5504"/>
                  </a:lnTo>
                  <a:cubicBezTo>
                    <a:pt x="563" y="4005"/>
                    <a:pt x="512" y="2505"/>
                    <a:pt x="478" y="1023"/>
                  </a:cubicBezTo>
                  <a:cubicBezTo>
                    <a:pt x="393" y="682"/>
                    <a:pt x="325" y="342"/>
                    <a:pt x="240" y="1"/>
                  </a:cubicBezTo>
                  <a:close/>
                </a:path>
              </a:pathLst>
            </a:custGeom>
            <a:solidFill>
              <a:srgbClr val="0C0C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2"/>
            <p:cNvSpPr/>
            <p:nvPr/>
          </p:nvSpPr>
          <p:spPr>
            <a:xfrm>
              <a:off x="830288" y="1001359"/>
              <a:ext cx="49673" cy="103858"/>
            </a:xfrm>
            <a:custGeom>
              <a:avLst/>
              <a:gdLst/>
              <a:ahLst/>
              <a:cxnLst/>
              <a:rect l="l" t="t" r="r" b="b"/>
              <a:pathLst>
                <a:path w="2488" h="5454" extrusionOk="0">
                  <a:moveTo>
                    <a:pt x="2317" y="1"/>
                  </a:moveTo>
                  <a:cubicBezTo>
                    <a:pt x="1551" y="1483"/>
                    <a:pt x="801" y="2966"/>
                    <a:pt x="0" y="4499"/>
                  </a:cubicBezTo>
                  <a:cubicBezTo>
                    <a:pt x="1772" y="4635"/>
                    <a:pt x="1772" y="4635"/>
                    <a:pt x="2113" y="5453"/>
                  </a:cubicBezTo>
                  <a:lnTo>
                    <a:pt x="2266" y="5181"/>
                  </a:lnTo>
                  <a:cubicBezTo>
                    <a:pt x="2011" y="4601"/>
                    <a:pt x="2317" y="4073"/>
                    <a:pt x="2368" y="3528"/>
                  </a:cubicBezTo>
                  <a:cubicBezTo>
                    <a:pt x="2488" y="2386"/>
                    <a:pt x="2402" y="1228"/>
                    <a:pt x="2402" y="69"/>
                  </a:cubicBezTo>
                  <a:lnTo>
                    <a:pt x="2317" y="1"/>
                  </a:ln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2"/>
            <p:cNvSpPr/>
            <p:nvPr/>
          </p:nvSpPr>
          <p:spPr>
            <a:xfrm>
              <a:off x="962257" y="1183006"/>
              <a:ext cx="48675" cy="83235"/>
            </a:xfrm>
            <a:custGeom>
              <a:avLst/>
              <a:gdLst/>
              <a:ahLst/>
              <a:cxnLst/>
              <a:rect l="l" t="t" r="r" b="b"/>
              <a:pathLst>
                <a:path w="2438" h="4371" extrusionOk="0">
                  <a:moveTo>
                    <a:pt x="737" y="0"/>
                  </a:moveTo>
                  <a:cubicBezTo>
                    <a:pt x="453" y="0"/>
                    <a:pt x="271" y="174"/>
                    <a:pt x="154" y="549"/>
                  </a:cubicBezTo>
                  <a:cubicBezTo>
                    <a:pt x="69" y="804"/>
                    <a:pt x="18" y="1077"/>
                    <a:pt x="18" y="1332"/>
                  </a:cubicBezTo>
                  <a:cubicBezTo>
                    <a:pt x="1" y="2303"/>
                    <a:pt x="1" y="3292"/>
                    <a:pt x="1" y="4263"/>
                  </a:cubicBezTo>
                  <a:cubicBezTo>
                    <a:pt x="104" y="4340"/>
                    <a:pt x="180" y="4371"/>
                    <a:pt x="240" y="4371"/>
                  </a:cubicBezTo>
                  <a:cubicBezTo>
                    <a:pt x="416" y="4371"/>
                    <a:pt x="435" y="4097"/>
                    <a:pt x="512" y="3956"/>
                  </a:cubicBezTo>
                  <a:cubicBezTo>
                    <a:pt x="1125" y="2815"/>
                    <a:pt x="1739" y="1656"/>
                    <a:pt x="2335" y="497"/>
                  </a:cubicBezTo>
                  <a:cubicBezTo>
                    <a:pt x="2386" y="327"/>
                    <a:pt x="2437" y="157"/>
                    <a:pt x="2437" y="140"/>
                  </a:cubicBezTo>
                  <a:cubicBezTo>
                    <a:pt x="2151" y="140"/>
                    <a:pt x="1883" y="176"/>
                    <a:pt x="1641" y="176"/>
                  </a:cubicBezTo>
                  <a:cubicBezTo>
                    <a:pt x="1480" y="176"/>
                    <a:pt x="1330" y="160"/>
                    <a:pt x="1194" y="106"/>
                  </a:cubicBezTo>
                  <a:cubicBezTo>
                    <a:pt x="1018" y="36"/>
                    <a:pt x="867" y="0"/>
                    <a:pt x="737" y="0"/>
                  </a:cubicBez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2"/>
            <p:cNvSpPr/>
            <p:nvPr/>
          </p:nvSpPr>
          <p:spPr>
            <a:xfrm>
              <a:off x="616203" y="1002330"/>
              <a:ext cx="53866" cy="95422"/>
            </a:xfrm>
            <a:custGeom>
              <a:avLst/>
              <a:gdLst/>
              <a:ahLst/>
              <a:cxnLst/>
              <a:rect l="l" t="t" r="r" b="b"/>
              <a:pathLst>
                <a:path w="2698" h="5011" extrusionOk="0">
                  <a:moveTo>
                    <a:pt x="2289" y="1"/>
                  </a:moveTo>
                  <a:lnTo>
                    <a:pt x="2289" y="1"/>
                  </a:lnTo>
                  <a:cubicBezTo>
                    <a:pt x="2102" y="86"/>
                    <a:pt x="1948" y="222"/>
                    <a:pt x="1829" y="393"/>
                  </a:cubicBezTo>
                  <a:cubicBezTo>
                    <a:pt x="1505" y="989"/>
                    <a:pt x="1182" y="1586"/>
                    <a:pt x="858" y="2182"/>
                  </a:cubicBezTo>
                  <a:cubicBezTo>
                    <a:pt x="687" y="2540"/>
                    <a:pt x="517" y="2898"/>
                    <a:pt x="347" y="3255"/>
                  </a:cubicBezTo>
                  <a:cubicBezTo>
                    <a:pt x="53" y="3870"/>
                    <a:pt x="0" y="4004"/>
                    <a:pt x="461" y="4004"/>
                  </a:cubicBezTo>
                  <a:cubicBezTo>
                    <a:pt x="562" y="4004"/>
                    <a:pt x="687" y="3997"/>
                    <a:pt x="841" y="3988"/>
                  </a:cubicBezTo>
                  <a:cubicBezTo>
                    <a:pt x="859" y="3987"/>
                    <a:pt x="878" y="3987"/>
                    <a:pt x="895" y="3987"/>
                  </a:cubicBezTo>
                  <a:cubicBezTo>
                    <a:pt x="1231" y="3987"/>
                    <a:pt x="1374" y="4141"/>
                    <a:pt x="1471" y="4465"/>
                  </a:cubicBezTo>
                  <a:cubicBezTo>
                    <a:pt x="1573" y="4652"/>
                    <a:pt x="1710" y="4840"/>
                    <a:pt x="1846" y="5010"/>
                  </a:cubicBezTo>
                  <a:cubicBezTo>
                    <a:pt x="1897" y="4721"/>
                    <a:pt x="1846" y="4397"/>
                    <a:pt x="1982" y="4158"/>
                  </a:cubicBezTo>
                  <a:cubicBezTo>
                    <a:pt x="2698" y="2829"/>
                    <a:pt x="2187" y="1415"/>
                    <a:pt x="2289" y="1"/>
                  </a:cubicBez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2"/>
            <p:cNvSpPr/>
            <p:nvPr/>
          </p:nvSpPr>
          <p:spPr>
            <a:xfrm>
              <a:off x="1029659" y="1001359"/>
              <a:ext cx="43524" cy="96393"/>
            </a:xfrm>
            <a:custGeom>
              <a:avLst/>
              <a:gdLst/>
              <a:ahLst/>
              <a:cxnLst/>
              <a:rect l="l" t="t" r="r" b="b"/>
              <a:pathLst>
                <a:path w="2180" h="5062" extrusionOk="0">
                  <a:moveTo>
                    <a:pt x="1839" y="1"/>
                  </a:moveTo>
                  <a:lnTo>
                    <a:pt x="135" y="3306"/>
                  </a:lnTo>
                  <a:lnTo>
                    <a:pt x="16" y="3562"/>
                  </a:lnTo>
                  <a:cubicBezTo>
                    <a:pt x="0" y="3983"/>
                    <a:pt x="154" y="4075"/>
                    <a:pt x="355" y="4075"/>
                  </a:cubicBezTo>
                  <a:cubicBezTo>
                    <a:pt x="513" y="4075"/>
                    <a:pt x="699" y="4018"/>
                    <a:pt x="855" y="4018"/>
                  </a:cubicBezTo>
                  <a:cubicBezTo>
                    <a:pt x="949" y="4018"/>
                    <a:pt x="1031" y="4039"/>
                    <a:pt x="1089" y="4107"/>
                  </a:cubicBezTo>
                  <a:cubicBezTo>
                    <a:pt x="1208" y="4431"/>
                    <a:pt x="1310" y="4738"/>
                    <a:pt x="1413" y="5044"/>
                  </a:cubicBezTo>
                  <a:lnTo>
                    <a:pt x="1583" y="5061"/>
                  </a:lnTo>
                  <a:cubicBezTo>
                    <a:pt x="1770" y="4209"/>
                    <a:pt x="1992" y="3357"/>
                    <a:pt x="2128" y="2488"/>
                  </a:cubicBezTo>
                  <a:cubicBezTo>
                    <a:pt x="2162" y="1960"/>
                    <a:pt x="2179" y="1449"/>
                    <a:pt x="2145" y="921"/>
                  </a:cubicBezTo>
                  <a:lnTo>
                    <a:pt x="2060" y="69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2"/>
            <p:cNvSpPr/>
            <p:nvPr/>
          </p:nvSpPr>
          <p:spPr>
            <a:xfrm>
              <a:off x="892539" y="1001683"/>
              <a:ext cx="32663" cy="122024"/>
            </a:xfrm>
            <a:custGeom>
              <a:avLst/>
              <a:gdLst/>
              <a:ahLst/>
              <a:cxnLst/>
              <a:rect l="l" t="t" r="r" b="b"/>
              <a:pathLst>
                <a:path w="1636" h="6408" extrusionOk="0">
                  <a:moveTo>
                    <a:pt x="136" y="1"/>
                  </a:moveTo>
                  <a:cubicBezTo>
                    <a:pt x="85" y="239"/>
                    <a:pt x="34" y="444"/>
                    <a:pt x="0" y="665"/>
                  </a:cubicBezTo>
                  <a:cubicBezTo>
                    <a:pt x="119" y="785"/>
                    <a:pt x="358" y="904"/>
                    <a:pt x="358" y="1023"/>
                  </a:cubicBezTo>
                  <a:cubicBezTo>
                    <a:pt x="375" y="2812"/>
                    <a:pt x="358" y="4601"/>
                    <a:pt x="358" y="6407"/>
                  </a:cubicBezTo>
                  <a:lnTo>
                    <a:pt x="818" y="5998"/>
                  </a:lnTo>
                  <a:lnTo>
                    <a:pt x="988" y="6407"/>
                  </a:lnTo>
                  <a:cubicBezTo>
                    <a:pt x="971" y="6101"/>
                    <a:pt x="937" y="5794"/>
                    <a:pt x="937" y="5487"/>
                  </a:cubicBezTo>
                  <a:cubicBezTo>
                    <a:pt x="988" y="3800"/>
                    <a:pt x="545" y="2063"/>
                    <a:pt x="1636" y="512"/>
                  </a:cubicBezTo>
                  <a:lnTo>
                    <a:pt x="1551" y="410"/>
                  </a:lnTo>
                  <a:cubicBezTo>
                    <a:pt x="1495" y="402"/>
                    <a:pt x="1438" y="399"/>
                    <a:pt x="1381" y="399"/>
                  </a:cubicBezTo>
                  <a:cubicBezTo>
                    <a:pt x="1222" y="399"/>
                    <a:pt x="1058" y="422"/>
                    <a:pt x="900" y="422"/>
                  </a:cubicBezTo>
                  <a:cubicBezTo>
                    <a:pt x="644" y="422"/>
                    <a:pt x="406" y="360"/>
                    <a:pt x="239" y="35"/>
                  </a:cubicBezTo>
                  <a:cubicBezTo>
                    <a:pt x="204" y="35"/>
                    <a:pt x="170" y="18"/>
                    <a:pt x="136" y="1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2"/>
            <p:cNvSpPr/>
            <p:nvPr/>
          </p:nvSpPr>
          <p:spPr>
            <a:xfrm>
              <a:off x="858179" y="1099999"/>
              <a:ext cx="23139" cy="108714"/>
            </a:xfrm>
            <a:custGeom>
              <a:avLst/>
              <a:gdLst/>
              <a:ahLst/>
              <a:cxnLst/>
              <a:rect l="l" t="t" r="r" b="b"/>
              <a:pathLst>
                <a:path w="1159" h="5709" extrusionOk="0">
                  <a:moveTo>
                    <a:pt x="869" y="1"/>
                  </a:moveTo>
                  <a:lnTo>
                    <a:pt x="716" y="273"/>
                  </a:lnTo>
                  <a:cubicBezTo>
                    <a:pt x="562" y="648"/>
                    <a:pt x="273" y="1023"/>
                    <a:pt x="273" y="1398"/>
                  </a:cubicBezTo>
                  <a:cubicBezTo>
                    <a:pt x="273" y="2539"/>
                    <a:pt x="0" y="3715"/>
                    <a:pt x="511" y="4822"/>
                  </a:cubicBezTo>
                  <a:lnTo>
                    <a:pt x="1091" y="5708"/>
                  </a:lnTo>
                  <a:lnTo>
                    <a:pt x="1091" y="4737"/>
                  </a:lnTo>
                  <a:cubicBezTo>
                    <a:pt x="1159" y="3340"/>
                    <a:pt x="835" y="1943"/>
                    <a:pt x="1074" y="546"/>
                  </a:cubicBezTo>
                  <a:cubicBezTo>
                    <a:pt x="1091" y="375"/>
                    <a:pt x="937" y="188"/>
                    <a:pt x="869" y="1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2"/>
            <p:cNvSpPr/>
            <p:nvPr/>
          </p:nvSpPr>
          <p:spPr>
            <a:xfrm>
              <a:off x="937780" y="1133000"/>
              <a:ext cx="12598" cy="126556"/>
            </a:xfrm>
            <a:custGeom>
              <a:avLst/>
              <a:gdLst/>
              <a:ahLst/>
              <a:cxnLst/>
              <a:rect l="l" t="t" r="r" b="b"/>
              <a:pathLst>
                <a:path w="631" h="6646" extrusionOk="0">
                  <a:moveTo>
                    <a:pt x="440" y="0"/>
                  </a:moveTo>
                  <a:cubicBezTo>
                    <a:pt x="364" y="0"/>
                    <a:pt x="263" y="51"/>
                    <a:pt x="136" y="159"/>
                  </a:cubicBezTo>
                  <a:cubicBezTo>
                    <a:pt x="153" y="193"/>
                    <a:pt x="136" y="244"/>
                    <a:pt x="102" y="261"/>
                  </a:cubicBezTo>
                  <a:cubicBezTo>
                    <a:pt x="68" y="1079"/>
                    <a:pt x="34" y="1897"/>
                    <a:pt x="0" y="2714"/>
                  </a:cubicBezTo>
                  <a:cubicBezTo>
                    <a:pt x="34" y="3839"/>
                    <a:pt x="85" y="4964"/>
                    <a:pt x="85" y="6088"/>
                  </a:cubicBezTo>
                  <a:cubicBezTo>
                    <a:pt x="85" y="6433"/>
                    <a:pt x="151" y="6646"/>
                    <a:pt x="457" y="6646"/>
                  </a:cubicBezTo>
                  <a:cubicBezTo>
                    <a:pt x="499" y="6646"/>
                    <a:pt x="545" y="6642"/>
                    <a:pt x="596" y="6633"/>
                  </a:cubicBezTo>
                  <a:cubicBezTo>
                    <a:pt x="614" y="4555"/>
                    <a:pt x="614" y="2493"/>
                    <a:pt x="631" y="414"/>
                  </a:cubicBezTo>
                  <a:cubicBezTo>
                    <a:pt x="631" y="147"/>
                    <a:pt x="570" y="0"/>
                    <a:pt x="440" y="0"/>
                  </a:cubicBez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2"/>
            <p:cNvSpPr/>
            <p:nvPr/>
          </p:nvSpPr>
          <p:spPr>
            <a:xfrm>
              <a:off x="671427" y="1010766"/>
              <a:ext cx="13616" cy="124614"/>
            </a:xfrm>
            <a:custGeom>
              <a:avLst/>
              <a:gdLst/>
              <a:ahLst/>
              <a:cxnLst/>
              <a:rect l="l" t="t" r="r" b="b"/>
              <a:pathLst>
                <a:path w="682" h="6544" extrusionOk="0">
                  <a:moveTo>
                    <a:pt x="392" y="1"/>
                  </a:moveTo>
                  <a:lnTo>
                    <a:pt x="170" y="120"/>
                  </a:lnTo>
                  <a:cubicBezTo>
                    <a:pt x="188" y="2267"/>
                    <a:pt x="0" y="4414"/>
                    <a:pt x="426" y="6544"/>
                  </a:cubicBezTo>
                  <a:cubicBezTo>
                    <a:pt x="579" y="6305"/>
                    <a:pt x="648" y="6015"/>
                    <a:pt x="648" y="5726"/>
                  </a:cubicBezTo>
                  <a:cubicBezTo>
                    <a:pt x="665" y="3988"/>
                    <a:pt x="682" y="2250"/>
                    <a:pt x="665" y="495"/>
                  </a:cubicBezTo>
                  <a:cubicBezTo>
                    <a:pt x="665" y="325"/>
                    <a:pt x="494" y="171"/>
                    <a:pt x="392" y="1"/>
                  </a:cubicBez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2"/>
            <p:cNvSpPr/>
            <p:nvPr/>
          </p:nvSpPr>
          <p:spPr>
            <a:xfrm>
              <a:off x="887767" y="1136009"/>
              <a:ext cx="15673" cy="113265"/>
            </a:xfrm>
            <a:custGeom>
              <a:avLst/>
              <a:gdLst/>
              <a:ahLst/>
              <a:cxnLst/>
              <a:rect l="l" t="t" r="r" b="b"/>
              <a:pathLst>
                <a:path w="785" h="5948" extrusionOk="0">
                  <a:moveTo>
                    <a:pt x="18" y="1"/>
                  </a:moveTo>
                  <a:lnTo>
                    <a:pt x="18" y="2863"/>
                  </a:lnTo>
                  <a:cubicBezTo>
                    <a:pt x="120" y="3920"/>
                    <a:pt x="0" y="5044"/>
                    <a:pt x="784" y="5947"/>
                  </a:cubicBezTo>
                  <a:cubicBezTo>
                    <a:pt x="733" y="4908"/>
                    <a:pt x="665" y="3903"/>
                    <a:pt x="648" y="2897"/>
                  </a:cubicBezTo>
                  <a:cubicBezTo>
                    <a:pt x="614" y="1926"/>
                    <a:pt x="614" y="955"/>
                    <a:pt x="614" y="1"/>
                  </a:cubicBezTo>
                  <a:close/>
                </a:path>
              </a:pathLst>
            </a:custGeom>
            <a:solidFill>
              <a:srgbClr val="BC9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2"/>
            <p:cNvSpPr/>
            <p:nvPr/>
          </p:nvSpPr>
          <p:spPr>
            <a:xfrm>
              <a:off x="888107" y="1014346"/>
              <a:ext cx="12259" cy="109494"/>
            </a:xfrm>
            <a:custGeom>
              <a:avLst/>
              <a:gdLst/>
              <a:ahLst/>
              <a:cxnLst/>
              <a:rect l="l" t="t" r="r" b="b"/>
              <a:pathLst>
                <a:path w="614" h="5750" extrusionOk="0">
                  <a:moveTo>
                    <a:pt x="222" y="0"/>
                  </a:moveTo>
                  <a:cubicBezTo>
                    <a:pt x="226" y="4"/>
                    <a:pt x="230" y="7"/>
                    <a:pt x="234" y="11"/>
                  </a:cubicBezTo>
                  <a:lnTo>
                    <a:pt x="234" y="11"/>
                  </a:lnTo>
                  <a:lnTo>
                    <a:pt x="239" y="0"/>
                  </a:lnTo>
                  <a:close/>
                  <a:moveTo>
                    <a:pt x="234" y="11"/>
                  </a:moveTo>
                  <a:lnTo>
                    <a:pt x="137" y="205"/>
                  </a:lnTo>
                  <a:cubicBezTo>
                    <a:pt x="86" y="1806"/>
                    <a:pt x="35" y="3408"/>
                    <a:pt x="18" y="4993"/>
                  </a:cubicBezTo>
                  <a:cubicBezTo>
                    <a:pt x="2" y="5326"/>
                    <a:pt x="1" y="5749"/>
                    <a:pt x="485" y="5749"/>
                  </a:cubicBezTo>
                  <a:cubicBezTo>
                    <a:pt x="519" y="5749"/>
                    <a:pt x="557" y="5747"/>
                    <a:pt x="597" y="5742"/>
                  </a:cubicBezTo>
                  <a:cubicBezTo>
                    <a:pt x="597" y="3953"/>
                    <a:pt x="614" y="2164"/>
                    <a:pt x="597" y="375"/>
                  </a:cubicBezTo>
                  <a:cubicBezTo>
                    <a:pt x="597" y="243"/>
                    <a:pt x="372" y="127"/>
                    <a:pt x="234" y="11"/>
                  </a:cubicBezTo>
                  <a:close/>
                </a:path>
              </a:pathLst>
            </a:custGeom>
            <a:solidFill>
              <a:srgbClr val="BC9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2"/>
            <p:cNvSpPr/>
            <p:nvPr/>
          </p:nvSpPr>
          <p:spPr>
            <a:xfrm>
              <a:off x="938119" y="1024401"/>
              <a:ext cx="12937" cy="98031"/>
            </a:xfrm>
            <a:custGeom>
              <a:avLst/>
              <a:gdLst/>
              <a:ahLst/>
              <a:cxnLst/>
              <a:rect l="l" t="t" r="r" b="b"/>
              <a:pathLst>
                <a:path w="648" h="5148" extrusionOk="0">
                  <a:moveTo>
                    <a:pt x="0" y="1"/>
                  </a:moveTo>
                  <a:lnTo>
                    <a:pt x="0" y="4533"/>
                  </a:lnTo>
                  <a:cubicBezTo>
                    <a:pt x="34" y="4686"/>
                    <a:pt x="68" y="4822"/>
                    <a:pt x="85" y="4959"/>
                  </a:cubicBezTo>
                  <a:cubicBezTo>
                    <a:pt x="119" y="4993"/>
                    <a:pt x="136" y="5027"/>
                    <a:pt x="119" y="5061"/>
                  </a:cubicBezTo>
                  <a:cubicBezTo>
                    <a:pt x="237" y="5117"/>
                    <a:pt x="335" y="5147"/>
                    <a:pt x="413" y="5147"/>
                  </a:cubicBezTo>
                  <a:cubicBezTo>
                    <a:pt x="571" y="5147"/>
                    <a:pt x="648" y="5023"/>
                    <a:pt x="648" y="4737"/>
                  </a:cubicBezTo>
                  <a:cubicBezTo>
                    <a:pt x="631" y="3562"/>
                    <a:pt x="631" y="2386"/>
                    <a:pt x="631" y="1210"/>
                  </a:cubicBezTo>
                  <a:cubicBezTo>
                    <a:pt x="426" y="853"/>
                    <a:pt x="239" y="478"/>
                    <a:pt x="0" y="1"/>
                  </a:cubicBezTo>
                  <a:close/>
                </a:path>
              </a:pathLst>
            </a:custGeom>
            <a:solidFill>
              <a:srgbClr val="E5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2"/>
            <p:cNvSpPr/>
            <p:nvPr/>
          </p:nvSpPr>
          <p:spPr>
            <a:xfrm>
              <a:off x="1084383" y="1011661"/>
              <a:ext cx="8525" cy="121453"/>
            </a:xfrm>
            <a:custGeom>
              <a:avLst/>
              <a:gdLst/>
              <a:ahLst/>
              <a:cxnLst/>
              <a:rect l="l" t="t" r="r" b="b"/>
              <a:pathLst>
                <a:path w="427" h="6378" extrusionOk="0">
                  <a:moveTo>
                    <a:pt x="267" y="0"/>
                  </a:moveTo>
                  <a:cubicBezTo>
                    <a:pt x="199" y="0"/>
                    <a:pt x="109" y="47"/>
                    <a:pt x="1" y="141"/>
                  </a:cubicBezTo>
                  <a:lnTo>
                    <a:pt x="1" y="823"/>
                  </a:lnTo>
                  <a:cubicBezTo>
                    <a:pt x="35" y="2680"/>
                    <a:pt x="52" y="4520"/>
                    <a:pt x="69" y="6377"/>
                  </a:cubicBezTo>
                  <a:cubicBezTo>
                    <a:pt x="171" y="6275"/>
                    <a:pt x="375" y="6173"/>
                    <a:pt x="393" y="6088"/>
                  </a:cubicBezTo>
                  <a:cubicBezTo>
                    <a:pt x="427" y="4162"/>
                    <a:pt x="427" y="2237"/>
                    <a:pt x="427" y="312"/>
                  </a:cubicBezTo>
                  <a:cubicBezTo>
                    <a:pt x="427" y="107"/>
                    <a:pt x="371" y="0"/>
                    <a:pt x="267" y="0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2"/>
            <p:cNvSpPr/>
            <p:nvPr/>
          </p:nvSpPr>
          <p:spPr>
            <a:xfrm>
              <a:off x="648627" y="1095467"/>
              <a:ext cx="15333" cy="64573"/>
            </a:xfrm>
            <a:custGeom>
              <a:avLst/>
              <a:gdLst/>
              <a:ahLst/>
              <a:cxnLst/>
              <a:rect l="l" t="t" r="r" b="b"/>
              <a:pathLst>
                <a:path w="768" h="3391" extrusionOk="0">
                  <a:moveTo>
                    <a:pt x="510" y="1"/>
                  </a:moveTo>
                  <a:cubicBezTo>
                    <a:pt x="441" y="1"/>
                    <a:pt x="348" y="30"/>
                    <a:pt x="222" y="102"/>
                  </a:cubicBezTo>
                  <a:cubicBezTo>
                    <a:pt x="188" y="409"/>
                    <a:pt x="120" y="699"/>
                    <a:pt x="86" y="1005"/>
                  </a:cubicBezTo>
                  <a:cubicBezTo>
                    <a:pt x="52" y="1363"/>
                    <a:pt x="35" y="1738"/>
                    <a:pt x="1" y="2096"/>
                  </a:cubicBezTo>
                  <a:lnTo>
                    <a:pt x="614" y="3391"/>
                  </a:lnTo>
                  <a:cubicBezTo>
                    <a:pt x="716" y="2453"/>
                    <a:pt x="733" y="1499"/>
                    <a:pt x="699" y="545"/>
                  </a:cubicBezTo>
                  <a:cubicBezTo>
                    <a:pt x="686" y="411"/>
                    <a:pt x="768" y="1"/>
                    <a:pt x="510" y="1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2"/>
            <p:cNvSpPr/>
            <p:nvPr/>
          </p:nvSpPr>
          <p:spPr>
            <a:xfrm>
              <a:off x="814975" y="1080862"/>
              <a:ext cx="41867" cy="43817"/>
            </a:xfrm>
            <a:custGeom>
              <a:avLst/>
              <a:gdLst/>
              <a:ahLst/>
              <a:cxnLst/>
              <a:rect l="l" t="t" r="r" b="b"/>
              <a:pathLst>
                <a:path w="2097" h="2301" extrusionOk="0">
                  <a:moveTo>
                    <a:pt x="392" y="0"/>
                  </a:moveTo>
                  <a:lnTo>
                    <a:pt x="0" y="256"/>
                  </a:lnTo>
                  <a:cubicBezTo>
                    <a:pt x="511" y="1040"/>
                    <a:pt x="614" y="2164"/>
                    <a:pt x="1823" y="2300"/>
                  </a:cubicBezTo>
                  <a:cubicBezTo>
                    <a:pt x="2096" y="1687"/>
                    <a:pt x="2079" y="1006"/>
                    <a:pt x="1721" y="954"/>
                  </a:cubicBezTo>
                  <a:cubicBezTo>
                    <a:pt x="1715" y="954"/>
                    <a:pt x="1708" y="954"/>
                    <a:pt x="1701" y="954"/>
                  </a:cubicBezTo>
                  <a:cubicBezTo>
                    <a:pt x="1501" y="954"/>
                    <a:pt x="1271" y="1197"/>
                    <a:pt x="1040" y="1312"/>
                  </a:cubicBezTo>
                  <a:cubicBezTo>
                    <a:pt x="971" y="1176"/>
                    <a:pt x="818" y="920"/>
                    <a:pt x="682" y="648"/>
                  </a:cubicBezTo>
                  <a:cubicBezTo>
                    <a:pt x="580" y="426"/>
                    <a:pt x="494" y="222"/>
                    <a:pt x="392" y="0"/>
                  </a:cubicBez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2"/>
            <p:cNvSpPr/>
            <p:nvPr/>
          </p:nvSpPr>
          <p:spPr>
            <a:xfrm>
              <a:off x="668013" y="1144768"/>
              <a:ext cx="16351" cy="59070"/>
            </a:xfrm>
            <a:custGeom>
              <a:avLst/>
              <a:gdLst/>
              <a:ahLst/>
              <a:cxnLst/>
              <a:rect l="l" t="t" r="r" b="b"/>
              <a:pathLst>
                <a:path w="819" h="3102" extrusionOk="0">
                  <a:moveTo>
                    <a:pt x="819" y="1"/>
                  </a:moveTo>
                  <a:cubicBezTo>
                    <a:pt x="1" y="120"/>
                    <a:pt x="52" y="1994"/>
                    <a:pt x="819" y="3102"/>
                  </a:cubicBezTo>
                  <a:lnTo>
                    <a:pt x="819" y="1"/>
                  </a:lnTo>
                  <a:close/>
                </a:path>
              </a:pathLst>
            </a:custGeom>
            <a:solidFill>
              <a:srgbClr val="E5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2"/>
            <p:cNvSpPr/>
            <p:nvPr/>
          </p:nvSpPr>
          <p:spPr>
            <a:xfrm>
              <a:off x="1084043" y="1142826"/>
              <a:ext cx="8864" cy="47721"/>
            </a:xfrm>
            <a:custGeom>
              <a:avLst/>
              <a:gdLst/>
              <a:ahLst/>
              <a:cxnLst/>
              <a:rect l="l" t="t" r="r" b="b"/>
              <a:pathLst>
                <a:path w="444" h="2506" extrusionOk="0">
                  <a:moveTo>
                    <a:pt x="290" y="1"/>
                  </a:moveTo>
                  <a:lnTo>
                    <a:pt x="171" y="86"/>
                  </a:lnTo>
                  <a:cubicBezTo>
                    <a:pt x="120" y="256"/>
                    <a:pt x="52" y="444"/>
                    <a:pt x="1" y="631"/>
                  </a:cubicBezTo>
                  <a:cubicBezTo>
                    <a:pt x="69" y="1210"/>
                    <a:pt x="120" y="1807"/>
                    <a:pt x="188" y="2403"/>
                  </a:cubicBezTo>
                  <a:cubicBezTo>
                    <a:pt x="205" y="2437"/>
                    <a:pt x="358" y="2471"/>
                    <a:pt x="444" y="2505"/>
                  </a:cubicBezTo>
                  <a:cubicBezTo>
                    <a:pt x="427" y="2028"/>
                    <a:pt x="444" y="1568"/>
                    <a:pt x="410" y="1091"/>
                  </a:cubicBezTo>
                  <a:cubicBezTo>
                    <a:pt x="392" y="733"/>
                    <a:pt x="324" y="358"/>
                    <a:pt x="290" y="1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2"/>
            <p:cNvSpPr/>
            <p:nvPr/>
          </p:nvSpPr>
          <p:spPr>
            <a:xfrm>
              <a:off x="924164" y="1264812"/>
              <a:ext cx="27911" cy="16834"/>
            </a:xfrm>
            <a:custGeom>
              <a:avLst/>
              <a:gdLst/>
              <a:ahLst/>
              <a:cxnLst/>
              <a:rect l="l" t="t" r="r" b="b"/>
              <a:pathLst>
                <a:path w="1398" h="884" extrusionOk="0">
                  <a:moveTo>
                    <a:pt x="103" y="1"/>
                  </a:moveTo>
                  <a:cubicBezTo>
                    <a:pt x="103" y="222"/>
                    <a:pt x="1" y="546"/>
                    <a:pt x="120" y="665"/>
                  </a:cubicBezTo>
                  <a:cubicBezTo>
                    <a:pt x="259" y="824"/>
                    <a:pt x="388" y="884"/>
                    <a:pt x="510" y="884"/>
                  </a:cubicBezTo>
                  <a:cubicBezTo>
                    <a:pt x="821" y="884"/>
                    <a:pt x="1092" y="498"/>
                    <a:pt x="1398" y="376"/>
                  </a:cubicBezTo>
                  <a:lnTo>
                    <a:pt x="307" y="86"/>
                  </a:lnTo>
                  <a:lnTo>
                    <a:pt x="103" y="1"/>
                  </a:ln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2"/>
            <p:cNvSpPr/>
            <p:nvPr/>
          </p:nvSpPr>
          <p:spPr>
            <a:xfrm>
              <a:off x="670388" y="989324"/>
              <a:ext cx="32004" cy="23099"/>
            </a:xfrm>
            <a:custGeom>
              <a:avLst/>
              <a:gdLst/>
              <a:ahLst/>
              <a:cxnLst/>
              <a:rect l="l" t="t" r="r" b="b"/>
              <a:pathLst>
                <a:path w="1603" h="1213" extrusionOk="0">
                  <a:moveTo>
                    <a:pt x="379" y="1"/>
                  </a:moveTo>
                  <a:cubicBezTo>
                    <a:pt x="235" y="1"/>
                    <a:pt x="81" y="108"/>
                    <a:pt x="1" y="156"/>
                  </a:cubicBezTo>
                  <a:lnTo>
                    <a:pt x="1584" y="1200"/>
                  </a:lnTo>
                  <a:lnTo>
                    <a:pt x="1584" y="1200"/>
                  </a:lnTo>
                  <a:cubicBezTo>
                    <a:pt x="1534" y="852"/>
                    <a:pt x="797" y="53"/>
                    <a:pt x="410" y="2"/>
                  </a:cubicBezTo>
                  <a:cubicBezTo>
                    <a:pt x="400" y="1"/>
                    <a:pt x="390" y="1"/>
                    <a:pt x="379" y="1"/>
                  </a:cubicBezTo>
                  <a:close/>
                  <a:moveTo>
                    <a:pt x="1584" y="1200"/>
                  </a:moveTo>
                  <a:lnTo>
                    <a:pt x="1584" y="1200"/>
                  </a:lnTo>
                  <a:cubicBezTo>
                    <a:pt x="1585" y="1204"/>
                    <a:pt x="1585" y="1208"/>
                    <a:pt x="1586" y="1212"/>
                  </a:cubicBezTo>
                  <a:lnTo>
                    <a:pt x="1603" y="1212"/>
                  </a:lnTo>
                  <a:lnTo>
                    <a:pt x="1584" y="1200"/>
                  </a:ln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2"/>
            <p:cNvSpPr/>
            <p:nvPr/>
          </p:nvSpPr>
          <p:spPr>
            <a:xfrm>
              <a:off x="897630" y="995532"/>
              <a:ext cx="26214" cy="14187"/>
            </a:xfrm>
            <a:custGeom>
              <a:avLst/>
              <a:gdLst/>
              <a:ahLst/>
              <a:cxnLst/>
              <a:rect l="l" t="t" r="r" b="b"/>
              <a:pathLst>
                <a:path w="1313" h="745" extrusionOk="0">
                  <a:moveTo>
                    <a:pt x="478" y="0"/>
                  </a:moveTo>
                  <a:lnTo>
                    <a:pt x="1" y="358"/>
                  </a:lnTo>
                  <a:cubicBezTo>
                    <a:pt x="168" y="683"/>
                    <a:pt x="406" y="745"/>
                    <a:pt x="662" y="745"/>
                  </a:cubicBezTo>
                  <a:cubicBezTo>
                    <a:pt x="820" y="745"/>
                    <a:pt x="984" y="722"/>
                    <a:pt x="1143" y="722"/>
                  </a:cubicBezTo>
                  <a:cubicBezTo>
                    <a:pt x="1200" y="722"/>
                    <a:pt x="1257" y="725"/>
                    <a:pt x="1313" y="733"/>
                  </a:cubicBezTo>
                  <a:lnTo>
                    <a:pt x="478" y="0"/>
                  </a:ln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2"/>
            <p:cNvSpPr/>
            <p:nvPr/>
          </p:nvSpPr>
          <p:spPr>
            <a:xfrm>
              <a:off x="1077575" y="989362"/>
              <a:ext cx="23499" cy="11368"/>
            </a:xfrm>
            <a:custGeom>
              <a:avLst/>
              <a:gdLst/>
              <a:ahLst/>
              <a:cxnLst/>
              <a:rect l="l" t="t" r="r" b="b"/>
              <a:pathLst>
                <a:path w="1177" h="597" extrusionOk="0">
                  <a:moveTo>
                    <a:pt x="567" y="1"/>
                  </a:moveTo>
                  <a:cubicBezTo>
                    <a:pt x="405" y="1"/>
                    <a:pt x="225" y="105"/>
                    <a:pt x="1" y="307"/>
                  </a:cubicBezTo>
                  <a:lnTo>
                    <a:pt x="1177" y="597"/>
                  </a:lnTo>
                  <a:cubicBezTo>
                    <a:pt x="970" y="194"/>
                    <a:pt x="787" y="1"/>
                    <a:pt x="567" y="1"/>
                  </a:cubicBez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2"/>
            <p:cNvSpPr/>
            <p:nvPr/>
          </p:nvSpPr>
          <p:spPr>
            <a:xfrm>
              <a:off x="895254" y="986449"/>
              <a:ext cx="11919" cy="15900"/>
            </a:xfrm>
            <a:custGeom>
              <a:avLst/>
              <a:gdLst/>
              <a:ahLst/>
              <a:cxnLst/>
              <a:rect l="l" t="t" r="r" b="b"/>
              <a:pathLst>
                <a:path w="597" h="835" extrusionOk="0">
                  <a:moveTo>
                    <a:pt x="86" y="0"/>
                  </a:moveTo>
                  <a:cubicBezTo>
                    <a:pt x="68" y="188"/>
                    <a:pt x="34" y="409"/>
                    <a:pt x="0" y="613"/>
                  </a:cubicBezTo>
                  <a:cubicBezTo>
                    <a:pt x="0" y="682"/>
                    <a:pt x="0" y="750"/>
                    <a:pt x="17" y="801"/>
                  </a:cubicBezTo>
                  <a:cubicBezTo>
                    <a:pt x="51" y="818"/>
                    <a:pt x="86" y="835"/>
                    <a:pt x="120" y="835"/>
                  </a:cubicBezTo>
                  <a:lnTo>
                    <a:pt x="597" y="477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2"/>
            <p:cNvSpPr/>
            <p:nvPr/>
          </p:nvSpPr>
          <p:spPr>
            <a:xfrm>
              <a:off x="937780" y="1137951"/>
              <a:ext cx="2056" cy="46749"/>
            </a:xfrm>
            <a:custGeom>
              <a:avLst/>
              <a:gdLst/>
              <a:ahLst/>
              <a:cxnLst/>
              <a:rect l="l" t="t" r="r" b="b"/>
              <a:pathLst>
                <a:path w="103" h="2455" extrusionOk="0">
                  <a:moveTo>
                    <a:pt x="102" y="1"/>
                  </a:moveTo>
                  <a:cubicBezTo>
                    <a:pt x="68" y="819"/>
                    <a:pt x="34" y="1637"/>
                    <a:pt x="0" y="2454"/>
                  </a:cubicBezTo>
                  <a:cubicBezTo>
                    <a:pt x="34" y="1637"/>
                    <a:pt x="68" y="819"/>
                    <a:pt x="102" y="1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2"/>
            <p:cNvSpPr/>
            <p:nvPr/>
          </p:nvSpPr>
          <p:spPr>
            <a:xfrm>
              <a:off x="920770" y="1285588"/>
              <a:ext cx="17030" cy="7484"/>
            </a:xfrm>
            <a:custGeom>
              <a:avLst/>
              <a:gdLst/>
              <a:ahLst/>
              <a:cxnLst/>
              <a:rect l="l" t="t" r="r" b="b"/>
              <a:pathLst>
                <a:path w="853" h="393" extrusionOk="0">
                  <a:moveTo>
                    <a:pt x="0" y="0"/>
                  </a:moveTo>
                  <a:lnTo>
                    <a:pt x="358" y="392"/>
                  </a:lnTo>
                  <a:lnTo>
                    <a:pt x="852" y="273"/>
                  </a:lnTo>
                  <a:lnTo>
                    <a:pt x="81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2"/>
            <p:cNvSpPr/>
            <p:nvPr/>
          </p:nvSpPr>
          <p:spPr>
            <a:xfrm>
              <a:off x="905117" y="1293052"/>
              <a:ext cx="15333" cy="19"/>
            </a:xfrm>
            <a:custGeom>
              <a:avLst/>
              <a:gdLst/>
              <a:ahLst/>
              <a:cxnLst/>
              <a:rect l="l" t="t" r="r" b="b"/>
              <a:pathLst>
                <a:path w="768" h="1" extrusionOk="0">
                  <a:moveTo>
                    <a:pt x="0" y="0"/>
                  </a:moveTo>
                  <a:lnTo>
                    <a:pt x="767" y="0"/>
                  </a:ln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2"/>
            <p:cNvSpPr/>
            <p:nvPr/>
          </p:nvSpPr>
          <p:spPr>
            <a:xfrm>
              <a:off x="937780" y="1111025"/>
              <a:ext cx="1717" cy="8131"/>
            </a:xfrm>
            <a:custGeom>
              <a:avLst/>
              <a:gdLst/>
              <a:ahLst/>
              <a:cxnLst/>
              <a:rect l="l" t="t" r="r" b="b"/>
              <a:pathLst>
                <a:path w="86" h="427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137"/>
                    <a:pt x="68" y="273"/>
                    <a:pt x="85" y="427"/>
                  </a:cubicBezTo>
                  <a:cubicBezTo>
                    <a:pt x="68" y="273"/>
                    <a:pt x="51" y="137"/>
                    <a:pt x="0" y="1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2"/>
            <p:cNvSpPr/>
            <p:nvPr/>
          </p:nvSpPr>
          <p:spPr>
            <a:xfrm>
              <a:off x="1217390" y="1092858"/>
              <a:ext cx="2396" cy="4570"/>
            </a:xfrm>
            <a:custGeom>
              <a:avLst/>
              <a:gdLst/>
              <a:ahLst/>
              <a:cxnLst/>
              <a:rect l="l" t="t" r="r" b="b"/>
              <a:pathLst>
                <a:path w="120" h="240" extrusionOk="0">
                  <a:moveTo>
                    <a:pt x="120" y="239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2"/>
            <p:cNvSpPr/>
            <p:nvPr/>
          </p:nvSpPr>
          <p:spPr>
            <a:xfrm>
              <a:off x="1029958" y="1064314"/>
              <a:ext cx="2056" cy="4551"/>
            </a:xfrm>
            <a:custGeom>
              <a:avLst/>
              <a:gdLst/>
              <a:ahLst/>
              <a:cxnLst/>
              <a:rect l="l" t="t" r="r" b="b"/>
              <a:pathLst>
                <a:path w="103" h="239" extrusionOk="0">
                  <a:moveTo>
                    <a:pt x="103" y="0"/>
                  </a:moveTo>
                  <a:lnTo>
                    <a:pt x="1" y="239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2"/>
            <p:cNvSpPr/>
            <p:nvPr/>
          </p:nvSpPr>
          <p:spPr>
            <a:xfrm>
              <a:off x="1220804" y="1099999"/>
              <a:ext cx="1378" cy="2609"/>
            </a:xfrm>
            <a:custGeom>
              <a:avLst/>
              <a:gdLst/>
              <a:ahLst/>
              <a:cxnLst/>
              <a:rect l="l" t="t" r="r" b="b"/>
              <a:pathLst>
                <a:path w="69" h="137" extrusionOk="0">
                  <a:moveTo>
                    <a:pt x="0" y="1"/>
                  </a:moveTo>
                  <a:cubicBezTo>
                    <a:pt x="17" y="52"/>
                    <a:pt x="34" y="86"/>
                    <a:pt x="68" y="13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2"/>
            <p:cNvSpPr/>
            <p:nvPr/>
          </p:nvSpPr>
          <p:spPr>
            <a:xfrm>
              <a:off x="890483" y="1014346"/>
              <a:ext cx="2076" cy="3904"/>
            </a:xfrm>
            <a:custGeom>
              <a:avLst/>
              <a:gdLst/>
              <a:ahLst/>
              <a:cxnLst/>
              <a:rect l="l" t="t" r="r" b="b"/>
              <a:pathLst>
                <a:path w="104" h="205" extrusionOk="0">
                  <a:moveTo>
                    <a:pt x="103" y="0"/>
                  </a:moveTo>
                  <a:lnTo>
                    <a:pt x="1" y="205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2"/>
            <p:cNvSpPr/>
            <p:nvPr/>
          </p:nvSpPr>
          <p:spPr>
            <a:xfrm>
              <a:off x="1087457" y="1142826"/>
              <a:ext cx="2396" cy="1638"/>
            </a:xfrm>
            <a:custGeom>
              <a:avLst/>
              <a:gdLst/>
              <a:ahLst/>
              <a:cxnLst/>
              <a:rect l="l" t="t" r="r" b="b"/>
              <a:pathLst>
                <a:path w="120" h="86" extrusionOk="0">
                  <a:moveTo>
                    <a:pt x="119" y="1"/>
                  </a:moveTo>
                  <a:lnTo>
                    <a:pt x="0" y="86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2"/>
            <p:cNvSpPr/>
            <p:nvPr/>
          </p:nvSpPr>
          <p:spPr>
            <a:xfrm>
              <a:off x="957845" y="1040301"/>
              <a:ext cx="1717" cy="2609"/>
            </a:xfrm>
            <a:custGeom>
              <a:avLst/>
              <a:gdLst/>
              <a:ahLst/>
              <a:cxnLst/>
              <a:rect l="l" t="t" r="r" b="b"/>
              <a:pathLst>
                <a:path w="86" h="137" extrusionOk="0">
                  <a:moveTo>
                    <a:pt x="0" y="0"/>
                  </a:moveTo>
                  <a:lnTo>
                    <a:pt x="86" y="137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2"/>
            <p:cNvSpPr/>
            <p:nvPr/>
          </p:nvSpPr>
          <p:spPr>
            <a:xfrm>
              <a:off x="1496001" y="976699"/>
              <a:ext cx="243912" cy="314030"/>
            </a:xfrm>
            <a:custGeom>
              <a:avLst/>
              <a:gdLst/>
              <a:ahLst/>
              <a:cxnLst/>
              <a:rect l="l" t="t" r="r" b="b"/>
              <a:pathLst>
                <a:path w="12217" h="16491" extrusionOk="0">
                  <a:moveTo>
                    <a:pt x="273" y="1"/>
                  </a:moveTo>
                  <a:cubicBezTo>
                    <a:pt x="187" y="1"/>
                    <a:pt x="102" y="103"/>
                    <a:pt x="0" y="171"/>
                  </a:cubicBezTo>
                  <a:cubicBezTo>
                    <a:pt x="1568" y="683"/>
                    <a:pt x="1772" y="768"/>
                    <a:pt x="2556" y="2250"/>
                  </a:cubicBezTo>
                  <a:cubicBezTo>
                    <a:pt x="3646" y="4278"/>
                    <a:pt x="4634" y="6356"/>
                    <a:pt x="5674" y="8401"/>
                  </a:cubicBezTo>
                  <a:cubicBezTo>
                    <a:pt x="6969" y="10905"/>
                    <a:pt x="8281" y="13393"/>
                    <a:pt x="9576" y="15898"/>
                  </a:cubicBezTo>
                  <a:cubicBezTo>
                    <a:pt x="10033" y="16286"/>
                    <a:pt x="10605" y="16491"/>
                    <a:pt x="11189" y="16491"/>
                  </a:cubicBezTo>
                  <a:cubicBezTo>
                    <a:pt x="11476" y="16491"/>
                    <a:pt x="11766" y="16442"/>
                    <a:pt x="12046" y="16341"/>
                  </a:cubicBezTo>
                  <a:lnTo>
                    <a:pt x="12217" y="16085"/>
                  </a:lnTo>
                  <a:cubicBezTo>
                    <a:pt x="10956" y="14995"/>
                    <a:pt x="10274" y="13495"/>
                    <a:pt x="9559" y="12047"/>
                  </a:cubicBezTo>
                  <a:cubicBezTo>
                    <a:pt x="9047" y="11025"/>
                    <a:pt x="8570" y="10002"/>
                    <a:pt x="8076" y="8980"/>
                  </a:cubicBezTo>
                  <a:cubicBezTo>
                    <a:pt x="8042" y="8946"/>
                    <a:pt x="8025" y="8912"/>
                    <a:pt x="8042" y="8878"/>
                  </a:cubicBezTo>
                  <a:lnTo>
                    <a:pt x="7190" y="7106"/>
                  </a:lnTo>
                  <a:lnTo>
                    <a:pt x="6679" y="6118"/>
                  </a:lnTo>
                  <a:cubicBezTo>
                    <a:pt x="5912" y="4635"/>
                    <a:pt x="5197" y="3153"/>
                    <a:pt x="4396" y="1688"/>
                  </a:cubicBezTo>
                  <a:cubicBezTo>
                    <a:pt x="4021" y="1006"/>
                    <a:pt x="3544" y="325"/>
                    <a:pt x="2692" y="171"/>
                  </a:cubicBezTo>
                  <a:cubicBezTo>
                    <a:pt x="1874" y="69"/>
                    <a:pt x="1073" y="18"/>
                    <a:pt x="273" y="1"/>
                  </a:cubicBezTo>
                  <a:close/>
                </a:path>
              </a:pathLst>
            </a:custGeom>
            <a:solidFill>
              <a:srgbClr val="E5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2"/>
            <p:cNvSpPr/>
            <p:nvPr/>
          </p:nvSpPr>
          <p:spPr>
            <a:xfrm>
              <a:off x="1312303" y="981250"/>
              <a:ext cx="255492" cy="311173"/>
            </a:xfrm>
            <a:custGeom>
              <a:avLst/>
              <a:gdLst/>
              <a:ahLst/>
              <a:cxnLst/>
              <a:rect l="l" t="t" r="r" b="b"/>
              <a:pathLst>
                <a:path w="12797" h="16341" extrusionOk="0">
                  <a:moveTo>
                    <a:pt x="375" y="1"/>
                  </a:moveTo>
                  <a:lnTo>
                    <a:pt x="375" y="1"/>
                  </a:lnTo>
                  <a:cubicBezTo>
                    <a:pt x="0" y="222"/>
                    <a:pt x="375" y="307"/>
                    <a:pt x="477" y="307"/>
                  </a:cubicBezTo>
                  <a:cubicBezTo>
                    <a:pt x="1636" y="580"/>
                    <a:pt x="1909" y="1670"/>
                    <a:pt x="2488" y="2454"/>
                  </a:cubicBezTo>
                  <a:cubicBezTo>
                    <a:pt x="2522" y="2505"/>
                    <a:pt x="2556" y="2556"/>
                    <a:pt x="2590" y="2607"/>
                  </a:cubicBezTo>
                  <a:cubicBezTo>
                    <a:pt x="2624" y="2624"/>
                    <a:pt x="2624" y="2658"/>
                    <a:pt x="2624" y="2693"/>
                  </a:cubicBezTo>
                  <a:cubicBezTo>
                    <a:pt x="2863" y="3170"/>
                    <a:pt x="3101" y="3630"/>
                    <a:pt x="3357" y="4107"/>
                  </a:cubicBezTo>
                  <a:lnTo>
                    <a:pt x="3357" y="4124"/>
                  </a:lnTo>
                  <a:cubicBezTo>
                    <a:pt x="3374" y="4192"/>
                    <a:pt x="3408" y="4277"/>
                    <a:pt x="3442" y="4345"/>
                  </a:cubicBezTo>
                  <a:cubicBezTo>
                    <a:pt x="3510" y="4430"/>
                    <a:pt x="3561" y="4516"/>
                    <a:pt x="3612" y="4601"/>
                  </a:cubicBezTo>
                  <a:cubicBezTo>
                    <a:pt x="5333" y="8008"/>
                    <a:pt x="7088" y="11399"/>
                    <a:pt x="8724" y="14824"/>
                  </a:cubicBezTo>
                  <a:cubicBezTo>
                    <a:pt x="9260" y="15940"/>
                    <a:pt x="10169" y="16341"/>
                    <a:pt x="11201" y="16341"/>
                  </a:cubicBezTo>
                  <a:cubicBezTo>
                    <a:pt x="11713" y="16341"/>
                    <a:pt x="12254" y="16243"/>
                    <a:pt x="12796" y="16085"/>
                  </a:cubicBezTo>
                  <a:lnTo>
                    <a:pt x="12796" y="16085"/>
                  </a:lnTo>
                  <a:cubicBezTo>
                    <a:pt x="12768" y="16086"/>
                    <a:pt x="12741" y="16086"/>
                    <a:pt x="12713" y="16086"/>
                  </a:cubicBezTo>
                  <a:cubicBezTo>
                    <a:pt x="11967" y="16086"/>
                    <a:pt x="11574" y="15640"/>
                    <a:pt x="11229" y="15130"/>
                  </a:cubicBezTo>
                  <a:lnTo>
                    <a:pt x="10581" y="14227"/>
                  </a:lnTo>
                  <a:cubicBezTo>
                    <a:pt x="10377" y="13938"/>
                    <a:pt x="10206" y="13648"/>
                    <a:pt x="10019" y="13341"/>
                  </a:cubicBezTo>
                  <a:cubicBezTo>
                    <a:pt x="9201" y="11689"/>
                    <a:pt x="8383" y="10053"/>
                    <a:pt x="7565" y="8383"/>
                  </a:cubicBezTo>
                  <a:cubicBezTo>
                    <a:pt x="6748" y="6697"/>
                    <a:pt x="5930" y="5027"/>
                    <a:pt x="5112" y="3340"/>
                  </a:cubicBezTo>
                  <a:lnTo>
                    <a:pt x="4993" y="3101"/>
                  </a:lnTo>
                  <a:lnTo>
                    <a:pt x="4873" y="2863"/>
                  </a:lnTo>
                  <a:cubicBezTo>
                    <a:pt x="4686" y="2556"/>
                    <a:pt x="4516" y="2250"/>
                    <a:pt x="4328" y="1943"/>
                  </a:cubicBezTo>
                  <a:cubicBezTo>
                    <a:pt x="3722" y="1011"/>
                    <a:pt x="3131" y="23"/>
                    <a:pt x="1883" y="23"/>
                  </a:cubicBezTo>
                  <a:cubicBezTo>
                    <a:pt x="1761" y="23"/>
                    <a:pt x="1634" y="32"/>
                    <a:pt x="1500" y="52"/>
                  </a:cubicBezTo>
                  <a:cubicBezTo>
                    <a:pt x="1406" y="56"/>
                    <a:pt x="1312" y="58"/>
                    <a:pt x="1219" y="58"/>
                  </a:cubicBezTo>
                  <a:cubicBezTo>
                    <a:pt x="937" y="58"/>
                    <a:pt x="656" y="39"/>
                    <a:pt x="375" y="1"/>
                  </a:cubicBezTo>
                  <a:close/>
                </a:path>
              </a:pathLst>
            </a:custGeom>
            <a:solidFill>
              <a:srgbClr val="E5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2"/>
            <p:cNvSpPr/>
            <p:nvPr/>
          </p:nvSpPr>
          <p:spPr>
            <a:xfrm>
              <a:off x="1317734" y="1014346"/>
              <a:ext cx="20444" cy="243363"/>
            </a:xfrm>
            <a:custGeom>
              <a:avLst/>
              <a:gdLst/>
              <a:ahLst/>
              <a:cxnLst/>
              <a:rect l="l" t="t" r="r" b="b"/>
              <a:pathLst>
                <a:path w="1024" h="12780" extrusionOk="0">
                  <a:moveTo>
                    <a:pt x="938" y="0"/>
                  </a:moveTo>
                  <a:lnTo>
                    <a:pt x="717" y="273"/>
                  </a:lnTo>
                  <a:cubicBezTo>
                    <a:pt x="120" y="886"/>
                    <a:pt x="1" y="1704"/>
                    <a:pt x="1" y="2505"/>
                  </a:cubicBezTo>
                  <a:cubicBezTo>
                    <a:pt x="18" y="3613"/>
                    <a:pt x="137" y="4737"/>
                    <a:pt x="171" y="5862"/>
                  </a:cubicBezTo>
                  <a:cubicBezTo>
                    <a:pt x="188" y="6441"/>
                    <a:pt x="52" y="7054"/>
                    <a:pt x="52" y="7651"/>
                  </a:cubicBezTo>
                  <a:cubicBezTo>
                    <a:pt x="35" y="9099"/>
                    <a:pt x="52" y="10547"/>
                    <a:pt x="52" y="11995"/>
                  </a:cubicBezTo>
                  <a:lnTo>
                    <a:pt x="359" y="12779"/>
                  </a:lnTo>
                  <a:lnTo>
                    <a:pt x="819" y="12064"/>
                  </a:lnTo>
                  <a:cubicBezTo>
                    <a:pt x="887" y="11893"/>
                    <a:pt x="938" y="11723"/>
                    <a:pt x="972" y="11552"/>
                  </a:cubicBezTo>
                  <a:cubicBezTo>
                    <a:pt x="1006" y="10070"/>
                    <a:pt x="1023" y="8588"/>
                    <a:pt x="1023" y="7122"/>
                  </a:cubicBezTo>
                  <a:cubicBezTo>
                    <a:pt x="1023" y="6748"/>
                    <a:pt x="989" y="6373"/>
                    <a:pt x="955" y="5998"/>
                  </a:cubicBezTo>
                  <a:cubicBezTo>
                    <a:pt x="972" y="4601"/>
                    <a:pt x="1006" y="3187"/>
                    <a:pt x="1006" y="1772"/>
                  </a:cubicBezTo>
                  <a:cubicBezTo>
                    <a:pt x="1006" y="1176"/>
                    <a:pt x="972" y="597"/>
                    <a:pt x="938" y="0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2"/>
            <p:cNvSpPr/>
            <p:nvPr/>
          </p:nvSpPr>
          <p:spPr>
            <a:xfrm>
              <a:off x="1523892" y="1014022"/>
              <a:ext cx="28250" cy="255360"/>
            </a:xfrm>
            <a:custGeom>
              <a:avLst/>
              <a:gdLst/>
              <a:ahLst/>
              <a:cxnLst/>
              <a:rect l="l" t="t" r="r" b="b"/>
              <a:pathLst>
                <a:path w="1415" h="13410" extrusionOk="0">
                  <a:moveTo>
                    <a:pt x="409" y="0"/>
                  </a:moveTo>
                  <a:cubicBezTo>
                    <a:pt x="409" y="3868"/>
                    <a:pt x="392" y="7719"/>
                    <a:pt x="392" y="11569"/>
                  </a:cubicBezTo>
                  <a:cubicBezTo>
                    <a:pt x="375" y="11791"/>
                    <a:pt x="341" y="12012"/>
                    <a:pt x="273" y="12217"/>
                  </a:cubicBezTo>
                  <a:lnTo>
                    <a:pt x="0" y="12506"/>
                  </a:lnTo>
                  <a:lnTo>
                    <a:pt x="631" y="13409"/>
                  </a:lnTo>
                  <a:lnTo>
                    <a:pt x="1022" y="13120"/>
                  </a:lnTo>
                  <a:cubicBezTo>
                    <a:pt x="1057" y="11893"/>
                    <a:pt x="1091" y="10683"/>
                    <a:pt x="1125" y="9457"/>
                  </a:cubicBezTo>
                  <a:cubicBezTo>
                    <a:pt x="1125" y="8860"/>
                    <a:pt x="1091" y="8264"/>
                    <a:pt x="1125" y="7685"/>
                  </a:cubicBezTo>
                  <a:cubicBezTo>
                    <a:pt x="1193" y="7293"/>
                    <a:pt x="1278" y="6901"/>
                    <a:pt x="1414" y="6526"/>
                  </a:cubicBezTo>
                  <a:cubicBezTo>
                    <a:pt x="1397" y="6390"/>
                    <a:pt x="1397" y="6236"/>
                    <a:pt x="1380" y="6100"/>
                  </a:cubicBezTo>
                  <a:cubicBezTo>
                    <a:pt x="1278" y="5930"/>
                    <a:pt x="1108" y="5759"/>
                    <a:pt x="1091" y="5572"/>
                  </a:cubicBezTo>
                  <a:cubicBezTo>
                    <a:pt x="1040" y="4924"/>
                    <a:pt x="1040" y="4294"/>
                    <a:pt x="1022" y="3647"/>
                  </a:cubicBezTo>
                  <a:cubicBezTo>
                    <a:pt x="971" y="2726"/>
                    <a:pt x="937" y="1789"/>
                    <a:pt x="903" y="852"/>
                  </a:cubicBezTo>
                  <a:lnTo>
                    <a:pt x="409" y="0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2"/>
            <p:cNvSpPr/>
            <p:nvPr/>
          </p:nvSpPr>
          <p:spPr>
            <a:xfrm>
              <a:off x="1564022" y="1166839"/>
              <a:ext cx="66703" cy="109209"/>
            </a:xfrm>
            <a:custGeom>
              <a:avLst/>
              <a:gdLst/>
              <a:ahLst/>
              <a:cxnLst/>
              <a:rect l="l" t="t" r="r" b="b"/>
              <a:pathLst>
                <a:path w="3341" h="5735" extrusionOk="0">
                  <a:moveTo>
                    <a:pt x="2488" y="0"/>
                  </a:moveTo>
                  <a:lnTo>
                    <a:pt x="2488" y="2284"/>
                  </a:lnTo>
                  <a:cubicBezTo>
                    <a:pt x="2488" y="3238"/>
                    <a:pt x="2488" y="3238"/>
                    <a:pt x="1534" y="3238"/>
                  </a:cubicBezTo>
                  <a:cubicBezTo>
                    <a:pt x="1449" y="3238"/>
                    <a:pt x="1364" y="3255"/>
                    <a:pt x="1279" y="3272"/>
                  </a:cubicBezTo>
                  <a:lnTo>
                    <a:pt x="767" y="3272"/>
                  </a:lnTo>
                  <a:lnTo>
                    <a:pt x="495" y="3493"/>
                  </a:lnTo>
                  <a:cubicBezTo>
                    <a:pt x="359" y="3817"/>
                    <a:pt x="222" y="4158"/>
                    <a:pt x="86" y="4498"/>
                  </a:cubicBezTo>
                  <a:lnTo>
                    <a:pt x="1" y="5367"/>
                  </a:lnTo>
                  <a:cubicBezTo>
                    <a:pt x="129" y="5594"/>
                    <a:pt x="279" y="5735"/>
                    <a:pt x="453" y="5735"/>
                  </a:cubicBezTo>
                  <a:cubicBezTo>
                    <a:pt x="580" y="5735"/>
                    <a:pt x="719" y="5659"/>
                    <a:pt x="870" y="5487"/>
                  </a:cubicBezTo>
                  <a:cubicBezTo>
                    <a:pt x="938" y="5402"/>
                    <a:pt x="1091" y="5419"/>
                    <a:pt x="1193" y="5350"/>
                  </a:cubicBezTo>
                  <a:cubicBezTo>
                    <a:pt x="1432" y="5197"/>
                    <a:pt x="1756" y="5078"/>
                    <a:pt x="1892" y="4839"/>
                  </a:cubicBezTo>
                  <a:cubicBezTo>
                    <a:pt x="2352" y="4038"/>
                    <a:pt x="2761" y="3204"/>
                    <a:pt x="3170" y="2369"/>
                  </a:cubicBezTo>
                  <a:cubicBezTo>
                    <a:pt x="3289" y="2181"/>
                    <a:pt x="3340" y="1943"/>
                    <a:pt x="3289" y="1738"/>
                  </a:cubicBezTo>
                  <a:cubicBezTo>
                    <a:pt x="3051" y="1125"/>
                    <a:pt x="2744" y="546"/>
                    <a:pt x="2488" y="0"/>
                  </a:cubicBez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2"/>
            <p:cNvSpPr/>
            <p:nvPr/>
          </p:nvSpPr>
          <p:spPr>
            <a:xfrm>
              <a:off x="1561646" y="1068846"/>
              <a:ext cx="22461" cy="160947"/>
            </a:xfrm>
            <a:custGeom>
              <a:avLst/>
              <a:gdLst/>
              <a:ahLst/>
              <a:cxnLst/>
              <a:rect l="l" t="t" r="r" b="b"/>
              <a:pathLst>
                <a:path w="1125" h="8452" extrusionOk="0">
                  <a:moveTo>
                    <a:pt x="35" y="1"/>
                  </a:moveTo>
                  <a:cubicBezTo>
                    <a:pt x="0" y="1347"/>
                    <a:pt x="341" y="2642"/>
                    <a:pt x="171" y="3988"/>
                  </a:cubicBezTo>
                  <a:cubicBezTo>
                    <a:pt x="17" y="5351"/>
                    <a:pt x="137" y="6748"/>
                    <a:pt x="137" y="8111"/>
                  </a:cubicBezTo>
                  <a:cubicBezTo>
                    <a:pt x="205" y="8213"/>
                    <a:pt x="273" y="8298"/>
                    <a:pt x="392" y="8452"/>
                  </a:cubicBezTo>
                  <a:lnTo>
                    <a:pt x="614" y="7600"/>
                  </a:lnTo>
                  <a:cubicBezTo>
                    <a:pt x="733" y="7174"/>
                    <a:pt x="938" y="6748"/>
                    <a:pt x="972" y="6322"/>
                  </a:cubicBezTo>
                  <a:cubicBezTo>
                    <a:pt x="1023" y="5283"/>
                    <a:pt x="921" y="4243"/>
                    <a:pt x="1023" y="3204"/>
                  </a:cubicBezTo>
                  <a:cubicBezTo>
                    <a:pt x="1125" y="1994"/>
                    <a:pt x="665" y="989"/>
                    <a:pt x="35" y="1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2"/>
            <p:cNvSpPr/>
            <p:nvPr/>
          </p:nvSpPr>
          <p:spPr>
            <a:xfrm>
              <a:off x="1367407" y="1179806"/>
              <a:ext cx="54105" cy="87634"/>
            </a:xfrm>
            <a:custGeom>
              <a:avLst/>
              <a:gdLst/>
              <a:ahLst/>
              <a:cxnLst/>
              <a:rect l="l" t="t" r="r" b="b"/>
              <a:pathLst>
                <a:path w="2710" h="4602" extrusionOk="0">
                  <a:moveTo>
                    <a:pt x="2556" y="1"/>
                  </a:moveTo>
                  <a:lnTo>
                    <a:pt x="1994" y="529"/>
                  </a:lnTo>
                  <a:cubicBezTo>
                    <a:pt x="1807" y="478"/>
                    <a:pt x="1602" y="410"/>
                    <a:pt x="1415" y="342"/>
                  </a:cubicBezTo>
                  <a:cubicBezTo>
                    <a:pt x="1178" y="251"/>
                    <a:pt x="985" y="204"/>
                    <a:pt x="828" y="204"/>
                  </a:cubicBezTo>
                  <a:cubicBezTo>
                    <a:pt x="452" y="204"/>
                    <a:pt x="282" y="474"/>
                    <a:pt x="222" y="1074"/>
                  </a:cubicBezTo>
                  <a:cubicBezTo>
                    <a:pt x="171" y="1500"/>
                    <a:pt x="137" y="1926"/>
                    <a:pt x="86" y="2352"/>
                  </a:cubicBezTo>
                  <a:cubicBezTo>
                    <a:pt x="69" y="2403"/>
                    <a:pt x="35" y="2437"/>
                    <a:pt x="1" y="2489"/>
                  </a:cubicBezTo>
                  <a:cubicBezTo>
                    <a:pt x="35" y="2795"/>
                    <a:pt x="52" y="3119"/>
                    <a:pt x="86" y="3426"/>
                  </a:cubicBezTo>
                  <a:cubicBezTo>
                    <a:pt x="103" y="3817"/>
                    <a:pt x="137" y="4209"/>
                    <a:pt x="154" y="4584"/>
                  </a:cubicBezTo>
                  <a:lnTo>
                    <a:pt x="341" y="4601"/>
                  </a:lnTo>
                  <a:cubicBezTo>
                    <a:pt x="444" y="4414"/>
                    <a:pt x="563" y="4226"/>
                    <a:pt x="665" y="4039"/>
                  </a:cubicBezTo>
                  <a:cubicBezTo>
                    <a:pt x="1244" y="2914"/>
                    <a:pt x="1841" y="1790"/>
                    <a:pt x="2420" y="665"/>
                  </a:cubicBezTo>
                  <a:lnTo>
                    <a:pt x="2710" y="137"/>
                  </a:lnTo>
                  <a:lnTo>
                    <a:pt x="2556" y="1"/>
                  </a:ln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2"/>
            <p:cNvSpPr/>
            <p:nvPr/>
          </p:nvSpPr>
          <p:spPr>
            <a:xfrm>
              <a:off x="1435447" y="1002673"/>
              <a:ext cx="48315" cy="92147"/>
            </a:xfrm>
            <a:custGeom>
              <a:avLst/>
              <a:gdLst/>
              <a:ahLst/>
              <a:cxnLst/>
              <a:rect l="l" t="t" r="r" b="b"/>
              <a:pathLst>
                <a:path w="2420" h="4839" extrusionOk="0">
                  <a:moveTo>
                    <a:pt x="2130" y="0"/>
                  </a:moveTo>
                  <a:cubicBezTo>
                    <a:pt x="2011" y="102"/>
                    <a:pt x="1857" y="187"/>
                    <a:pt x="1789" y="307"/>
                  </a:cubicBezTo>
                  <a:cubicBezTo>
                    <a:pt x="1329" y="1142"/>
                    <a:pt x="835" y="2011"/>
                    <a:pt x="426" y="2862"/>
                  </a:cubicBezTo>
                  <a:cubicBezTo>
                    <a:pt x="0" y="3714"/>
                    <a:pt x="171" y="3970"/>
                    <a:pt x="1091" y="3987"/>
                  </a:cubicBezTo>
                  <a:cubicBezTo>
                    <a:pt x="1159" y="3987"/>
                    <a:pt x="1227" y="4004"/>
                    <a:pt x="1295" y="4021"/>
                  </a:cubicBezTo>
                  <a:cubicBezTo>
                    <a:pt x="1380" y="4294"/>
                    <a:pt x="1448" y="4549"/>
                    <a:pt x="1534" y="4839"/>
                  </a:cubicBezTo>
                  <a:cubicBezTo>
                    <a:pt x="2266" y="3731"/>
                    <a:pt x="2420" y="2590"/>
                    <a:pt x="2352" y="1397"/>
                  </a:cubicBezTo>
                  <a:cubicBezTo>
                    <a:pt x="2334" y="1090"/>
                    <a:pt x="2352" y="767"/>
                    <a:pt x="2334" y="460"/>
                  </a:cubicBezTo>
                  <a:cubicBezTo>
                    <a:pt x="2283" y="307"/>
                    <a:pt x="2215" y="153"/>
                    <a:pt x="2130" y="0"/>
                  </a:cubicBez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2"/>
            <p:cNvSpPr/>
            <p:nvPr/>
          </p:nvSpPr>
          <p:spPr>
            <a:xfrm>
              <a:off x="1686148" y="1183824"/>
              <a:ext cx="147661" cy="113798"/>
            </a:xfrm>
            <a:custGeom>
              <a:avLst/>
              <a:gdLst/>
              <a:ahLst/>
              <a:cxnLst/>
              <a:rect l="l" t="t" r="r" b="b"/>
              <a:pathLst>
                <a:path w="7396" h="5976" extrusionOk="0">
                  <a:moveTo>
                    <a:pt x="7270" y="0"/>
                  </a:moveTo>
                  <a:cubicBezTo>
                    <a:pt x="7186" y="0"/>
                    <a:pt x="7091" y="188"/>
                    <a:pt x="7003" y="199"/>
                  </a:cubicBezTo>
                  <a:cubicBezTo>
                    <a:pt x="6475" y="1221"/>
                    <a:pt x="5964" y="2226"/>
                    <a:pt x="5419" y="3232"/>
                  </a:cubicBezTo>
                  <a:cubicBezTo>
                    <a:pt x="5231" y="3538"/>
                    <a:pt x="5010" y="3811"/>
                    <a:pt x="4771" y="4084"/>
                  </a:cubicBezTo>
                  <a:lnTo>
                    <a:pt x="4277" y="4714"/>
                  </a:lnTo>
                  <a:cubicBezTo>
                    <a:pt x="3859" y="5197"/>
                    <a:pt x="3258" y="5467"/>
                    <a:pt x="2619" y="5467"/>
                  </a:cubicBezTo>
                  <a:cubicBezTo>
                    <a:pt x="2581" y="5467"/>
                    <a:pt x="2543" y="5466"/>
                    <a:pt x="2505" y="5464"/>
                  </a:cubicBezTo>
                  <a:cubicBezTo>
                    <a:pt x="2230" y="5565"/>
                    <a:pt x="1944" y="5614"/>
                    <a:pt x="1660" y="5614"/>
                  </a:cubicBezTo>
                  <a:cubicBezTo>
                    <a:pt x="1079" y="5614"/>
                    <a:pt x="503" y="5409"/>
                    <a:pt x="35" y="5021"/>
                  </a:cubicBezTo>
                  <a:cubicBezTo>
                    <a:pt x="35" y="5225"/>
                    <a:pt x="18" y="5413"/>
                    <a:pt x="0" y="5600"/>
                  </a:cubicBezTo>
                  <a:cubicBezTo>
                    <a:pt x="290" y="5736"/>
                    <a:pt x="580" y="5924"/>
                    <a:pt x="886" y="5941"/>
                  </a:cubicBezTo>
                  <a:cubicBezTo>
                    <a:pt x="1177" y="5961"/>
                    <a:pt x="1471" y="5965"/>
                    <a:pt x="1766" y="5965"/>
                  </a:cubicBezTo>
                  <a:cubicBezTo>
                    <a:pt x="2005" y="5965"/>
                    <a:pt x="2246" y="5962"/>
                    <a:pt x="2487" y="5962"/>
                  </a:cubicBezTo>
                  <a:cubicBezTo>
                    <a:pt x="2714" y="5962"/>
                    <a:pt x="2942" y="5965"/>
                    <a:pt x="3170" y="5975"/>
                  </a:cubicBezTo>
                  <a:cubicBezTo>
                    <a:pt x="3186" y="5975"/>
                    <a:pt x="3203" y="5975"/>
                    <a:pt x="3220" y="5975"/>
                  </a:cubicBezTo>
                  <a:cubicBezTo>
                    <a:pt x="3831" y="5975"/>
                    <a:pt x="4406" y="5672"/>
                    <a:pt x="4771" y="5191"/>
                  </a:cubicBezTo>
                  <a:cubicBezTo>
                    <a:pt x="5078" y="4799"/>
                    <a:pt x="5333" y="4390"/>
                    <a:pt x="5538" y="3964"/>
                  </a:cubicBezTo>
                  <a:cubicBezTo>
                    <a:pt x="6168" y="2738"/>
                    <a:pt x="6782" y="1477"/>
                    <a:pt x="7395" y="233"/>
                  </a:cubicBezTo>
                  <a:cubicBezTo>
                    <a:pt x="7359" y="57"/>
                    <a:pt x="7316" y="0"/>
                    <a:pt x="7270" y="0"/>
                  </a:cubicBezTo>
                  <a:close/>
                </a:path>
              </a:pathLst>
            </a:custGeom>
            <a:solidFill>
              <a:srgbClr val="0C0C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2"/>
            <p:cNvSpPr/>
            <p:nvPr/>
          </p:nvSpPr>
          <p:spPr>
            <a:xfrm>
              <a:off x="1347681" y="1133743"/>
              <a:ext cx="12259" cy="127204"/>
            </a:xfrm>
            <a:custGeom>
              <a:avLst/>
              <a:gdLst/>
              <a:ahLst/>
              <a:cxnLst/>
              <a:rect l="l" t="t" r="r" b="b"/>
              <a:pathLst>
                <a:path w="614" h="6680" extrusionOk="0">
                  <a:moveTo>
                    <a:pt x="86" y="0"/>
                  </a:moveTo>
                  <a:cubicBezTo>
                    <a:pt x="51" y="2045"/>
                    <a:pt x="0" y="4107"/>
                    <a:pt x="0" y="6151"/>
                  </a:cubicBezTo>
                  <a:cubicBezTo>
                    <a:pt x="0" y="6322"/>
                    <a:pt x="256" y="6492"/>
                    <a:pt x="375" y="6679"/>
                  </a:cubicBezTo>
                  <a:lnTo>
                    <a:pt x="529" y="6577"/>
                  </a:lnTo>
                  <a:lnTo>
                    <a:pt x="614" y="5351"/>
                  </a:lnTo>
                  <a:lnTo>
                    <a:pt x="614" y="5112"/>
                  </a:lnTo>
                  <a:lnTo>
                    <a:pt x="614" y="4856"/>
                  </a:lnTo>
                  <a:cubicBezTo>
                    <a:pt x="597" y="3459"/>
                    <a:pt x="597" y="2079"/>
                    <a:pt x="580" y="682"/>
                  </a:cubicBezTo>
                  <a:cubicBezTo>
                    <a:pt x="580" y="324"/>
                    <a:pt x="580" y="0"/>
                    <a:pt x="86" y="0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2"/>
            <p:cNvSpPr/>
            <p:nvPr/>
          </p:nvSpPr>
          <p:spPr>
            <a:xfrm>
              <a:off x="1369443" y="1062371"/>
              <a:ext cx="21802" cy="115188"/>
            </a:xfrm>
            <a:custGeom>
              <a:avLst/>
              <a:gdLst/>
              <a:ahLst/>
              <a:cxnLst/>
              <a:rect l="l" t="t" r="r" b="b"/>
              <a:pathLst>
                <a:path w="1092" h="6049" extrusionOk="0">
                  <a:moveTo>
                    <a:pt x="1" y="0"/>
                  </a:moveTo>
                  <a:lnTo>
                    <a:pt x="1" y="6049"/>
                  </a:lnTo>
                  <a:cubicBezTo>
                    <a:pt x="273" y="5674"/>
                    <a:pt x="529" y="5265"/>
                    <a:pt x="580" y="4839"/>
                  </a:cubicBezTo>
                  <a:cubicBezTo>
                    <a:pt x="802" y="3220"/>
                    <a:pt x="1091" y="1551"/>
                    <a:pt x="103" y="34"/>
                  </a:cubicBezTo>
                  <a:cubicBezTo>
                    <a:pt x="94" y="39"/>
                    <a:pt x="84" y="41"/>
                    <a:pt x="73" y="41"/>
                  </a:cubicBezTo>
                  <a:cubicBezTo>
                    <a:pt x="44" y="41"/>
                    <a:pt x="13" y="25"/>
                    <a:pt x="1" y="0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2"/>
            <p:cNvSpPr/>
            <p:nvPr/>
          </p:nvSpPr>
          <p:spPr>
            <a:xfrm>
              <a:off x="1491230" y="1009148"/>
              <a:ext cx="12937" cy="123319"/>
            </a:xfrm>
            <a:custGeom>
              <a:avLst/>
              <a:gdLst/>
              <a:ahLst/>
              <a:cxnLst/>
              <a:rect l="l" t="t" r="r" b="b"/>
              <a:pathLst>
                <a:path w="648" h="6476" extrusionOk="0">
                  <a:moveTo>
                    <a:pt x="392" y="1"/>
                  </a:moveTo>
                  <a:lnTo>
                    <a:pt x="137" y="69"/>
                  </a:lnTo>
                  <a:cubicBezTo>
                    <a:pt x="222" y="2199"/>
                    <a:pt x="1" y="4346"/>
                    <a:pt x="358" y="6475"/>
                  </a:cubicBezTo>
                  <a:cubicBezTo>
                    <a:pt x="529" y="6254"/>
                    <a:pt x="614" y="5998"/>
                    <a:pt x="631" y="5726"/>
                  </a:cubicBezTo>
                  <a:cubicBezTo>
                    <a:pt x="648" y="4022"/>
                    <a:pt x="648" y="2318"/>
                    <a:pt x="648" y="614"/>
                  </a:cubicBezTo>
                  <a:cubicBezTo>
                    <a:pt x="648" y="393"/>
                    <a:pt x="478" y="205"/>
                    <a:pt x="392" y="1"/>
                  </a:cubicBez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2"/>
            <p:cNvSpPr/>
            <p:nvPr/>
          </p:nvSpPr>
          <p:spPr>
            <a:xfrm>
              <a:off x="1347002" y="1024724"/>
              <a:ext cx="13277" cy="97364"/>
            </a:xfrm>
            <a:custGeom>
              <a:avLst/>
              <a:gdLst/>
              <a:ahLst/>
              <a:cxnLst/>
              <a:rect l="l" t="t" r="r" b="b"/>
              <a:pathLst>
                <a:path w="665" h="5113" extrusionOk="0">
                  <a:moveTo>
                    <a:pt x="188" y="1"/>
                  </a:moveTo>
                  <a:lnTo>
                    <a:pt x="0" y="52"/>
                  </a:lnTo>
                  <a:lnTo>
                    <a:pt x="0" y="4448"/>
                  </a:lnTo>
                  <a:lnTo>
                    <a:pt x="120" y="5078"/>
                  </a:lnTo>
                  <a:cubicBezTo>
                    <a:pt x="207" y="5101"/>
                    <a:pt x="282" y="5113"/>
                    <a:pt x="345" y="5113"/>
                  </a:cubicBezTo>
                  <a:cubicBezTo>
                    <a:pt x="565" y="5113"/>
                    <a:pt x="644" y="4970"/>
                    <a:pt x="631" y="4652"/>
                  </a:cubicBezTo>
                  <a:cubicBezTo>
                    <a:pt x="614" y="3596"/>
                    <a:pt x="665" y="2539"/>
                    <a:pt x="597" y="1466"/>
                  </a:cubicBezTo>
                  <a:cubicBezTo>
                    <a:pt x="563" y="972"/>
                    <a:pt x="324" y="495"/>
                    <a:pt x="188" y="1"/>
                  </a:cubicBezTo>
                  <a:close/>
                </a:path>
              </a:pathLst>
            </a:custGeom>
            <a:solidFill>
              <a:srgbClr val="BC9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2"/>
            <p:cNvSpPr/>
            <p:nvPr/>
          </p:nvSpPr>
          <p:spPr>
            <a:xfrm>
              <a:off x="1389528" y="1133000"/>
              <a:ext cx="34699" cy="42960"/>
            </a:xfrm>
            <a:custGeom>
              <a:avLst/>
              <a:gdLst/>
              <a:ahLst/>
              <a:cxnLst/>
              <a:rect l="l" t="t" r="r" b="b"/>
              <a:pathLst>
                <a:path w="1738" h="2256" extrusionOk="0">
                  <a:moveTo>
                    <a:pt x="556" y="1"/>
                  </a:moveTo>
                  <a:cubicBezTo>
                    <a:pt x="546" y="1"/>
                    <a:pt x="536" y="2"/>
                    <a:pt x="528" y="5"/>
                  </a:cubicBezTo>
                  <a:cubicBezTo>
                    <a:pt x="358" y="91"/>
                    <a:pt x="239" y="227"/>
                    <a:pt x="205" y="397"/>
                  </a:cubicBezTo>
                  <a:cubicBezTo>
                    <a:pt x="102" y="943"/>
                    <a:pt x="68" y="1488"/>
                    <a:pt x="0" y="2033"/>
                  </a:cubicBezTo>
                  <a:cubicBezTo>
                    <a:pt x="511" y="2118"/>
                    <a:pt x="988" y="2220"/>
                    <a:pt x="1465" y="2254"/>
                  </a:cubicBezTo>
                  <a:cubicBezTo>
                    <a:pt x="1467" y="2255"/>
                    <a:pt x="1469" y="2255"/>
                    <a:pt x="1471" y="2255"/>
                  </a:cubicBezTo>
                  <a:cubicBezTo>
                    <a:pt x="1544" y="2255"/>
                    <a:pt x="1737" y="1946"/>
                    <a:pt x="1704" y="1863"/>
                  </a:cubicBezTo>
                  <a:cubicBezTo>
                    <a:pt x="1465" y="1317"/>
                    <a:pt x="1193" y="772"/>
                    <a:pt x="903" y="261"/>
                  </a:cubicBezTo>
                  <a:cubicBezTo>
                    <a:pt x="841" y="138"/>
                    <a:pt x="655" y="1"/>
                    <a:pt x="556" y="1"/>
                  </a:cubicBez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2"/>
            <p:cNvSpPr/>
            <p:nvPr/>
          </p:nvSpPr>
          <p:spPr>
            <a:xfrm>
              <a:off x="1541921" y="1030894"/>
              <a:ext cx="10901" cy="99630"/>
            </a:xfrm>
            <a:custGeom>
              <a:avLst/>
              <a:gdLst/>
              <a:ahLst/>
              <a:cxnLst/>
              <a:rect l="l" t="t" r="r" b="b"/>
              <a:pathLst>
                <a:path w="546" h="5232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920"/>
                    <a:pt x="68" y="1858"/>
                    <a:pt x="119" y="2795"/>
                  </a:cubicBezTo>
                  <a:cubicBezTo>
                    <a:pt x="137" y="3425"/>
                    <a:pt x="137" y="4073"/>
                    <a:pt x="188" y="4703"/>
                  </a:cubicBezTo>
                  <a:cubicBezTo>
                    <a:pt x="205" y="4890"/>
                    <a:pt x="375" y="5061"/>
                    <a:pt x="477" y="5231"/>
                  </a:cubicBezTo>
                  <a:cubicBezTo>
                    <a:pt x="494" y="4209"/>
                    <a:pt x="528" y="3187"/>
                    <a:pt x="528" y="2164"/>
                  </a:cubicBezTo>
                  <a:cubicBezTo>
                    <a:pt x="511" y="1415"/>
                    <a:pt x="545" y="631"/>
                    <a:pt x="0" y="0"/>
                  </a:cubicBez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2"/>
            <p:cNvSpPr/>
            <p:nvPr/>
          </p:nvSpPr>
          <p:spPr>
            <a:xfrm>
              <a:off x="1587161" y="1143150"/>
              <a:ext cx="16012" cy="76589"/>
            </a:xfrm>
            <a:custGeom>
              <a:avLst/>
              <a:gdLst/>
              <a:ahLst/>
              <a:cxnLst/>
              <a:rect l="l" t="t" r="r" b="b"/>
              <a:pathLst>
                <a:path w="802" h="4022" extrusionOk="0">
                  <a:moveTo>
                    <a:pt x="597" y="1"/>
                  </a:moveTo>
                  <a:lnTo>
                    <a:pt x="239" y="35"/>
                  </a:lnTo>
                  <a:cubicBezTo>
                    <a:pt x="477" y="1364"/>
                    <a:pt x="0" y="2710"/>
                    <a:pt x="511" y="4022"/>
                  </a:cubicBezTo>
                  <a:cubicBezTo>
                    <a:pt x="767" y="2693"/>
                    <a:pt x="801" y="1347"/>
                    <a:pt x="597" y="1"/>
                  </a:cubicBez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2"/>
            <p:cNvSpPr/>
            <p:nvPr/>
          </p:nvSpPr>
          <p:spPr>
            <a:xfrm>
              <a:off x="1545654" y="1138941"/>
              <a:ext cx="8525" cy="96374"/>
            </a:xfrm>
            <a:custGeom>
              <a:avLst/>
              <a:gdLst/>
              <a:ahLst/>
              <a:cxnLst/>
              <a:rect l="l" t="t" r="r" b="b"/>
              <a:pathLst>
                <a:path w="427" h="5061" extrusionOk="0">
                  <a:moveTo>
                    <a:pt x="307" y="0"/>
                  </a:moveTo>
                  <a:cubicBezTo>
                    <a:pt x="188" y="358"/>
                    <a:pt x="86" y="750"/>
                    <a:pt x="35" y="1142"/>
                  </a:cubicBezTo>
                  <a:cubicBezTo>
                    <a:pt x="1" y="1738"/>
                    <a:pt x="35" y="2334"/>
                    <a:pt x="35" y="2914"/>
                  </a:cubicBezTo>
                  <a:cubicBezTo>
                    <a:pt x="86" y="3510"/>
                    <a:pt x="120" y="4106"/>
                    <a:pt x="188" y="4703"/>
                  </a:cubicBezTo>
                  <a:cubicBezTo>
                    <a:pt x="188" y="4839"/>
                    <a:pt x="324" y="4941"/>
                    <a:pt x="410" y="5060"/>
                  </a:cubicBezTo>
                  <a:lnTo>
                    <a:pt x="427" y="4839"/>
                  </a:lnTo>
                  <a:cubicBezTo>
                    <a:pt x="410" y="3510"/>
                    <a:pt x="427" y="2181"/>
                    <a:pt x="410" y="852"/>
                  </a:cubicBezTo>
                  <a:cubicBezTo>
                    <a:pt x="393" y="562"/>
                    <a:pt x="358" y="273"/>
                    <a:pt x="307" y="0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2"/>
            <p:cNvSpPr/>
            <p:nvPr/>
          </p:nvSpPr>
          <p:spPr>
            <a:xfrm>
              <a:off x="1463678" y="1088003"/>
              <a:ext cx="21442" cy="64249"/>
            </a:xfrm>
            <a:custGeom>
              <a:avLst/>
              <a:gdLst/>
              <a:ahLst/>
              <a:cxnLst/>
              <a:rect l="l" t="t" r="r" b="b"/>
              <a:pathLst>
                <a:path w="1074" h="3374" extrusionOk="0">
                  <a:moveTo>
                    <a:pt x="716" y="0"/>
                  </a:moveTo>
                  <a:lnTo>
                    <a:pt x="716" y="0"/>
                  </a:lnTo>
                  <a:cubicBezTo>
                    <a:pt x="0" y="1278"/>
                    <a:pt x="120" y="2351"/>
                    <a:pt x="852" y="3374"/>
                  </a:cubicBezTo>
                  <a:cubicBezTo>
                    <a:pt x="818" y="2300"/>
                    <a:pt x="1074" y="1210"/>
                    <a:pt x="716" y="0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2"/>
            <p:cNvSpPr/>
            <p:nvPr/>
          </p:nvSpPr>
          <p:spPr>
            <a:xfrm>
              <a:off x="1543618" y="1194412"/>
              <a:ext cx="10561" cy="74970"/>
            </a:xfrm>
            <a:custGeom>
              <a:avLst/>
              <a:gdLst/>
              <a:ahLst/>
              <a:cxnLst/>
              <a:rect l="l" t="t" r="r" b="b"/>
              <a:pathLst>
                <a:path w="529" h="3937" extrusionOk="0">
                  <a:moveTo>
                    <a:pt x="137" y="1"/>
                  </a:moveTo>
                  <a:cubicBezTo>
                    <a:pt x="86" y="1227"/>
                    <a:pt x="52" y="2454"/>
                    <a:pt x="0" y="3664"/>
                  </a:cubicBezTo>
                  <a:lnTo>
                    <a:pt x="137" y="3817"/>
                  </a:lnTo>
                  <a:lnTo>
                    <a:pt x="239" y="3919"/>
                  </a:lnTo>
                  <a:lnTo>
                    <a:pt x="256" y="3936"/>
                  </a:lnTo>
                  <a:cubicBezTo>
                    <a:pt x="358" y="3749"/>
                    <a:pt x="443" y="3528"/>
                    <a:pt x="495" y="3323"/>
                  </a:cubicBezTo>
                  <a:cubicBezTo>
                    <a:pt x="512" y="2931"/>
                    <a:pt x="529" y="2539"/>
                    <a:pt x="512" y="2147"/>
                  </a:cubicBezTo>
                  <a:cubicBezTo>
                    <a:pt x="443" y="2028"/>
                    <a:pt x="307" y="1909"/>
                    <a:pt x="290" y="1790"/>
                  </a:cubicBezTo>
                  <a:cubicBezTo>
                    <a:pt x="222" y="1193"/>
                    <a:pt x="188" y="597"/>
                    <a:pt x="137" y="1"/>
                  </a:cubicBezTo>
                  <a:close/>
                </a:path>
              </a:pathLst>
            </a:custGeom>
            <a:solidFill>
              <a:srgbClr val="E5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2"/>
            <p:cNvSpPr/>
            <p:nvPr/>
          </p:nvSpPr>
          <p:spPr>
            <a:xfrm>
              <a:off x="1489532" y="1142826"/>
              <a:ext cx="14634" cy="52576"/>
            </a:xfrm>
            <a:custGeom>
              <a:avLst/>
              <a:gdLst/>
              <a:ahLst/>
              <a:cxnLst/>
              <a:rect l="l" t="t" r="r" b="b"/>
              <a:pathLst>
                <a:path w="733" h="2761" extrusionOk="0">
                  <a:moveTo>
                    <a:pt x="733" y="1"/>
                  </a:moveTo>
                  <a:cubicBezTo>
                    <a:pt x="0" y="290"/>
                    <a:pt x="68" y="2062"/>
                    <a:pt x="733" y="2761"/>
                  </a:cubicBezTo>
                  <a:lnTo>
                    <a:pt x="733" y="1"/>
                  </a:ln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2"/>
            <p:cNvSpPr/>
            <p:nvPr/>
          </p:nvSpPr>
          <p:spPr>
            <a:xfrm>
              <a:off x="1301762" y="986773"/>
              <a:ext cx="35059" cy="32791"/>
            </a:xfrm>
            <a:custGeom>
              <a:avLst/>
              <a:gdLst/>
              <a:ahLst/>
              <a:cxnLst/>
              <a:rect l="l" t="t" r="r" b="b"/>
              <a:pathLst>
                <a:path w="1756" h="1722" extrusionOk="0">
                  <a:moveTo>
                    <a:pt x="256" y="0"/>
                  </a:moveTo>
                  <a:lnTo>
                    <a:pt x="0" y="205"/>
                  </a:lnTo>
                  <a:cubicBezTo>
                    <a:pt x="85" y="460"/>
                    <a:pt x="154" y="699"/>
                    <a:pt x="222" y="954"/>
                  </a:cubicBezTo>
                  <a:lnTo>
                    <a:pt x="273" y="1074"/>
                  </a:lnTo>
                  <a:lnTo>
                    <a:pt x="545" y="1193"/>
                  </a:lnTo>
                  <a:cubicBezTo>
                    <a:pt x="886" y="1329"/>
                    <a:pt x="1482" y="1022"/>
                    <a:pt x="1534" y="1721"/>
                  </a:cubicBezTo>
                  <a:cubicBezTo>
                    <a:pt x="1602" y="1636"/>
                    <a:pt x="1687" y="1534"/>
                    <a:pt x="1755" y="1448"/>
                  </a:cubicBezTo>
                  <a:lnTo>
                    <a:pt x="256" y="0"/>
                  </a:ln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2"/>
            <p:cNvSpPr/>
            <p:nvPr/>
          </p:nvSpPr>
          <p:spPr>
            <a:xfrm>
              <a:off x="1549068" y="1230745"/>
              <a:ext cx="16671" cy="42141"/>
            </a:xfrm>
            <a:custGeom>
              <a:avLst/>
              <a:gdLst/>
              <a:ahLst/>
              <a:cxnLst/>
              <a:rect l="l" t="t" r="r" b="b"/>
              <a:pathLst>
                <a:path w="835" h="2213" extrusionOk="0">
                  <a:moveTo>
                    <a:pt x="273" y="1"/>
                  </a:moveTo>
                  <a:cubicBezTo>
                    <a:pt x="256" y="86"/>
                    <a:pt x="239" y="154"/>
                    <a:pt x="239" y="239"/>
                  </a:cubicBezTo>
                  <a:cubicBezTo>
                    <a:pt x="256" y="631"/>
                    <a:pt x="256" y="1023"/>
                    <a:pt x="222" y="1415"/>
                  </a:cubicBezTo>
                  <a:cubicBezTo>
                    <a:pt x="170" y="1620"/>
                    <a:pt x="102" y="1841"/>
                    <a:pt x="0" y="2028"/>
                  </a:cubicBezTo>
                  <a:cubicBezTo>
                    <a:pt x="79" y="2166"/>
                    <a:pt x="151" y="2213"/>
                    <a:pt x="222" y="2213"/>
                  </a:cubicBezTo>
                  <a:cubicBezTo>
                    <a:pt x="374" y="2213"/>
                    <a:pt x="514" y="1996"/>
                    <a:pt x="676" y="1996"/>
                  </a:cubicBezTo>
                  <a:cubicBezTo>
                    <a:pt x="700" y="1996"/>
                    <a:pt x="725" y="2000"/>
                    <a:pt x="750" y="2011"/>
                  </a:cubicBezTo>
                  <a:lnTo>
                    <a:pt x="835" y="1142"/>
                  </a:lnTo>
                  <a:cubicBezTo>
                    <a:pt x="733" y="1074"/>
                    <a:pt x="545" y="1023"/>
                    <a:pt x="511" y="938"/>
                  </a:cubicBezTo>
                  <a:cubicBezTo>
                    <a:pt x="426" y="631"/>
                    <a:pt x="341" y="325"/>
                    <a:pt x="273" y="1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2"/>
            <p:cNvSpPr/>
            <p:nvPr/>
          </p:nvSpPr>
          <p:spPr>
            <a:xfrm>
              <a:off x="1481027" y="992980"/>
              <a:ext cx="40828" cy="12949"/>
            </a:xfrm>
            <a:custGeom>
              <a:avLst/>
              <a:gdLst/>
              <a:ahLst/>
              <a:cxnLst/>
              <a:rect l="l" t="t" r="r" b="b"/>
              <a:pathLst>
                <a:path w="2045" h="680" extrusionOk="0">
                  <a:moveTo>
                    <a:pt x="740" y="1"/>
                  </a:moveTo>
                  <a:cubicBezTo>
                    <a:pt x="492" y="1"/>
                    <a:pt x="246" y="79"/>
                    <a:pt x="0" y="236"/>
                  </a:cubicBezTo>
                  <a:lnTo>
                    <a:pt x="2045" y="679"/>
                  </a:lnTo>
                  <a:cubicBezTo>
                    <a:pt x="1594" y="228"/>
                    <a:pt x="1163" y="1"/>
                    <a:pt x="740" y="1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2"/>
            <p:cNvSpPr/>
            <p:nvPr/>
          </p:nvSpPr>
          <p:spPr>
            <a:xfrm>
              <a:off x="1364691" y="1032836"/>
              <a:ext cx="14634" cy="30316"/>
            </a:xfrm>
            <a:custGeom>
              <a:avLst/>
              <a:gdLst/>
              <a:ahLst/>
              <a:cxnLst/>
              <a:rect l="l" t="t" r="r" b="b"/>
              <a:pathLst>
                <a:path w="733" h="1592" extrusionOk="0">
                  <a:moveTo>
                    <a:pt x="0" y="1"/>
                  </a:moveTo>
                  <a:lnTo>
                    <a:pt x="239" y="1551"/>
                  </a:lnTo>
                  <a:cubicBezTo>
                    <a:pt x="251" y="1576"/>
                    <a:pt x="282" y="1592"/>
                    <a:pt x="311" y="1592"/>
                  </a:cubicBezTo>
                  <a:cubicBezTo>
                    <a:pt x="322" y="1592"/>
                    <a:pt x="332" y="1590"/>
                    <a:pt x="341" y="1585"/>
                  </a:cubicBezTo>
                  <a:lnTo>
                    <a:pt x="733" y="1415"/>
                  </a:lnTo>
                  <a:cubicBezTo>
                    <a:pt x="477" y="938"/>
                    <a:pt x="239" y="478"/>
                    <a:pt x="0" y="1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2"/>
            <p:cNvSpPr/>
            <p:nvPr/>
          </p:nvSpPr>
          <p:spPr>
            <a:xfrm>
              <a:off x="1447007" y="1091963"/>
              <a:ext cx="11240" cy="23955"/>
            </a:xfrm>
            <a:custGeom>
              <a:avLst/>
              <a:gdLst/>
              <a:ahLst/>
              <a:cxnLst/>
              <a:rect l="l" t="t" r="r" b="b"/>
              <a:pathLst>
                <a:path w="563" h="1258" extrusionOk="0">
                  <a:moveTo>
                    <a:pt x="205" y="0"/>
                  </a:moveTo>
                  <a:cubicBezTo>
                    <a:pt x="147" y="0"/>
                    <a:pt x="80" y="6"/>
                    <a:pt x="1" y="14"/>
                  </a:cubicBezTo>
                  <a:lnTo>
                    <a:pt x="563" y="1257"/>
                  </a:lnTo>
                  <a:cubicBezTo>
                    <a:pt x="548" y="185"/>
                    <a:pt x="534" y="0"/>
                    <a:pt x="205" y="0"/>
                  </a:cubicBez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2"/>
            <p:cNvSpPr/>
            <p:nvPr/>
          </p:nvSpPr>
          <p:spPr>
            <a:xfrm>
              <a:off x="1563463" y="1213550"/>
              <a:ext cx="15553" cy="19652"/>
            </a:xfrm>
            <a:custGeom>
              <a:avLst/>
              <a:gdLst/>
              <a:ahLst/>
              <a:cxnLst/>
              <a:rect l="l" t="t" r="r" b="b"/>
              <a:pathLst>
                <a:path w="779" h="1032" extrusionOk="0">
                  <a:moveTo>
                    <a:pt x="523" y="1"/>
                  </a:moveTo>
                  <a:lnTo>
                    <a:pt x="301" y="853"/>
                  </a:lnTo>
                  <a:lnTo>
                    <a:pt x="46" y="512"/>
                  </a:lnTo>
                  <a:lnTo>
                    <a:pt x="46" y="512"/>
                  </a:lnTo>
                  <a:cubicBezTo>
                    <a:pt x="0" y="846"/>
                    <a:pt x="104" y="1031"/>
                    <a:pt x="404" y="1031"/>
                  </a:cubicBezTo>
                  <a:cubicBezTo>
                    <a:pt x="441" y="1031"/>
                    <a:pt x="480" y="1029"/>
                    <a:pt x="523" y="1023"/>
                  </a:cubicBezTo>
                  <a:lnTo>
                    <a:pt x="778" y="802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2"/>
            <p:cNvSpPr/>
            <p:nvPr/>
          </p:nvSpPr>
          <p:spPr>
            <a:xfrm>
              <a:off x="1589537" y="1229127"/>
              <a:ext cx="20" cy="1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2"/>
            <p:cNvSpPr/>
            <p:nvPr/>
          </p:nvSpPr>
          <p:spPr>
            <a:xfrm>
              <a:off x="1379306" y="1059763"/>
              <a:ext cx="1737" cy="4570"/>
            </a:xfrm>
            <a:custGeom>
              <a:avLst/>
              <a:gdLst/>
              <a:ahLst/>
              <a:cxnLst/>
              <a:rect l="l" t="t" r="r" b="b"/>
              <a:pathLst>
                <a:path w="87" h="240" extrusionOk="0">
                  <a:moveTo>
                    <a:pt x="1" y="1"/>
                  </a:moveTo>
                  <a:cubicBezTo>
                    <a:pt x="35" y="86"/>
                    <a:pt x="69" y="154"/>
                    <a:pt x="86" y="239"/>
                  </a:cubicBezTo>
                  <a:cubicBezTo>
                    <a:pt x="69" y="154"/>
                    <a:pt x="35" y="86"/>
                    <a:pt x="1" y="1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2"/>
            <p:cNvSpPr/>
            <p:nvPr/>
          </p:nvSpPr>
          <p:spPr>
            <a:xfrm>
              <a:off x="1546672" y="1267097"/>
              <a:ext cx="2056" cy="1961"/>
            </a:xfrm>
            <a:custGeom>
              <a:avLst/>
              <a:gdLst/>
              <a:ahLst/>
              <a:cxnLst/>
              <a:rect l="l" t="t" r="r" b="b"/>
              <a:pathLst>
                <a:path w="103" h="103" extrusionOk="0">
                  <a:moveTo>
                    <a:pt x="1" y="0"/>
                  </a:moveTo>
                  <a:lnTo>
                    <a:pt x="103" y="102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2"/>
            <p:cNvSpPr/>
            <p:nvPr/>
          </p:nvSpPr>
          <p:spPr>
            <a:xfrm>
              <a:off x="1361956" y="1028304"/>
              <a:ext cx="2076" cy="2609"/>
            </a:xfrm>
            <a:custGeom>
              <a:avLst/>
              <a:gdLst/>
              <a:ahLst/>
              <a:cxnLst/>
              <a:rect l="l" t="t" r="r" b="b"/>
              <a:pathLst>
                <a:path w="104" h="137" extrusionOk="0">
                  <a:moveTo>
                    <a:pt x="1" y="0"/>
                  </a:moveTo>
                  <a:lnTo>
                    <a:pt x="103" y="136"/>
                  </a:lnTo>
                  <a:cubicBezTo>
                    <a:pt x="69" y="85"/>
                    <a:pt x="35" y="34"/>
                    <a:pt x="1" y="0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2"/>
            <p:cNvSpPr/>
            <p:nvPr/>
          </p:nvSpPr>
          <p:spPr>
            <a:xfrm>
              <a:off x="2133124" y="2167446"/>
              <a:ext cx="249702" cy="313363"/>
            </a:xfrm>
            <a:custGeom>
              <a:avLst/>
              <a:gdLst/>
              <a:ahLst/>
              <a:cxnLst/>
              <a:rect l="l" t="t" r="r" b="b"/>
              <a:pathLst>
                <a:path w="12507" h="16456" extrusionOk="0">
                  <a:moveTo>
                    <a:pt x="1" y="0"/>
                  </a:moveTo>
                  <a:lnTo>
                    <a:pt x="1892" y="1568"/>
                  </a:lnTo>
                  <a:lnTo>
                    <a:pt x="2097" y="1841"/>
                  </a:lnTo>
                  <a:cubicBezTo>
                    <a:pt x="2131" y="1858"/>
                    <a:pt x="2148" y="1892"/>
                    <a:pt x="2148" y="1926"/>
                  </a:cubicBezTo>
                  <a:lnTo>
                    <a:pt x="3153" y="3817"/>
                  </a:lnTo>
                  <a:cubicBezTo>
                    <a:pt x="3971" y="5419"/>
                    <a:pt x="4755" y="7054"/>
                    <a:pt x="5572" y="8656"/>
                  </a:cubicBezTo>
                  <a:cubicBezTo>
                    <a:pt x="6646" y="10769"/>
                    <a:pt x="7736" y="12864"/>
                    <a:pt x="8793" y="14977"/>
                  </a:cubicBezTo>
                  <a:cubicBezTo>
                    <a:pt x="9274" y="15972"/>
                    <a:pt x="10011" y="16456"/>
                    <a:pt x="11042" y="16456"/>
                  </a:cubicBezTo>
                  <a:cubicBezTo>
                    <a:pt x="11141" y="16456"/>
                    <a:pt x="11243" y="16451"/>
                    <a:pt x="11348" y="16442"/>
                  </a:cubicBezTo>
                  <a:cubicBezTo>
                    <a:pt x="11723" y="16408"/>
                    <a:pt x="12098" y="16408"/>
                    <a:pt x="12507" y="16391"/>
                  </a:cubicBezTo>
                  <a:cubicBezTo>
                    <a:pt x="12030" y="16016"/>
                    <a:pt x="11502" y="15812"/>
                    <a:pt x="11297" y="15437"/>
                  </a:cubicBezTo>
                  <a:cubicBezTo>
                    <a:pt x="10088" y="13307"/>
                    <a:pt x="8912" y="11160"/>
                    <a:pt x="7787" y="8980"/>
                  </a:cubicBezTo>
                  <a:cubicBezTo>
                    <a:pt x="6544" y="6560"/>
                    <a:pt x="5402" y="4107"/>
                    <a:pt x="4141" y="1687"/>
                  </a:cubicBezTo>
                  <a:cubicBezTo>
                    <a:pt x="3817" y="1040"/>
                    <a:pt x="3391" y="307"/>
                    <a:pt x="2557" y="205"/>
                  </a:cubicBezTo>
                  <a:cubicBezTo>
                    <a:pt x="1705" y="69"/>
                    <a:pt x="819" y="69"/>
                    <a:pt x="1" y="0"/>
                  </a:cubicBezTo>
                  <a:close/>
                </a:path>
              </a:pathLst>
            </a:custGeom>
            <a:solidFill>
              <a:srgbClr val="E6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2"/>
            <p:cNvSpPr/>
            <p:nvPr/>
          </p:nvSpPr>
          <p:spPr>
            <a:xfrm>
              <a:off x="1730710" y="2172016"/>
              <a:ext cx="232692" cy="310507"/>
            </a:xfrm>
            <a:custGeom>
              <a:avLst/>
              <a:gdLst/>
              <a:ahLst/>
              <a:cxnLst/>
              <a:rect l="l" t="t" r="r" b="b"/>
              <a:pathLst>
                <a:path w="11655" h="16306" extrusionOk="0">
                  <a:moveTo>
                    <a:pt x="1066" y="1"/>
                  </a:moveTo>
                  <a:cubicBezTo>
                    <a:pt x="677" y="1"/>
                    <a:pt x="300" y="71"/>
                    <a:pt x="1" y="220"/>
                  </a:cubicBezTo>
                  <a:cubicBezTo>
                    <a:pt x="392" y="561"/>
                    <a:pt x="1108" y="493"/>
                    <a:pt x="1159" y="1175"/>
                  </a:cubicBezTo>
                  <a:cubicBezTo>
                    <a:pt x="1755" y="2146"/>
                    <a:pt x="2420" y="3066"/>
                    <a:pt x="2931" y="4071"/>
                  </a:cubicBezTo>
                  <a:cubicBezTo>
                    <a:pt x="3715" y="5553"/>
                    <a:pt x="4396" y="7070"/>
                    <a:pt x="5129" y="8586"/>
                  </a:cubicBezTo>
                  <a:cubicBezTo>
                    <a:pt x="5640" y="9609"/>
                    <a:pt x="6134" y="10631"/>
                    <a:pt x="6662" y="11619"/>
                  </a:cubicBezTo>
                  <a:cubicBezTo>
                    <a:pt x="7395" y="12999"/>
                    <a:pt x="8128" y="14362"/>
                    <a:pt x="8929" y="15691"/>
                  </a:cubicBezTo>
                  <a:cubicBezTo>
                    <a:pt x="9082" y="15981"/>
                    <a:pt x="9372" y="16185"/>
                    <a:pt x="9695" y="16253"/>
                  </a:cubicBezTo>
                  <a:cubicBezTo>
                    <a:pt x="10113" y="16286"/>
                    <a:pt x="10539" y="16305"/>
                    <a:pt x="10962" y="16305"/>
                  </a:cubicBezTo>
                  <a:cubicBezTo>
                    <a:pt x="11194" y="16305"/>
                    <a:pt x="11425" y="16300"/>
                    <a:pt x="11655" y="16288"/>
                  </a:cubicBezTo>
                  <a:lnTo>
                    <a:pt x="9644" y="13340"/>
                  </a:lnTo>
                  <a:lnTo>
                    <a:pt x="9372" y="12846"/>
                  </a:lnTo>
                  <a:lnTo>
                    <a:pt x="9269" y="12675"/>
                  </a:lnTo>
                  <a:cubicBezTo>
                    <a:pt x="8707" y="11551"/>
                    <a:pt x="8128" y="10426"/>
                    <a:pt x="7566" y="9302"/>
                  </a:cubicBezTo>
                  <a:cubicBezTo>
                    <a:pt x="6543" y="7189"/>
                    <a:pt x="5521" y="5076"/>
                    <a:pt x="4499" y="2964"/>
                  </a:cubicBezTo>
                  <a:cubicBezTo>
                    <a:pt x="3987" y="2231"/>
                    <a:pt x="3527" y="1447"/>
                    <a:pt x="2982" y="732"/>
                  </a:cubicBezTo>
                  <a:cubicBezTo>
                    <a:pt x="2633" y="269"/>
                    <a:pt x="1827" y="1"/>
                    <a:pt x="1066" y="1"/>
                  </a:cubicBezTo>
                  <a:close/>
                </a:path>
              </a:pathLst>
            </a:custGeom>
            <a:solidFill>
              <a:srgbClr val="E6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2"/>
            <p:cNvSpPr/>
            <p:nvPr/>
          </p:nvSpPr>
          <p:spPr>
            <a:xfrm>
              <a:off x="1951483" y="2307579"/>
              <a:ext cx="17709" cy="153178"/>
            </a:xfrm>
            <a:custGeom>
              <a:avLst/>
              <a:gdLst/>
              <a:ahLst/>
              <a:cxnLst/>
              <a:rect l="l" t="t" r="r" b="b"/>
              <a:pathLst>
                <a:path w="887" h="8044" extrusionOk="0">
                  <a:moveTo>
                    <a:pt x="418" y="1"/>
                  </a:moveTo>
                  <a:cubicBezTo>
                    <a:pt x="342" y="1"/>
                    <a:pt x="152" y="195"/>
                    <a:pt x="103" y="326"/>
                  </a:cubicBezTo>
                  <a:cubicBezTo>
                    <a:pt x="34" y="581"/>
                    <a:pt x="0" y="854"/>
                    <a:pt x="0" y="1126"/>
                  </a:cubicBezTo>
                  <a:cubicBezTo>
                    <a:pt x="17" y="3137"/>
                    <a:pt x="34" y="5147"/>
                    <a:pt x="86" y="7158"/>
                  </a:cubicBezTo>
                  <a:cubicBezTo>
                    <a:pt x="86" y="7465"/>
                    <a:pt x="307" y="7754"/>
                    <a:pt x="426" y="8044"/>
                  </a:cubicBezTo>
                  <a:lnTo>
                    <a:pt x="716" y="7976"/>
                  </a:lnTo>
                  <a:cubicBezTo>
                    <a:pt x="784" y="7584"/>
                    <a:pt x="818" y="7209"/>
                    <a:pt x="852" y="6817"/>
                  </a:cubicBezTo>
                  <a:cubicBezTo>
                    <a:pt x="886" y="5045"/>
                    <a:pt x="886" y="3290"/>
                    <a:pt x="886" y="1518"/>
                  </a:cubicBezTo>
                  <a:cubicBezTo>
                    <a:pt x="886" y="1126"/>
                    <a:pt x="869" y="735"/>
                    <a:pt x="818" y="343"/>
                  </a:cubicBezTo>
                  <a:cubicBezTo>
                    <a:pt x="750" y="172"/>
                    <a:pt x="614" y="53"/>
                    <a:pt x="426" y="2"/>
                  </a:cubicBezTo>
                  <a:cubicBezTo>
                    <a:pt x="424" y="1"/>
                    <a:pt x="421" y="1"/>
                    <a:pt x="418" y="1"/>
                  </a:cubicBez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2"/>
            <p:cNvSpPr/>
            <p:nvPr/>
          </p:nvSpPr>
          <p:spPr>
            <a:xfrm>
              <a:off x="2063047" y="2193077"/>
              <a:ext cx="47656" cy="102220"/>
            </a:xfrm>
            <a:custGeom>
              <a:avLst/>
              <a:gdLst/>
              <a:ahLst/>
              <a:cxnLst/>
              <a:rect l="l" t="t" r="r" b="b"/>
              <a:pathLst>
                <a:path w="2387" h="5368" extrusionOk="0">
                  <a:moveTo>
                    <a:pt x="2131" y="0"/>
                  </a:moveTo>
                  <a:cubicBezTo>
                    <a:pt x="1432" y="1381"/>
                    <a:pt x="717" y="2778"/>
                    <a:pt x="1" y="4158"/>
                  </a:cubicBezTo>
                  <a:cubicBezTo>
                    <a:pt x="142" y="4217"/>
                    <a:pt x="294" y="4229"/>
                    <a:pt x="443" y="4229"/>
                  </a:cubicBezTo>
                  <a:cubicBezTo>
                    <a:pt x="540" y="4229"/>
                    <a:pt x="636" y="4224"/>
                    <a:pt x="729" y="4224"/>
                  </a:cubicBezTo>
                  <a:cubicBezTo>
                    <a:pt x="1026" y="4224"/>
                    <a:pt x="1284" y="4275"/>
                    <a:pt x="1398" y="4703"/>
                  </a:cubicBezTo>
                  <a:cubicBezTo>
                    <a:pt x="1483" y="4907"/>
                    <a:pt x="1568" y="5129"/>
                    <a:pt x="1637" y="5367"/>
                  </a:cubicBezTo>
                  <a:lnTo>
                    <a:pt x="1705" y="5367"/>
                  </a:lnTo>
                  <a:lnTo>
                    <a:pt x="1756" y="5350"/>
                  </a:lnTo>
                  <a:lnTo>
                    <a:pt x="1892" y="5231"/>
                  </a:lnTo>
                  <a:cubicBezTo>
                    <a:pt x="1960" y="4873"/>
                    <a:pt x="2029" y="4533"/>
                    <a:pt x="2080" y="4175"/>
                  </a:cubicBezTo>
                  <a:cubicBezTo>
                    <a:pt x="2182" y="3493"/>
                    <a:pt x="2284" y="2829"/>
                    <a:pt x="2352" y="2147"/>
                  </a:cubicBezTo>
                  <a:cubicBezTo>
                    <a:pt x="2386" y="1721"/>
                    <a:pt x="2386" y="1278"/>
                    <a:pt x="2386" y="852"/>
                  </a:cubicBezTo>
                  <a:lnTo>
                    <a:pt x="2284" y="34"/>
                  </a:lnTo>
                  <a:lnTo>
                    <a:pt x="2131" y="0"/>
                  </a:ln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2"/>
            <p:cNvSpPr/>
            <p:nvPr/>
          </p:nvSpPr>
          <p:spPr>
            <a:xfrm>
              <a:off x="2032101" y="2278406"/>
              <a:ext cx="31664" cy="131412"/>
            </a:xfrm>
            <a:custGeom>
              <a:avLst/>
              <a:gdLst/>
              <a:ahLst/>
              <a:cxnLst/>
              <a:rect l="l" t="t" r="r" b="b"/>
              <a:pathLst>
                <a:path w="1586" h="6901" extrusionOk="0">
                  <a:moveTo>
                    <a:pt x="1329" y="0"/>
                  </a:moveTo>
                  <a:lnTo>
                    <a:pt x="171" y="2607"/>
                  </a:lnTo>
                  <a:lnTo>
                    <a:pt x="35" y="6373"/>
                  </a:lnTo>
                  <a:lnTo>
                    <a:pt x="0" y="6816"/>
                  </a:lnTo>
                  <a:lnTo>
                    <a:pt x="103" y="6901"/>
                  </a:lnTo>
                  <a:cubicBezTo>
                    <a:pt x="1585" y="4856"/>
                    <a:pt x="1585" y="2539"/>
                    <a:pt x="1329" y="0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2"/>
            <p:cNvSpPr/>
            <p:nvPr/>
          </p:nvSpPr>
          <p:spPr>
            <a:xfrm>
              <a:off x="1975980" y="2400393"/>
              <a:ext cx="58178" cy="65563"/>
            </a:xfrm>
            <a:custGeom>
              <a:avLst/>
              <a:gdLst/>
              <a:ahLst/>
              <a:cxnLst/>
              <a:rect l="l" t="t" r="r" b="b"/>
              <a:pathLst>
                <a:path w="2914" h="3443" extrusionOk="0">
                  <a:moveTo>
                    <a:pt x="954" y="1"/>
                  </a:moveTo>
                  <a:cubicBezTo>
                    <a:pt x="665" y="716"/>
                    <a:pt x="341" y="1432"/>
                    <a:pt x="102" y="2165"/>
                  </a:cubicBezTo>
                  <a:cubicBezTo>
                    <a:pt x="0" y="2488"/>
                    <a:pt x="0" y="2829"/>
                    <a:pt x="51" y="3153"/>
                  </a:cubicBezTo>
                  <a:cubicBezTo>
                    <a:pt x="153" y="3323"/>
                    <a:pt x="324" y="3426"/>
                    <a:pt x="528" y="3443"/>
                  </a:cubicBezTo>
                  <a:cubicBezTo>
                    <a:pt x="1159" y="3272"/>
                    <a:pt x="1704" y="2983"/>
                    <a:pt x="2011" y="2318"/>
                  </a:cubicBezTo>
                  <a:cubicBezTo>
                    <a:pt x="2283" y="1705"/>
                    <a:pt x="2607" y="1091"/>
                    <a:pt x="2914" y="478"/>
                  </a:cubicBezTo>
                  <a:lnTo>
                    <a:pt x="2811" y="393"/>
                  </a:lnTo>
                  <a:cubicBezTo>
                    <a:pt x="2403" y="495"/>
                    <a:pt x="1977" y="546"/>
                    <a:pt x="1534" y="546"/>
                  </a:cubicBezTo>
                  <a:cubicBezTo>
                    <a:pt x="1346" y="529"/>
                    <a:pt x="1176" y="205"/>
                    <a:pt x="954" y="1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2"/>
            <p:cNvSpPr/>
            <p:nvPr/>
          </p:nvSpPr>
          <p:spPr>
            <a:xfrm>
              <a:off x="2158300" y="2202160"/>
              <a:ext cx="33022" cy="132403"/>
            </a:xfrm>
            <a:custGeom>
              <a:avLst/>
              <a:gdLst/>
              <a:ahLst/>
              <a:cxnLst/>
              <a:rect l="l" t="t" r="r" b="b"/>
              <a:pathLst>
                <a:path w="1654" h="6953" extrusionOk="0">
                  <a:moveTo>
                    <a:pt x="273" y="0"/>
                  </a:moveTo>
                  <a:lnTo>
                    <a:pt x="1" y="137"/>
                  </a:lnTo>
                  <a:lnTo>
                    <a:pt x="1" y="358"/>
                  </a:lnTo>
                  <a:cubicBezTo>
                    <a:pt x="52" y="904"/>
                    <a:pt x="69" y="1449"/>
                    <a:pt x="103" y="1994"/>
                  </a:cubicBezTo>
                  <a:lnTo>
                    <a:pt x="103" y="2250"/>
                  </a:lnTo>
                  <a:lnTo>
                    <a:pt x="103" y="5112"/>
                  </a:lnTo>
                  <a:cubicBezTo>
                    <a:pt x="69" y="5742"/>
                    <a:pt x="35" y="6356"/>
                    <a:pt x="1" y="6952"/>
                  </a:cubicBezTo>
                  <a:lnTo>
                    <a:pt x="1602" y="6952"/>
                  </a:lnTo>
                  <a:lnTo>
                    <a:pt x="1653" y="5998"/>
                  </a:lnTo>
                  <a:cubicBezTo>
                    <a:pt x="1653" y="5913"/>
                    <a:pt x="1636" y="5845"/>
                    <a:pt x="1653" y="5759"/>
                  </a:cubicBezTo>
                  <a:lnTo>
                    <a:pt x="1653" y="5759"/>
                  </a:lnTo>
                  <a:lnTo>
                    <a:pt x="1091" y="6339"/>
                  </a:lnTo>
                  <a:cubicBezTo>
                    <a:pt x="980" y="6426"/>
                    <a:pt x="898" y="6461"/>
                    <a:pt x="839" y="6461"/>
                  </a:cubicBezTo>
                  <a:cubicBezTo>
                    <a:pt x="690" y="6461"/>
                    <a:pt x="677" y="6242"/>
                    <a:pt x="665" y="6083"/>
                  </a:cubicBezTo>
                  <a:cubicBezTo>
                    <a:pt x="648" y="5572"/>
                    <a:pt x="648" y="5061"/>
                    <a:pt x="648" y="4550"/>
                  </a:cubicBezTo>
                  <a:lnTo>
                    <a:pt x="648" y="1926"/>
                  </a:lnTo>
                  <a:lnTo>
                    <a:pt x="682" y="1909"/>
                  </a:lnTo>
                  <a:lnTo>
                    <a:pt x="682" y="1875"/>
                  </a:lnTo>
                  <a:lnTo>
                    <a:pt x="444" y="1721"/>
                  </a:lnTo>
                  <a:lnTo>
                    <a:pt x="665" y="1602"/>
                  </a:lnTo>
                  <a:cubicBezTo>
                    <a:pt x="648" y="1500"/>
                    <a:pt x="648" y="1381"/>
                    <a:pt x="648" y="1261"/>
                  </a:cubicBezTo>
                  <a:cubicBezTo>
                    <a:pt x="512" y="835"/>
                    <a:pt x="393" y="409"/>
                    <a:pt x="273" y="0"/>
                  </a:cubicBezTo>
                  <a:close/>
                </a:path>
              </a:pathLst>
            </a:custGeom>
            <a:solidFill>
              <a:srgbClr val="0C0C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2"/>
            <p:cNvSpPr/>
            <p:nvPr/>
          </p:nvSpPr>
          <p:spPr>
            <a:xfrm>
              <a:off x="2100821" y="2201836"/>
              <a:ext cx="27572" cy="109399"/>
            </a:xfrm>
            <a:custGeom>
              <a:avLst/>
              <a:gdLst/>
              <a:ahLst/>
              <a:cxnLst/>
              <a:rect l="l" t="t" r="r" b="b"/>
              <a:pathLst>
                <a:path w="1381" h="5745" extrusionOk="0">
                  <a:moveTo>
                    <a:pt x="1380" y="0"/>
                  </a:moveTo>
                  <a:cubicBezTo>
                    <a:pt x="1193" y="0"/>
                    <a:pt x="988" y="17"/>
                    <a:pt x="801" y="69"/>
                  </a:cubicBezTo>
                  <a:cubicBezTo>
                    <a:pt x="682" y="120"/>
                    <a:pt x="597" y="273"/>
                    <a:pt x="494" y="375"/>
                  </a:cubicBezTo>
                  <a:cubicBezTo>
                    <a:pt x="494" y="818"/>
                    <a:pt x="511" y="1261"/>
                    <a:pt x="460" y="1687"/>
                  </a:cubicBezTo>
                  <a:cubicBezTo>
                    <a:pt x="392" y="2369"/>
                    <a:pt x="290" y="3033"/>
                    <a:pt x="188" y="3715"/>
                  </a:cubicBezTo>
                  <a:cubicBezTo>
                    <a:pt x="137" y="4073"/>
                    <a:pt x="68" y="4413"/>
                    <a:pt x="0" y="4771"/>
                  </a:cubicBezTo>
                  <a:lnTo>
                    <a:pt x="426" y="5044"/>
                  </a:lnTo>
                  <a:cubicBezTo>
                    <a:pt x="524" y="5402"/>
                    <a:pt x="637" y="5745"/>
                    <a:pt x="1078" y="5745"/>
                  </a:cubicBezTo>
                  <a:cubicBezTo>
                    <a:pt x="1099" y="5745"/>
                    <a:pt x="1120" y="5744"/>
                    <a:pt x="1142" y="5742"/>
                  </a:cubicBezTo>
                  <a:cubicBezTo>
                    <a:pt x="1108" y="4277"/>
                    <a:pt x="1074" y="2812"/>
                    <a:pt x="1057" y="1346"/>
                  </a:cubicBezTo>
                  <a:cubicBezTo>
                    <a:pt x="1040" y="1006"/>
                    <a:pt x="1057" y="648"/>
                    <a:pt x="1108" y="307"/>
                  </a:cubicBezTo>
                  <a:cubicBezTo>
                    <a:pt x="1125" y="188"/>
                    <a:pt x="1278" y="103"/>
                    <a:pt x="1380" y="0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2"/>
            <p:cNvSpPr/>
            <p:nvPr/>
          </p:nvSpPr>
          <p:spPr>
            <a:xfrm>
              <a:off x="2163072" y="2197285"/>
              <a:ext cx="33342" cy="125909"/>
            </a:xfrm>
            <a:custGeom>
              <a:avLst/>
              <a:gdLst/>
              <a:ahLst/>
              <a:cxnLst/>
              <a:rect l="l" t="t" r="r" b="b"/>
              <a:pathLst>
                <a:path w="1670" h="6612" extrusionOk="0">
                  <a:moveTo>
                    <a:pt x="392" y="1"/>
                  </a:moveTo>
                  <a:lnTo>
                    <a:pt x="0" y="256"/>
                  </a:lnTo>
                  <a:cubicBezTo>
                    <a:pt x="137" y="665"/>
                    <a:pt x="256" y="1091"/>
                    <a:pt x="375" y="1517"/>
                  </a:cubicBezTo>
                  <a:cubicBezTo>
                    <a:pt x="392" y="1347"/>
                    <a:pt x="409" y="1194"/>
                    <a:pt x="426" y="1023"/>
                  </a:cubicBezTo>
                  <a:lnTo>
                    <a:pt x="580" y="989"/>
                  </a:lnTo>
                  <a:cubicBezTo>
                    <a:pt x="682" y="1551"/>
                    <a:pt x="852" y="2097"/>
                    <a:pt x="869" y="2642"/>
                  </a:cubicBezTo>
                  <a:cubicBezTo>
                    <a:pt x="903" y="3971"/>
                    <a:pt x="835" y="5283"/>
                    <a:pt x="835" y="6612"/>
                  </a:cubicBezTo>
                  <a:lnTo>
                    <a:pt x="1397" y="6015"/>
                  </a:lnTo>
                  <a:lnTo>
                    <a:pt x="1397" y="3306"/>
                  </a:lnTo>
                  <a:cubicBezTo>
                    <a:pt x="1414" y="3119"/>
                    <a:pt x="1448" y="2931"/>
                    <a:pt x="1500" y="2761"/>
                  </a:cubicBezTo>
                  <a:cubicBezTo>
                    <a:pt x="1568" y="2574"/>
                    <a:pt x="1619" y="2403"/>
                    <a:pt x="1670" y="2233"/>
                  </a:cubicBezTo>
                  <a:lnTo>
                    <a:pt x="648" y="342"/>
                  </a:lnTo>
                  <a:cubicBezTo>
                    <a:pt x="597" y="376"/>
                    <a:pt x="528" y="410"/>
                    <a:pt x="460" y="427"/>
                  </a:cubicBezTo>
                  <a:cubicBezTo>
                    <a:pt x="460" y="429"/>
                    <a:pt x="460" y="430"/>
                    <a:pt x="459" y="430"/>
                  </a:cubicBezTo>
                  <a:cubicBezTo>
                    <a:pt x="456" y="430"/>
                    <a:pt x="443" y="393"/>
                    <a:pt x="443" y="393"/>
                  </a:cubicBezTo>
                  <a:cubicBezTo>
                    <a:pt x="494" y="342"/>
                    <a:pt x="545" y="308"/>
                    <a:pt x="614" y="256"/>
                  </a:cubicBezTo>
                  <a:lnTo>
                    <a:pt x="392" y="1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2"/>
            <p:cNvSpPr/>
            <p:nvPr/>
          </p:nvSpPr>
          <p:spPr>
            <a:xfrm>
              <a:off x="2021220" y="2323499"/>
              <a:ext cx="14295" cy="76265"/>
            </a:xfrm>
            <a:custGeom>
              <a:avLst/>
              <a:gdLst/>
              <a:ahLst/>
              <a:cxnLst/>
              <a:rect l="l" t="t" r="r" b="b"/>
              <a:pathLst>
                <a:path w="716" h="4005" extrusionOk="0">
                  <a:moveTo>
                    <a:pt x="0" y="1"/>
                  </a:moveTo>
                  <a:lnTo>
                    <a:pt x="0" y="4005"/>
                  </a:lnTo>
                  <a:lnTo>
                    <a:pt x="580" y="4005"/>
                  </a:lnTo>
                  <a:lnTo>
                    <a:pt x="716" y="2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2"/>
            <p:cNvSpPr/>
            <p:nvPr/>
          </p:nvSpPr>
          <p:spPr>
            <a:xfrm>
              <a:off x="2121564" y="2201836"/>
              <a:ext cx="8864" cy="109685"/>
            </a:xfrm>
            <a:custGeom>
              <a:avLst/>
              <a:gdLst/>
              <a:ahLst/>
              <a:cxnLst/>
              <a:rect l="l" t="t" r="r" b="b"/>
              <a:pathLst>
                <a:path w="444" h="5760" extrusionOk="0">
                  <a:moveTo>
                    <a:pt x="341" y="0"/>
                  </a:moveTo>
                  <a:cubicBezTo>
                    <a:pt x="239" y="103"/>
                    <a:pt x="86" y="205"/>
                    <a:pt x="69" y="307"/>
                  </a:cubicBezTo>
                  <a:cubicBezTo>
                    <a:pt x="18" y="648"/>
                    <a:pt x="1" y="1006"/>
                    <a:pt x="18" y="1364"/>
                  </a:cubicBezTo>
                  <a:cubicBezTo>
                    <a:pt x="35" y="2829"/>
                    <a:pt x="69" y="4294"/>
                    <a:pt x="103" y="5759"/>
                  </a:cubicBezTo>
                  <a:cubicBezTo>
                    <a:pt x="222" y="5589"/>
                    <a:pt x="290" y="5402"/>
                    <a:pt x="341" y="5214"/>
                  </a:cubicBezTo>
                  <a:cubicBezTo>
                    <a:pt x="392" y="3630"/>
                    <a:pt x="427" y="2062"/>
                    <a:pt x="444" y="478"/>
                  </a:cubicBezTo>
                  <a:cubicBezTo>
                    <a:pt x="427" y="324"/>
                    <a:pt x="392" y="154"/>
                    <a:pt x="341" y="0"/>
                  </a:cubicBezTo>
                  <a:close/>
                </a:path>
              </a:pathLst>
            </a:custGeom>
            <a:solidFill>
              <a:srgbClr val="E6B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2"/>
            <p:cNvSpPr/>
            <p:nvPr/>
          </p:nvSpPr>
          <p:spPr>
            <a:xfrm>
              <a:off x="2012376" y="2323499"/>
              <a:ext cx="8525" cy="78208"/>
            </a:xfrm>
            <a:custGeom>
              <a:avLst/>
              <a:gdLst/>
              <a:ahLst/>
              <a:cxnLst/>
              <a:rect l="l" t="t" r="r" b="b"/>
              <a:pathLst>
                <a:path w="427" h="4107" extrusionOk="0">
                  <a:moveTo>
                    <a:pt x="426" y="1"/>
                  </a:moveTo>
                  <a:cubicBezTo>
                    <a:pt x="307" y="120"/>
                    <a:pt x="85" y="239"/>
                    <a:pt x="68" y="376"/>
                  </a:cubicBezTo>
                  <a:cubicBezTo>
                    <a:pt x="17" y="1500"/>
                    <a:pt x="17" y="2642"/>
                    <a:pt x="0" y="3783"/>
                  </a:cubicBezTo>
                  <a:cubicBezTo>
                    <a:pt x="0" y="3986"/>
                    <a:pt x="60" y="4106"/>
                    <a:pt x="183" y="4106"/>
                  </a:cubicBezTo>
                  <a:cubicBezTo>
                    <a:pt x="247" y="4106"/>
                    <a:pt x="328" y="4074"/>
                    <a:pt x="426" y="4005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2"/>
            <p:cNvSpPr/>
            <p:nvPr/>
          </p:nvSpPr>
          <p:spPr>
            <a:xfrm>
              <a:off x="2071552" y="2280996"/>
              <a:ext cx="9543" cy="82454"/>
            </a:xfrm>
            <a:custGeom>
              <a:avLst/>
              <a:gdLst/>
              <a:ahLst/>
              <a:cxnLst/>
              <a:rect l="l" t="t" r="r" b="b"/>
              <a:pathLst>
                <a:path w="478" h="4330" extrusionOk="0">
                  <a:moveTo>
                    <a:pt x="291" y="1"/>
                  </a:moveTo>
                  <a:cubicBezTo>
                    <a:pt x="239" y="35"/>
                    <a:pt x="171" y="86"/>
                    <a:pt x="171" y="137"/>
                  </a:cubicBezTo>
                  <a:cubicBezTo>
                    <a:pt x="103" y="1466"/>
                    <a:pt x="35" y="2812"/>
                    <a:pt x="1" y="4158"/>
                  </a:cubicBezTo>
                  <a:cubicBezTo>
                    <a:pt x="1" y="4206"/>
                    <a:pt x="137" y="4330"/>
                    <a:pt x="181" y="4330"/>
                  </a:cubicBezTo>
                  <a:cubicBezTo>
                    <a:pt x="184" y="4330"/>
                    <a:pt x="186" y="4329"/>
                    <a:pt x="188" y="4329"/>
                  </a:cubicBezTo>
                  <a:cubicBezTo>
                    <a:pt x="274" y="4294"/>
                    <a:pt x="376" y="4209"/>
                    <a:pt x="393" y="4107"/>
                  </a:cubicBezTo>
                  <a:cubicBezTo>
                    <a:pt x="427" y="3851"/>
                    <a:pt x="444" y="3579"/>
                    <a:pt x="461" y="3323"/>
                  </a:cubicBezTo>
                  <a:lnTo>
                    <a:pt x="478" y="1483"/>
                  </a:lnTo>
                  <a:lnTo>
                    <a:pt x="478" y="853"/>
                  </a:lnTo>
                  <a:cubicBezTo>
                    <a:pt x="410" y="580"/>
                    <a:pt x="342" y="290"/>
                    <a:pt x="291" y="1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2"/>
            <p:cNvSpPr/>
            <p:nvPr/>
          </p:nvSpPr>
          <p:spPr>
            <a:xfrm>
              <a:off x="2190963" y="2249862"/>
              <a:ext cx="17030" cy="66515"/>
            </a:xfrm>
            <a:custGeom>
              <a:avLst/>
              <a:gdLst/>
              <a:ahLst/>
              <a:cxnLst/>
              <a:rect l="l" t="t" r="r" b="b"/>
              <a:pathLst>
                <a:path w="853" h="3493" extrusionOk="0">
                  <a:moveTo>
                    <a:pt x="103" y="0"/>
                  </a:moveTo>
                  <a:cubicBezTo>
                    <a:pt x="51" y="170"/>
                    <a:pt x="17" y="358"/>
                    <a:pt x="0" y="545"/>
                  </a:cubicBezTo>
                  <a:lnTo>
                    <a:pt x="0" y="3254"/>
                  </a:lnTo>
                  <a:cubicBezTo>
                    <a:pt x="0" y="3340"/>
                    <a:pt x="17" y="3408"/>
                    <a:pt x="17" y="3493"/>
                  </a:cubicBezTo>
                  <a:cubicBezTo>
                    <a:pt x="51" y="3306"/>
                    <a:pt x="103" y="3101"/>
                    <a:pt x="137" y="2914"/>
                  </a:cubicBezTo>
                  <a:cubicBezTo>
                    <a:pt x="184" y="2520"/>
                    <a:pt x="333" y="2243"/>
                    <a:pt x="744" y="2243"/>
                  </a:cubicBezTo>
                  <a:cubicBezTo>
                    <a:pt x="778" y="2243"/>
                    <a:pt x="814" y="2245"/>
                    <a:pt x="852" y="2249"/>
                  </a:cubicBezTo>
                  <a:cubicBezTo>
                    <a:pt x="818" y="1942"/>
                    <a:pt x="750" y="1653"/>
                    <a:pt x="665" y="1363"/>
                  </a:cubicBezTo>
                  <a:cubicBezTo>
                    <a:pt x="494" y="886"/>
                    <a:pt x="290" y="443"/>
                    <a:pt x="103" y="0"/>
                  </a:cubicBezTo>
                  <a:close/>
                </a:path>
              </a:pathLst>
            </a:custGeom>
            <a:solidFill>
              <a:srgbClr val="F4C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2"/>
            <p:cNvSpPr/>
            <p:nvPr/>
          </p:nvSpPr>
          <p:spPr>
            <a:xfrm>
              <a:off x="1925967" y="2399745"/>
              <a:ext cx="17709" cy="41227"/>
            </a:xfrm>
            <a:custGeom>
              <a:avLst/>
              <a:gdLst/>
              <a:ahLst/>
              <a:cxnLst/>
              <a:rect l="l" t="t" r="r" b="b"/>
              <a:pathLst>
                <a:path w="887" h="2165" extrusionOk="0">
                  <a:moveTo>
                    <a:pt x="1" y="1"/>
                  </a:moveTo>
                  <a:lnTo>
                    <a:pt x="239" y="1125"/>
                  </a:lnTo>
                  <a:cubicBezTo>
                    <a:pt x="461" y="1483"/>
                    <a:pt x="665" y="1841"/>
                    <a:pt x="887" y="2165"/>
                  </a:cubicBezTo>
                  <a:lnTo>
                    <a:pt x="887" y="2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2"/>
            <p:cNvSpPr/>
            <p:nvPr/>
          </p:nvSpPr>
          <p:spPr>
            <a:xfrm>
              <a:off x="2116114" y="2181099"/>
              <a:ext cx="34380" cy="18814"/>
            </a:xfrm>
            <a:custGeom>
              <a:avLst/>
              <a:gdLst/>
              <a:ahLst/>
              <a:cxnLst/>
              <a:rect l="l" t="t" r="r" b="b"/>
              <a:pathLst>
                <a:path w="1722" h="988" extrusionOk="0">
                  <a:moveTo>
                    <a:pt x="495" y="1"/>
                  </a:moveTo>
                  <a:cubicBezTo>
                    <a:pt x="298" y="1"/>
                    <a:pt x="144" y="78"/>
                    <a:pt x="1" y="220"/>
                  </a:cubicBezTo>
                  <a:lnTo>
                    <a:pt x="1722" y="987"/>
                  </a:lnTo>
                  <a:lnTo>
                    <a:pt x="1722" y="612"/>
                  </a:lnTo>
                  <a:cubicBezTo>
                    <a:pt x="1705" y="561"/>
                    <a:pt x="1671" y="527"/>
                    <a:pt x="1637" y="476"/>
                  </a:cubicBezTo>
                  <a:cubicBezTo>
                    <a:pt x="1122" y="149"/>
                    <a:pt x="768" y="1"/>
                    <a:pt x="495" y="1"/>
                  </a:cubicBezTo>
                  <a:close/>
                </a:path>
              </a:pathLst>
            </a:custGeom>
            <a:solidFill>
              <a:srgbClr val="E6B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2"/>
            <p:cNvSpPr/>
            <p:nvPr/>
          </p:nvSpPr>
          <p:spPr>
            <a:xfrm>
              <a:off x="2214082" y="2303066"/>
              <a:ext cx="17370" cy="26621"/>
            </a:xfrm>
            <a:custGeom>
              <a:avLst/>
              <a:gdLst/>
              <a:ahLst/>
              <a:cxnLst/>
              <a:rect l="l" t="t" r="r" b="b"/>
              <a:pathLst>
                <a:path w="870" h="1398" extrusionOk="0">
                  <a:moveTo>
                    <a:pt x="308" y="0"/>
                  </a:moveTo>
                  <a:cubicBezTo>
                    <a:pt x="1" y="1176"/>
                    <a:pt x="103" y="1398"/>
                    <a:pt x="870" y="1398"/>
                  </a:cubicBezTo>
                  <a:lnTo>
                    <a:pt x="308" y="0"/>
                  </a:ln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2"/>
            <p:cNvSpPr/>
            <p:nvPr/>
          </p:nvSpPr>
          <p:spPr>
            <a:xfrm>
              <a:off x="2077003" y="2280996"/>
              <a:ext cx="19067" cy="16243"/>
            </a:xfrm>
            <a:custGeom>
              <a:avLst/>
              <a:gdLst/>
              <a:ahLst/>
              <a:cxnLst/>
              <a:rect l="l" t="t" r="r" b="b"/>
              <a:pathLst>
                <a:path w="955" h="853" extrusionOk="0">
                  <a:moveTo>
                    <a:pt x="1" y="1"/>
                  </a:moveTo>
                  <a:cubicBezTo>
                    <a:pt x="69" y="290"/>
                    <a:pt x="137" y="580"/>
                    <a:pt x="205" y="853"/>
                  </a:cubicBezTo>
                  <a:lnTo>
                    <a:pt x="955" y="716"/>
                  </a:lnTo>
                  <a:cubicBezTo>
                    <a:pt x="869" y="512"/>
                    <a:pt x="784" y="290"/>
                    <a:pt x="699" y="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2"/>
            <p:cNvSpPr/>
            <p:nvPr/>
          </p:nvSpPr>
          <p:spPr>
            <a:xfrm>
              <a:off x="2140951" y="2225202"/>
              <a:ext cx="2056" cy="62631"/>
            </a:xfrm>
            <a:custGeom>
              <a:avLst/>
              <a:gdLst/>
              <a:ahLst/>
              <a:cxnLst/>
              <a:rect l="l" t="t" r="r" b="b"/>
              <a:pathLst>
                <a:path w="103" h="3289" extrusionOk="0">
                  <a:moveTo>
                    <a:pt x="103" y="0"/>
                  </a:moveTo>
                  <a:cubicBezTo>
                    <a:pt x="69" y="1091"/>
                    <a:pt x="35" y="2181"/>
                    <a:pt x="1" y="3289"/>
                  </a:cubicBezTo>
                  <a:cubicBezTo>
                    <a:pt x="35" y="2181"/>
                    <a:pt x="69" y="1091"/>
                    <a:pt x="103" y="0"/>
                  </a:cubicBezTo>
                  <a:close/>
                </a:path>
              </a:pathLst>
            </a:custGeom>
            <a:solidFill>
              <a:srgbClr val="E6B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2"/>
            <p:cNvSpPr/>
            <p:nvPr/>
          </p:nvSpPr>
          <p:spPr>
            <a:xfrm>
              <a:off x="2080397" y="2309236"/>
              <a:ext cx="3095" cy="37971"/>
            </a:xfrm>
            <a:custGeom>
              <a:avLst/>
              <a:gdLst/>
              <a:ahLst/>
              <a:cxnLst/>
              <a:rect l="l" t="t" r="r" b="b"/>
              <a:pathLst>
                <a:path w="155" h="1994" extrusionOk="0">
                  <a:moveTo>
                    <a:pt x="35" y="0"/>
                  </a:moveTo>
                  <a:cubicBezTo>
                    <a:pt x="18" y="613"/>
                    <a:pt x="18" y="1227"/>
                    <a:pt x="1" y="1840"/>
                  </a:cubicBezTo>
                  <a:cubicBezTo>
                    <a:pt x="35" y="1891"/>
                    <a:pt x="52" y="1942"/>
                    <a:pt x="86" y="1994"/>
                  </a:cubicBezTo>
                  <a:cubicBezTo>
                    <a:pt x="103" y="1994"/>
                    <a:pt x="120" y="1977"/>
                    <a:pt x="137" y="1977"/>
                  </a:cubicBezTo>
                  <a:cubicBezTo>
                    <a:pt x="137" y="1619"/>
                    <a:pt x="154" y="1261"/>
                    <a:pt x="137" y="903"/>
                  </a:cubicBezTo>
                  <a:cubicBezTo>
                    <a:pt x="120" y="596"/>
                    <a:pt x="69" y="307"/>
                    <a:pt x="35" y="0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2"/>
            <p:cNvSpPr/>
            <p:nvPr/>
          </p:nvSpPr>
          <p:spPr>
            <a:xfrm>
              <a:off x="2098086" y="2292688"/>
              <a:ext cx="2755" cy="12016"/>
            </a:xfrm>
            <a:custGeom>
              <a:avLst/>
              <a:gdLst/>
              <a:ahLst/>
              <a:cxnLst/>
              <a:rect l="l" t="t" r="r" b="b"/>
              <a:pathLst>
                <a:path w="138" h="631" extrusionOk="0">
                  <a:moveTo>
                    <a:pt x="137" y="0"/>
                  </a:moveTo>
                  <a:lnTo>
                    <a:pt x="1" y="102"/>
                  </a:lnTo>
                  <a:cubicBezTo>
                    <a:pt x="18" y="290"/>
                    <a:pt x="18" y="460"/>
                    <a:pt x="18" y="631"/>
                  </a:cubicBezTo>
                  <a:lnTo>
                    <a:pt x="137" y="0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2"/>
            <p:cNvSpPr/>
            <p:nvPr/>
          </p:nvSpPr>
          <p:spPr>
            <a:xfrm>
              <a:off x="2141290" y="2294954"/>
              <a:ext cx="1038" cy="10397"/>
            </a:xfrm>
            <a:custGeom>
              <a:avLst/>
              <a:gdLst/>
              <a:ahLst/>
              <a:cxnLst/>
              <a:rect l="l" t="t" r="r" b="b"/>
              <a:pathLst>
                <a:path w="52" h="546" extrusionOk="0">
                  <a:moveTo>
                    <a:pt x="1" y="0"/>
                  </a:moveTo>
                  <a:lnTo>
                    <a:pt x="52" y="546"/>
                  </a:lnTo>
                  <a:close/>
                </a:path>
              </a:pathLst>
            </a:custGeom>
            <a:solidFill>
              <a:srgbClr val="E6B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2"/>
            <p:cNvSpPr/>
            <p:nvPr/>
          </p:nvSpPr>
          <p:spPr>
            <a:xfrm>
              <a:off x="2148777" y="2190163"/>
              <a:ext cx="1717" cy="2609"/>
            </a:xfrm>
            <a:custGeom>
              <a:avLst/>
              <a:gdLst/>
              <a:ahLst/>
              <a:cxnLst/>
              <a:rect l="l" t="t" r="r" b="b"/>
              <a:pathLst>
                <a:path w="86" h="137" extrusionOk="0">
                  <a:moveTo>
                    <a:pt x="86" y="136"/>
                  </a:moveTo>
                  <a:cubicBezTo>
                    <a:pt x="69" y="85"/>
                    <a:pt x="35" y="51"/>
                    <a:pt x="1" y="0"/>
                  </a:cubicBezTo>
                  <a:cubicBezTo>
                    <a:pt x="35" y="51"/>
                    <a:pt x="69" y="85"/>
                    <a:pt x="86" y="136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475830" y="1135685"/>
              <a:ext cx="127576" cy="159005"/>
            </a:xfrm>
            <a:custGeom>
              <a:avLst/>
              <a:gdLst/>
              <a:ahLst/>
              <a:cxnLst/>
              <a:rect l="l" t="t" r="r" b="b"/>
              <a:pathLst>
                <a:path w="6390" h="8350" extrusionOk="0">
                  <a:moveTo>
                    <a:pt x="5520" y="1"/>
                  </a:moveTo>
                  <a:lnTo>
                    <a:pt x="4447" y="2131"/>
                  </a:lnTo>
                  <a:cubicBezTo>
                    <a:pt x="3714" y="3545"/>
                    <a:pt x="3067" y="4993"/>
                    <a:pt x="2249" y="6356"/>
                  </a:cubicBezTo>
                  <a:cubicBezTo>
                    <a:pt x="1755" y="7191"/>
                    <a:pt x="1176" y="8094"/>
                    <a:pt x="0" y="8213"/>
                  </a:cubicBezTo>
                  <a:cubicBezTo>
                    <a:pt x="187" y="8298"/>
                    <a:pt x="375" y="8349"/>
                    <a:pt x="579" y="8349"/>
                  </a:cubicBezTo>
                  <a:cubicBezTo>
                    <a:pt x="1142" y="8349"/>
                    <a:pt x="1704" y="8315"/>
                    <a:pt x="2249" y="8230"/>
                  </a:cubicBezTo>
                  <a:cubicBezTo>
                    <a:pt x="2675" y="8162"/>
                    <a:pt x="3050" y="7975"/>
                    <a:pt x="3374" y="7702"/>
                  </a:cubicBezTo>
                  <a:cubicBezTo>
                    <a:pt x="3851" y="7225"/>
                    <a:pt x="4209" y="6646"/>
                    <a:pt x="4617" y="6100"/>
                  </a:cubicBezTo>
                  <a:cubicBezTo>
                    <a:pt x="5146" y="5010"/>
                    <a:pt x="5708" y="3920"/>
                    <a:pt x="6219" y="2812"/>
                  </a:cubicBezTo>
                  <a:cubicBezTo>
                    <a:pt x="6355" y="2488"/>
                    <a:pt x="6389" y="2148"/>
                    <a:pt x="6304" y="1807"/>
                  </a:cubicBezTo>
                  <a:cubicBezTo>
                    <a:pt x="6083" y="1193"/>
                    <a:pt x="5827" y="580"/>
                    <a:pt x="5520" y="1"/>
                  </a:cubicBez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744499" y="1170723"/>
              <a:ext cx="65725" cy="108142"/>
            </a:xfrm>
            <a:custGeom>
              <a:avLst/>
              <a:gdLst/>
              <a:ahLst/>
              <a:cxnLst/>
              <a:rect l="l" t="t" r="r" b="b"/>
              <a:pathLst>
                <a:path w="3292" h="5679" extrusionOk="0">
                  <a:moveTo>
                    <a:pt x="2525" y="1"/>
                  </a:moveTo>
                  <a:lnTo>
                    <a:pt x="2423" y="18"/>
                  </a:lnTo>
                  <a:lnTo>
                    <a:pt x="2423" y="3187"/>
                  </a:lnTo>
                  <a:cubicBezTo>
                    <a:pt x="2291" y="3159"/>
                    <a:pt x="2159" y="3151"/>
                    <a:pt x="2028" y="3151"/>
                  </a:cubicBezTo>
                  <a:cubicBezTo>
                    <a:pt x="1796" y="3151"/>
                    <a:pt x="1567" y="3178"/>
                    <a:pt x="1349" y="3178"/>
                  </a:cubicBezTo>
                  <a:cubicBezTo>
                    <a:pt x="1009" y="3178"/>
                    <a:pt x="693" y="3110"/>
                    <a:pt x="429" y="2761"/>
                  </a:cubicBezTo>
                  <a:lnTo>
                    <a:pt x="293" y="3034"/>
                  </a:lnTo>
                  <a:cubicBezTo>
                    <a:pt x="344" y="3289"/>
                    <a:pt x="361" y="3528"/>
                    <a:pt x="344" y="3783"/>
                  </a:cubicBezTo>
                  <a:cubicBezTo>
                    <a:pt x="259" y="4226"/>
                    <a:pt x="89" y="4652"/>
                    <a:pt x="37" y="5078"/>
                  </a:cubicBezTo>
                  <a:cubicBezTo>
                    <a:pt x="1" y="5457"/>
                    <a:pt x="184" y="5679"/>
                    <a:pt x="466" y="5679"/>
                  </a:cubicBezTo>
                  <a:cubicBezTo>
                    <a:pt x="577" y="5679"/>
                    <a:pt x="704" y="5644"/>
                    <a:pt x="838" y="5572"/>
                  </a:cubicBezTo>
                  <a:cubicBezTo>
                    <a:pt x="1383" y="5266"/>
                    <a:pt x="1895" y="4959"/>
                    <a:pt x="2150" y="4312"/>
                  </a:cubicBezTo>
                  <a:cubicBezTo>
                    <a:pt x="2457" y="3545"/>
                    <a:pt x="2849" y="2812"/>
                    <a:pt x="3190" y="2062"/>
                  </a:cubicBezTo>
                  <a:cubicBezTo>
                    <a:pt x="3258" y="1926"/>
                    <a:pt x="3292" y="1756"/>
                    <a:pt x="3258" y="1602"/>
                  </a:cubicBezTo>
                  <a:cubicBezTo>
                    <a:pt x="3036" y="1057"/>
                    <a:pt x="2781" y="529"/>
                    <a:pt x="2525" y="1"/>
                  </a:cubicBez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743201" y="1072750"/>
              <a:ext cx="22121" cy="155749"/>
            </a:xfrm>
            <a:custGeom>
              <a:avLst/>
              <a:gdLst/>
              <a:ahLst/>
              <a:cxnLst/>
              <a:rect l="l" t="t" r="r" b="b"/>
              <a:pathLst>
                <a:path w="1108" h="8179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295"/>
                    <a:pt x="85" y="2658"/>
                    <a:pt x="102" y="4004"/>
                  </a:cubicBezTo>
                  <a:cubicBezTo>
                    <a:pt x="119" y="5129"/>
                    <a:pt x="102" y="6253"/>
                    <a:pt x="119" y="7378"/>
                  </a:cubicBezTo>
                  <a:cubicBezTo>
                    <a:pt x="171" y="7650"/>
                    <a:pt x="256" y="7923"/>
                    <a:pt x="358" y="8179"/>
                  </a:cubicBezTo>
                  <a:lnTo>
                    <a:pt x="494" y="7906"/>
                  </a:lnTo>
                  <a:cubicBezTo>
                    <a:pt x="511" y="7736"/>
                    <a:pt x="477" y="7531"/>
                    <a:pt x="545" y="7429"/>
                  </a:cubicBezTo>
                  <a:cubicBezTo>
                    <a:pt x="988" y="6799"/>
                    <a:pt x="971" y="6083"/>
                    <a:pt x="971" y="5384"/>
                  </a:cubicBezTo>
                  <a:cubicBezTo>
                    <a:pt x="954" y="4788"/>
                    <a:pt x="920" y="4175"/>
                    <a:pt x="971" y="3578"/>
                  </a:cubicBezTo>
                  <a:cubicBezTo>
                    <a:pt x="1108" y="2300"/>
                    <a:pt x="767" y="1023"/>
                    <a:pt x="0" y="0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2"/>
            <p:cNvSpPr/>
            <p:nvPr/>
          </p:nvSpPr>
          <p:spPr>
            <a:xfrm>
              <a:off x="727548" y="1141855"/>
              <a:ext cx="5470" cy="115207"/>
            </a:xfrm>
            <a:custGeom>
              <a:avLst/>
              <a:gdLst/>
              <a:ahLst/>
              <a:cxnLst/>
              <a:rect l="l" t="t" r="r" b="b"/>
              <a:pathLst>
                <a:path w="274" h="6050" extrusionOk="0">
                  <a:moveTo>
                    <a:pt x="273" y="0"/>
                  </a:moveTo>
                  <a:lnTo>
                    <a:pt x="35" y="188"/>
                  </a:lnTo>
                  <a:cubicBezTo>
                    <a:pt x="17" y="1960"/>
                    <a:pt x="0" y="3715"/>
                    <a:pt x="17" y="5487"/>
                  </a:cubicBezTo>
                  <a:cubicBezTo>
                    <a:pt x="17" y="5674"/>
                    <a:pt x="188" y="5862"/>
                    <a:pt x="273" y="6049"/>
                  </a:cubicBezTo>
                  <a:lnTo>
                    <a:pt x="273" y="0"/>
                  </a:ln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2"/>
            <p:cNvSpPr/>
            <p:nvPr/>
          </p:nvSpPr>
          <p:spPr>
            <a:xfrm>
              <a:off x="726530" y="1037064"/>
              <a:ext cx="9883" cy="98316"/>
            </a:xfrm>
            <a:custGeom>
              <a:avLst/>
              <a:gdLst/>
              <a:ahLst/>
              <a:cxnLst/>
              <a:rect l="l" t="t" r="r" b="b"/>
              <a:pathLst>
                <a:path w="495" h="5163" extrusionOk="0">
                  <a:moveTo>
                    <a:pt x="0" y="0"/>
                  </a:moveTo>
                  <a:lnTo>
                    <a:pt x="0" y="5163"/>
                  </a:lnTo>
                  <a:lnTo>
                    <a:pt x="273" y="5146"/>
                  </a:lnTo>
                  <a:cubicBezTo>
                    <a:pt x="460" y="3408"/>
                    <a:pt x="494" y="1687"/>
                    <a:pt x="0" y="0"/>
                  </a:cubicBez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2"/>
            <p:cNvSpPr/>
            <p:nvPr/>
          </p:nvSpPr>
          <p:spPr>
            <a:xfrm>
              <a:off x="772789" y="1143797"/>
              <a:ext cx="9543" cy="77236"/>
            </a:xfrm>
            <a:custGeom>
              <a:avLst/>
              <a:gdLst/>
              <a:ahLst/>
              <a:cxnLst/>
              <a:rect l="l" t="t" r="r" b="b"/>
              <a:pathLst>
                <a:path w="478" h="4056" extrusionOk="0">
                  <a:moveTo>
                    <a:pt x="154" y="1"/>
                  </a:moveTo>
                  <a:lnTo>
                    <a:pt x="1" y="103"/>
                  </a:lnTo>
                  <a:cubicBezTo>
                    <a:pt x="1" y="1313"/>
                    <a:pt x="1" y="2539"/>
                    <a:pt x="18" y="3749"/>
                  </a:cubicBezTo>
                  <a:cubicBezTo>
                    <a:pt x="18" y="3851"/>
                    <a:pt x="154" y="3954"/>
                    <a:pt x="222" y="4056"/>
                  </a:cubicBezTo>
                  <a:cubicBezTo>
                    <a:pt x="307" y="3971"/>
                    <a:pt x="444" y="3868"/>
                    <a:pt x="444" y="3766"/>
                  </a:cubicBezTo>
                  <a:cubicBezTo>
                    <a:pt x="461" y="2642"/>
                    <a:pt x="478" y="1534"/>
                    <a:pt x="461" y="410"/>
                  </a:cubicBezTo>
                  <a:cubicBezTo>
                    <a:pt x="461" y="273"/>
                    <a:pt x="256" y="137"/>
                    <a:pt x="154" y="1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2"/>
            <p:cNvSpPr/>
            <p:nvPr/>
          </p:nvSpPr>
          <p:spPr>
            <a:xfrm>
              <a:off x="482957" y="983402"/>
              <a:ext cx="45261" cy="23498"/>
            </a:xfrm>
            <a:custGeom>
              <a:avLst/>
              <a:gdLst/>
              <a:ahLst/>
              <a:cxnLst/>
              <a:rect l="l" t="t" r="r" b="b"/>
              <a:pathLst>
                <a:path w="2267" h="1234" extrusionOk="0">
                  <a:moveTo>
                    <a:pt x="1074" y="0"/>
                  </a:moveTo>
                  <a:cubicBezTo>
                    <a:pt x="707" y="0"/>
                    <a:pt x="346" y="86"/>
                    <a:pt x="1" y="382"/>
                  </a:cubicBezTo>
                  <a:cubicBezTo>
                    <a:pt x="101" y="369"/>
                    <a:pt x="200" y="363"/>
                    <a:pt x="299" y="363"/>
                  </a:cubicBezTo>
                  <a:cubicBezTo>
                    <a:pt x="1010" y="363"/>
                    <a:pt x="1682" y="680"/>
                    <a:pt x="2131" y="1234"/>
                  </a:cubicBezTo>
                  <a:lnTo>
                    <a:pt x="2267" y="143"/>
                  </a:lnTo>
                  <a:cubicBezTo>
                    <a:pt x="1870" y="99"/>
                    <a:pt x="1468" y="0"/>
                    <a:pt x="1074" y="0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2"/>
            <p:cNvSpPr/>
            <p:nvPr/>
          </p:nvSpPr>
          <p:spPr>
            <a:xfrm>
              <a:off x="724833" y="1145416"/>
              <a:ext cx="9204" cy="126880"/>
            </a:xfrm>
            <a:custGeom>
              <a:avLst/>
              <a:gdLst/>
              <a:ahLst/>
              <a:cxnLst/>
              <a:rect l="l" t="t" r="r" b="b"/>
              <a:pathLst>
                <a:path w="461" h="6663" extrusionOk="0">
                  <a:moveTo>
                    <a:pt x="171" y="1"/>
                  </a:moveTo>
                  <a:cubicBezTo>
                    <a:pt x="119" y="69"/>
                    <a:pt x="51" y="154"/>
                    <a:pt x="51" y="222"/>
                  </a:cubicBezTo>
                  <a:cubicBezTo>
                    <a:pt x="34" y="2216"/>
                    <a:pt x="0" y="4209"/>
                    <a:pt x="0" y="6203"/>
                  </a:cubicBezTo>
                  <a:cubicBezTo>
                    <a:pt x="0" y="6356"/>
                    <a:pt x="188" y="6509"/>
                    <a:pt x="290" y="6663"/>
                  </a:cubicBezTo>
                  <a:lnTo>
                    <a:pt x="460" y="6578"/>
                  </a:lnTo>
                  <a:cubicBezTo>
                    <a:pt x="443" y="6339"/>
                    <a:pt x="426" y="6101"/>
                    <a:pt x="409" y="5862"/>
                  </a:cubicBezTo>
                  <a:cubicBezTo>
                    <a:pt x="324" y="5675"/>
                    <a:pt x="153" y="5487"/>
                    <a:pt x="153" y="5300"/>
                  </a:cubicBezTo>
                  <a:cubicBezTo>
                    <a:pt x="136" y="3528"/>
                    <a:pt x="171" y="1773"/>
                    <a:pt x="171" y="1"/>
                  </a:cubicBezTo>
                  <a:close/>
                </a:path>
              </a:pathLst>
            </a:custGeom>
            <a:solidFill>
              <a:srgbClr val="BC9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2"/>
            <p:cNvSpPr/>
            <p:nvPr/>
          </p:nvSpPr>
          <p:spPr>
            <a:xfrm>
              <a:off x="482957" y="990334"/>
              <a:ext cx="359" cy="666"/>
            </a:xfrm>
            <a:custGeom>
              <a:avLst/>
              <a:gdLst/>
              <a:ahLst/>
              <a:cxnLst/>
              <a:rect l="l" t="t" r="r" b="b"/>
              <a:pathLst>
                <a:path w="18" h="35" extrusionOk="0">
                  <a:moveTo>
                    <a:pt x="18" y="1"/>
                  </a:moveTo>
                  <a:lnTo>
                    <a:pt x="1" y="35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2"/>
            <p:cNvSpPr/>
            <p:nvPr/>
          </p:nvSpPr>
          <p:spPr>
            <a:xfrm>
              <a:off x="1564022" y="2311502"/>
              <a:ext cx="24517" cy="114217"/>
            </a:xfrm>
            <a:custGeom>
              <a:avLst/>
              <a:gdLst/>
              <a:ahLst/>
              <a:cxnLst/>
              <a:rect l="l" t="t" r="r" b="b"/>
              <a:pathLst>
                <a:path w="1228" h="5998" extrusionOk="0">
                  <a:moveTo>
                    <a:pt x="69" y="0"/>
                  </a:moveTo>
                  <a:lnTo>
                    <a:pt x="1" y="5998"/>
                  </a:lnTo>
                  <a:cubicBezTo>
                    <a:pt x="171" y="5708"/>
                    <a:pt x="341" y="5402"/>
                    <a:pt x="478" y="5095"/>
                  </a:cubicBezTo>
                  <a:cubicBezTo>
                    <a:pt x="750" y="4447"/>
                    <a:pt x="989" y="3783"/>
                    <a:pt x="1227" y="3118"/>
                  </a:cubicBezTo>
                  <a:cubicBezTo>
                    <a:pt x="239" y="3118"/>
                    <a:pt x="137" y="3016"/>
                    <a:pt x="137" y="2028"/>
                  </a:cubicBezTo>
                  <a:cubicBezTo>
                    <a:pt x="120" y="1346"/>
                    <a:pt x="86" y="682"/>
                    <a:pt x="69" y="0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2"/>
            <p:cNvSpPr/>
            <p:nvPr/>
          </p:nvSpPr>
          <p:spPr>
            <a:xfrm>
              <a:off x="1514708" y="2371200"/>
              <a:ext cx="20" cy="26298"/>
            </a:xfrm>
            <a:custGeom>
              <a:avLst/>
              <a:gdLst/>
              <a:ahLst/>
              <a:cxnLst/>
              <a:rect l="l" t="t" r="r" b="b"/>
              <a:pathLst>
                <a:path w="1" h="1381" extrusionOk="0">
                  <a:moveTo>
                    <a:pt x="0" y="1381"/>
                  </a:moveTo>
                  <a:lnTo>
                    <a:pt x="0" y="0"/>
                  </a:lnTo>
                  <a:cubicBezTo>
                    <a:pt x="0" y="460"/>
                    <a:pt x="0" y="920"/>
                    <a:pt x="0" y="1381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2"/>
            <p:cNvSpPr/>
            <p:nvPr/>
          </p:nvSpPr>
          <p:spPr>
            <a:xfrm>
              <a:off x="1442235" y="2269323"/>
              <a:ext cx="7167" cy="13977"/>
            </a:xfrm>
            <a:custGeom>
              <a:avLst/>
              <a:gdLst/>
              <a:ahLst/>
              <a:cxnLst/>
              <a:rect l="l" t="t" r="r" b="b"/>
              <a:pathLst>
                <a:path w="359" h="734" extrusionOk="0">
                  <a:moveTo>
                    <a:pt x="359" y="0"/>
                  </a:moveTo>
                  <a:lnTo>
                    <a:pt x="1" y="86"/>
                  </a:lnTo>
                  <a:lnTo>
                    <a:pt x="308" y="733"/>
                  </a:lnTo>
                  <a:cubicBezTo>
                    <a:pt x="342" y="358"/>
                    <a:pt x="359" y="188"/>
                    <a:pt x="359" y="0"/>
                  </a:cubicBez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2"/>
            <p:cNvSpPr/>
            <p:nvPr/>
          </p:nvSpPr>
          <p:spPr>
            <a:xfrm>
              <a:off x="1514708" y="2404296"/>
              <a:ext cx="2056" cy="7484"/>
            </a:xfrm>
            <a:custGeom>
              <a:avLst/>
              <a:gdLst/>
              <a:ahLst/>
              <a:cxnLst/>
              <a:rect l="l" t="t" r="r" b="b"/>
              <a:pathLst>
                <a:path w="103" h="393" extrusionOk="0">
                  <a:moveTo>
                    <a:pt x="102" y="392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2"/>
            <p:cNvSpPr/>
            <p:nvPr/>
          </p:nvSpPr>
          <p:spPr>
            <a:xfrm>
              <a:off x="1514708" y="2361470"/>
              <a:ext cx="699" cy="2609"/>
            </a:xfrm>
            <a:custGeom>
              <a:avLst/>
              <a:gdLst/>
              <a:ahLst/>
              <a:cxnLst/>
              <a:rect l="l" t="t" r="r" b="b"/>
              <a:pathLst>
                <a:path w="35" h="137" extrusionOk="0">
                  <a:moveTo>
                    <a:pt x="0" y="0"/>
                  </a:moveTo>
                  <a:lnTo>
                    <a:pt x="0" y="137"/>
                  </a:lnTo>
                  <a:cubicBezTo>
                    <a:pt x="17" y="120"/>
                    <a:pt x="34" y="103"/>
                    <a:pt x="34" y="103"/>
                  </a:cubicBezTo>
                  <a:cubicBezTo>
                    <a:pt x="17" y="68"/>
                    <a:pt x="17" y="34"/>
                    <a:pt x="0" y="0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2"/>
            <p:cNvSpPr/>
            <p:nvPr/>
          </p:nvSpPr>
          <p:spPr>
            <a:xfrm>
              <a:off x="4152384" y="1047766"/>
              <a:ext cx="2735" cy="4551"/>
            </a:xfrm>
            <a:custGeom>
              <a:avLst/>
              <a:gdLst/>
              <a:ahLst/>
              <a:cxnLst/>
              <a:rect l="l" t="t" r="r" b="b"/>
              <a:pathLst>
                <a:path w="137" h="239" extrusionOk="0">
                  <a:moveTo>
                    <a:pt x="137" y="0"/>
                  </a:moveTo>
                  <a:lnTo>
                    <a:pt x="0" y="239"/>
                  </a:ln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2"/>
            <p:cNvSpPr/>
            <p:nvPr/>
          </p:nvSpPr>
          <p:spPr>
            <a:xfrm>
              <a:off x="4342192" y="1071455"/>
              <a:ext cx="1737" cy="2285"/>
            </a:xfrm>
            <a:custGeom>
              <a:avLst/>
              <a:gdLst/>
              <a:ahLst/>
              <a:cxnLst/>
              <a:rect l="l" t="t" r="r" b="b"/>
              <a:pathLst>
                <a:path w="87" h="120" extrusionOk="0">
                  <a:moveTo>
                    <a:pt x="86" y="11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2"/>
            <p:cNvSpPr/>
            <p:nvPr/>
          </p:nvSpPr>
          <p:spPr>
            <a:xfrm>
              <a:off x="4156457" y="1042891"/>
              <a:ext cx="1058" cy="1980"/>
            </a:xfrm>
            <a:custGeom>
              <a:avLst/>
              <a:gdLst/>
              <a:ahLst/>
              <a:cxnLst/>
              <a:rect l="l" t="t" r="r" b="b"/>
              <a:pathLst>
                <a:path w="53" h="104" extrusionOk="0">
                  <a:moveTo>
                    <a:pt x="52" y="1"/>
                  </a:moveTo>
                  <a:cubicBezTo>
                    <a:pt x="35" y="18"/>
                    <a:pt x="1" y="18"/>
                    <a:pt x="1" y="18"/>
                  </a:cubicBezTo>
                  <a:cubicBezTo>
                    <a:pt x="1" y="52"/>
                    <a:pt x="1" y="69"/>
                    <a:pt x="1" y="103"/>
                  </a:cubicBezTo>
                  <a:cubicBezTo>
                    <a:pt x="35" y="69"/>
                    <a:pt x="52" y="35"/>
                    <a:pt x="52" y="1"/>
                  </a:cubicBez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2"/>
            <p:cNvSpPr/>
            <p:nvPr/>
          </p:nvSpPr>
          <p:spPr>
            <a:xfrm>
              <a:off x="4024129" y="2349454"/>
              <a:ext cx="18068" cy="94108"/>
            </a:xfrm>
            <a:custGeom>
              <a:avLst/>
              <a:gdLst/>
              <a:ahLst/>
              <a:cxnLst/>
              <a:rect l="l" t="t" r="r" b="b"/>
              <a:pathLst>
                <a:path w="905" h="4942" extrusionOk="0">
                  <a:moveTo>
                    <a:pt x="1" y="1"/>
                  </a:moveTo>
                  <a:lnTo>
                    <a:pt x="1" y="3613"/>
                  </a:lnTo>
                  <a:cubicBezTo>
                    <a:pt x="69" y="4073"/>
                    <a:pt x="120" y="4516"/>
                    <a:pt x="171" y="4942"/>
                  </a:cubicBezTo>
                  <a:cubicBezTo>
                    <a:pt x="342" y="4703"/>
                    <a:pt x="631" y="4482"/>
                    <a:pt x="648" y="4226"/>
                  </a:cubicBezTo>
                  <a:cubicBezTo>
                    <a:pt x="768" y="2914"/>
                    <a:pt x="819" y="1602"/>
                    <a:pt x="904" y="29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2"/>
            <p:cNvSpPr/>
            <p:nvPr/>
          </p:nvSpPr>
          <p:spPr>
            <a:xfrm>
              <a:off x="3940456" y="2277169"/>
              <a:ext cx="39131" cy="26888"/>
            </a:xfrm>
            <a:custGeom>
              <a:avLst/>
              <a:gdLst/>
              <a:ahLst/>
              <a:cxnLst/>
              <a:rect l="l" t="t" r="r" b="b"/>
              <a:pathLst>
                <a:path w="1960" h="1412" extrusionOk="0">
                  <a:moveTo>
                    <a:pt x="787" y="0"/>
                  </a:moveTo>
                  <a:cubicBezTo>
                    <a:pt x="501" y="0"/>
                    <a:pt x="219" y="105"/>
                    <a:pt x="1" y="304"/>
                  </a:cubicBezTo>
                  <a:cubicBezTo>
                    <a:pt x="84" y="540"/>
                    <a:pt x="302" y="685"/>
                    <a:pt x="546" y="685"/>
                  </a:cubicBezTo>
                  <a:cubicBezTo>
                    <a:pt x="602" y="685"/>
                    <a:pt x="659" y="678"/>
                    <a:pt x="716" y="662"/>
                  </a:cubicBezTo>
                  <a:cubicBezTo>
                    <a:pt x="800" y="646"/>
                    <a:pt x="882" y="636"/>
                    <a:pt x="960" y="636"/>
                  </a:cubicBezTo>
                  <a:cubicBezTo>
                    <a:pt x="1215" y="636"/>
                    <a:pt x="1419" y="747"/>
                    <a:pt x="1432" y="1139"/>
                  </a:cubicBezTo>
                  <a:cubicBezTo>
                    <a:pt x="1432" y="1224"/>
                    <a:pt x="1568" y="1326"/>
                    <a:pt x="1636" y="1412"/>
                  </a:cubicBezTo>
                  <a:cubicBezTo>
                    <a:pt x="1704" y="986"/>
                    <a:pt x="1960" y="491"/>
                    <a:pt x="1449" y="202"/>
                  </a:cubicBezTo>
                  <a:cubicBezTo>
                    <a:pt x="1245" y="66"/>
                    <a:pt x="1015" y="0"/>
                    <a:pt x="787" y="0"/>
                  </a:cubicBezTo>
                  <a:close/>
                </a:path>
              </a:pathLst>
            </a:custGeom>
            <a:solidFill>
              <a:srgbClr val="0B18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2"/>
            <p:cNvSpPr/>
            <p:nvPr/>
          </p:nvSpPr>
          <p:spPr>
            <a:xfrm>
              <a:off x="1621182" y="2280672"/>
              <a:ext cx="33681" cy="131108"/>
            </a:xfrm>
            <a:custGeom>
              <a:avLst/>
              <a:gdLst/>
              <a:ahLst/>
              <a:cxnLst/>
              <a:rect l="l" t="t" r="r" b="b"/>
              <a:pathLst>
                <a:path w="1687" h="6885" extrusionOk="0">
                  <a:moveTo>
                    <a:pt x="1278" y="1"/>
                  </a:moveTo>
                  <a:cubicBezTo>
                    <a:pt x="954" y="1296"/>
                    <a:pt x="68" y="2233"/>
                    <a:pt x="0" y="3494"/>
                  </a:cubicBezTo>
                  <a:lnTo>
                    <a:pt x="17" y="6842"/>
                  </a:lnTo>
                  <a:lnTo>
                    <a:pt x="17" y="6842"/>
                  </a:lnTo>
                  <a:cubicBezTo>
                    <a:pt x="217" y="6544"/>
                    <a:pt x="431" y="6245"/>
                    <a:pt x="597" y="5930"/>
                  </a:cubicBezTo>
                  <a:cubicBezTo>
                    <a:pt x="1329" y="4618"/>
                    <a:pt x="1687" y="1705"/>
                    <a:pt x="1278" y="1"/>
                  </a:cubicBezTo>
                  <a:close/>
                  <a:moveTo>
                    <a:pt x="17" y="6842"/>
                  </a:moveTo>
                  <a:cubicBezTo>
                    <a:pt x="11" y="6850"/>
                    <a:pt x="6" y="6859"/>
                    <a:pt x="0" y="6867"/>
                  </a:cubicBezTo>
                  <a:lnTo>
                    <a:pt x="17" y="6884"/>
                  </a:lnTo>
                  <a:lnTo>
                    <a:pt x="17" y="6842"/>
                  </a:ln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2"/>
            <p:cNvSpPr/>
            <p:nvPr/>
          </p:nvSpPr>
          <p:spPr>
            <a:xfrm>
              <a:off x="1651449" y="2194696"/>
              <a:ext cx="53766" cy="98659"/>
            </a:xfrm>
            <a:custGeom>
              <a:avLst/>
              <a:gdLst/>
              <a:ahLst/>
              <a:cxnLst/>
              <a:rect l="l" t="t" r="r" b="b"/>
              <a:pathLst>
                <a:path w="2693" h="5181" extrusionOk="0">
                  <a:moveTo>
                    <a:pt x="2267" y="1"/>
                  </a:moveTo>
                  <a:lnTo>
                    <a:pt x="1" y="4294"/>
                  </a:lnTo>
                  <a:cubicBezTo>
                    <a:pt x="427" y="4345"/>
                    <a:pt x="818" y="4294"/>
                    <a:pt x="1108" y="4448"/>
                  </a:cubicBezTo>
                  <a:cubicBezTo>
                    <a:pt x="1398" y="4601"/>
                    <a:pt x="1568" y="4959"/>
                    <a:pt x="1756" y="5180"/>
                  </a:cubicBezTo>
                  <a:cubicBezTo>
                    <a:pt x="2693" y="3562"/>
                    <a:pt x="2233" y="1773"/>
                    <a:pt x="2267" y="1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2"/>
            <p:cNvSpPr/>
            <p:nvPr/>
          </p:nvSpPr>
          <p:spPr>
            <a:xfrm>
              <a:off x="1563682" y="2403973"/>
              <a:ext cx="57859" cy="62840"/>
            </a:xfrm>
            <a:custGeom>
              <a:avLst/>
              <a:gdLst/>
              <a:ahLst/>
              <a:cxnLst/>
              <a:rect l="l" t="t" r="r" b="b"/>
              <a:pathLst>
                <a:path w="2898" h="3300" extrusionOk="0">
                  <a:moveTo>
                    <a:pt x="2897" y="392"/>
                  </a:moveTo>
                  <a:cubicBezTo>
                    <a:pt x="2897" y="398"/>
                    <a:pt x="2897" y="404"/>
                    <a:pt x="2897" y="409"/>
                  </a:cubicBezTo>
                  <a:lnTo>
                    <a:pt x="2897" y="409"/>
                  </a:lnTo>
                  <a:cubicBezTo>
                    <a:pt x="2897" y="409"/>
                    <a:pt x="2897" y="409"/>
                    <a:pt x="2897" y="409"/>
                  </a:cubicBezTo>
                  <a:lnTo>
                    <a:pt x="2897" y="392"/>
                  </a:lnTo>
                  <a:close/>
                  <a:moveTo>
                    <a:pt x="1262" y="0"/>
                  </a:moveTo>
                  <a:lnTo>
                    <a:pt x="1262" y="0"/>
                  </a:lnTo>
                  <a:cubicBezTo>
                    <a:pt x="1074" y="239"/>
                    <a:pt x="904" y="477"/>
                    <a:pt x="767" y="750"/>
                  </a:cubicBezTo>
                  <a:cubicBezTo>
                    <a:pt x="495" y="1295"/>
                    <a:pt x="273" y="1840"/>
                    <a:pt x="52" y="2403"/>
                  </a:cubicBezTo>
                  <a:lnTo>
                    <a:pt x="1" y="3152"/>
                  </a:lnTo>
                  <a:cubicBezTo>
                    <a:pt x="231" y="3196"/>
                    <a:pt x="487" y="3300"/>
                    <a:pt x="704" y="3300"/>
                  </a:cubicBezTo>
                  <a:cubicBezTo>
                    <a:pt x="744" y="3300"/>
                    <a:pt x="782" y="3297"/>
                    <a:pt x="819" y="3289"/>
                  </a:cubicBezTo>
                  <a:cubicBezTo>
                    <a:pt x="1767" y="3034"/>
                    <a:pt x="2851" y="1466"/>
                    <a:pt x="2897" y="409"/>
                  </a:cubicBezTo>
                  <a:lnTo>
                    <a:pt x="2897" y="409"/>
                  </a:lnTo>
                  <a:cubicBezTo>
                    <a:pt x="2522" y="546"/>
                    <a:pt x="2130" y="665"/>
                    <a:pt x="1722" y="733"/>
                  </a:cubicBezTo>
                  <a:cubicBezTo>
                    <a:pt x="1679" y="739"/>
                    <a:pt x="1641" y="742"/>
                    <a:pt x="1607" y="742"/>
                  </a:cubicBezTo>
                  <a:cubicBezTo>
                    <a:pt x="1160" y="742"/>
                    <a:pt x="1372" y="253"/>
                    <a:pt x="1262" y="0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2"/>
            <p:cNvSpPr/>
            <p:nvPr/>
          </p:nvSpPr>
          <p:spPr>
            <a:xfrm>
              <a:off x="1543957" y="2314092"/>
              <a:ext cx="10901" cy="146342"/>
            </a:xfrm>
            <a:custGeom>
              <a:avLst/>
              <a:gdLst/>
              <a:ahLst/>
              <a:cxnLst/>
              <a:rect l="l" t="t" r="r" b="b"/>
              <a:pathLst>
                <a:path w="546" h="7685" extrusionOk="0">
                  <a:moveTo>
                    <a:pt x="290" y="1"/>
                  </a:moveTo>
                  <a:cubicBezTo>
                    <a:pt x="188" y="171"/>
                    <a:pt x="17" y="341"/>
                    <a:pt x="17" y="512"/>
                  </a:cubicBezTo>
                  <a:cubicBezTo>
                    <a:pt x="0" y="2676"/>
                    <a:pt x="0" y="4857"/>
                    <a:pt x="17" y="7037"/>
                  </a:cubicBezTo>
                  <a:cubicBezTo>
                    <a:pt x="52" y="7259"/>
                    <a:pt x="120" y="7480"/>
                    <a:pt x="222" y="7685"/>
                  </a:cubicBezTo>
                  <a:lnTo>
                    <a:pt x="409" y="7634"/>
                  </a:lnTo>
                  <a:lnTo>
                    <a:pt x="529" y="7123"/>
                  </a:lnTo>
                  <a:cubicBezTo>
                    <a:pt x="529" y="6867"/>
                    <a:pt x="529" y="6612"/>
                    <a:pt x="529" y="6373"/>
                  </a:cubicBezTo>
                  <a:cubicBezTo>
                    <a:pt x="529" y="4431"/>
                    <a:pt x="546" y="2471"/>
                    <a:pt x="529" y="529"/>
                  </a:cubicBezTo>
                  <a:cubicBezTo>
                    <a:pt x="529" y="358"/>
                    <a:pt x="375" y="171"/>
                    <a:pt x="290" y="1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2"/>
            <p:cNvSpPr/>
            <p:nvPr/>
          </p:nvSpPr>
          <p:spPr>
            <a:xfrm>
              <a:off x="1582729" y="2326812"/>
              <a:ext cx="38812" cy="91290"/>
            </a:xfrm>
            <a:custGeom>
              <a:avLst/>
              <a:gdLst/>
              <a:ahLst/>
              <a:cxnLst/>
              <a:rect l="l" t="t" r="r" b="b"/>
              <a:pathLst>
                <a:path w="1944" h="4794" extrusionOk="0">
                  <a:moveTo>
                    <a:pt x="1536" y="0"/>
                  </a:moveTo>
                  <a:cubicBezTo>
                    <a:pt x="1486" y="0"/>
                    <a:pt x="1420" y="20"/>
                    <a:pt x="1330" y="65"/>
                  </a:cubicBezTo>
                  <a:cubicBezTo>
                    <a:pt x="1296" y="1480"/>
                    <a:pt x="1500" y="2877"/>
                    <a:pt x="1194" y="4274"/>
                  </a:cubicBezTo>
                  <a:lnTo>
                    <a:pt x="1006" y="4291"/>
                  </a:lnTo>
                  <a:cubicBezTo>
                    <a:pt x="938" y="3967"/>
                    <a:pt x="870" y="3643"/>
                    <a:pt x="819" y="3320"/>
                  </a:cubicBezTo>
                  <a:cubicBezTo>
                    <a:pt x="478" y="3439"/>
                    <a:pt x="1" y="3490"/>
                    <a:pt x="308" y="4052"/>
                  </a:cubicBezTo>
                  <a:cubicBezTo>
                    <a:pt x="418" y="4305"/>
                    <a:pt x="206" y="4794"/>
                    <a:pt x="653" y="4794"/>
                  </a:cubicBezTo>
                  <a:cubicBezTo>
                    <a:pt x="687" y="4794"/>
                    <a:pt x="725" y="4791"/>
                    <a:pt x="768" y="4785"/>
                  </a:cubicBezTo>
                  <a:cubicBezTo>
                    <a:pt x="1176" y="4717"/>
                    <a:pt x="1568" y="4598"/>
                    <a:pt x="1943" y="4461"/>
                  </a:cubicBezTo>
                  <a:lnTo>
                    <a:pt x="1909" y="1071"/>
                  </a:lnTo>
                  <a:cubicBezTo>
                    <a:pt x="1824" y="832"/>
                    <a:pt x="1756" y="594"/>
                    <a:pt x="1705" y="355"/>
                  </a:cubicBezTo>
                  <a:cubicBezTo>
                    <a:pt x="1680" y="155"/>
                    <a:pt x="1673" y="0"/>
                    <a:pt x="1536" y="0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2"/>
            <p:cNvSpPr/>
            <p:nvPr/>
          </p:nvSpPr>
          <p:spPr>
            <a:xfrm>
              <a:off x="1708608" y="2209625"/>
              <a:ext cx="13077" cy="106429"/>
            </a:xfrm>
            <a:custGeom>
              <a:avLst/>
              <a:gdLst/>
              <a:ahLst/>
              <a:cxnLst/>
              <a:rect l="l" t="t" r="r" b="b"/>
              <a:pathLst>
                <a:path w="655" h="5589" extrusionOk="0">
                  <a:moveTo>
                    <a:pt x="269" y="1"/>
                  </a:moveTo>
                  <a:cubicBezTo>
                    <a:pt x="198" y="1"/>
                    <a:pt x="114" y="12"/>
                    <a:pt x="17" y="34"/>
                  </a:cubicBezTo>
                  <a:cubicBezTo>
                    <a:pt x="17" y="1772"/>
                    <a:pt x="0" y="3493"/>
                    <a:pt x="17" y="5214"/>
                  </a:cubicBezTo>
                  <a:cubicBezTo>
                    <a:pt x="17" y="5333"/>
                    <a:pt x="170" y="5453"/>
                    <a:pt x="256" y="5589"/>
                  </a:cubicBezTo>
                  <a:lnTo>
                    <a:pt x="579" y="5231"/>
                  </a:lnTo>
                  <a:lnTo>
                    <a:pt x="545" y="1466"/>
                  </a:lnTo>
                  <a:cubicBezTo>
                    <a:pt x="562" y="1159"/>
                    <a:pt x="579" y="852"/>
                    <a:pt x="613" y="546"/>
                  </a:cubicBezTo>
                  <a:cubicBezTo>
                    <a:pt x="655" y="201"/>
                    <a:pt x="573" y="1"/>
                    <a:pt x="269" y="1"/>
                  </a:cubicBezTo>
                  <a:close/>
                </a:path>
              </a:pathLst>
            </a:custGeom>
            <a:solidFill>
              <a:srgbClr val="BC9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2"/>
            <p:cNvSpPr/>
            <p:nvPr/>
          </p:nvSpPr>
          <p:spPr>
            <a:xfrm>
              <a:off x="1758601" y="2219356"/>
              <a:ext cx="11240" cy="110980"/>
            </a:xfrm>
            <a:custGeom>
              <a:avLst/>
              <a:gdLst/>
              <a:ahLst/>
              <a:cxnLst/>
              <a:rect l="l" t="t" r="r" b="b"/>
              <a:pathLst>
                <a:path w="563" h="5828" extrusionOk="0">
                  <a:moveTo>
                    <a:pt x="188" y="1"/>
                  </a:moveTo>
                  <a:lnTo>
                    <a:pt x="1" y="52"/>
                  </a:lnTo>
                  <a:lnTo>
                    <a:pt x="1" y="5351"/>
                  </a:lnTo>
                  <a:lnTo>
                    <a:pt x="324" y="5828"/>
                  </a:lnTo>
                  <a:cubicBezTo>
                    <a:pt x="427" y="5657"/>
                    <a:pt x="495" y="5470"/>
                    <a:pt x="546" y="5265"/>
                  </a:cubicBezTo>
                  <a:cubicBezTo>
                    <a:pt x="563" y="5078"/>
                    <a:pt x="563" y="4908"/>
                    <a:pt x="546" y="4720"/>
                  </a:cubicBezTo>
                  <a:cubicBezTo>
                    <a:pt x="529" y="3562"/>
                    <a:pt x="563" y="2386"/>
                    <a:pt x="512" y="1227"/>
                  </a:cubicBezTo>
                  <a:cubicBezTo>
                    <a:pt x="495" y="818"/>
                    <a:pt x="307" y="409"/>
                    <a:pt x="188" y="1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2"/>
            <p:cNvSpPr/>
            <p:nvPr/>
          </p:nvSpPr>
          <p:spPr>
            <a:xfrm>
              <a:off x="1597483" y="2328012"/>
              <a:ext cx="15213" cy="80512"/>
            </a:xfrm>
            <a:custGeom>
              <a:avLst/>
              <a:gdLst/>
              <a:ahLst/>
              <a:cxnLst/>
              <a:rect l="l" t="t" r="r" b="b"/>
              <a:pathLst>
                <a:path w="762" h="4228" extrusionOk="0">
                  <a:moveTo>
                    <a:pt x="530" y="1"/>
                  </a:moveTo>
                  <a:cubicBezTo>
                    <a:pt x="0" y="1"/>
                    <a:pt x="78" y="440"/>
                    <a:pt x="29" y="769"/>
                  </a:cubicBezTo>
                  <a:cubicBezTo>
                    <a:pt x="46" y="1093"/>
                    <a:pt x="63" y="1434"/>
                    <a:pt x="80" y="1757"/>
                  </a:cubicBezTo>
                  <a:lnTo>
                    <a:pt x="80" y="3257"/>
                  </a:lnTo>
                  <a:cubicBezTo>
                    <a:pt x="131" y="3580"/>
                    <a:pt x="199" y="3904"/>
                    <a:pt x="267" y="4228"/>
                  </a:cubicBezTo>
                  <a:lnTo>
                    <a:pt x="455" y="4211"/>
                  </a:lnTo>
                  <a:cubicBezTo>
                    <a:pt x="761" y="2814"/>
                    <a:pt x="557" y="1417"/>
                    <a:pt x="591" y="2"/>
                  </a:cubicBezTo>
                  <a:cubicBezTo>
                    <a:pt x="570" y="1"/>
                    <a:pt x="550" y="1"/>
                    <a:pt x="530" y="1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2"/>
            <p:cNvSpPr/>
            <p:nvPr/>
          </p:nvSpPr>
          <p:spPr>
            <a:xfrm>
              <a:off x="1655541" y="2287813"/>
              <a:ext cx="11919" cy="83082"/>
            </a:xfrm>
            <a:custGeom>
              <a:avLst/>
              <a:gdLst/>
              <a:ahLst/>
              <a:cxnLst/>
              <a:rect l="l" t="t" r="r" b="b"/>
              <a:pathLst>
                <a:path w="597" h="4363" extrusionOk="0">
                  <a:moveTo>
                    <a:pt x="596" y="1"/>
                  </a:moveTo>
                  <a:cubicBezTo>
                    <a:pt x="51" y="495"/>
                    <a:pt x="0" y="3783"/>
                    <a:pt x="596" y="4362"/>
                  </a:cubicBezTo>
                  <a:lnTo>
                    <a:pt x="596" y="1"/>
                  </a:ln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2"/>
            <p:cNvSpPr/>
            <p:nvPr/>
          </p:nvSpPr>
          <p:spPr>
            <a:xfrm>
              <a:off x="1708948" y="2176605"/>
              <a:ext cx="37774" cy="30773"/>
            </a:xfrm>
            <a:custGeom>
              <a:avLst/>
              <a:gdLst/>
              <a:ahLst/>
              <a:cxnLst/>
              <a:rect l="l" t="t" r="r" b="b"/>
              <a:pathLst>
                <a:path w="1892" h="1616" extrusionOk="0">
                  <a:moveTo>
                    <a:pt x="569" y="0"/>
                  </a:moveTo>
                  <a:cubicBezTo>
                    <a:pt x="539" y="0"/>
                    <a:pt x="508" y="5"/>
                    <a:pt x="477" y="14"/>
                  </a:cubicBezTo>
                  <a:cubicBezTo>
                    <a:pt x="375" y="82"/>
                    <a:pt x="239" y="269"/>
                    <a:pt x="273" y="337"/>
                  </a:cubicBezTo>
                  <a:cubicBezTo>
                    <a:pt x="460" y="627"/>
                    <a:pt x="426" y="814"/>
                    <a:pt x="68" y="951"/>
                  </a:cubicBezTo>
                  <a:cubicBezTo>
                    <a:pt x="17" y="968"/>
                    <a:pt x="17" y="1138"/>
                    <a:pt x="0" y="1189"/>
                  </a:cubicBezTo>
                  <a:lnTo>
                    <a:pt x="1891" y="1615"/>
                  </a:lnTo>
                  <a:cubicBezTo>
                    <a:pt x="1891" y="1564"/>
                    <a:pt x="1891" y="1513"/>
                    <a:pt x="1857" y="1462"/>
                  </a:cubicBezTo>
                  <a:cubicBezTo>
                    <a:pt x="1516" y="1002"/>
                    <a:pt x="1159" y="542"/>
                    <a:pt x="801" y="99"/>
                  </a:cubicBezTo>
                  <a:cubicBezTo>
                    <a:pt x="738" y="36"/>
                    <a:pt x="656" y="0"/>
                    <a:pt x="569" y="0"/>
                  </a:cubicBezTo>
                  <a:close/>
                </a:path>
              </a:pathLst>
            </a:custGeom>
            <a:solidFill>
              <a:srgbClr val="BC9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2"/>
            <p:cNvSpPr/>
            <p:nvPr/>
          </p:nvSpPr>
          <p:spPr>
            <a:xfrm>
              <a:off x="1519799" y="2485398"/>
              <a:ext cx="17030" cy="6874"/>
            </a:xfrm>
            <a:custGeom>
              <a:avLst/>
              <a:gdLst/>
              <a:ahLst/>
              <a:cxnLst/>
              <a:rect l="l" t="t" r="r" b="b"/>
              <a:pathLst>
                <a:path w="853" h="361" extrusionOk="0">
                  <a:moveTo>
                    <a:pt x="222" y="1"/>
                  </a:moveTo>
                  <a:lnTo>
                    <a:pt x="1" y="291"/>
                  </a:lnTo>
                  <a:cubicBezTo>
                    <a:pt x="243" y="333"/>
                    <a:pt x="399" y="360"/>
                    <a:pt x="507" y="360"/>
                  </a:cubicBezTo>
                  <a:cubicBezTo>
                    <a:pt x="704" y="360"/>
                    <a:pt x="743" y="270"/>
                    <a:pt x="853" y="18"/>
                  </a:cubicBezTo>
                  <a:lnTo>
                    <a:pt x="222" y="1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2"/>
            <p:cNvSpPr/>
            <p:nvPr/>
          </p:nvSpPr>
          <p:spPr>
            <a:xfrm>
              <a:off x="1598042" y="2342656"/>
              <a:ext cx="699" cy="18833"/>
            </a:xfrm>
            <a:custGeom>
              <a:avLst/>
              <a:gdLst/>
              <a:ahLst/>
              <a:cxnLst/>
              <a:rect l="l" t="t" r="r" b="b"/>
              <a:pathLst>
                <a:path w="35" h="989" extrusionOk="0">
                  <a:moveTo>
                    <a:pt x="1" y="0"/>
                  </a:moveTo>
                  <a:cubicBezTo>
                    <a:pt x="18" y="341"/>
                    <a:pt x="18" y="665"/>
                    <a:pt x="35" y="988"/>
                  </a:cubicBezTo>
                  <a:cubicBezTo>
                    <a:pt x="18" y="665"/>
                    <a:pt x="18" y="341"/>
                    <a:pt x="1" y="0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2"/>
            <p:cNvSpPr/>
            <p:nvPr/>
          </p:nvSpPr>
          <p:spPr>
            <a:xfrm>
              <a:off x="1546672" y="2486046"/>
              <a:ext cx="2416" cy="19"/>
            </a:xfrm>
            <a:custGeom>
              <a:avLst/>
              <a:gdLst/>
              <a:ahLst/>
              <a:cxnLst/>
              <a:rect l="l" t="t" r="r" b="b"/>
              <a:pathLst>
                <a:path w="121" h="1" extrusionOk="0">
                  <a:moveTo>
                    <a:pt x="1" y="1"/>
                  </a:moveTo>
                  <a:lnTo>
                    <a:pt x="120" y="1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2"/>
            <p:cNvSpPr/>
            <p:nvPr/>
          </p:nvSpPr>
          <p:spPr>
            <a:xfrm>
              <a:off x="1562664" y="2425700"/>
              <a:ext cx="1717" cy="1980"/>
            </a:xfrm>
            <a:custGeom>
              <a:avLst/>
              <a:gdLst/>
              <a:ahLst/>
              <a:cxnLst/>
              <a:rect l="l" t="t" r="r" b="b"/>
              <a:pathLst>
                <a:path w="86" h="104" extrusionOk="0">
                  <a:moveTo>
                    <a:pt x="86" y="1"/>
                  </a:moveTo>
                  <a:lnTo>
                    <a:pt x="1" y="35"/>
                  </a:lnTo>
                  <a:lnTo>
                    <a:pt x="52" y="103"/>
                  </a:lnTo>
                  <a:cubicBezTo>
                    <a:pt x="35" y="69"/>
                    <a:pt x="52" y="18"/>
                    <a:pt x="86" y="1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2"/>
            <p:cNvSpPr/>
            <p:nvPr/>
          </p:nvSpPr>
          <p:spPr>
            <a:xfrm>
              <a:off x="3595521" y="998255"/>
              <a:ext cx="231334" cy="297749"/>
            </a:xfrm>
            <a:custGeom>
              <a:avLst/>
              <a:gdLst/>
              <a:ahLst/>
              <a:cxnLst/>
              <a:rect l="l" t="t" r="r" b="b"/>
              <a:pathLst>
                <a:path w="11587" h="15636" extrusionOk="0">
                  <a:moveTo>
                    <a:pt x="10519" y="0"/>
                  </a:moveTo>
                  <a:cubicBezTo>
                    <a:pt x="10019" y="0"/>
                    <a:pt x="9526" y="245"/>
                    <a:pt x="9235" y="709"/>
                  </a:cubicBezTo>
                  <a:cubicBezTo>
                    <a:pt x="8503" y="1970"/>
                    <a:pt x="7821" y="3248"/>
                    <a:pt x="7157" y="4543"/>
                  </a:cubicBezTo>
                  <a:cubicBezTo>
                    <a:pt x="5521" y="7763"/>
                    <a:pt x="3937" y="11000"/>
                    <a:pt x="2267" y="14186"/>
                  </a:cubicBezTo>
                  <a:cubicBezTo>
                    <a:pt x="2011" y="14680"/>
                    <a:pt x="1432" y="15038"/>
                    <a:pt x="955" y="15379"/>
                  </a:cubicBezTo>
                  <a:cubicBezTo>
                    <a:pt x="932" y="15393"/>
                    <a:pt x="903" y="15400"/>
                    <a:pt x="870" y="15400"/>
                  </a:cubicBezTo>
                  <a:cubicBezTo>
                    <a:pt x="706" y="15400"/>
                    <a:pt x="435" y="15251"/>
                    <a:pt x="222" y="15209"/>
                  </a:cubicBezTo>
                  <a:cubicBezTo>
                    <a:pt x="215" y="15206"/>
                    <a:pt x="208" y="15205"/>
                    <a:pt x="200" y="15205"/>
                  </a:cubicBezTo>
                  <a:cubicBezTo>
                    <a:pt x="152" y="15205"/>
                    <a:pt x="89" y="15247"/>
                    <a:pt x="1" y="15277"/>
                  </a:cubicBezTo>
                  <a:cubicBezTo>
                    <a:pt x="266" y="15516"/>
                    <a:pt x="1092" y="15635"/>
                    <a:pt x="1884" y="15635"/>
                  </a:cubicBezTo>
                  <a:cubicBezTo>
                    <a:pt x="2618" y="15635"/>
                    <a:pt x="3323" y="15533"/>
                    <a:pt x="3528" y="15328"/>
                  </a:cubicBezTo>
                  <a:cubicBezTo>
                    <a:pt x="3545" y="15328"/>
                    <a:pt x="3562" y="15311"/>
                    <a:pt x="3579" y="15294"/>
                  </a:cubicBezTo>
                  <a:cubicBezTo>
                    <a:pt x="4243" y="14272"/>
                    <a:pt x="4908" y="13266"/>
                    <a:pt x="5521" y="12210"/>
                  </a:cubicBezTo>
                  <a:cubicBezTo>
                    <a:pt x="5845" y="11648"/>
                    <a:pt x="6220" y="11085"/>
                    <a:pt x="6152" y="10319"/>
                  </a:cubicBezTo>
                  <a:cubicBezTo>
                    <a:pt x="6066" y="9296"/>
                    <a:pt x="6134" y="8257"/>
                    <a:pt x="6134" y="7133"/>
                  </a:cubicBezTo>
                  <a:lnTo>
                    <a:pt x="6134" y="7133"/>
                  </a:lnTo>
                  <a:lnTo>
                    <a:pt x="7992" y="7405"/>
                  </a:lnTo>
                  <a:cubicBezTo>
                    <a:pt x="8997" y="5855"/>
                    <a:pt x="8571" y="4015"/>
                    <a:pt x="8656" y="2226"/>
                  </a:cubicBezTo>
                  <a:cubicBezTo>
                    <a:pt x="8959" y="2192"/>
                    <a:pt x="9257" y="2117"/>
                    <a:pt x="9537" y="2117"/>
                  </a:cubicBezTo>
                  <a:cubicBezTo>
                    <a:pt x="9825" y="2117"/>
                    <a:pt x="10093" y="2196"/>
                    <a:pt x="10326" y="2481"/>
                  </a:cubicBezTo>
                  <a:lnTo>
                    <a:pt x="11587" y="436"/>
                  </a:lnTo>
                  <a:cubicBezTo>
                    <a:pt x="11285" y="142"/>
                    <a:pt x="10900" y="0"/>
                    <a:pt x="10519" y="0"/>
                  </a:cubicBezTo>
                  <a:close/>
                </a:path>
              </a:pathLst>
            </a:custGeom>
            <a:solidFill>
              <a:srgbClr val="AAD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2"/>
            <p:cNvSpPr/>
            <p:nvPr/>
          </p:nvSpPr>
          <p:spPr>
            <a:xfrm>
              <a:off x="3726830" y="1145739"/>
              <a:ext cx="12598" cy="55833"/>
            </a:xfrm>
            <a:custGeom>
              <a:avLst/>
              <a:gdLst/>
              <a:ahLst/>
              <a:cxnLst/>
              <a:rect l="l" t="t" r="r" b="b"/>
              <a:pathLst>
                <a:path w="631" h="2932" extrusionOk="0">
                  <a:moveTo>
                    <a:pt x="239" y="1"/>
                  </a:moveTo>
                  <a:cubicBezTo>
                    <a:pt x="0" y="1943"/>
                    <a:pt x="18" y="2642"/>
                    <a:pt x="341" y="2931"/>
                  </a:cubicBezTo>
                  <a:cubicBezTo>
                    <a:pt x="631" y="2165"/>
                    <a:pt x="563" y="171"/>
                    <a:pt x="239" y="1"/>
                  </a:cubicBezTo>
                  <a:close/>
                </a:path>
              </a:pathLst>
            </a:custGeom>
            <a:solidFill>
              <a:srgbClr val="C6D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2"/>
            <p:cNvSpPr/>
            <p:nvPr/>
          </p:nvSpPr>
          <p:spPr>
            <a:xfrm>
              <a:off x="3780237" y="1049384"/>
              <a:ext cx="8525" cy="57451"/>
            </a:xfrm>
            <a:custGeom>
              <a:avLst/>
              <a:gdLst/>
              <a:ahLst/>
              <a:cxnLst/>
              <a:rect l="l" t="t" r="r" b="b"/>
              <a:pathLst>
                <a:path w="427" h="3017" extrusionOk="0">
                  <a:moveTo>
                    <a:pt x="1" y="1"/>
                  </a:moveTo>
                  <a:lnTo>
                    <a:pt x="1" y="3016"/>
                  </a:lnTo>
                  <a:cubicBezTo>
                    <a:pt x="52" y="2914"/>
                    <a:pt x="86" y="2795"/>
                    <a:pt x="154" y="2693"/>
                  </a:cubicBezTo>
                  <a:cubicBezTo>
                    <a:pt x="222" y="2556"/>
                    <a:pt x="307" y="2420"/>
                    <a:pt x="375" y="2284"/>
                  </a:cubicBezTo>
                  <a:cubicBezTo>
                    <a:pt x="426" y="256"/>
                    <a:pt x="426" y="256"/>
                    <a:pt x="1" y="1"/>
                  </a:cubicBezTo>
                  <a:close/>
                </a:path>
              </a:pathLst>
            </a:custGeom>
            <a:solidFill>
              <a:srgbClr val="AAD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2"/>
            <p:cNvSpPr/>
            <p:nvPr/>
          </p:nvSpPr>
          <p:spPr>
            <a:xfrm>
              <a:off x="3778879" y="1092858"/>
              <a:ext cx="11240" cy="32791"/>
            </a:xfrm>
            <a:custGeom>
              <a:avLst/>
              <a:gdLst/>
              <a:ahLst/>
              <a:cxnLst/>
              <a:rect l="l" t="t" r="r" b="b"/>
              <a:pathLst>
                <a:path w="563" h="1722" extrusionOk="0">
                  <a:moveTo>
                    <a:pt x="443" y="1"/>
                  </a:moveTo>
                  <a:cubicBezTo>
                    <a:pt x="375" y="137"/>
                    <a:pt x="290" y="273"/>
                    <a:pt x="222" y="410"/>
                  </a:cubicBezTo>
                  <a:cubicBezTo>
                    <a:pt x="154" y="529"/>
                    <a:pt x="120" y="631"/>
                    <a:pt x="69" y="733"/>
                  </a:cubicBezTo>
                  <a:cubicBezTo>
                    <a:pt x="17" y="955"/>
                    <a:pt x="0" y="1176"/>
                    <a:pt x="0" y="1398"/>
                  </a:cubicBezTo>
                  <a:cubicBezTo>
                    <a:pt x="17" y="1517"/>
                    <a:pt x="205" y="1619"/>
                    <a:pt x="307" y="1722"/>
                  </a:cubicBezTo>
                  <a:cubicBezTo>
                    <a:pt x="392" y="1619"/>
                    <a:pt x="563" y="1500"/>
                    <a:pt x="563" y="1398"/>
                  </a:cubicBezTo>
                  <a:cubicBezTo>
                    <a:pt x="546" y="938"/>
                    <a:pt x="494" y="461"/>
                    <a:pt x="443" y="1"/>
                  </a:cubicBezTo>
                  <a:close/>
                </a:path>
              </a:pathLst>
            </a:custGeom>
            <a:solidFill>
              <a:srgbClr val="9AC7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2"/>
            <p:cNvSpPr/>
            <p:nvPr/>
          </p:nvSpPr>
          <p:spPr>
            <a:xfrm>
              <a:off x="2124959" y="975404"/>
              <a:ext cx="266034" cy="312468"/>
            </a:xfrm>
            <a:custGeom>
              <a:avLst/>
              <a:gdLst/>
              <a:ahLst/>
              <a:cxnLst/>
              <a:rect l="l" t="t" r="r" b="b"/>
              <a:pathLst>
                <a:path w="13325" h="16409" extrusionOk="0">
                  <a:moveTo>
                    <a:pt x="665" y="1"/>
                  </a:moveTo>
                  <a:lnTo>
                    <a:pt x="1" y="154"/>
                  </a:lnTo>
                  <a:lnTo>
                    <a:pt x="1534" y="648"/>
                  </a:lnTo>
                  <a:lnTo>
                    <a:pt x="1688" y="768"/>
                  </a:lnTo>
                  <a:cubicBezTo>
                    <a:pt x="2131" y="1398"/>
                    <a:pt x="2693" y="1977"/>
                    <a:pt x="3034" y="2659"/>
                  </a:cubicBezTo>
                  <a:cubicBezTo>
                    <a:pt x="4261" y="5061"/>
                    <a:pt x="5402" y="7481"/>
                    <a:pt x="6578" y="9900"/>
                  </a:cubicBezTo>
                  <a:cubicBezTo>
                    <a:pt x="7413" y="11519"/>
                    <a:pt x="8265" y="13137"/>
                    <a:pt x="9116" y="14756"/>
                  </a:cubicBezTo>
                  <a:cubicBezTo>
                    <a:pt x="9600" y="15645"/>
                    <a:pt x="10212" y="16377"/>
                    <a:pt x="11292" y="16377"/>
                  </a:cubicBezTo>
                  <a:cubicBezTo>
                    <a:pt x="11392" y="16377"/>
                    <a:pt x="11496" y="16371"/>
                    <a:pt x="11604" y="16358"/>
                  </a:cubicBezTo>
                  <a:cubicBezTo>
                    <a:pt x="11647" y="16352"/>
                    <a:pt x="11690" y="16350"/>
                    <a:pt x="11734" y="16350"/>
                  </a:cubicBezTo>
                  <a:cubicBezTo>
                    <a:pt x="11955" y="16350"/>
                    <a:pt x="12192" y="16409"/>
                    <a:pt x="12405" y="16409"/>
                  </a:cubicBezTo>
                  <a:cubicBezTo>
                    <a:pt x="12729" y="16392"/>
                    <a:pt x="13052" y="16323"/>
                    <a:pt x="13325" y="16289"/>
                  </a:cubicBezTo>
                  <a:cubicBezTo>
                    <a:pt x="12882" y="16085"/>
                    <a:pt x="12354" y="15983"/>
                    <a:pt x="12047" y="15659"/>
                  </a:cubicBezTo>
                  <a:cubicBezTo>
                    <a:pt x="11502" y="15097"/>
                    <a:pt x="11042" y="14483"/>
                    <a:pt x="10684" y="13802"/>
                  </a:cubicBezTo>
                  <a:cubicBezTo>
                    <a:pt x="9116" y="10718"/>
                    <a:pt x="7617" y="7617"/>
                    <a:pt x="6050" y="4550"/>
                  </a:cubicBezTo>
                  <a:cubicBezTo>
                    <a:pt x="5402" y="3255"/>
                    <a:pt x="4652" y="2011"/>
                    <a:pt x="3903" y="768"/>
                  </a:cubicBezTo>
                  <a:cubicBezTo>
                    <a:pt x="3616" y="258"/>
                    <a:pt x="3122" y="32"/>
                    <a:pt x="2544" y="32"/>
                  </a:cubicBezTo>
                  <a:cubicBezTo>
                    <a:pt x="2503" y="32"/>
                    <a:pt x="2462" y="33"/>
                    <a:pt x="2420" y="35"/>
                  </a:cubicBezTo>
                  <a:cubicBezTo>
                    <a:pt x="2277" y="43"/>
                    <a:pt x="2135" y="46"/>
                    <a:pt x="1993" y="46"/>
                  </a:cubicBezTo>
                  <a:cubicBezTo>
                    <a:pt x="1545" y="46"/>
                    <a:pt x="1105" y="14"/>
                    <a:pt x="665" y="1"/>
                  </a:cubicBezTo>
                  <a:close/>
                </a:path>
              </a:pathLst>
            </a:custGeom>
            <a:solidFill>
              <a:srgbClr val="E5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2"/>
            <p:cNvSpPr/>
            <p:nvPr/>
          </p:nvSpPr>
          <p:spPr>
            <a:xfrm>
              <a:off x="2255250" y="974433"/>
              <a:ext cx="119770" cy="123967"/>
            </a:xfrm>
            <a:custGeom>
              <a:avLst/>
              <a:gdLst/>
              <a:ahLst/>
              <a:cxnLst/>
              <a:rect l="l" t="t" r="r" b="b"/>
              <a:pathLst>
                <a:path w="5999" h="6510" extrusionOk="0">
                  <a:moveTo>
                    <a:pt x="5129" y="1"/>
                  </a:moveTo>
                  <a:cubicBezTo>
                    <a:pt x="4649" y="1"/>
                    <a:pt x="4183" y="71"/>
                    <a:pt x="3705" y="71"/>
                  </a:cubicBezTo>
                  <a:cubicBezTo>
                    <a:pt x="3658" y="71"/>
                    <a:pt x="3610" y="70"/>
                    <a:pt x="3562" y="69"/>
                  </a:cubicBezTo>
                  <a:cubicBezTo>
                    <a:pt x="3520" y="65"/>
                    <a:pt x="3479" y="63"/>
                    <a:pt x="3437" y="63"/>
                  </a:cubicBezTo>
                  <a:cubicBezTo>
                    <a:pt x="2937" y="63"/>
                    <a:pt x="2469" y="344"/>
                    <a:pt x="2233" y="784"/>
                  </a:cubicBezTo>
                  <a:cubicBezTo>
                    <a:pt x="1721" y="1585"/>
                    <a:pt x="1244" y="2403"/>
                    <a:pt x="767" y="3221"/>
                  </a:cubicBezTo>
                  <a:cubicBezTo>
                    <a:pt x="1" y="4567"/>
                    <a:pt x="103" y="5436"/>
                    <a:pt x="1142" y="6509"/>
                  </a:cubicBezTo>
                  <a:cubicBezTo>
                    <a:pt x="2045" y="4891"/>
                    <a:pt x="2897" y="3221"/>
                    <a:pt x="3868" y="1602"/>
                  </a:cubicBezTo>
                  <a:cubicBezTo>
                    <a:pt x="4256" y="984"/>
                    <a:pt x="4669" y="281"/>
                    <a:pt x="5494" y="281"/>
                  </a:cubicBezTo>
                  <a:cubicBezTo>
                    <a:pt x="5647" y="281"/>
                    <a:pt x="5814" y="305"/>
                    <a:pt x="5998" y="359"/>
                  </a:cubicBezTo>
                  <a:lnTo>
                    <a:pt x="5998" y="137"/>
                  </a:lnTo>
                  <a:cubicBezTo>
                    <a:pt x="5708" y="69"/>
                    <a:pt x="5419" y="35"/>
                    <a:pt x="5129" y="1"/>
                  </a:cubicBez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2"/>
            <p:cNvSpPr/>
            <p:nvPr/>
          </p:nvSpPr>
          <p:spPr>
            <a:xfrm>
              <a:off x="2158639" y="990010"/>
              <a:ext cx="97649" cy="191777"/>
            </a:xfrm>
            <a:custGeom>
              <a:avLst/>
              <a:gdLst/>
              <a:ahLst/>
              <a:cxnLst/>
              <a:rect l="l" t="t" r="r" b="b"/>
              <a:pathLst>
                <a:path w="4891" h="10071" extrusionOk="0">
                  <a:moveTo>
                    <a:pt x="1126" y="8236"/>
                  </a:moveTo>
                  <a:lnTo>
                    <a:pt x="1126" y="8236"/>
                  </a:lnTo>
                  <a:cubicBezTo>
                    <a:pt x="1126" y="8240"/>
                    <a:pt x="1125" y="8243"/>
                    <a:pt x="1125" y="8247"/>
                  </a:cubicBezTo>
                  <a:cubicBezTo>
                    <a:pt x="1126" y="8243"/>
                    <a:pt x="1126" y="8240"/>
                    <a:pt x="1126" y="8236"/>
                  </a:cubicBezTo>
                  <a:close/>
                  <a:moveTo>
                    <a:pt x="3119" y="6986"/>
                  </a:moveTo>
                  <a:cubicBezTo>
                    <a:pt x="3698" y="7429"/>
                    <a:pt x="3766" y="8843"/>
                    <a:pt x="3255" y="9559"/>
                  </a:cubicBezTo>
                  <a:cubicBezTo>
                    <a:pt x="2761" y="8707"/>
                    <a:pt x="3017" y="7855"/>
                    <a:pt x="3119" y="6986"/>
                  </a:cubicBezTo>
                  <a:close/>
                  <a:moveTo>
                    <a:pt x="1" y="1"/>
                  </a:moveTo>
                  <a:cubicBezTo>
                    <a:pt x="188" y="648"/>
                    <a:pt x="393" y="1278"/>
                    <a:pt x="597" y="1909"/>
                  </a:cubicBezTo>
                  <a:lnTo>
                    <a:pt x="648" y="1670"/>
                  </a:lnTo>
                  <a:lnTo>
                    <a:pt x="750" y="1653"/>
                  </a:lnTo>
                  <a:cubicBezTo>
                    <a:pt x="870" y="2011"/>
                    <a:pt x="955" y="2403"/>
                    <a:pt x="1006" y="2778"/>
                  </a:cubicBezTo>
                  <a:cubicBezTo>
                    <a:pt x="1057" y="3936"/>
                    <a:pt x="1074" y="5095"/>
                    <a:pt x="1091" y="6254"/>
                  </a:cubicBezTo>
                  <a:cubicBezTo>
                    <a:pt x="1105" y="6444"/>
                    <a:pt x="1108" y="6634"/>
                    <a:pt x="918" y="6634"/>
                  </a:cubicBezTo>
                  <a:cubicBezTo>
                    <a:pt x="870" y="6634"/>
                    <a:pt x="809" y="6622"/>
                    <a:pt x="733" y="6594"/>
                  </a:cubicBezTo>
                  <a:lnTo>
                    <a:pt x="733" y="7140"/>
                  </a:lnTo>
                  <a:cubicBezTo>
                    <a:pt x="853" y="7242"/>
                    <a:pt x="1057" y="7327"/>
                    <a:pt x="1091" y="7463"/>
                  </a:cubicBezTo>
                  <a:cubicBezTo>
                    <a:pt x="1125" y="7715"/>
                    <a:pt x="1142" y="7984"/>
                    <a:pt x="1126" y="8236"/>
                  </a:cubicBezTo>
                  <a:lnTo>
                    <a:pt x="1126" y="8236"/>
                  </a:lnTo>
                  <a:cubicBezTo>
                    <a:pt x="1160" y="7712"/>
                    <a:pt x="1211" y="7204"/>
                    <a:pt x="1227" y="6680"/>
                  </a:cubicBezTo>
                  <a:cubicBezTo>
                    <a:pt x="1240" y="6480"/>
                    <a:pt x="1252" y="6317"/>
                    <a:pt x="1391" y="6317"/>
                  </a:cubicBezTo>
                  <a:cubicBezTo>
                    <a:pt x="1442" y="6317"/>
                    <a:pt x="1511" y="6339"/>
                    <a:pt x="1602" y="6390"/>
                  </a:cubicBezTo>
                  <a:lnTo>
                    <a:pt x="1602" y="3459"/>
                  </a:lnTo>
                  <a:cubicBezTo>
                    <a:pt x="2199" y="4584"/>
                    <a:pt x="2710" y="5538"/>
                    <a:pt x="2471" y="6714"/>
                  </a:cubicBezTo>
                  <a:cubicBezTo>
                    <a:pt x="2335" y="7412"/>
                    <a:pt x="2182" y="8111"/>
                    <a:pt x="2045" y="8826"/>
                  </a:cubicBezTo>
                  <a:cubicBezTo>
                    <a:pt x="2028" y="8877"/>
                    <a:pt x="2079" y="8963"/>
                    <a:pt x="2096" y="9031"/>
                  </a:cubicBezTo>
                  <a:cubicBezTo>
                    <a:pt x="2139" y="9031"/>
                    <a:pt x="2203" y="9027"/>
                    <a:pt x="2258" y="9027"/>
                  </a:cubicBezTo>
                  <a:cubicBezTo>
                    <a:pt x="2314" y="9027"/>
                    <a:pt x="2361" y="9031"/>
                    <a:pt x="2369" y="9048"/>
                  </a:cubicBezTo>
                  <a:cubicBezTo>
                    <a:pt x="2661" y="9772"/>
                    <a:pt x="2753" y="10000"/>
                    <a:pt x="3123" y="10000"/>
                  </a:cubicBezTo>
                  <a:cubicBezTo>
                    <a:pt x="3292" y="10000"/>
                    <a:pt x="3520" y="9952"/>
                    <a:pt x="3851" y="9883"/>
                  </a:cubicBezTo>
                  <a:cubicBezTo>
                    <a:pt x="3853" y="9881"/>
                    <a:pt x="3854" y="9881"/>
                    <a:pt x="3856" y="9881"/>
                  </a:cubicBezTo>
                  <a:cubicBezTo>
                    <a:pt x="3876" y="9881"/>
                    <a:pt x="3922" y="9972"/>
                    <a:pt x="3954" y="10019"/>
                  </a:cubicBezTo>
                  <a:lnTo>
                    <a:pt x="4465" y="10070"/>
                  </a:lnTo>
                  <a:lnTo>
                    <a:pt x="4601" y="9883"/>
                  </a:lnTo>
                  <a:cubicBezTo>
                    <a:pt x="4686" y="9627"/>
                    <a:pt x="4397" y="9235"/>
                    <a:pt x="4891" y="9133"/>
                  </a:cubicBezTo>
                  <a:cubicBezTo>
                    <a:pt x="3715" y="6714"/>
                    <a:pt x="2574" y="4294"/>
                    <a:pt x="1347" y="1892"/>
                  </a:cubicBezTo>
                  <a:cubicBezTo>
                    <a:pt x="1006" y="1210"/>
                    <a:pt x="444" y="631"/>
                    <a:pt x="1" y="1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2"/>
            <p:cNvSpPr/>
            <p:nvPr/>
          </p:nvSpPr>
          <p:spPr>
            <a:xfrm>
              <a:off x="1740912" y="980279"/>
              <a:ext cx="322495" cy="317458"/>
            </a:xfrm>
            <a:custGeom>
              <a:avLst/>
              <a:gdLst/>
              <a:ahLst/>
              <a:cxnLst/>
              <a:rect l="l" t="t" r="r" b="b"/>
              <a:pathLst>
                <a:path w="16153" h="16671" extrusionOk="0">
                  <a:moveTo>
                    <a:pt x="10633" y="2709"/>
                  </a:moveTo>
                  <a:cubicBezTo>
                    <a:pt x="11144" y="3391"/>
                    <a:pt x="11314" y="4192"/>
                    <a:pt x="11382" y="5010"/>
                  </a:cubicBezTo>
                  <a:cubicBezTo>
                    <a:pt x="11433" y="5691"/>
                    <a:pt x="11433" y="6373"/>
                    <a:pt x="11382" y="7054"/>
                  </a:cubicBezTo>
                  <a:cubicBezTo>
                    <a:pt x="11348" y="7259"/>
                    <a:pt x="11076" y="7446"/>
                    <a:pt x="10922" y="7651"/>
                  </a:cubicBezTo>
                  <a:cubicBezTo>
                    <a:pt x="10820" y="7463"/>
                    <a:pt x="10633" y="7293"/>
                    <a:pt x="10633" y="7105"/>
                  </a:cubicBezTo>
                  <a:cubicBezTo>
                    <a:pt x="10633" y="5640"/>
                    <a:pt x="10633" y="4192"/>
                    <a:pt x="10633" y="2709"/>
                  </a:cubicBezTo>
                  <a:close/>
                  <a:moveTo>
                    <a:pt x="2113" y="4481"/>
                  </a:moveTo>
                  <a:cubicBezTo>
                    <a:pt x="3170" y="5640"/>
                    <a:pt x="2829" y="8451"/>
                    <a:pt x="2113" y="9763"/>
                  </a:cubicBezTo>
                  <a:lnTo>
                    <a:pt x="2113" y="4481"/>
                  </a:lnTo>
                  <a:close/>
                  <a:moveTo>
                    <a:pt x="3579" y="7770"/>
                  </a:moveTo>
                  <a:lnTo>
                    <a:pt x="4005" y="8792"/>
                  </a:lnTo>
                  <a:lnTo>
                    <a:pt x="4976" y="9968"/>
                  </a:lnTo>
                  <a:lnTo>
                    <a:pt x="4874" y="10206"/>
                  </a:lnTo>
                  <a:lnTo>
                    <a:pt x="4005" y="10138"/>
                  </a:lnTo>
                  <a:cubicBezTo>
                    <a:pt x="3901" y="10161"/>
                    <a:pt x="3809" y="10172"/>
                    <a:pt x="3728" y="10172"/>
                  </a:cubicBezTo>
                  <a:cubicBezTo>
                    <a:pt x="3379" y="10172"/>
                    <a:pt x="3231" y="9960"/>
                    <a:pt x="3272" y="9491"/>
                  </a:cubicBezTo>
                  <a:cubicBezTo>
                    <a:pt x="3306" y="8945"/>
                    <a:pt x="3272" y="8383"/>
                    <a:pt x="3272" y="7838"/>
                  </a:cubicBezTo>
                  <a:lnTo>
                    <a:pt x="3579" y="7770"/>
                  </a:lnTo>
                  <a:close/>
                  <a:moveTo>
                    <a:pt x="11842" y="5231"/>
                  </a:moveTo>
                  <a:cubicBezTo>
                    <a:pt x="12251" y="5827"/>
                    <a:pt x="12609" y="6458"/>
                    <a:pt x="12558" y="7310"/>
                  </a:cubicBezTo>
                  <a:cubicBezTo>
                    <a:pt x="12490" y="8315"/>
                    <a:pt x="12490" y="9303"/>
                    <a:pt x="12558" y="10292"/>
                  </a:cubicBezTo>
                  <a:cubicBezTo>
                    <a:pt x="12626" y="11263"/>
                    <a:pt x="12268" y="12063"/>
                    <a:pt x="11842" y="12932"/>
                  </a:cubicBezTo>
                  <a:lnTo>
                    <a:pt x="11842" y="5231"/>
                  </a:lnTo>
                  <a:close/>
                  <a:moveTo>
                    <a:pt x="11331" y="8145"/>
                  </a:moveTo>
                  <a:lnTo>
                    <a:pt x="11331" y="15181"/>
                  </a:lnTo>
                  <a:cubicBezTo>
                    <a:pt x="10769" y="14790"/>
                    <a:pt x="10530" y="14517"/>
                    <a:pt x="10547" y="13921"/>
                  </a:cubicBezTo>
                  <a:cubicBezTo>
                    <a:pt x="10616" y="12046"/>
                    <a:pt x="10564" y="10155"/>
                    <a:pt x="10564" y="8213"/>
                  </a:cubicBezTo>
                  <a:lnTo>
                    <a:pt x="11331" y="8145"/>
                  </a:lnTo>
                  <a:close/>
                  <a:moveTo>
                    <a:pt x="13086" y="7974"/>
                  </a:moveTo>
                  <a:lnTo>
                    <a:pt x="13529" y="8656"/>
                  </a:lnTo>
                  <a:lnTo>
                    <a:pt x="14262" y="9951"/>
                  </a:lnTo>
                  <a:cubicBezTo>
                    <a:pt x="14262" y="9968"/>
                    <a:pt x="14262" y="9985"/>
                    <a:pt x="14262" y="10019"/>
                  </a:cubicBezTo>
                  <a:cubicBezTo>
                    <a:pt x="15250" y="12132"/>
                    <a:pt x="15165" y="11416"/>
                    <a:pt x="14108" y="13597"/>
                  </a:cubicBezTo>
                  <a:cubicBezTo>
                    <a:pt x="13734" y="14364"/>
                    <a:pt x="13325" y="15062"/>
                    <a:pt x="12422" y="15301"/>
                  </a:cubicBezTo>
                  <a:cubicBezTo>
                    <a:pt x="12200" y="15369"/>
                    <a:pt x="12030" y="15659"/>
                    <a:pt x="11689" y="15982"/>
                  </a:cubicBezTo>
                  <a:cubicBezTo>
                    <a:pt x="11825" y="15011"/>
                    <a:pt x="11893" y="14244"/>
                    <a:pt x="12047" y="13529"/>
                  </a:cubicBezTo>
                  <a:cubicBezTo>
                    <a:pt x="12192" y="12834"/>
                    <a:pt x="12475" y="12676"/>
                    <a:pt x="13129" y="12676"/>
                  </a:cubicBezTo>
                  <a:cubicBezTo>
                    <a:pt x="13165" y="12676"/>
                    <a:pt x="13202" y="12676"/>
                    <a:pt x="13239" y="12677"/>
                  </a:cubicBezTo>
                  <a:cubicBezTo>
                    <a:pt x="13397" y="12677"/>
                    <a:pt x="13599" y="12754"/>
                    <a:pt x="13775" y="12754"/>
                  </a:cubicBezTo>
                  <a:cubicBezTo>
                    <a:pt x="13960" y="12754"/>
                    <a:pt x="14116" y="12669"/>
                    <a:pt x="14160" y="12319"/>
                  </a:cubicBezTo>
                  <a:cubicBezTo>
                    <a:pt x="14160" y="12046"/>
                    <a:pt x="14076" y="11941"/>
                    <a:pt x="13930" y="11941"/>
                  </a:cubicBezTo>
                  <a:cubicBezTo>
                    <a:pt x="13849" y="11941"/>
                    <a:pt x="13748" y="11974"/>
                    <a:pt x="13631" y="12029"/>
                  </a:cubicBezTo>
                  <a:lnTo>
                    <a:pt x="13086" y="12183"/>
                  </a:lnTo>
                  <a:lnTo>
                    <a:pt x="13086" y="7974"/>
                  </a:lnTo>
                  <a:close/>
                  <a:moveTo>
                    <a:pt x="8775" y="0"/>
                  </a:moveTo>
                  <a:lnTo>
                    <a:pt x="8247" y="154"/>
                  </a:lnTo>
                  <a:cubicBezTo>
                    <a:pt x="8537" y="733"/>
                    <a:pt x="9048" y="1023"/>
                    <a:pt x="9559" y="1295"/>
                  </a:cubicBezTo>
                  <a:cubicBezTo>
                    <a:pt x="9713" y="1466"/>
                    <a:pt x="10002" y="1619"/>
                    <a:pt x="10002" y="1789"/>
                  </a:cubicBezTo>
                  <a:cubicBezTo>
                    <a:pt x="10053" y="3425"/>
                    <a:pt x="10053" y="5078"/>
                    <a:pt x="10070" y="6731"/>
                  </a:cubicBezTo>
                  <a:cubicBezTo>
                    <a:pt x="10070" y="6850"/>
                    <a:pt x="10036" y="6969"/>
                    <a:pt x="10036" y="7088"/>
                  </a:cubicBezTo>
                  <a:cubicBezTo>
                    <a:pt x="10087" y="9065"/>
                    <a:pt x="10121" y="11041"/>
                    <a:pt x="10173" y="13001"/>
                  </a:cubicBezTo>
                  <a:cubicBezTo>
                    <a:pt x="10173" y="13324"/>
                    <a:pt x="10207" y="13665"/>
                    <a:pt x="10224" y="14176"/>
                  </a:cubicBezTo>
                  <a:lnTo>
                    <a:pt x="9406" y="12660"/>
                  </a:lnTo>
                  <a:lnTo>
                    <a:pt x="8878" y="12813"/>
                  </a:lnTo>
                  <a:cubicBezTo>
                    <a:pt x="9457" y="13716"/>
                    <a:pt x="9985" y="14636"/>
                    <a:pt x="10581" y="15488"/>
                  </a:cubicBezTo>
                  <a:cubicBezTo>
                    <a:pt x="10786" y="15761"/>
                    <a:pt x="11161" y="15897"/>
                    <a:pt x="11519" y="16136"/>
                  </a:cubicBezTo>
                  <a:cubicBezTo>
                    <a:pt x="10992" y="16136"/>
                    <a:pt x="10472" y="16198"/>
                    <a:pt x="9976" y="16198"/>
                  </a:cubicBezTo>
                  <a:cubicBezTo>
                    <a:pt x="9655" y="16198"/>
                    <a:pt x="9343" y="16172"/>
                    <a:pt x="9048" y="16085"/>
                  </a:cubicBezTo>
                  <a:cubicBezTo>
                    <a:pt x="8571" y="15948"/>
                    <a:pt x="8145" y="15301"/>
                    <a:pt x="7889" y="14790"/>
                  </a:cubicBezTo>
                  <a:cubicBezTo>
                    <a:pt x="6151" y="11433"/>
                    <a:pt x="4499" y="8042"/>
                    <a:pt x="2795" y="4669"/>
                  </a:cubicBezTo>
                  <a:cubicBezTo>
                    <a:pt x="2335" y="3749"/>
                    <a:pt x="1875" y="2846"/>
                    <a:pt x="1381" y="1960"/>
                  </a:cubicBezTo>
                  <a:cubicBezTo>
                    <a:pt x="1159" y="1636"/>
                    <a:pt x="921" y="1329"/>
                    <a:pt x="648" y="1040"/>
                  </a:cubicBezTo>
                  <a:cubicBezTo>
                    <a:pt x="580" y="1295"/>
                    <a:pt x="495" y="1534"/>
                    <a:pt x="410" y="1789"/>
                  </a:cubicBezTo>
                  <a:lnTo>
                    <a:pt x="410" y="2675"/>
                  </a:lnTo>
                  <a:cubicBezTo>
                    <a:pt x="432" y="2673"/>
                    <a:pt x="453" y="2673"/>
                    <a:pt x="473" y="2673"/>
                  </a:cubicBezTo>
                  <a:cubicBezTo>
                    <a:pt x="798" y="2673"/>
                    <a:pt x="767" y="2929"/>
                    <a:pt x="767" y="3170"/>
                  </a:cubicBezTo>
                  <a:cubicBezTo>
                    <a:pt x="767" y="4243"/>
                    <a:pt x="750" y="5316"/>
                    <a:pt x="767" y="6407"/>
                  </a:cubicBezTo>
                  <a:cubicBezTo>
                    <a:pt x="784" y="6611"/>
                    <a:pt x="836" y="6833"/>
                    <a:pt x="887" y="7037"/>
                  </a:cubicBezTo>
                  <a:lnTo>
                    <a:pt x="887" y="2437"/>
                  </a:lnTo>
                  <a:lnTo>
                    <a:pt x="1023" y="2386"/>
                  </a:lnTo>
                  <a:cubicBezTo>
                    <a:pt x="1159" y="2727"/>
                    <a:pt x="1398" y="3050"/>
                    <a:pt x="1398" y="3391"/>
                  </a:cubicBezTo>
                  <a:cubicBezTo>
                    <a:pt x="1449" y="4635"/>
                    <a:pt x="1398" y="5879"/>
                    <a:pt x="1398" y="7139"/>
                  </a:cubicBezTo>
                  <a:cubicBezTo>
                    <a:pt x="1381" y="7242"/>
                    <a:pt x="1364" y="7327"/>
                    <a:pt x="1313" y="7429"/>
                  </a:cubicBezTo>
                  <a:lnTo>
                    <a:pt x="921" y="7122"/>
                  </a:lnTo>
                  <a:lnTo>
                    <a:pt x="921" y="8451"/>
                  </a:lnTo>
                  <a:lnTo>
                    <a:pt x="1159" y="7787"/>
                  </a:lnTo>
                  <a:lnTo>
                    <a:pt x="1330" y="7804"/>
                  </a:lnTo>
                  <a:lnTo>
                    <a:pt x="1330" y="14653"/>
                  </a:lnTo>
                  <a:cubicBezTo>
                    <a:pt x="853" y="14534"/>
                    <a:pt x="921" y="14108"/>
                    <a:pt x="921" y="13767"/>
                  </a:cubicBezTo>
                  <a:cubicBezTo>
                    <a:pt x="904" y="12012"/>
                    <a:pt x="904" y="10274"/>
                    <a:pt x="904" y="8520"/>
                  </a:cubicBezTo>
                  <a:cubicBezTo>
                    <a:pt x="836" y="8758"/>
                    <a:pt x="801" y="8997"/>
                    <a:pt x="784" y="9235"/>
                  </a:cubicBezTo>
                  <a:lnTo>
                    <a:pt x="784" y="12949"/>
                  </a:lnTo>
                  <a:lnTo>
                    <a:pt x="597" y="12967"/>
                  </a:lnTo>
                  <a:cubicBezTo>
                    <a:pt x="563" y="12830"/>
                    <a:pt x="546" y="12694"/>
                    <a:pt x="529" y="12558"/>
                  </a:cubicBezTo>
                  <a:cubicBezTo>
                    <a:pt x="529" y="11569"/>
                    <a:pt x="529" y="10564"/>
                    <a:pt x="529" y="9559"/>
                  </a:cubicBezTo>
                  <a:cubicBezTo>
                    <a:pt x="495" y="9337"/>
                    <a:pt x="461" y="9133"/>
                    <a:pt x="427" y="8911"/>
                  </a:cubicBezTo>
                  <a:lnTo>
                    <a:pt x="427" y="8911"/>
                  </a:lnTo>
                  <a:cubicBezTo>
                    <a:pt x="410" y="9951"/>
                    <a:pt x="461" y="10973"/>
                    <a:pt x="393" y="12012"/>
                  </a:cubicBezTo>
                  <a:cubicBezTo>
                    <a:pt x="341" y="12643"/>
                    <a:pt x="137" y="13273"/>
                    <a:pt x="1" y="13904"/>
                  </a:cubicBezTo>
                  <a:lnTo>
                    <a:pt x="682" y="15403"/>
                  </a:lnTo>
                  <a:lnTo>
                    <a:pt x="1534" y="15403"/>
                  </a:lnTo>
                  <a:lnTo>
                    <a:pt x="2045" y="14773"/>
                  </a:lnTo>
                  <a:cubicBezTo>
                    <a:pt x="2045" y="13699"/>
                    <a:pt x="1994" y="12609"/>
                    <a:pt x="2045" y="11552"/>
                  </a:cubicBezTo>
                  <a:cubicBezTo>
                    <a:pt x="2079" y="11177"/>
                    <a:pt x="2165" y="10803"/>
                    <a:pt x="2284" y="10462"/>
                  </a:cubicBezTo>
                  <a:cubicBezTo>
                    <a:pt x="2965" y="10547"/>
                    <a:pt x="3494" y="10615"/>
                    <a:pt x="4022" y="10700"/>
                  </a:cubicBezTo>
                  <a:cubicBezTo>
                    <a:pt x="4107" y="10717"/>
                    <a:pt x="4192" y="10837"/>
                    <a:pt x="4277" y="10905"/>
                  </a:cubicBezTo>
                  <a:cubicBezTo>
                    <a:pt x="4353" y="10883"/>
                    <a:pt x="4443" y="10702"/>
                    <a:pt x="4525" y="10702"/>
                  </a:cubicBezTo>
                  <a:cubicBezTo>
                    <a:pt x="4571" y="10702"/>
                    <a:pt x="4615" y="10760"/>
                    <a:pt x="4652" y="10939"/>
                  </a:cubicBezTo>
                  <a:cubicBezTo>
                    <a:pt x="4720" y="10734"/>
                    <a:pt x="4788" y="10547"/>
                    <a:pt x="4874" y="10326"/>
                  </a:cubicBezTo>
                  <a:cubicBezTo>
                    <a:pt x="5930" y="12132"/>
                    <a:pt x="6697" y="13699"/>
                    <a:pt x="7532" y="15216"/>
                  </a:cubicBezTo>
                  <a:cubicBezTo>
                    <a:pt x="7920" y="15928"/>
                    <a:pt x="8324" y="16670"/>
                    <a:pt x="9297" y="16670"/>
                  </a:cubicBezTo>
                  <a:cubicBezTo>
                    <a:pt x="9349" y="16670"/>
                    <a:pt x="9402" y="16668"/>
                    <a:pt x="9457" y="16664"/>
                  </a:cubicBezTo>
                  <a:cubicBezTo>
                    <a:pt x="9730" y="16647"/>
                    <a:pt x="10002" y="16641"/>
                    <a:pt x="10275" y="16641"/>
                  </a:cubicBezTo>
                  <a:cubicBezTo>
                    <a:pt x="10820" y="16641"/>
                    <a:pt x="11365" y="16664"/>
                    <a:pt x="11910" y="16664"/>
                  </a:cubicBezTo>
                  <a:lnTo>
                    <a:pt x="12149" y="16664"/>
                  </a:lnTo>
                  <a:lnTo>
                    <a:pt x="13614" y="15505"/>
                  </a:lnTo>
                  <a:lnTo>
                    <a:pt x="13870" y="15113"/>
                  </a:lnTo>
                  <a:lnTo>
                    <a:pt x="15267" y="12302"/>
                  </a:lnTo>
                  <a:lnTo>
                    <a:pt x="15659" y="12898"/>
                  </a:lnTo>
                  <a:lnTo>
                    <a:pt x="16153" y="12779"/>
                  </a:lnTo>
                  <a:cubicBezTo>
                    <a:pt x="15080" y="10598"/>
                    <a:pt x="14023" y="8417"/>
                    <a:pt x="12933" y="6236"/>
                  </a:cubicBezTo>
                  <a:cubicBezTo>
                    <a:pt x="12166" y="4703"/>
                    <a:pt x="11382" y="3170"/>
                    <a:pt x="10599" y="1636"/>
                  </a:cubicBezTo>
                  <a:cubicBezTo>
                    <a:pt x="10224" y="886"/>
                    <a:pt x="9576" y="307"/>
                    <a:pt x="8775" y="0"/>
                  </a:cubicBez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2"/>
            <p:cNvSpPr/>
            <p:nvPr/>
          </p:nvSpPr>
          <p:spPr>
            <a:xfrm>
              <a:off x="1916105" y="974433"/>
              <a:ext cx="241876" cy="312887"/>
            </a:xfrm>
            <a:custGeom>
              <a:avLst/>
              <a:gdLst/>
              <a:ahLst/>
              <a:cxnLst/>
              <a:rect l="l" t="t" r="r" b="b"/>
              <a:pathLst>
                <a:path w="12115" h="16431" extrusionOk="0">
                  <a:moveTo>
                    <a:pt x="767" y="1"/>
                  </a:moveTo>
                  <a:lnTo>
                    <a:pt x="17" y="18"/>
                  </a:lnTo>
                  <a:cubicBezTo>
                    <a:pt x="17" y="103"/>
                    <a:pt x="0" y="222"/>
                    <a:pt x="0" y="324"/>
                  </a:cubicBezTo>
                  <a:cubicBezTo>
                    <a:pt x="784" y="614"/>
                    <a:pt x="1432" y="1193"/>
                    <a:pt x="1806" y="1943"/>
                  </a:cubicBezTo>
                  <a:cubicBezTo>
                    <a:pt x="2607" y="3477"/>
                    <a:pt x="3391" y="5010"/>
                    <a:pt x="4158" y="6560"/>
                  </a:cubicBezTo>
                  <a:cubicBezTo>
                    <a:pt x="5231" y="8724"/>
                    <a:pt x="6305" y="10922"/>
                    <a:pt x="7361" y="13103"/>
                  </a:cubicBezTo>
                  <a:lnTo>
                    <a:pt x="7378" y="13103"/>
                  </a:lnTo>
                  <a:lnTo>
                    <a:pt x="7463" y="13342"/>
                  </a:lnTo>
                  <a:cubicBezTo>
                    <a:pt x="7804" y="13955"/>
                    <a:pt x="8196" y="14534"/>
                    <a:pt x="8503" y="15165"/>
                  </a:cubicBezTo>
                  <a:cubicBezTo>
                    <a:pt x="8935" y="16046"/>
                    <a:pt x="9624" y="16430"/>
                    <a:pt x="10527" y="16430"/>
                  </a:cubicBezTo>
                  <a:cubicBezTo>
                    <a:pt x="10584" y="16430"/>
                    <a:pt x="10642" y="16429"/>
                    <a:pt x="10700" y="16426"/>
                  </a:cubicBezTo>
                  <a:cubicBezTo>
                    <a:pt x="11178" y="16392"/>
                    <a:pt x="11655" y="16323"/>
                    <a:pt x="12115" y="16221"/>
                  </a:cubicBezTo>
                  <a:cubicBezTo>
                    <a:pt x="11825" y="16051"/>
                    <a:pt x="11416" y="15949"/>
                    <a:pt x="11246" y="15693"/>
                  </a:cubicBezTo>
                  <a:cubicBezTo>
                    <a:pt x="10462" y="14620"/>
                    <a:pt x="9746" y="13495"/>
                    <a:pt x="9116" y="12336"/>
                  </a:cubicBezTo>
                  <a:cubicBezTo>
                    <a:pt x="7395" y="8997"/>
                    <a:pt x="5742" y="5623"/>
                    <a:pt x="4107" y="2233"/>
                  </a:cubicBezTo>
                  <a:cubicBezTo>
                    <a:pt x="3462" y="928"/>
                    <a:pt x="2644" y="15"/>
                    <a:pt x="1183" y="15"/>
                  </a:cubicBezTo>
                  <a:cubicBezTo>
                    <a:pt x="1061" y="15"/>
                    <a:pt x="933" y="22"/>
                    <a:pt x="801" y="35"/>
                  </a:cubicBezTo>
                  <a:lnTo>
                    <a:pt x="767" y="1"/>
                  </a:lnTo>
                  <a:close/>
                </a:path>
              </a:pathLst>
            </a:custGeom>
            <a:solidFill>
              <a:srgbClr val="E5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2"/>
            <p:cNvSpPr/>
            <p:nvPr/>
          </p:nvSpPr>
          <p:spPr>
            <a:xfrm>
              <a:off x="1721186" y="977366"/>
              <a:ext cx="249702" cy="311383"/>
            </a:xfrm>
            <a:custGeom>
              <a:avLst/>
              <a:gdLst/>
              <a:ahLst/>
              <a:cxnLst/>
              <a:rect l="l" t="t" r="r" b="b"/>
              <a:pathLst>
                <a:path w="12507" h="16352" extrusionOk="0">
                  <a:moveTo>
                    <a:pt x="0" y="0"/>
                  </a:moveTo>
                  <a:lnTo>
                    <a:pt x="1398" y="954"/>
                  </a:lnTo>
                  <a:lnTo>
                    <a:pt x="1517" y="1073"/>
                  </a:lnTo>
                  <a:lnTo>
                    <a:pt x="1636" y="1193"/>
                  </a:lnTo>
                  <a:cubicBezTo>
                    <a:pt x="1909" y="1482"/>
                    <a:pt x="2147" y="1789"/>
                    <a:pt x="2369" y="2113"/>
                  </a:cubicBezTo>
                  <a:cubicBezTo>
                    <a:pt x="2863" y="2999"/>
                    <a:pt x="3323" y="3902"/>
                    <a:pt x="3783" y="4805"/>
                  </a:cubicBezTo>
                  <a:cubicBezTo>
                    <a:pt x="5470" y="8195"/>
                    <a:pt x="7139" y="11569"/>
                    <a:pt x="8877" y="14943"/>
                  </a:cubicBezTo>
                  <a:cubicBezTo>
                    <a:pt x="9133" y="15454"/>
                    <a:pt x="9559" y="16101"/>
                    <a:pt x="10036" y="16238"/>
                  </a:cubicBezTo>
                  <a:cubicBezTo>
                    <a:pt x="10331" y="16325"/>
                    <a:pt x="10643" y="16351"/>
                    <a:pt x="10964" y="16351"/>
                  </a:cubicBezTo>
                  <a:cubicBezTo>
                    <a:pt x="11460" y="16351"/>
                    <a:pt x="11980" y="16289"/>
                    <a:pt x="12507" y="16289"/>
                  </a:cubicBezTo>
                  <a:cubicBezTo>
                    <a:pt x="12149" y="16050"/>
                    <a:pt x="11774" y="15914"/>
                    <a:pt x="11569" y="15641"/>
                  </a:cubicBezTo>
                  <a:cubicBezTo>
                    <a:pt x="10973" y="14772"/>
                    <a:pt x="10428" y="13852"/>
                    <a:pt x="9866" y="12966"/>
                  </a:cubicBezTo>
                  <a:lnTo>
                    <a:pt x="9746" y="12711"/>
                  </a:lnTo>
                  <a:lnTo>
                    <a:pt x="9627" y="12489"/>
                  </a:lnTo>
                  <a:cubicBezTo>
                    <a:pt x="8503" y="10189"/>
                    <a:pt x="7378" y="7889"/>
                    <a:pt x="6254" y="5606"/>
                  </a:cubicBezTo>
                  <a:cubicBezTo>
                    <a:pt x="5606" y="4311"/>
                    <a:pt x="4993" y="2999"/>
                    <a:pt x="4260" y="1755"/>
                  </a:cubicBezTo>
                  <a:cubicBezTo>
                    <a:pt x="3919" y="1176"/>
                    <a:pt x="3408" y="511"/>
                    <a:pt x="2812" y="307"/>
                  </a:cubicBezTo>
                  <a:cubicBezTo>
                    <a:pt x="1977" y="0"/>
                    <a:pt x="1006" y="85"/>
                    <a:pt x="0" y="0"/>
                  </a:cubicBezTo>
                  <a:close/>
                </a:path>
              </a:pathLst>
            </a:custGeom>
            <a:solidFill>
              <a:srgbClr val="E5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2"/>
            <p:cNvSpPr/>
            <p:nvPr/>
          </p:nvSpPr>
          <p:spPr>
            <a:xfrm>
              <a:off x="1846028" y="1009471"/>
              <a:ext cx="82675" cy="214818"/>
            </a:xfrm>
            <a:custGeom>
              <a:avLst/>
              <a:gdLst/>
              <a:ahLst/>
              <a:cxnLst/>
              <a:rect l="l" t="t" r="r" b="b"/>
              <a:pathLst>
                <a:path w="4141" h="11281" extrusionOk="0">
                  <a:moveTo>
                    <a:pt x="2284" y="3562"/>
                  </a:moveTo>
                  <a:lnTo>
                    <a:pt x="2284" y="7213"/>
                  </a:lnTo>
                  <a:lnTo>
                    <a:pt x="2284" y="7213"/>
                  </a:lnTo>
                  <a:cubicBezTo>
                    <a:pt x="1782" y="6842"/>
                    <a:pt x="1434" y="5720"/>
                    <a:pt x="1636" y="5198"/>
                  </a:cubicBezTo>
                  <a:cubicBezTo>
                    <a:pt x="1858" y="4618"/>
                    <a:pt x="2096" y="4039"/>
                    <a:pt x="2284" y="3562"/>
                  </a:cubicBezTo>
                  <a:close/>
                  <a:moveTo>
                    <a:pt x="2301" y="7293"/>
                  </a:moveTo>
                  <a:lnTo>
                    <a:pt x="2318" y="7344"/>
                  </a:lnTo>
                  <a:cubicBezTo>
                    <a:pt x="2318" y="7344"/>
                    <a:pt x="2301" y="7361"/>
                    <a:pt x="2301" y="7361"/>
                  </a:cubicBezTo>
                  <a:lnTo>
                    <a:pt x="2301" y="7293"/>
                  </a:lnTo>
                  <a:close/>
                  <a:moveTo>
                    <a:pt x="3320" y="6667"/>
                  </a:moveTo>
                  <a:cubicBezTo>
                    <a:pt x="3399" y="6667"/>
                    <a:pt x="3485" y="6672"/>
                    <a:pt x="3579" y="6680"/>
                  </a:cubicBezTo>
                  <a:lnTo>
                    <a:pt x="3579" y="9883"/>
                  </a:lnTo>
                  <a:lnTo>
                    <a:pt x="3425" y="9951"/>
                  </a:lnTo>
                  <a:cubicBezTo>
                    <a:pt x="3170" y="9133"/>
                    <a:pt x="2829" y="8333"/>
                    <a:pt x="2658" y="7515"/>
                  </a:cubicBezTo>
                  <a:cubicBezTo>
                    <a:pt x="2538" y="6899"/>
                    <a:pt x="2736" y="6667"/>
                    <a:pt x="3320" y="6667"/>
                  </a:cubicBezTo>
                  <a:close/>
                  <a:moveTo>
                    <a:pt x="2863" y="1"/>
                  </a:moveTo>
                  <a:lnTo>
                    <a:pt x="2761" y="137"/>
                  </a:lnTo>
                  <a:lnTo>
                    <a:pt x="2727" y="699"/>
                  </a:lnTo>
                  <a:lnTo>
                    <a:pt x="2607" y="699"/>
                  </a:lnTo>
                  <a:lnTo>
                    <a:pt x="2403" y="256"/>
                  </a:lnTo>
                  <a:cubicBezTo>
                    <a:pt x="2369" y="904"/>
                    <a:pt x="2403" y="1585"/>
                    <a:pt x="2284" y="2216"/>
                  </a:cubicBezTo>
                  <a:cubicBezTo>
                    <a:pt x="2164" y="2795"/>
                    <a:pt x="1858" y="3340"/>
                    <a:pt x="1619" y="3903"/>
                  </a:cubicBezTo>
                  <a:lnTo>
                    <a:pt x="1449" y="3869"/>
                  </a:lnTo>
                  <a:lnTo>
                    <a:pt x="1176" y="3085"/>
                  </a:lnTo>
                  <a:lnTo>
                    <a:pt x="256" y="3391"/>
                  </a:lnTo>
                  <a:lnTo>
                    <a:pt x="1" y="3903"/>
                  </a:lnTo>
                  <a:cubicBezTo>
                    <a:pt x="1125" y="6203"/>
                    <a:pt x="2250" y="8503"/>
                    <a:pt x="3374" y="10786"/>
                  </a:cubicBezTo>
                  <a:lnTo>
                    <a:pt x="3579" y="10786"/>
                  </a:lnTo>
                  <a:lnTo>
                    <a:pt x="3476" y="11025"/>
                  </a:lnTo>
                  <a:lnTo>
                    <a:pt x="3613" y="11280"/>
                  </a:lnTo>
                  <a:lnTo>
                    <a:pt x="4141" y="11144"/>
                  </a:lnTo>
                  <a:cubicBezTo>
                    <a:pt x="4107" y="9627"/>
                    <a:pt x="4039" y="8111"/>
                    <a:pt x="4022" y="6612"/>
                  </a:cubicBezTo>
                  <a:cubicBezTo>
                    <a:pt x="3987" y="4806"/>
                    <a:pt x="3987" y="3000"/>
                    <a:pt x="3987" y="1194"/>
                  </a:cubicBezTo>
                  <a:cubicBezTo>
                    <a:pt x="3987" y="972"/>
                    <a:pt x="4022" y="733"/>
                    <a:pt x="4022" y="512"/>
                  </a:cubicBezTo>
                  <a:lnTo>
                    <a:pt x="4022" y="512"/>
                  </a:lnTo>
                  <a:cubicBezTo>
                    <a:pt x="3970" y="631"/>
                    <a:pt x="3919" y="768"/>
                    <a:pt x="3868" y="887"/>
                  </a:cubicBezTo>
                  <a:cubicBezTo>
                    <a:pt x="3851" y="1142"/>
                    <a:pt x="4056" y="1500"/>
                    <a:pt x="3544" y="1500"/>
                  </a:cubicBezTo>
                  <a:cubicBezTo>
                    <a:pt x="3544" y="2795"/>
                    <a:pt x="3510" y="4090"/>
                    <a:pt x="3544" y="5368"/>
                  </a:cubicBezTo>
                  <a:cubicBezTo>
                    <a:pt x="3558" y="5806"/>
                    <a:pt x="3457" y="6037"/>
                    <a:pt x="3162" y="6037"/>
                  </a:cubicBezTo>
                  <a:cubicBezTo>
                    <a:pt x="3079" y="6037"/>
                    <a:pt x="2979" y="6019"/>
                    <a:pt x="2863" y="5981"/>
                  </a:cubicBezTo>
                  <a:lnTo>
                    <a:pt x="2863" y="1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2"/>
            <p:cNvSpPr/>
            <p:nvPr/>
          </p:nvSpPr>
          <p:spPr>
            <a:xfrm>
              <a:off x="1925628" y="1004939"/>
              <a:ext cx="19406" cy="245305"/>
            </a:xfrm>
            <a:custGeom>
              <a:avLst/>
              <a:gdLst/>
              <a:ahLst/>
              <a:cxnLst/>
              <a:rect l="l" t="t" r="r" b="b"/>
              <a:pathLst>
                <a:path w="972" h="12882" extrusionOk="0">
                  <a:moveTo>
                    <a:pt x="307" y="0"/>
                  </a:moveTo>
                  <a:lnTo>
                    <a:pt x="256" y="239"/>
                  </a:lnTo>
                  <a:lnTo>
                    <a:pt x="239" y="358"/>
                  </a:lnTo>
                  <a:lnTo>
                    <a:pt x="35" y="733"/>
                  </a:lnTo>
                  <a:cubicBezTo>
                    <a:pt x="18" y="971"/>
                    <a:pt x="0" y="1193"/>
                    <a:pt x="0" y="1414"/>
                  </a:cubicBezTo>
                  <a:cubicBezTo>
                    <a:pt x="18" y="3221"/>
                    <a:pt x="0" y="5027"/>
                    <a:pt x="35" y="6833"/>
                  </a:cubicBezTo>
                  <a:cubicBezTo>
                    <a:pt x="52" y="8349"/>
                    <a:pt x="103" y="9848"/>
                    <a:pt x="154" y="11365"/>
                  </a:cubicBezTo>
                  <a:lnTo>
                    <a:pt x="972" y="12881"/>
                  </a:lnTo>
                  <a:cubicBezTo>
                    <a:pt x="955" y="12370"/>
                    <a:pt x="921" y="12029"/>
                    <a:pt x="921" y="11706"/>
                  </a:cubicBezTo>
                  <a:cubicBezTo>
                    <a:pt x="869" y="9746"/>
                    <a:pt x="835" y="7770"/>
                    <a:pt x="784" y="5793"/>
                  </a:cubicBezTo>
                  <a:cubicBezTo>
                    <a:pt x="784" y="5674"/>
                    <a:pt x="818" y="5555"/>
                    <a:pt x="818" y="5436"/>
                  </a:cubicBezTo>
                  <a:cubicBezTo>
                    <a:pt x="801" y="3783"/>
                    <a:pt x="801" y="2130"/>
                    <a:pt x="750" y="494"/>
                  </a:cubicBezTo>
                  <a:cubicBezTo>
                    <a:pt x="733" y="324"/>
                    <a:pt x="461" y="171"/>
                    <a:pt x="307" y="0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2"/>
            <p:cNvSpPr/>
            <p:nvPr/>
          </p:nvSpPr>
          <p:spPr>
            <a:xfrm>
              <a:off x="1656899" y="1135685"/>
              <a:ext cx="90501" cy="147332"/>
            </a:xfrm>
            <a:custGeom>
              <a:avLst/>
              <a:gdLst/>
              <a:ahLst/>
              <a:cxnLst/>
              <a:rect l="l" t="t" r="r" b="b"/>
              <a:pathLst>
                <a:path w="4533" h="7737" extrusionOk="0">
                  <a:moveTo>
                    <a:pt x="3101" y="1"/>
                  </a:moveTo>
                  <a:lnTo>
                    <a:pt x="3101" y="5555"/>
                  </a:lnTo>
                  <a:cubicBezTo>
                    <a:pt x="2403" y="4669"/>
                    <a:pt x="2709" y="3477"/>
                    <a:pt x="2539" y="2369"/>
                  </a:cubicBezTo>
                  <a:lnTo>
                    <a:pt x="2113" y="2250"/>
                  </a:lnTo>
                  <a:lnTo>
                    <a:pt x="2113" y="3545"/>
                  </a:lnTo>
                  <a:cubicBezTo>
                    <a:pt x="1636" y="2880"/>
                    <a:pt x="1159" y="2250"/>
                    <a:pt x="1210" y="1381"/>
                  </a:cubicBezTo>
                  <a:lnTo>
                    <a:pt x="631" y="529"/>
                  </a:lnTo>
                  <a:lnTo>
                    <a:pt x="0" y="631"/>
                  </a:lnTo>
                  <a:cubicBezTo>
                    <a:pt x="494" y="1653"/>
                    <a:pt x="988" y="2676"/>
                    <a:pt x="1483" y="3698"/>
                  </a:cubicBezTo>
                  <a:cubicBezTo>
                    <a:pt x="2215" y="5146"/>
                    <a:pt x="2863" y="6646"/>
                    <a:pt x="4141" y="7736"/>
                  </a:cubicBezTo>
                  <a:lnTo>
                    <a:pt x="4532" y="7225"/>
                  </a:lnTo>
                  <a:lnTo>
                    <a:pt x="3868" y="5998"/>
                  </a:lnTo>
                  <a:cubicBezTo>
                    <a:pt x="3800" y="5692"/>
                    <a:pt x="3749" y="5402"/>
                    <a:pt x="3715" y="5112"/>
                  </a:cubicBezTo>
                  <a:cubicBezTo>
                    <a:pt x="3698" y="3647"/>
                    <a:pt x="3698" y="2199"/>
                    <a:pt x="3680" y="733"/>
                  </a:cubicBezTo>
                  <a:lnTo>
                    <a:pt x="3612" y="1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2"/>
            <p:cNvSpPr/>
            <p:nvPr/>
          </p:nvSpPr>
          <p:spPr>
            <a:xfrm>
              <a:off x="1649073" y="1001683"/>
              <a:ext cx="55802" cy="106448"/>
            </a:xfrm>
            <a:custGeom>
              <a:avLst/>
              <a:gdLst/>
              <a:ahLst/>
              <a:cxnLst/>
              <a:rect l="l" t="t" r="r" b="b"/>
              <a:pathLst>
                <a:path w="2795" h="5590" extrusionOk="0">
                  <a:moveTo>
                    <a:pt x="2352" y="1"/>
                  </a:moveTo>
                  <a:lnTo>
                    <a:pt x="0" y="4567"/>
                  </a:lnTo>
                  <a:cubicBezTo>
                    <a:pt x="286" y="4546"/>
                    <a:pt x="561" y="4518"/>
                    <a:pt x="814" y="4518"/>
                  </a:cubicBezTo>
                  <a:cubicBezTo>
                    <a:pt x="1390" y="4518"/>
                    <a:pt x="1845" y="4667"/>
                    <a:pt x="2011" y="5402"/>
                  </a:cubicBezTo>
                  <a:lnTo>
                    <a:pt x="2249" y="5589"/>
                  </a:lnTo>
                  <a:cubicBezTo>
                    <a:pt x="2300" y="5470"/>
                    <a:pt x="2403" y="5351"/>
                    <a:pt x="2386" y="5266"/>
                  </a:cubicBezTo>
                  <a:cubicBezTo>
                    <a:pt x="2352" y="4976"/>
                    <a:pt x="2113" y="4635"/>
                    <a:pt x="2198" y="4431"/>
                  </a:cubicBezTo>
                  <a:cubicBezTo>
                    <a:pt x="2795" y="3000"/>
                    <a:pt x="2300" y="1517"/>
                    <a:pt x="2556" y="86"/>
                  </a:cubicBezTo>
                  <a:lnTo>
                    <a:pt x="2352" y="1"/>
                  </a:ln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2"/>
            <p:cNvSpPr/>
            <p:nvPr/>
          </p:nvSpPr>
          <p:spPr>
            <a:xfrm>
              <a:off x="1849082" y="994561"/>
              <a:ext cx="45959" cy="89233"/>
            </a:xfrm>
            <a:custGeom>
              <a:avLst/>
              <a:gdLst/>
              <a:ahLst/>
              <a:cxnLst/>
              <a:rect l="l" t="t" r="r" b="b"/>
              <a:pathLst>
                <a:path w="2302" h="4686" extrusionOk="0">
                  <a:moveTo>
                    <a:pt x="2301" y="0"/>
                  </a:moveTo>
                  <a:cubicBezTo>
                    <a:pt x="2165" y="51"/>
                    <a:pt x="1943" y="68"/>
                    <a:pt x="1892" y="187"/>
                  </a:cubicBezTo>
                  <a:cubicBezTo>
                    <a:pt x="1279" y="1159"/>
                    <a:pt x="682" y="2130"/>
                    <a:pt x="154" y="3152"/>
                  </a:cubicBezTo>
                  <a:cubicBezTo>
                    <a:pt x="1" y="3425"/>
                    <a:pt x="103" y="3834"/>
                    <a:pt x="103" y="4191"/>
                  </a:cubicBezTo>
                  <a:lnTo>
                    <a:pt x="1023" y="3885"/>
                  </a:lnTo>
                  <a:lnTo>
                    <a:pt x="1296" y="4669"/>
                  </a:lnTo>
                  <a:lnTo>
                    <a:pt x="1466" y="4686"/>
                  </a:lnTo>
                  <a:cubicBezTo>
                    <a:pt x="1705" y="4140"/>
                    <a:pt x="2011" y="3595"/>
                    <a:pt x="2131" y="3016"/>
                  </a:cubicBezTo>
                  <a:cubicBezTo>
                    <a:pt x="2250" y="2368"/>
                    <a:pt x="2216" y="1704"/>
                    <a:pt x="2250" y="1039"/>
                  </a:cubicBezTo>
                  <a:cubicBezTo>
                    <a:pt x="2216" y="1005"/>
                    <a:pt x="2216" y="971"/>
                    <a:pt x="2233" y="937"/>
                  </a:cubicBezTo>
                  <a:lnTo>
                    <a:pt x="2233" y="426"/>
                  </a:lnTo>
                  <a:cubicBezTo>
                    <a:pt x="2250" y="273"/>
                    <a:pt x="2284" y="136"/>
                    <a:pt x="2301" y="0"/>
                  </a:cubicBez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2"/>
            <p:cNvSpPr/>
            <p:nvPr/>
          </p:nvSpPr>
          <p:spPr>
            <a:xfrm>
              <a:off x="1902828" y="1004615"/>
              <a:ext cx="13896" cy="119834"/>
            </a:xfrm>
            <a:custGeom>
              <a:avLst/>
              <a:gdLst/>
              <a:ahLst/>
              <a:cxnLst/>
              <a:rect l="l" t="t" r="r" b="b"/>
              <a:pathLst>
                <a:path w="696" h="6293" extrusionOk="0">
                  <a:moveTo>
                    <a:pt x="120" y="0"/>
                  </a:moveTo>
                  <a:lnTo>
                    <a:pt x="35" y="137"/>
                  </a:lnTo>
                  <a:lnTo>
                    <a:pt x="1" y="256"/>
                  </a:lnTo>
                  <a:lnTo>
                    <a:pt x="1" y="6236"/>
                  </a:lnTo>
                  <a:cubicBezTo>
                    <a:pt x="117" y="6274"/>
                    <a:pt x="216" y="6292"/>
                    <a:pt x="300" y="6292"/>
                  </a:cubicBezTo>
                  <a:cubicBezTo>
                    <a:pt x="595" y="6292"/>
                    <a:pt x="696" y="6061"/>
                    <a:pt x="682" y="5623"/>
                  </a:cubicBezTo>
                  <a:cubicBezTo>
                    <a:pt x="665" y="4328"/>
                    <a:pt x="682" y="3050"/>
                    <a:pt x="682" y="1755"/>
                  </a:cubicBezTo>
                  <a:lnTo>
                    <a:pt x="665" y="1142"/>
                  </a:lnTo>
                  <a:lnTo>
                    <a:pt x="665" y="256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BC9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2"/>
            <p:cNvSpPr/>
            <p:nvPr/>
          </p:nvSpPr>
          <p:spPr>
            <a:xfrm>
              <a:off x="1679679" y="1116224"/>
              <a:ext cx="19406" cy="86967"/>
            </a:xfrm>
            <a:custGeom>
              <a:avLst/>
              <a:gdLst/>
              <a:ahLst/>
              <a:cxnLst/>
              <a:rect l="l" t="t" r="r" b="b"/>
              <a:pathLst>
                <a:path w="972" h="4567" extrusionOk="0">
                  <a:moveTo>
                    <a:pt x="648" y="0"/>
                  </a:moveTo>
                  <a:cubicBezTo>
                    <a:pt x="137" y="307"/>
                    <a:pt x="137" y="307"/>
                    <a:pt x="69" y="1278"/>
                  </a:cubicBezTo>
                  <a:lnTo>
                    <a:pt x="69" y="1653"/>
                  </a:lnTo>
                  <a:lnTo>
                    <a:pt x="69" y="2403"/>
                  </a:lnTo>
                  <a:cubicBezTo>
                    <a:pt x="1" y="3255"/>
                    <a:pt x="495" y="3902"/>
                    <a:pt x="972" y="4567"/>
                  </a:cubicBezTo>
                  <a:lnTo>
                    <a:pt x="972" y="3272"/>
                  </a:lnTo>
                  <a:cubicBezTo>
                    <a:pt x="972" y="3153"/>
                    <a:pt x="972" y="3016"/>
                    <a:pt x="972" y="2897"/>
                  </a:cubicBezTo>
                  <a:lnTo>
                    <a:pt x="972" y="1398"/>
                  </a:lnTo>
                  <a:lnTo>
                    <a:pt x="972" y="1142"/>
                  </a:lnTo>
                  <a:lnTo>
                    <a:pt x="972" y="767"/>
                  </a:lnTo>
                  <a:lnTo>
                    <a:pt x="648" y="0"/>
                  </a:ln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2"/>
            <p:cNvSpPr/>
            <p:nvPr/>
          </p:nvSpPr>
          <p:spPr>
            <a:xfrm>
              <a:off x="1707570" y="1010766"/>
              <a:ext cx="11600" cy="110675"/>
            </a:xfrm>
            <a:custGeom>
              <a:avLst/>
              <a:gdLst/>
              <a:ahLst/>
              <a:cxnLst/>
              <a:rect l="l" t="t" r="r" b="b"/>
              <a:pathLst>
                <a:path w="581" h="5812" extrusionOk="0">
                  <a:moveTo>
                    <a:pt x="205" y="1"/>
                  </a:moveTo>
                  <a:cubicBezTo>
                    <a:pt x="137" y="291"/>
                    <a:pt x="86" y="597"/>
                    <a:pt x="69" y="887"/>
                  </a:cubicBezTo>
                  <a:cubicBezTo>
                    <a:pt x="35" y="2148"/>
                    <a:pt x="18" y="3426"/>
                    <a:pt x="18" y="4687"/>
                  </a:cubicBezTo>
                  <a:cubicBezTo>
                    <a:pt x="1" y="4976"/>
                    <a:pt x="35" y="5266"/>
                    <a:pt x="120" y="5538"/>
                  </a:cubicBezTo>
                  <a:cubicBezTo>
                    <a:pt x="154" y="5658"/>
                    <a:pt x="410" y="5726"/>
                    <a:pt x="563" y="5811"/>
                  </a:cubicBezTo>
                  <a:cubicBezTo>
                    <a:pt x="580" y="5521"/>
                    <a:pt x="580" y="5232"/>
                    <a:pt x="580" y="4942"/>
                  </a:cubicBezTo>
                  <a:lnTo>
                    <a:pt x="580" y="4448"/>
                  </a:lnTo>
                  <a:lnTo>
                    <a:pt x="580" y="308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2"/>
            <p:cNvSpPr/>
            <p:nvPr/>
          </p:nvSpPr>
          <p:spPr>
            <a:xfrm>
              <a:off x="1704855" y="1132771"/>
              <a:ext cx="13636" cy="108714"/>
            </a:xfrm>
            <a:custGeom>
              <a:avLst/>
              <a:gdLst/>
              <a:ahLst/>
              <a:cxnLst/>
              <a:rect l="l" t="t" r="r" b="b"/>
              <a:pathLst>
                <a:path w="683" h="5709" extrusionOk="0">
                  <a:moveTo>
                    <a:pt x="137" y="0"/>
                  </a:moveTo>
                  <a:lnTo>
                    <a:pt x="137" y="2539"/>
                  </a:lnTo>
                  <a:cubicBezTo>
                    <a:pt x="307" y="3630"/>
                    <a:pt x="1" y="4822"/>
                    <a:pt x="682" y="5708"/>
                  </a:cubicBezTo>
                  <a:lnTo>
                    <a:pt x="682" y="154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2"/>
            <p:cNvSpPr/>
            <p:nvPr/>
          </p:nvSpPr>
          <p:spPr>
            <a:xfrm>
              <a:off x="1719489" y="1016612"/>
              <a:ext cx="11580" cy="83406"/>
            </a:xfrm>
            <a:custGeom>
              <a:avLst/>
              <a:gdLst/>
              <a:ahLst/>
              <a:cxnLst/>
              <a:rect l="l" t="t" r="r" b="b"/>
              <a:pathLst>
                <a:path w="580" h="4380" extrusionOk="0">
                  <a:moveTo>
                    <a:pt x="0" y="1"/>
                  </a:moveTo>
                  <a:lnTo>
                    <a:pt x="0" y="4141"/>
                  </a:lnTo>
                  <a:lnTo>
                    <a:pt x="563" y="4380"/>
                  </a:lnTo>
                  <a:lnTo>
                    <a:pt x="580" y="1244"/>
                  </a:lnTo>
                  <a:cubicBezTo>
                    <a:pt x="511" y="1057"/>
                    <a:pt x="443" y="853"/>
                    <a:pt x="341" y="665"/>
                  </a:cubicBezTo>
                  <a:cubicBezTo>
                    <a:pt x="239" y="427"/>
                    <a:pt x="102" y="205"/>
                    <a:pt x="0" y="1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2"/>
            <p:cNvSpPr/>
            <p:nvPr/>
          </p:nvSpPr>
          <p:spPr>
            <a:xfrm>
              <a:off x="1638871" y="1104227"/>
              <a:ext cx="36776" cy="41532"/>
            </a:xfrm>
            <a:custGeom>
              <a:avLst/>
              <a:gdLst/>
              <a:ahLst/>
              <a:cxnLst/>
              <a:rect l="l" t="t" r="r" b="b"/>
              <a:pathLst>
                <a:path w="1842" h="2181" extrusionOk="0">
                  <a:moveTo>
                    <a:pt x="273" y="0"/>
                  </a:moveTo>
                  <a:lnTo>
                    <a:pt x="0" y="392"/>
                  </a:lnTo>
                  <a:lnTo>
                    <a:pt x="886" y="2181"/>
                  </a:lnTo>
                  <a:cubicBezTo>
                    <a:pt x="903" y="2096"/>
                    <a:pt x="937" y="1976"/>
                    <a:pt x="954" y="1976"/>
                  </a:cubicBezTo>
                  <a:cubicBezTo>
                    <a:pt x="1041" y="1990"/>
                    <a:pt x="1118" y="1996"/>
                    <a:pt x="1188" y="1996"/>
                  </a:cubicBezTo>
                  <a:cubicBezTo>
                    <a:pt x="1842" y="1996"/>
                    <a:pt x="1771" y="1446"/>
                    <a:pt x="1755" y="937"/>
                  </a:cubicBezTo>
                  <a:lnTo>
                    <a:pt x="1755" y="392"/>
                  </a:lnTo>
                  <a:cubicBezTo>
                    <a:pt x="1653" y="682"/>
                    <a:pt x="1551" y="971"/>
                    <a:pt x="1397" y="1397"/>
                  </a:cubicBezTo>
                  <a:cubicBezTo>
                    <a:pt x="1278" y="1039"/>
                    <a:pt x="1210" y="835"/>
                    <a:pt x="1142" y="630"/>
                  </a:cubicBezTo>
                  <a:lnTo>
                    <a:pt x="682" y="630"/>
                  </a:lnTo>
                  <a:cubicBezTo>
                    <a:pt x="511" y="375"/>
                    <a:pt x="392" y="187"/>
                    <a:pt x="273" y="0"/>
                  </a:cubicBez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2"/>
            <p:cNvSpPr/>
            <p:nvPr/>
          </p:nvSpPr>
          <p:spPr>
            <a:xfrm>
              <a:off x="1704176" y="990981"/>
              <a:ext cx="37434" cy="17957"/>
            </a:xfrm>
            <a:custGeom>
              <a:avLst/>
              <a:gdLst/>
              <a:ahLst/>
              <a:cxnLst/>
              <a:rect l="l" t="t" r="r" b="b"/>
              <a:pathLst>
                <a:path w="1875" h="943" extrusionOk="0">
                  <a:moveTo>
                    <a:pt x="637" y="1"/>
                  </a:moveTo>
                  <a:cubicBezTo>
                    <a:pt x="398" y="1"/>
                    <a:pt x="175" y="102"/>
                    <a:pt x="1" y="307"/>
                  </a:cubicBezTo>
                  <a:cubicBezTo>
                    <a:pt x="25" y="305"/>
                    <a:pt x="48" y="304"/>
                    <a:pt x="71" y="304"/>
                  </a:cubicBezTo>
                  <a:cubicBezTo>
                    <a:pt x="619" y="304"/>
                    <a:pt x="963" y="942"/>
                    <a:pt x="1562" y="942"/>
                  </a:cubicBezTo>
                  <a:cubicBezTo>
                    <a:pt x="1659" y="942"/>
                    <a:pt x="1762" y="926"/>
                    <a:pt x="1875" y="887"/>
                  </a:cubicBezTo>
                  <a:cubicBezTo>
                    <a:pt x="1518" y="303"/>
                    <a:pt x="1052" y="1"/>
                    <a:pt x="637" y="1"/>
                  </a:cubicBez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2"/>
            <p:cNvSpPr/>
            <p:nvPr/>
          </p:nvSpPr>
          <p:spPr>
            <a:xfrm>
              <a:off x="1718811" y="1095448"/>
              <a:ext cx="12718" cy="40256"/>
            </a:xfrm>
            <a:custGeom>
              <a:avLst/>
              <a:gdLst/>
              <a:ahLst/>
              <a:cxnLst/>
              <a:rect l="l" t="t" r="r" b="b"/>
              <a:pathLst>
                <a:path w="637" h="2114" extrusionOk="0">
                  <a:moveTo>
                    <a:pt x="34" y="1"/>
                  </a:moveTo>
                  <a:lnTo>
                    <a:pt x="17" y="359"/>
                  </a:lnTo>
                  <a:cubicBezTo>
                    <a:pt x="34" y="393"/>
                    <a:pt x="51" y="427"/>
                    <a:pt x="68" y="461"/>
                  </a:cubicBezTo>
                  <a:cubicBezTo>
                    <a:pt x="68" y="461"/>
                    <a:pt x="34" y="478"/>
                    <a:pt x="17" y="495"/>
                  </a:cubicBezTo>
                  <a:lnTo>
                    <a:pt x="0" y="1364"/>
                  </a:lnTo>
                  <a:cubicBezTo>
                    <a:pt x="52" y="1357"/>
                    <a:pt x="98" y="1354"/>
                    <a:pt x="139" y="1354"/>
                  </a:cubicBezTo>
                  <a:cubicBezTo>
                    <a:pt x="637" y="1354"/>
                    <a:pt x="479" y="1799"/>
                    <a:pt x="494" y="2114"/>
                  </a:cubicBezTo>
                  <a:lnTo>
                    <a:pt x="597" y="2114"/>
                  </a:lnTo>
                  <a:cubicBezTo>
                    <a:pt x="597" y="1483"/>
                    <a:pt x="597" y="853"/>
                    <a:pt x="597" y="240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2"/>
            <p:cNvSpPr/>
            <p:nvPr/>
          </p:nvSpPr>
          <p:spPr>
            <a:xfrm>
              <a:off x="1661311" y="1095448"/>
              <a:ext cx="12618" cy="35400"/>
            </a:xfrm>
            <a:custGeom>
              <a:avLst/>
              <a:gdLst/>
              <a:ahLst/>
              <a:cxnLst/>
              <a:rect l="l" t="t" r="r" b="b"/>
              <a:pathLst>
                <a:path w="632" h="1859" extrusionOk="0">
                  <a:moveTo>
                    <a:pt x="1" y="1"/>
                  </a:moveTo>
                  <a:cubicBezTo>
                    <a:pt x="18" y="359"/>
                    <a:pt x="18" y="734"/>
                    <a:pt x="18" y="1108"/>
                  </a:cubicBezTo>
                  <a:cubicBezTo>
                    <a:pt x="86" y="1313"/>
                    <a:pt x="154" y="1517"/>
                    <a:pt x="273" y="1858"/>
                  </a:cubicBezTo>
                  <a:cubicBezTo>
                    <a:pt x="410" y="1432"/>
                    <a:pt x="529" y="1143"/>
                    <a:pt x="631" y="853"/>
                  </a:cubicBezTo>
                  <a:cubicBezTo>
                    <a:pt x="597" y="171"/>
                    <a:pt x="512" y="52"/>
                    <a:pt x="1" y="1"/>
                  </a:cubicBez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2"/>
            <p:cNvSpPr/>
            <p:nvPr/>
          </p:nvSpPr>
          <p:spPr>
            <a:xfrm>
              <a:off x="1644301" y="1095124"/>
              <a:ext cx="17370" cy="21118"/>
            </a:xfrm>
            <a:custGeom>
              <a:avLst/>
              <a:gdLst/>
              <a:ahLst/>
              <a:cxnLst/>
              <a:rect l="l" t="t" r="r" b="b"/>
              <a:pathLst>
                <a:path w="870" h="1109" extrusionOk="0">
                  <a:moveTo>
                    <a:pt x="853" y="1"/>
                  </a:moveTo>
                  <a:cubicBezTo>
                    <a:pt x="780" y="20"/>
                    <a:pt x="698" y="23"/>
                    <a:pt x="615" y="23"/>
                  </a:cubicBezTo>
                  <a:cubicBezTo>
                    <a:pt x="579" y="23"/>
                    <a:pt x="543" y="22"/>
                    <a:pt x="508" y="22"/>
                  </a:cubicBezTo>
                  <a:cubicBezTo>
                    <a:pt x="253" y="22"/>
                    <a:pt x="12" y="49"/>
                    <a:pt x="1" y="478"/>
                  </a:cubicBezTo>
                  <a:cubicBezTo>
                    <a:pt x="120" y="665"/>
                    <a:pt x="239" y="853"/>
                    <a:pt x="393" y="1108"/>
                  </a:cubicBezTo>
                  <a:lnTo>
                    <a:pt x="870" y="1108"/>
                  </a:lnTo>
                  <a:cubicBezTo>
                    <a:pt x="853" y="751"/>
                    <a:pt x="853" y="376"/>
                    <a:pt x="853" y="1"/>
                  </a:cubicBez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2"/>
            <p:cNvSpPr/>
            <p:nvPr/>
          </p:nvSpPr>
          <p:spPr>
            <a:xfrm>
              <a:off x="1916444" y="1026343"/>
              <a:ext cx="10561" cy="11711"/>
            </a:xfrm>
            <a:custGeom>
              <a:avLst/>
              <a:gdLst/>
              <a:ahLst/>
              <a:cxnLst/>
              <a:rect l="l" t="t" r="r" b="b"/>
              <a:pathLst>
                <a:path w="529" h="615" extrusionOk="0">
                  <a:moveTo>
                    <a:pt x="0" y="1"/>
                  </a:moveTo>
                  <a:lnTo>
                    <a:pt x="0" y="614"/>
                  </a:lnTo>
                  <a:cubicBezTo>
                    <a:pt x="529" y="614"/>
                    <a:pt x="307" y="239"/>
                    <a:pt x="324" y="1"/>
                  </a:cubicBez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2"/>
            <p:cNvSpPr/>
            <p:nvPr/>
          </p:nvSpPr>
          <p:spPr>
            <a:xfrm>
              <a:off x="1699065" y="1142826"/>
              <a:ext cx="5810" cy="28564"/>
            </a:xfrm>
            <a:custGeom>
              <a:avLst/>
              <a:gdLst/>
              <a:ahLst/>
              <a:cxnLst/>
              <a:rect l="l" t="t" r="r" b="b"/>
              <a:pathLst>
                <a:path w="291" h="1500" extrusionOk="0">
                  <a:moveTo>
                    <a:pt x="1" y="1"/>
                  </a:moveTo>
                  <a:lnTo>
                    <a:pt x="1" y="1500"/>
                  </a:lnTo>
                  <a:cubicBezTo>
                    <a:pt x="291" y="1006"/>
                    <a:pt x="120" y="495"/>
                    <a:pt x="1" y="1"/>
                  </a:cubicBez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2"/>
            <p:cNvSpPr/>
            <p:nvPr/>
          </p:nvSpPr>
          <p:spPr>
            <a:xfrm>
              <a:off x="1893305" y="1012080"/>
              <a:ext cx="7846" cy="11045"/>
            </a:xfrm>
            <a:custGeom>
              <a:avLst/>
              <a:gdLst/>
              <a:ahLst/>
              <a:cxnLst/>
              <a:rect l="l" t="t" r="r" b="b"/>
              <a:pathLst>
                <a:path w="393" h="580" extrusionOk="0">
                  <a:moveTo>
                    <a:pt x="1" y="0"/>
                  </a:moveTo>
                  <a:cubicBezTo>
                    <a:pt x="1" y="51"/>
                    <a:pt x="1" y="85"/>
                    <a:pt x="35" y="119"/>
                  </a:cubicBezTo>
                  <a:lnTo>
                    <a:pt x="239" y="579"/>
                  </a:lnTo>
                  <a:lnTo>
                    <a:pt x="359" y="579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2"/>
            <p:cNvSpPr/>
            <p:nvPr/>
          </p:nvSpPr>
          <p:spPr>
            <a:xfrm>
              <a:off x="1916444" y="1009471"/>
              <a:ext cx="2056" cy="16567"/>
            </a:xfrm>
            <a:custGeom>
              <a:avLst/>
              <a:gdLst/>
              <a:ahLst/>
              <a:cxnLst/>
              <a:rect l="l" t="t" r="r" b="b"/>
              <a:pathLst>
                <a:path w="103" h="870" extrusionOk="0">
                  <a:moveTo>
                    <a:pt x="0" y="1"/>
                  </a:moveTo>
                  <a:lnTo>
                    <a:pt x="0" y="870"/>
                  </a:lnTo>
                  <a:lnTo>
                    <a:pt x="103" y="87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2"/>
            <p:cNvSpPr/>
            <p:nvPr/>
          </p:nvSpPr>
          <p:spPr>
            <a:xfrm>
              <a:off x="1916783" y="974433"/>
              <a:ext cx="14654" cy="343"/>
            </a:xfrm>
            <a:custGeom>
              <a:avLst/>
              <a:gdLst/>
              <a:ahLst/>
              <a:cxnLst/>
              <a:rect l="l" t="t" r="r" b="b"/>
              <a:pathLst>
                <a:path w="734" h="18" extrusionOk="0">
                  <a:moveTo>
                    <a:pt x="733" y="1"/>
                  </a:moveTo>
                  <a:lnTo>
                    <a:pt x="0" y="18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2"/>
            <p:cNvSpPr/>
            <p:nvPr/>
          </p:nvSpPr>
          <p:spPr>
            <a:xfrm>
              <a:off x="1893644" y="1002330"/>
              <a:ext cx="20" cy="9769"/>
            </a:xfrm>
            <a:custGeom>
              <a:avLst/>
              <a:gdLst/>
              <a:ahLst/>
              <a:cxnLst/>
              <a:rect l="l" t="t" r="r" b="b"/>
              <a:pathLst>
                <a:path w="1" h="513" extrusionOk="0">
                  <a:moveTo>
                    <a:pt x="1" y="512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2"/>
            <p:cNvSpPr/>
            <p:nvPr/>
          </p:nvSpPr>
          <p:spPr>
            <a:xfrm>
              <a:off x="1681037" y="1140560"/>
              <a:ext cx="20" cy="7160"/>
            </a:xfrm>
            <a:custGeom>
              <a:avLst/>
              <a:gdLst/>
              <a:ahLst/>
              <a:cxnLst/>
              <a:rect l="l" t="t" r="r" b="b"/>
              <a:pathLst>
                <a:path w="1" h="376" extrusionOk="0">
                  <a:moveTo>
                    <a:pt x="1" y="0"/>
                  </a:moveTo>
                  <a:lnTo>
                    <a:pt x="1" y="375"/>
                  </a:lnTo>
                  <a:cubicBezTo>
                    <a:pt x="1" y="239"/>
                    <a:pt x="1" y="120"/>
                    <a:pt x="1" y="0"/>
                  </a:cubicBez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2"/>
            <p:cNvSpPr/>
            <p:nvPr/>
          </p:nvSpPr>
          <p:spPr>
            <a:xfrm>
              <a:off x="1699065" y="1130829"/>
              <a:ext cx="20" cy="7141"/>
            </a:xfrm>
            <a:custGeom>
              <a:avLst/>
              <a:gdLst/>
              <a:ahLst/>
              <a:cxnLst/>
              <a:rect l="l" t="t" r="r" b="b"/>
              <a:pathLst>
                <a:path w="1" h="375" extrusionOk="0">
                  <a:moveTo>
                    <a:pt x="1" y="375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2"/>
            <p:cNvSpPr/>
            <p:nvPr/>
          </p:nvSpPr>
          <p:spPr>
            <a:xfrm>
              <a:off x="1689202" y="1104550"/>
              <a:ext cx="4452" cy="3580"/>
            </a:xfrm>
            <a:custGeom>
              <a:avLst/>
              <a:gdLst/>
              <a:ahLst/>
              <a:cxnLst/>
              <a:rect l="l" t="t" r="r" b="b"/>
              <a:pathLst>
                <a:path w="223" h="188" extrusionOk="0">
                  <a:moveTo>
                    <a:pt x="1" y="0"/>
                  </a:moveTo>
                  <a:lnTo>
                    <a:pt x="222" y="187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2"/>
            <p:cNvSpPr/>
            <p:nvPr/>
          </p:nvSpPr>
          <p:spPr>
            <a:xfrm>
              <a:off x="1748738" y="995208"/>
              <a:ext cx="2735" cy="2285"/>
            </a:xfrm>
            <a:custGeom>
              <a:avLst/>
              <a:gdLst/>
              <a:ahLst/>
              <a:cxnLst/>
              <a:rect l="l" t="t" r="r" b="b"/>
              <a:pathLst>
                <a:path w="137" h="120" extrusionOk="0">
                  <a:moveTo>
                    <a:pt x="1" y="0"/>
                  </a:moveTo>
                  <a:lnTo>
                    <a:pt x="137" y="119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2"/>
            <p:cNvSpPr/>
            <p:nvPr/>
          </p:nvSpPr>
          <p:spPr>
            <a:xfrm>
              <a:off x="1751453" y="997798"/>
              <a:ext cx="2416" cy="2285"/>
            </a:xfrm>
            <a:custGeom>
              <a:avLst/>
              <a:gdLst/>
              <a:ahLst/>
              <a:cxnLst/>
              <a:rect l="l" t="t" r="r" b="b"/>
              <a:pathLst>
                <a:path w="121" h="120" extrusionOk="0">
                  <a:moveTo>
                    <a:pt x="1" y="0"/>
                  </a:moveTo>
                  <a:lnTo>
                    <a:pt x="120" y="120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2"/>
            <p:cNvSpPr/>
            <p:nvPr/>
          </p:nvSpPr>
          <p:spPr>
            <a:xfrm>
              <a:off x="1929701" y="1009471"/>
              <a:ext cx="1058" cy="2304"/>
            </a:xfrm>
            <a:custGeom>
              <a:avLst/>
              <a:gdLst/>
              <a:ahLst/>
              <a:cxnLst/>
              <a:rect l="l" t="t" r="r" b="b"/>
              <a:pathLst>
                <a:path w="53" h="121" extrusionOk="0">
                  <a:moveTo>
                    <a:pt x="52" y="1"/>
                  </a:moveTo>
                  <a:lnTo>
                    <a:pt x="52" y="1"/>
                  </a:lnTo>
                  <a:cubicBezTo>
                    <a:pt x="35" y="18"/>
                    <a:pt x="1" y="35"/>
                    <a:pt x="1" y="35"/>
                  </a:cubicBezTo>
                  <a:cubicBezTo>
                    <a:pt x="18" y="69"/>
                    <a:pt x="18" y="103"/>
                    <a:pt x="35" y="120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2"/>
            <p:cNvSpPr/>
            <p:nvPr/>
          </p:nvSpPr>
          <p:spPr>
            <a:xfrm>
              <a:off x="1903507" y="1004615"/>
              <a:ext cx="1737" cy="2609"/>
            </a:xfrm>
            <a:custGeom>
              <a:avLst/>
              <a:gdLst/>
              <a:ahLst/>
              <a:cxnLst/>
              <a:rect l="l" t="t" r="r" b="b"/>
              <a:pathLst>
                <a:path w="87" h="137" extrusionOk="0">
                  <a:moveTo>
                    <a:pt x="86" y="0"/>
                  </a:moveTo>
                  <a:lnTo>
                    <a:pt x="1" y="137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2"/>
            <p:cNvSpPr/>
            <p:nvPr/>
          </p:nvSpPr>
          <p:spPr>
            <a:xfrm>
              <a:off x="485353" y="2177176"/>
              <a:ext cx="249702" cy="310907"/>
            </a:xfrm>
            <a:custGeom>
              <a:avLst/>
              <a:gdLst/>
              <a:ahLst/>
              <a:cxnLst/>
              <a:rect l="l" t="t" r="r" b="b"/>
              <a:pathLst>
                <a:path w="12507" h="16327" extrusionOk="0">
                  <a:moveTo>
                    <a:pt x="579" y="1"/>
                  </a:moveTo>
                  <a:cubicBezTo>
                    <a:pt x="443" y="1"/>
                    <a:pt x="307" y="18"/>
                    <a:pt x="0" y="35"/>
                  </a:cubicBezTo>
                  <a:cubicBezTo>
                    <a:pt x="477" y="222"/>
                    <a:pt x="784" y="324"/>
                    <a:pt x="1057" y="478"/>
                  </a:cubicBezTo>
                  <a:cubicBezTo>
                    <a:pt x="2079" y="1006"/>
                    <a:pt x="2556" y="2011"/>
                    <a:pt x="3050" y="2948"/>
                  </a:cubicBezTo>
                  <a:cubicBezTo>
                    <a:pt x="4396" y="5606"/>
                    <a:pt x="5691" y="8264"/>
                    <a:pt x="7003" y="10922"/>
                  </a:cubicBezTo>
                  <a:cubicBezTo>
                    <a:pt x="7429" y="11791"/>
                    <a:pt x="7838" y="12694"/>
                    <a:pt x="8247" y="13563"/>
                  </a:cubicBezTo>
                  <a:cubicBezTo>
                    <a:pt x="8673" y="14296"/>
                    <a:pt x="9065" y="15045"/>
                    <a:pt x="9559" y="15710"/>
                  </a:cubicBezTo>
                  <a:cubicBezTo>
                    <a:pt x="9831" y="16017"/>
                    <a:pt x="10189" y="16221"/>
                    <a:pt x="10581" y="16289"/>
                  </a:cubicBezTo>
                  <a:cubicBezTo>
                    <a:pt x="10791" y="16318"/>
                    <a:pt x="11003" y="16327"/>
                    <a:pt x="11216" y="16327"/>
                  </a:cubicBezTo>
                  <a:cubicBezTo>
                    <a:pt x="11643" y="16327"/>
                    <a:pt x="12075" y="16289"/>
                    <a:pt x="12506" y="16289"/>
                  </a:cubicBezTo>
                  <a:cubicBezTo>
                    <a:pt x="12455" y="16187"/>
                    <a:pt x="12387" y="16085"/>
                    <a:pt x="12319" y="15999"/>
                  </a:cubicBezTo>
                  <a:cubicBezTo>
                    <a:pt x="11808" y="15386"/>
                    <a:pt x="11297" y="14790"/>
                    <a:pt x="10768" y="14193"/>
                  </a:cubicBezTo>
                  <a:cubicBezTo>
                    <a:pt x="9865" y="12404"/>
                    <a:pt x="8928" y="10615"/>
                    <a:pt x="8025" y="8826"/>
                  </a:cubicBezTo>
                  <a:cubicBezTo>
                    <a:pt x="6901" y="6594"/>
                    <a:pt x="5844" y="4345"/>
                    <a:pt x="4686" y="2147"/>
                  </a:cubicBezTo>
                  <a:cubicBezTo>
                    <a:pt x="4105" y="1032"/>
                    <a:pt x="3388" y="27"/>
                    <a:pt x="2018" y="27"/>
                  </a:cubicBezTo>
                  <a:cubicBezTo>
                    <a:pt x="1860" y="27"/>
                    <a:pt x="1693" y="40"/>
                    <a:pt x="1517" y="69"/>
                  </a:cubicBezTo>
                  <a:cubicBezTo>
                    <a:pt x="1210" y="69"/>
                    <a:pt x="886" y="52"/>
                    <a:pt x="579" y="1"/>
                  </a:cubicBezTo>
                  <a:close/>
                </a:path>
              </a:pathLst>
            </a:custGeom>
            <a:solidFill>
              <a:srgbClr val="E6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2"/>
            <p:cNvSpPr/>
            <p:nvPr/>
          </p:nvSpPr>
          <p:spPr>
            <a:xfrm>
              <a:off x="670748" y="2334544"/>
              <a:ext cx="14295" cy="63602"/>
            </a:xfrm>
            <a:custGeom>
              <a:avLst/>
              <a:gdLst/>
              <a:ahLst/>
              <a:cxnLst/>
              <a:rect l="l" t="t" r="r" b="b"/>
              <a:pathLst>
                <a:path w="716" h="3340" extrusionOk="0">
                  <a:moveTo>
                    <a:pt x="392" y="0"/>
                  </a:moveTo>
                  <a:lnTo>
                    <a:pt x="222" y="119"/>
                  </a:lnTo>
                  <a:cubicBezTo>
                    <a:pt x="290" y="1142"/>
                    <a:pt x="0" y="2215"/>
                    <a:pt x="716" y="3340"/>
                  </a:cubicBezTo>
                  <a:cubicBezTo>
                    <a:pt x="716" y="2266"/>
                    <a:pt x="716" y="1363"/>
                    <a:pt x="699" y="460"/>
                  </a:cubicBezTo>
                  <a:cubicBezTo>
                    <a:pt x="682" y="290"/>
                    <a:pt x="494" y="153"/>
                    <a:pt x="392" y="0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2"/>
            <p:cNvSpPr/>
            <p:nvPr/>
          </p:nvSpPr>
          <p:spPr>
            <a:xfrm>
              <a:off x="623451" y="2280672"/>
              <a:ext cx="12957" cy="23384"/>
            </a:xfrm>
            <a:custGeom>
              <a:avLst/>
              <a:gdLst/>
              <a:ahLst/>
              <a:cxnLst/>
              <a:rect l="l" t="t" r="r" b="b"/>
              <a:pathLst>
                <a:path w="649" h="1228" extrusionOk="0">
                  <a:moveTo>
                    <a:pt x="1" y="1"/>
                  </a:moveTo>
                  <a:lnTo>
                    <a:pt x="1" y="1"/>
                  </a:lnTo>
                  <a:cubicBezTo>
                    <a:pt x="205" y="427"/>
                    <a:pt x="359" y="750"/>
                    <a:pt x="563" y="1228"/>
                  </a:cubicBezTo>
                  <a:cubicBezTo>
                    <a:pt x="648" y="324"/>
                    <a:pt x="597" y="205"/>
                    <a:pt x="1" y="1"/>
                  </a:cubicBez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2"/>
            <p:cNvSpPr/>
            <p:nvPr/>
          </p:nvSpPr>
          <p:spPr>
            <a:xfrm>
              <a:off x="1419455" y="1037711"/>
              <a:ext cx="2056" cy="2609"/>
            </a:xfrm>
            <a:custGeom>
              <a:avLst/>
              <a:gdLst/>
              <a:ahLst/>
              <a:cxnLst/>
              <a:rect l="l" t="t" r="r" b="b"/>
              <a:pathLst>
                <a:path w="103" h="137" extrusionOk="0">
                  <a:moveTo>
                    <a:pt x="103" y="136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2"/>
            <p:cNvSpPr/>
            <p:nvPr/>
          </p:nvSpPr>
          <p:spPr>
            <a:xfrm>
              <a:off x="2053524" y="1180797"/>
              <a:ext cx="194259" cy="117226"/>
            </a:xfrm>
            <a:custGeom>
              <a:avLst/>
              <a:gdLst/>
              <a:ahLst/>
              <a:cxnLst/>
              <a:rect l="l" t="t" r="r" b="b"/>
              <a:pathLst>
                <a:path w="9730" h="6156" extrusionOk="0">
                  <a:moveTo>
                    <a:pt x="9219" y="0"/>
                  </a:moveTo>
                  <a:lnTo>
                    <a:pt x="6987" y="4140"/>
                  </a:lnTo>
                  <a:lnTo>
                    <a:pt x="6782" y="4294"/>
                  </a:lnTo>
                  <a:lnTo>
                    <a:pt x="6867" y="4123"/>
                  </a:lnTo>
                  <a:cubicBezTo>
                    <a:pt x="6850" y="3987"/>
                    <a:pt x="6833" y="3868"/>
                    <a:pt x="6833" y="3748"/>
                  </a:cubicBezTo>
                  <a:lnTo>
                    <a:pt x="6612" y="3612"/>
                  </a:lnTo>
                  <a:lnTo>
                    <a:pt x="6373" y="3629"/>
                  </a:lnTo>
                  <a:cubicBezTo>
                    <a:pt x="6356" y="3646"/>
                    <a:pt x="6339" y="3680"/>
                    <a:pt x="6356" y="3714"/>
                  </a:cubicBezTo>
                  <a:cubicBezTo>
                    <a:pt x="6510" y="4277"/>
                    <a:pt x="6373" y="4669"/>
                    <a:pt x="5709" y="4720"/>
                  </a:cubicBezTo>
                  <a:lnTo>
                    <a:pt x="5879" y="5316"/>
                  </a:lnTo>
                  <a:lnTo>
                    <a:pt x="5232" y="5367"/>
                  </a:lnTo>
                  <a:cubicBezTo>
                    <a:pt x="4772" y="5469"/>
                    <a:pt x="4295" y="5537"/>
                    <a:pt x="3817" y="5589"/>
                  </a:cubicBezTo>
                  <a:cubicBezTo>
                    <a:pt x="3777" y="5590"/>
                    <a:pt x="3736" y="5591"/>
                    <a:pt x="3696" y="5591"/>
                  </a:cubicBezTo>
                  <a:cubicBezTo>
                    <a:pt x="2768" y="5591"/>
                    <a:pt x="2061" y="5210"/>
                    <a:pt x="1620" y="4328"/>
                  </a:cubicBezTo>
                  <a:cubicBezTo>
                    <a:pt x="1313" y="3697"/>
                    <a:pt x="921" y="3101"/>
                    <a:pt x="580" y="2505"/>
                  </a:cubicBezTo>
                  <a:lnTo>
                    <a:pt x="478" y="2266"/>
                  </a:lnTo>
                  <a:lnTo>
                    <a:pt x="1" y="2385"/>
                  </a:lnTo>
                  <a:cubicBezTo>
                    <a:pt x="461" y="3237"/>
                    <a:pt x="870" y="4123"/>
                    <a:pt x="1381" y="4941"/>
                  </a:cubicBezTo>
                  <a:cubicBezTo>
                    <a:pt x="1747" y="5490"/>
                    <a:pt x="2113" y="6152"/>
                    <a:pt x="2922" y="6152"/>
                  </a:cubicBezTo>
                  <a:cubicBezTo>
                    <a:pt x="2942" y="6152"/>
                    <a:pt x="2962" y="6152"/>
                    <a:pt x="2983" y="6151"/>
                  </a:cubicBezTo>
                  <a:lnTo>
                    <a:pt x="4618" y="6151"/>
                  </a:lnTo>
                  <a:cubicBezTo>
                    <a:pt x="4681" y="6154"/>
                    <a:pt x="4744" y="6155"/>
                    <a:pt x="4806" y="6155"/>
                  </a:cubicBezTo>
                  <a:cubicBezTo>
                    <a:pt x="5780" y="6155"/>
                    <a:pt x="6598" y="5776"/>
                    <a:pt x="7191" y="4975"/>
                  </a:cubicBezTo>
                  <a:cubicBezTo>
                    <a:pt x="7532" y="4464"/>
                    <a:pt x="7821" y="3902"/>
                    <a:pt x="8077" y="3340"/>
                  </a:cubicBezTo>
                  <a:cubicBezTo>
                    <a:pt x="8554" y="2368"/>
                    <a:pt x="9031" y="1380"/>
                    <a:pt x="9491" y="409"/>
                  </a:cubicBezTo>
                  <a:cubicBezTo>
                    <a:pt x="9542" y="358"/>
                    <a:pt x="9559" y="307"/>
                    <a:pt x="9593" y="256"/>
                  </a:cubicBezTo>
                  <a:lnTo>
                    <a:pt x="9730" y="51"/>
                  </a:lnTo>
                  <a:lnTo>
                    <a:pt x="9219" y="0"/>
                  </a:lnTo>
                  <a:close/>
                </a:path>
              </a:pathLst>
            </a:custGeom>
            <a:solidFill>
              <a:srgbClr val="0C0C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2"/>
            <p:cNvSpPr/>
            <p:nvPr/>
          </p:nvSpPr>
          <p:spPr>
            <a:xfrm>
              <a:off x="2065443" y="1000388"/>
              <a:ext cx="47297" cy="99307"/>
            </a:xfrm>
            <a:custGeom>
              <a:avLst/>
              <a:gdLst/>
              <a:ahLst/>
              <a:cxnLst/>
              <a:rect l="l" t="t" r="r" b="b"/>
              <a:pathLst>
                <a:path w="2369" h="5215" extrusionOk="0">
                  <a:moveTo>
                    <a:pt x="2181" y="1"/>
                  </a:moveTo>
                  <a:cubicBezTo>
                    <a:pt x="1943" y="273"/>
                    <a:pt x="1738" y="546"/>
                    <a:pt x="1568" y="853"/>
                  </a:cubicBezTo>
                  <a:cubicBezTo>
                    <a:pt x="1023" y="1841"/>
                    <a:pt x="511" y="2846"/>
                    <a:pt x="0" y="3851"/>
                  </a:cubicBezTo>
                  <a:lnTo>
                    <a:pt x="17" y="4107"/>
                  </a:lnTo>
                  <a:lnTo>
                    <a:pt x="137" y="4124"/>
                  </a:lnTo>
                  <a:cubicBezTo>
                    <a:pt x="375" y="4109"/>
                    <a:pt x="561" y="4098"/>
                    <a:pt x="708" y="4098"/>
                  </a:cubicBezTo>
                  <a:cubicBezTo>
                    <a:pt x="1235" y="4098"/>
                    <a:pt x="1264" y="4237"/>
                    <a:pt x="1397" y="4823"/>
                  </a:cubicBezTo>
                  <a:lnTo>
                    <a:pt x="1585" y="5214"/>
                  </a:lnTo>
                  <a:cubicBezTo>
                    <a:pt x="2369" y="3511"/>
                    <a:pt x="2334" y="1773"/>
                    <a:pt x="2181" y="1"/>
                  </a:cubicBez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2"/>
            <p:cNvSpPr/>
            <p:nvPr/>
          </p:nvSpPr>
          <p:spPr>
            <a:xfrm>
              <a:off x="2093334" y="990257"/>
              <a:ext cx="45261" cy="122081"/>
            </a:xfrm>
            <a:custGeom>
              <a:avLst/>
              <a:gdLst/>
              <a:ahLst/>
              <a:cxnLst/>
              <a:rect l="l" t="t" r="r" b="b"/>
              <a:pathLst>
                <a:path w="2267" h="6411" extrusionOk="0">
                  <a:moveTo>
                    <a:pt x="1886" y="0"/>
                  </a:moveTo>
                  <a:cubicBezTo>
                    <a:pt x="1466" y="0"/>
                    <a:pt x="908" y="235"/>
                    <a:pt x="784" y="533"/>
                  </a:cubicBezTo>
                  <a:cubicBezTo>
                    <a:pt x="937" y="2305"/>
                    <a:pt x="972" y="4043"/>
                    <a:pt x="188" y="5746"/>
                  </a:cubicBezTo>
                  <a:lnTo>
                    <a:pt x="0" y="5355"/>
                  </a:lnTo>
                  <a:lnTo>
                    <a:pt x="273" y="6411"/>
                  </a:lnTo>
                  <a:cubicBezTo>
                    <a:pt x="392" y="6138"/>
                    <a:pt x="529" y="5866"/>
                    <a:pt x="665" y="5542"/>
                  </a:cubicBezTo>
                  <a:lnTo>
                    <a:pt x="869" y="5900"/>
                  </a:lnTo>
                  <a:cubicBezTo>
                    <a:pt x="937" y="5644"/>
                    <a:pt x="1023" y="5406"/>
                    <a:pt x="1057" y="5252"/>
                  </a:cubicBezTo>
                  <a:lnTo>
                    <a:pt x="1398" y="6172"/>
                  </a:lnTo>
                  <a:cubicBezTo>
                    <a:pt x="1432" y="5746"/>
                    <a:pt x="1466" y="5303"/>
                    <a:pt x="1466" y="4878"/>
                  </a:cubicBezTo>
                  <a:cubicBezTo>
                    <a:pt x="1483" y="3719"/>
                    <a:pt x="1466" y="2560"/>
                    <a:pt x="1483" y="1385"/>
                  </a:cubicBezTo>
                  <a:cubicBezTo>
                    <a:pt x="1500" y="1248"/>
                    <a:pt x="1670" y="1112"/>
                    <a:pt x="1772" y="959"/>
                  </a:cubicBezTo>
                  <a:cubicBezTo>
                    <a:pt x="1806" y="771"/>
                    <a:pt x="1841" y="584"/>
                    <a:pt x="1892" y="379"/>
                  </a:cubicBezTo>
                  <a:lnTo>
                    <a:pt x="2266" y="107"/>
                  </a:lnTo>
                  <a:cubicBezTo>
                    <a:pt x="2179" y="33"/>
                    <a:pt x="2042" y="0"/>
                    <a:pt x="1886" y="0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2"/>
            <p:cNvSpPr/>
            <p:nvPr/>
          </p:nvSpPr>
          <p:spPr>
            <a:xfrm>
              <a:off x="2084829" y="1095791"/>
              <a:ext cx="25875" cy="116807"/>
            </a:xfrm>
            <a:custGeom>
              <a:avLst/>
              <a:gdLst/>
              <a:ahLst/>
              <a:cxnLst/>
              <a:rect l="l" t="t" r="r" b="b"/>
              <a:pathLst>
                <a:path w="1296" h="6134" extrusionOk="0">
                  <a:moveTo>
                    <a:pt x="1091" y="0"/>
                  </a:moveTo>
                  <a:cubicBezTo>
                    <a:pt x="955" y="324"/>
                    <a:pt x="818" y="596"/>
                    <a:pt x="699" y="869"/>
                  </a:cubicBezTo>
                  <a:cubicBezTo>
                    <a:pt x="0" y="2692"/>
                    <a:pt x="171" y="4413"/>
                    <a:pt x="1295" y="6134"/>
                  </a:cubicBezTo>
                  <a:lnTo>
                    <a:pt x="1295" y="358"/>
                  </a:lnTo>
                  <a:lnTo>
                    <a:pt x="1091" y="0"/>
                  </a:ln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2"/>
            <p:cNvSpPr/>
            <p:nvPr/>
          </p:nvSpPr>
          <p:spPr>
            <a:xfrm>
              <a:off x="2119867" y="1126107"/>
              <a:ext cx="11240" cy="114407"/>
            </a:xfrm>
            <a:custGeom>
              <a:avLst/>
              <a:gdLst/>
              <a:ahLst/>
              <a:cxnLst/>
              <a:rect l="l" t="t" r="r" b="b"/>
              <a:pathLst>
                <a:path w="563" h="6008" extrusionOk="0">
                  <a:moveTo>
                    <a:pt x="260" y="0"/>
                  </a:moveTo>
                  <a:cubicBezTo>
                    <a:pt x="206" y="0"/>
                    <a:pt x="143" y="9"/>
                    <a:pt x="69" y="27"/>
                  </a:cubicBezTo>
                  <a:cubicBezTo>
                    <a:pt x="51" y="1645"/>
                    <a:pt x="51" y="3281"/>
                    <a:pt x="17" y="4917"/>
                  </a:cubicBezTo>
                  <a:cubicBezTo>
                    <a:pt x="17" y="5343"/>
                    <a:pt x="0" y="5752"/>
                    <a:pt x="409" y="6007"/>
                  </a:cubicBezTo>
                  <a:cubicBezTo>
                    <a:pt x="443" y="5581"/>
                    <a:pt x="477" y="5138"/>
                    <a:pt x="512" y="4712"/>
                  </a:cubicBezTo>
                  <a:cubicBezTo>
                    <a:pt x="529" y="3332"/>
                    <a:pt x="529" y="1952"/>
                    <a:pt x="546" y="555"/>
                  </a:cubicBezTo>
                  <a:cubicBezTo>
                    <a:pt x="560" y="265"/>
                    <a:pt x="562" y="0"/>
                    <a:pt x="260" y="0"/>
                  </a:cubicBez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2"/>
            <p:cNvSpPr/>
            <p:nvPr/>
          </p:nvSpPr>
          <p:spPr>
            <a:xfrm>
              <a:off x="2118510" y="1008824"/>
              <a:ext cx="11919" cy="106771"/>
            </a:xfrm>
            <a:custGeom>
              <a:avLst/>
              <a:gdLst/>
              <a:ahLst/>
              <a:cxnLst/>
              <a:rect l="l" t="t" r="r" b="b"/>
              <a:pathLst>
                <a:path w="597" h="5607" extrusionOk="0">
                  <a:moveTo>
                    <a:pt x="494" y="1"/>
                  </a:moveTo>
                  <a:cubicBezTo>
                    <a:pt x="392" y="137"/>
                    <a:pt x="222" y="273"/>
                    <a:pt x="222" y="427"/>
                  </a:cubicBezTo>
                  <a:cubicBezTo>
                    <a:pt x="188" y="1585"/>
                    <a:pt x="205" y="2744"/>
                    <a:pt x="188" y="3920"/>
                  </a:cubicBezTo>
                  <a:cubicBezTo>
                    <a:pt x="188" y="4346"/>
                    <a:pt x="154" y="4789"/>
                    <a:pt x="137" y="5214"/>
                  </a:cubicBezTo>
                  <a:lnTo>
                    <a:pt x="0" y="5606"/>
                  </a:lnTo>
                  <a:lnTo>
                    <a:pt x="597" y="5606"/>
                  </a:lnTo>
                  <a:lnTo>
                    <a:pt x="597" y="205"/>
                  </a:lnTo>
                  <a:cubicBezTo>
                    <a:pt x="597" y="137"/>
                    <a:pt x="528" y="69"/>
                    <a:pt x="494" y="1"/>
                  </a:cubicBezTo>
                  <a:close/>
                </a:path>
              </a:pathLst>
            </a:custGeom>
            <a:solidFill>
              <a:srgbClr val="E6B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2"/>
            <p:cNvSpPr/>
            <p:nvPr/>
          </p:nvSpPr>
          <p:spPr>
            <a:xfrm>
              <a:off x="2072590" y="1087355"/>
              <a:ext cx="13277" cy="29211"/>
            </a:xfrm>
            <a:custGeom>
              <a:avLst/>
              <a:gdLst/>
              <a:ahLst/>
              <a:cxnLst/>
              <a:rect l="l" t="t" r="r" b="b"/>
              <a:pathLst>
                <a:path w="665" h="1534" extrusionOk="0">
                  <a:moveTo>
                    <a:pt x="273" y="0"/>
                  </a:moveTo>
                  <a:lnTo>
                    <a:pt x="51" y="34"/>
                  </a:lnTo>
                  <a:cubicBezTo>
                    <a:pt x="34" y="273"/>
                    <a:pt x="0" y="477"/>
                    <a:pt x="17" y="750"/>
                  </a:cubicBezTo>
                  <a:cubicBezTo>
                    <a:pt x="34" y="1005"/>
                    <a:pt x="85" y="1261"/>
                    <a:pt x="119" y="1533"/>
                  </a:cubicBezTo>
                  <a:cubicBezTo>
                    <a:pt x="665" y="1431"/>
                    <a:pt x="358" y="1005"/>
                    <a:pt x="392" y="733"/>
                  </a:cubicBezTo>
                  <a:cubicBezTo>
                    <a:pt x="375" y="477"/>
                    <a:pt x="341" y="239"/>
                    <a:pt x="273" y="0"/>
                  </a:cubicBez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2"/>
            <p:cNvSpPr/>
            <p:nvPr/>
          </p:nvSpPr>
          <p:spPr>
            <a:xfrm>
              <a:off x="2145043" y="1253787"/>
              <a:ext cx="27911" cy="16891"/>
            </a:xfrm>
            <a:custGeom>
              <a:avLst/>
              <a:gdLst/>
              <a:ahLst/>
              <a:cxnLst/>
              <a:rect l="l" t="t" r="r" b="b"/>
              <a:pathLst>
                <a:path w="1398" h="887" extrusionOk="0">
                  <a:moveTo>
                    <a:pt x="545" y="1"/>
                  </a:moveTo>
                  <a:cubicBezTo>
                    <a:pt x="119" y="18"/>
                    <a:pt x="0" y="273"/>
                    <a:pt x="290" y="529"/>
                  </a:cubicBezTo>
                  <a:cubicBezTo>
                    <a:pt x="494" y="733"/>
                    <a:pt x="835" y="767"/>
                    <a:pt x="1125" y="887"/>
                  </a:cubicBezTo>
                  <a:cubicBezTo>
                    <a:pt x="1142" y="750"/>
                    <a:pt x="1397" y="580"/>
                    <a:pt x="1057" y="461"/>
                  </a:cubicBezTo>
                  <a:cubicBezTo>
                    <a:pt x="886" y="393"/>
                    <a:pt x="784" y="188"/>
                    <a:pt x="648" y="52"/>
                  </a:cubicBezTo>
                  <a:cubicBezTo>
                    <a:pt x="597" y="52"/>
                    <a:pt x="562" y="35"/>
                    <a:pt x="545" y="1"/>
                  </a:cubicBez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2"/>
            <p:cNvSpPr/>
            <p:nvPr/>
          </p:nvSpPr>
          <p:spPr>
            <a:xfrm>
              <a:off x="2070534" y="1126602"/>
              <a:ext cx="10921" cy="23708"/>
            </a:xfrm>
            <a:custGeom>
              <a:avLst/>
              <a:gdLst/>
              <a:ahLst/>
              <a:cxnLst/>
              <a:rect l="l" t="t" r="r" b="b"/>
              <a:pathLst>
                <a:path w="547" h="1245" extrusionOk="0">
                  <a:moveTo>
                    <a:pt x="256" y="1"/>
                  </a:moveTo>
                  <a:cubicBezTo>
                    <a:pt x="171" y="120"/>
                    <a:pt x="1" y="273"/>
                    <a:pt x="35" y="375"/>
                  </a:cubicBezTo>
                  <a:cubicBezTo>
                    <a:pt x="137" y="665"/>
                    <a:pt x="273" y="955"/>
                    <a:pt x="410" y="1244"/>
                  </a:cubicBezTo>
                  <a:lnTo>
                    <a:pt x="529" y="1210"/>
                  </a:lnTo>
                  <a:cubicBezTo>
                    <a:pt x="546" y="904"/>
                    <a:pt x="546" y="597"/>
                    <a:pt x="512" y="290"/>
                  </a:cubicBezTo>
                  <a:cubicBezTo>
                    <a:pt x="512" y="188"/>
                    <a:pt x="342" y="86"/>
                    <a:pt x="256" y="1"/>
                  </a:cubicBez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2"/>
            <p:cNvSpPr/>
            <p:nvPr/>
          </p:nvSpPr>
          <p:spPr>
            <a:xfrm>
              <a:off x="2128033" y="1240495"/>
              <a:ext cx="1717" cy="1961"/>
            </a:xfrm>
            <a:custGeom>
              <a:avLst/>
              <a:gdLst/>
              <a:ahLst/>
              <a:cxnLst/>
              <a:rect l="l" t="t" r="r" b="b"/>
              <a:pathLst>
                <a:path w="86" h="103" extrusionOk="0">
                  <a:moveTo>
                    <a:pt x="0" y="0"/>
                  </a:moveTo>
                  <a:lnTo>
                    <a:pt x="19" y="11"/>
                  </a:lnTo>
                  <a:lnTo>
                    <a:pt x="19" y="11"/>
                  </a:lnTo>
                  <a:lnTo>
                    <a:pt x="17" y="0"/>
                  </a:lnTo>
                  <a:close/>
                  <a:moveTo>
                    <a:pt x="19" y="11"/>
                  </a:moveTo>
                  <a:lnTo>
                    <a:pt x="34" y="102"/>
                  </a:lnTo>
                  <a:lnTo>
                    <a:pt x="85" y="51"/>
                  </a:lnTo>
                  <a:lnTo>
                    <a:pt x="19" y="11"/>
                  </a:ln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2"/>
            <p:cNvSpPr/>
            <p:nvPr/>
          </p:nvSpPr>
          <p:spPr>
            <a:xfrm>
              <a:off x="2170559" y="1125954"/>
              <a:ext cx="11240" cy="126747"/>
            </a:xfrm>
            <a:custGeom>
              <a:avLst/>
              <a:gdLst/>
              <a:ahLst/>
              <a:cxnLst/>
              <a:rect l="l" t="t" r="r" b="b"/>
              <a:pathLst>
                <a:path w="563" h="6656" extrusionOk="0">
                  <a:moveTo>
                    <a:pt x="136" y="1"/>
                  </a:moveTo>
                  <a:cubicBezTo>
                    <a:pt x="119" y="205"/>
                    <a:pt x="68" y="392"/>
                    <a:pt x="68" y="614"/>
                  </a:cubicBezTo>
                  <a:cubicBezTo>
                    <a:pt x="51" y="1824"/>
                    <a:pt x="17" y="3033"/>
                    <a:pt x="0" y="4260"/>
                  </a:cubicBezTo>
                  <a:lnTo>
                    <a:pt x="0" y="6237"/>
                  </a:lnTo>
                  <a:cubicBezTo>
                    <a:pt x="0" y="6519"/>
                    <a:pt x="77" y="6656"/>
                    <a:pt x="268" y="6656"/>
                  </a:cubicBezTo>
                  <a:cubicBezTo>
                    <a:pt x="330" y="6656"/>
                    <a:pt x="406" y="6641"/>
                    <a:pt x="494" y="6611"/>
                  </a:cubicBezTo>
                  <a:cubicBezTo>
                    <a:pt x="494" y="6577"/>
                    <a:pt x="494" y="6543"/>
                    <a:pt x="511" y="6526"/>
                  </a:cubicBezTo>
                  <a:lnTo>
                    <a:pt x="562" y="1466"/>
                  </a:lnTo>
                  <a:cubicBezTo>
                    <a:pt x="545" y="1347"/>
                    <a:pt x="528" y="1227"/>
                    <a:pt x="528" y="1125"/>
                  </a:cubicBezTo>
                  <a:cubicBezTo>
                    <a:pt x="545" y="852"/>
                    <a:pt x="528" y="580"/>
                    <a:pt x="494" y="324"/>
                  </a:cubicBezTo>
                  <a:cubicBezTo>
                    <a:pt x="460" y="188"/>
                    <a:pt x="256" y="103"/>
                    <a:pt x="136" y="1"/>
                  </a:cubicBez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2"/>
            <p:cNvSpPr/>
            <p:nvPr/>
          </p:nvSpPr>
          <p:spPr>
            <a:xfrm>
              <a:off x="2170219" y="1021487"/>
              <a:ext cx="10222" cy="95155"/>
            </a:xfrm>
            <a:custGeom>
              <a:avLst/>
              <a:gdLst/>
              <a:ahLst/>
              <a:cxnLst/>
              <a:rect l="l" t="t" r="r" b="b"/>
              <a:pathLst>
                <a:path w="512" h="4997" extrusionOk="0">
                  <a:moveTo>
                    <a:pt x="170" y="0"/>
                  </a:moveTo>
                  <a:lnTo>
                    <a:pt x="68" y="17"/>
                  </a:lnTo>
                  <a:cubicBezTo>
                    <a:pt x="51" y="102"/>
                    <a:pt x="34" y="171"/>
                    <a:pt x="0" y="256"/>
                  </a:cubicBezTo>
                  <a:cubicBezTo>
                    <a:pt x="17" y="392"/>
                    <a:pt x="34" y="545"/>
                    <a:pt x="34" y="699"/>
                  </a:cubicBezTo>
                  <a:lnTo>
                    <a:pt x="153" y="4958"/>
                  </a:lnTo>
                  <a:cubicBezTo>
                    <a:pt x="223" y="4985"/>
                    <a:pt x="278" y="4996"/>
                    <a:pt x="323" y="4996"/>
                  </a:cubicBezTo>
                  <a:cubicBezTo>
                    <a:pt x="511" y="4996"/>
                    <a:pt x="511" y="4793"/>
                    <a:pt x="511" y="4601"/>
                  </a:cubicBezTo>
                  <a:cubicBezTo>
                    <a:pt x="494" y="3442"/>
                    <a:pt x="477" y="2283"/>
                    <a:pt x="426" y="1142"/>
                  </a:cubicBezTo>
                  <a:cubicBezTo>
                    <a:pt x="375" y="750"/>
                    <a:pt x="290" y="375"/>
                    <a:pt x="170" y="0"/>
                  </a:cubicBez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2"/>
            <p:cNvSpPr/>
            <p:nvPr/>
          </p:nvSpPr>
          <p:spPr>
            <a:xfrm>
              <a:off x="2157961" y="1207075"/>
              <a:ext cx="25196" cy="63926"/>
            </a:xfrm>
            <a:custGeom>
              <a:avLst/>
              <a:gdLst/>
              <a:ahLst/>
              <a:cxnLst/>
              <a:rect l="l" t="t" r="r" b="b"/>
              <a:pathLst>
                <a:path w="1262" h="3357" extrusionOk="0">
                  <a:moveTo>
                    <a:pt x="631" y="0"/>
                  </a:moveTo>
                  <a:cubicBezTo>
                    <a:pt x="597" y="648"/>
                    <a:pt x="529" y="1312"/>
                    <a:pt x="529" y="1977"/>
                  </a:cubicBezTo>
                  <a:cubicBezTo>
                    <a:pt x="529" y="2306"/>
                    <a:pt x="450" y="2517"/>
                    <a:pt x="142" y="2517"/>
                  </a:cubicBezTo>
                  <a:cubicBezTo>
                    <a:pt x="99" y="2517"/>
                    <a:pt x="52" y="2513"/>
                    <a:pt x="1" y="2505"/>
                  </a:cubicBezTo>
                  <a:lnTo>
                    <a:pt x="1" y="2505"/>
                  </a:lnTo>
                  <a:cubicBezTo>
                    <a:pt x="137" y="2658"/>
                    <a:pt x="239" y="2863"/>
                    <a:pt x="410" y="2931"/>
                  </a:cubicBezTo>
                  <a:cubicBezTo>
                    <a:pt x="750" y="3050"/>
                    <a:pt x="512" y="3203"/>
                    <a:pt x="478" y="3357"/>
                  </a:cubicBezTo>
                  <a:cubicBezTo>
                    <a:pt x="1142" y="3306"/>
                    <a:pt x="1261" y="2914"/>
                    <a:pt x="1125" y="2351"/>
                  </a:cubicBezTo>
                  <a:lnTo>
                    <a:pt x="1125" y="2351"/>
                  </a:lnTo>
                  <a:cubicBezTo>
                    <a:pt x="1040" y="2380"/>
                    <a:pt x="968" y="2394"/>
                    <a:pt x="907" y="2394"/>
                  </a:cubicBezTo>
                  <a:cubicBezTo>
                    <a:pt x="710" y="2394"/>
                    <a:pt x="631" y="2250"/>
                    <a:pt x="631" y="1977"/>
                  </a:cubicBezTo>
                  <a:cubicBezTo>
                    <a:pt x="648" y="1312"/>
                    <a:pt x="631" y="648"/>
                    <a:pt x="631" y="0"/>
                  </a:cubicBez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2"/>
            <p:cNvSpPr/>
            <p:nvPr/>
          </p:nvSpPr>
          <p:spPr>
            <a:xfrm>
              <a:off x="2130748" y="992600"/>
              <a:ext cx="21442" cy="17538"/>
            </a:xfrm>
            <a:custGeom>
              <a:avLst/>
              <a:gdLst/>
              <a:ahLst/>
              <a:cxnLst/>
              <a:rect l="l" t="t" r="r" b="b"/>
              <a:pathLst>
                <a:path w="1074" h="921" extrusionOk="0">
                  <a:moveTo>
                    <a:pt x="375" y="1"/>
                  </a:moveTo>
                  <a:lnTo>
                    <a:pt x="1" y="273"/>
                  </a:lnTo>
                  <a:lnTo>
                    <a:pt x="989" y="921"/>
                  </a:lnTo>
                  <a:cubicBezTo>
                    <a:pt x="1074" y="359"/>
                    <a:pt x="972" y="18"/>
                    <a:pt x="375" y="1"/>
                  </a:cubicBezTo>
                  <a:close/>
                </a:path>
              </a:pathLst>
            </a:custGeom>
            <a:solidFill>
              <a:srgbClr val="F4C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2"/>
            <p:cNvSpPr/>
            <p:nvPr/>
          </p:nvSpPr>
          <p:spPr>
            <a:xfrm>
              <a:off x="2065443" y="1073721"/>
              <a:ext cx="359" cy="4875"/>
            </a:xfrm>
            <a:custGeom>
              <a:avLst/>
              <a:gdLst/>
              <a:ahLst/>
              <a:cxnLst/>
              <a:rect l="l" t="t" r="r" b="b"/>
              <a:pathLst>
                <a:path w="18" h="256" extrusionOk="0">
                  <a:moveTo>
                    <a:pt x="0" y="0"/>
                  </a:moveTo>
                  <a:lnTo>
                    <a:pt x="17" y="256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2"/>
            <p:cNvSpPr/>
            <p:nvPr/>
          </p:nvSpPr>
          <p:spPr>
            <a:xfrm>
              <a:off x="2140272" y="1228479"/>
              <a:ext cx="20" cy="3923"/>
            </a:xfrm>
            <a:custGeom>
              <a:avLst/>
              <a:gdLst/>
              <a:ahLst/>
              <a:cxnLst/>
              <a:rect l="l" t="t" r="r" b="b"/>
              <a:pathLst>
                <a:path w="1" h="206" extrusionOk="0">
                  <a:moveTo>
                    <a:pt x="1" y="1"/>
                  </a:moveTo>
                  <a:lnTo>
                    <a:pt x="1" y="205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2"/>
            <p:cNvSpPr/>
            <p:nvPr/>
          </p:nvSpPr>
          <p:spPr>
            <a:xfrm>
              <a:off x="2155585" y="987744"/>
              <a:ext cx="3075" cy="2609"/>
            </a:xfrm>
            <a:custGeom>
              <a:avLst/>
              <a:gdLst/>
              <a:ahLst/>
              <a:cxnLst/>
              <a:rect l="l" t="t" r="r" b="b"/>
              <a:pathLst>
                <a:path w="154" h="137" extrusionOk="0">
                  <a:moveTo>
                    <a:pt x="0" y="0"/>
                  </a:moveTo>
                  <a:lnTo>
                    <a:pt x="154" y="137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2"/>
            <p:cNvSpPr/>
            <p:nvPr/>
          </p:nvSpPr>
          <p:spPr>
            <a:xfrm>
              <a:off x="3962916" y="999188"/>
              <a:ext cx="89823" cy="111532"/>
            </a:xfrm>
            <a:custGeom>
              <a:avLst/>
              <a:gdLst/>
              <a:ahLst/>
              <a:cxnLst/>
              <a:rect l="l" t="t" r="r" b="b"/>
              <a:pathLst>
                <a:path w="4499" h="5857" extrusionOk="0">
                  <a:moveTo>
                    <a:pt x="3359" y="1"/>
                  </a:moveTo>
                  <a:cubicBezTo>
                    <a:pt x="2844" y="1"/>
                    <a:pt x="2232" y="264"/>
                    <a:pt x="1977" y="694"/>
                  </a:cubicBezTo>
                  <a:cubicBezTo>
                    <a:pt x="1397" y="1665"/>
                    <a:pt x="903" y="2688"/>
                    <a:pt x="375" y="3693"/>
                  </a:cubicBezTo>
                  <a:cubicBezTo>
                    <a:pt x="239" y="4017"/>
                    <a:pt x="102" y="4340"/>
                    <a:pt x="0" y="4681"/>
                  </a:cubicBezTo>
                  <a:cubicBezTo>
                    <a:pt x="801" y="4681"/>
                    <a:pt x="1465" y="4834"/>
                    <a:pt x="1653" y="5857"/>
                  </a:cubicBezTo>
                  <a:cubicBezTo>
                    <a:pt x="1891" y="4630"/>
                    <a:pt x="2062" y="3386"/>
                    <a:pt x="2181" y="2125"/>
                  </a:cubicBezTo>
                  <a:cubicBezTo>
                    <a:pt x="2198" y="1802"/>
                    <a:pt x="2198" y="1478"/>
                    <a:pt x="2181" y="1154"/>
                  </a:cubicBezTo>
                  <a:cubicBezTo>
                    <a:pt x="2164" y="745"/>
                    <a:pt x="2334" y="626"/>
                    <a:pt x="2743" y="541"/>
                  </a:cubicBezTo>
                  <a:cubicBezTo>
                    <a:pt x="2841" y="517"/>
                    <a:pt x="2932" y="507"/>
                    <a:pt x="3019" y="507"/>
                  </a:cubicBezTo>
                  <a:cubicBezTo>
                    <a:pt x="3554" y="507"/>
                    <a:pt x="3910" y="905"/>
                    <a:pt x="4379" y="1052"/>
                  </a:cubicBezTo>
                  <a:lnTo>
                    <a:pt x="4498" y="1052"/>
                  </a:lnTo>
                  <a:cubicBezTo>
                    <a:pt x="4328" y="762"/>
                    <a:pt x="4209" y="405"/>
                    <a:pt x="3970" y="183"/>
                  </a:cubicBezTo>
                  <a:cubicBezTo>
                    <a:pt x="3818" y="58"/>
                    <a:pt x="3599" y="1"/>
                    <a:pt x="3359" y="1"/>
                  </a:cubicBezTo>
                  <a:close/>
                </a:path>
              </a:pathLst>
            </a:custGeom>
            <a:solidFill>
              <a:srgbClr val="AAD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2"/>
            <p:cNvSpPr/>
            <p:nvPr/>
          </p:nvSpPr>
          <p:spPr>
            <a:xfrm>
              <a:off x="3978888" y="1102589"/>
              <a:ext cx="26553" cy="107095"/>
            </a:xfrm>
            <a:custGeom>
              <a:avLst/>
              <a:gdLst/>
              <a:ahLst/>
              <a:cxnLst/>
              <a:rect l="l" t="t" r="r" b="b"/>
              <a:pathLst>
                <a:path w="1330" h="5624" extrusionOk="0">
                  <a:moveTo>
                    <a:pt x="1330" y="1"/>
                  </a:moveTo>
                  <a:cubicBezTo>
                    <a:pt x="256" y="1773"/>
                    <a:pt x="1" y="3732"/>
                    <a:pt x="1330" y="5623"/>
                  </a:cubicBezTo>
                  <a:lnTo>
                    <a:pt x="1330" y="1"/>
                  </a:ln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2"/>
            <p:cNvSpPr/>
            <p:nvPr/>
          </p:nvSpPr>
          <p:spPr>
            <a:xfrm>
              <a:off x="4018359" y="1019202"/>
              <a:ext cx="9204" cy="106219"/>
            </a:xfrm>
            <a:custGeom>
              <a:avLst/>
              <a:gdLst/>
              <a:ahLst/>
              <a:cxnLst/>
              <a:rect l="l" t="t" r="r" b="b"/>
              <a:pathLst>
                <a:path w="461" h="5578" extrusionOk="0">
                  <a:moveTo>
                    <a:pt x="103" y="1"/>
                  </a:moveTo>
                  <a:cubicBezTo>
                    <a:pt x="68" y="1824"/>
                    <a:pt x="34" y="3664"/>
                    <a:pt x="0" y="5487"/>
                  </a:cubicBezTo>
                  <a:cubicBezTo>
                    <a:pt x="118" y="5550"/>
                    <a:pt x="199" y="5578"/>
                    <a:pt x="256" y="5578"/>
                  </a:cubicBezTo>
                  <a:cubicBezTo>
                    <a:pt x="412" y="5578"/>
                    <a:pt x="375" y="5367"/>
                    <a:pt x="375" y="5130"/>
                  </a:cubicBezTo>
                  <a:cubicBezTo>
                    <a:pt x="392" y="3443"/>
                    <a:pt x="426" y="1756"/>
                    <a:pt x="460" y="69"/>
                  </a:cubicBezTo>
                  <a:lnTo>
                    <a:pt x="103" y="1"/>
                  </a:lnTo>
                  <a:close/>
                </a:path>
              </a:pathLst>
            </a:custGeom>
            <a:solidFill>
              <a:srgbClr val="C6D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2"/>
            <p:cNvSpPr/>
            <p:nvPr/>
          </p:nvSpPr>
          <p:spPr>
            <a:xfrm>
              <a:off x="4018020" y="1136009"/>
              <a:ext cx="8525" cy="104505"/>
            </a:xfrm>
            <a:custGeom>
              <a:avLst/>
              <a:gdLst/>
              <a:ahLst/>
              <a:cxnLst/>
              <a:rect l="l" t="t" r="r" b="b"/>
              <a:pathLst>
                <a:path w="427" h="5488" extrusionOk="0">
                  <a:moveTo>
                    <a:pt x="137" y="1"/>
                  </a:moveTo>
                  <a:cubicBezTo>
                    <a:pt x="85" y="1636"/>
                    <a:pt x="34" y="3272"/>
                    <a:pt x="0" y="4925"/>
                  </a:cubicBezTo>
                  <a:cubicBezTo>
                    <a:pt x="0" y="5112"/>
                    <a:pt x="256" y="5300"/>
                    <a:pt x="375" y="5487"/>
                  </a:cubicBezTo>
                  <a:lnTo>
                    <a:pt x="358" y="5232"/>
                  </a:lnTo>
                  <a:lnTo>
                    <a:pt x="358" y="4737"/>
                  </a:lnTo>
                  <a:cubicBezTo>
                    <a:pt x="392" y="3323"/>
                    <a:pt x="426" y="1926"/>
                    <a:pt x="426" y="529"/>
                  </a:cubicBezTo>
                  <a:cubicBezTo>
                    <a:pt x="426" y="342"/>
                    <a:pt x="239" y="171"/>
                    <a:pt x="137" y="1"/>
                  </a:cubicBezTo>
                  <a:close/>
                </a:path>
              </a:pathLst>
            </a:custGeom>
            <a:solidFill>
              <a:srgbClr val="C6D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2"/>
            <p:cNvSpPr/>
            <p:nvPr/>
          </p:nvSpPr>
          <p:spPr>
            <a:xfrm>
              <a:off x="3964274" y="1098057"/>
              <a:ext cx="10901" cy="27593"/>
            </a:xfrm>
            <a:custGeom>
              <a:avLst/>
              <a:gdLst/>
              <a:ahLst/>
              <a:cxnLst/>
              <a:rect l="l" t="t" r="r" b="b"/>
              <a:pathLst>
                <a:path w="546" h="1449" extrusionOk="0">
                  <a:moveTo>
                    <a:pt x="358" y="0"/>
                  </a:moveTo>
                  <a:cubicBezTo>
                    <a:pt x="341" y="477"/>
                    <a:pt x="0" y="954"/>
                    <a:pt x="341" y="1449"/>
                  </a:cubicBezTo>
                  <a:lnTo>
                    <a:pt x="545" y="1431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AAD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2"/>
            <p:cNvSpPr/>
            <p:nvPr/>
          </p:nvSpPr>
          <p:spPr>
            <a:xfrm>
              <a:off x="4412608" y="2314949"/>
              <a:ext cx="14654" cy="124728"/>
            </a:xfrm>
            <a:custGeom>
              <a:avLst/>
              <a:gdLst/>
              <a:ahLst/>
              <a:cxnLst/>
              <a:rect l="l" t="t" r="r" b="b"/>
              <a:pathLst>
                <a:path w="734" h="6550" extrusionOk="0">
                  <a:moveTo>
                    <a:pt x="313" y="1"/>
                  </a:moveTo>
                  <a:cubicBezTo>
                    <a:pt x="267" y="1"/>
                    <a:pt x="219" y="3"/>
                    <a:pt x="171" y="7"/>
                  </a:cubicBezTo>
                  <a:cubicBezTo>
                    <a:pt x="69" y="24"/>
                    <a:pt x="1" y="348"/>
                    <a:pt x="1" y="552"/>
                  </a:cubicBezTo>
                  <a:cubicBezTo>
                    <a:pt x="18" y="2068"/>
                    <a:pt x="35" y="3585"/>
                    <a:pt x="120" y="5101"/>
                  </a:cubicBezTo>
                  <a:cubicBezTo>
                    <a:pt x="154" y="5578"/>
                    <a:pt x="393" y="6055"/>
                    <a:pt x="529" y="6549"/>
                  </a:cubicBezTo>
                  <a:lnTo>
                    <a:pt x="733" y="6481"/>
                  </a:lnTo>
                  <a:cubicBezTo>
                    <a:pt x="529" y="4352"/>
                    <a:pt x="529" y="2205"/>
                    <a:pt x="733" y="75"/>
                  </a:cubicBezTo>
                  <a:cubicBezTo>
                    <a:pt x="603" y="23"/>
                    <a:pt x="463" y="1"/>
                    <a:pt x="313" y="1"/>
                  </a:cubicBezTo>
                  <a:close/>
                </a:path>
              </a:pathLst>
            </a:custGeom>
            <a:solidFill>
              <a:srgbClr val="67B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2"/>
            <p:cNvSpPr/>
            <p:nvPr/>
          </p:nvSpPr>
          <p:spPr>
            <a:xfrm>
              <a:off x="4364652" y="2320262"/>
              <a:ext cx="21442" cy="32467"/>
            </a:xfrm>
            <a:custGeom>
              <a:avLst/>
              <a:gdLst/>
              <a:ahLst/>
              <a:cxnLst/>
              <a:rect l="l" t="t" r="r" b="b"/>
              <a:pathLst>
                <a:path w="1074" h="1705" extrusionOk="0">
                  <a:moveTo>
                    <a:pt x="0" y="0"/>
                  </a:moveTo>
                  <a:lnTo>
                    <a:pt x="0" y="0"/>
                  </a:lnTo>
                  <a:cubicBezTo>
                    <a:pt x="205" y="580"/>
                    <a:pt x="409" y="1142"/>
                    <a:pt x="614" y="1704"/>
                  </a:cubicBezTo>
                  <a:lnTo>
                    <a:pt x="784" y="1670"/>
                  </a:lnTo>
                  <a:cubicBezTo>
                    <a:pt x="648" y="1074"/>
                    <a:pt x="1074" y="273"/>
                    <a:pt x="0" y="0"/>
                  </a:cubicBezTo>
                  <a:close/>
                </a:path>
              </a:pathLst>
            </a:custGeom>
            <a:solidFill>
              <a:srgbClr val="67B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2"/>
            <p:cNvSpPr/>
            <p:nvPr/>
          </p:nvSpPr>
          <p:spPr>
            <a:xfrm>
              <a:off x="4036048" y="1019202"/>
              <a:ext cx="21782" cy="240126"/>
            </a:xfrm>
            <a:custGeom>
              <a:avLst/>
              <a:gdLst/>
              <a:ahLst/>
              <a:cxnLst/>
              <a:rect l="l" t="t" r="r" b="b"/>
              <a:pathLst>
                <a:path w="1091" h="12610" extrusionOk="0">
                  <a:moveTo>
                    <a:pt x="716" y="1"/>
                  </a:moveTo>
                  <a:cubicBezTo>
                    <a:pt x="222" y="734"/>
                    <a:pt x="0" y="1603"/>
                    <a:pt x="86" y="2489"/>
                  </a:cubicBezTo>
                  <a:cubicBezTo>
                    <a:pt x="137" y="3170"/>
                    <a:pt x="103" y="3852"/>
                    <a:pt x="103" y="4550"/>
                  </a:cubicBezTo>
                  <a:cubicBezTo>
                    <a:pt x="103" y="6936"/>
                    <a:pt x="86" y="9338"/>
                    <a:pt x="120" y="11723"/>
                  </a:cubicBezTo>
                  <a:cubicBezTo>
                    <a:pt x="120" y="12030"/>
                    <a:pt x="324" y="12320"/>
                    <a:pt x="443" y="12609"/>
                  </a:cubicBezTo>
                  <a:lnTo>
                    <a:pt x="699" y="12234"/>
                  </a:lnTo>
                  <a:cubicBezTo>
                    <a:pt x="818" y="11604"/>
                    <a:pt x="1040" y="10957"/>
                    <a:pt x="1057" y="10326"/>
                  </a:cubicBezTo>
                  <a:cubicBezTo>
                    <a:pt x="1091" y="8009"/>
                    <a:pt x="1091" y="5692"/>
                    <a:pt x="1091" y="3375"/>
                  </a:cubicBezTo>
                  <a:lnTo>
                    <a:pt x="1091" y="1500"/>
                  </a:lnTo>
                  <a:lnTo>
                    <a:pt x="1091" y="631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2"/>
            <p:cNvSpPr/>
            <p:nvPr/>
          </p:nvSpPr>
          <p:spPr>
            <a:xfrm>
              <a:off x="4057810" y="1015317"/>
              <a:ext cx="14315" cy="46749"/>
            </a:xfrm>
            <a:custGeom>
              <a:avLst/>
              <a:gdLst/>
              <a:ahLst/>
              <a:cxnLst/>
              <a:rect l="l" t="t" r="r" b="b"/>
              <a:pathLst>
                <a:path w="717" h="2455" extrusionOk="0">
                  <a:moveTo>
                    <a:pt x="256" y="1"/>
                  </a:moveTo>
                  <a:cubicBezTo>
                    <a:pt x="154" y="290"/>
                    <a:pt x="86" y="563"/>
                    <a:pt x="1" y="818"/>
                  </a:cubicBezTo>
                  <a:lnTo>
                    <a:pt x="1" y="1704"/>
                  </a:lnTo>
                  <a:lnTo>
                    <a:pt x="546" y="2454"/>
                  </a:lnTo>
                  <a:cubicBezTo>
                    <a:pt x="529" y="2011"/>
                    <a:pt x="512" y="1585"/>
                    <a:pt x="512" y="1159"/>
                  </a:cubicBezTo>
                  <a:cubicBezTo>
                    <a:pt x="512" y="1091"/>
                    <a:pt x="648" y="1040"/>
                    <a:pt x="716" y="989"/>
                  </a:cubicBezTo>
                  <a:cubicBezTo>
                    <a:pt x="699" y="580"/>
                    <a:pt x="682" y="171"/>
                    <a:pt x="256" y="1"/>
                  </a:cubicBez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2"/>
            <p:cNvSpPr/>
            <p:nvPr/>
          </p:nvSpPr>
          <p:spPr>
            <a:xfrm>
              <a:off x="1239511" y="1002007"/>
              <a:ext cx="50352" cy="118444"/>
            </a:xfrm>
            <a:custGeom>
              <a:avLst/>
              <a:gdLst/>
              <a:ahLst/>
              <a:cxnLst/>
              <a:rect l="l" t="t" r="r" b="b"/>
              <a:pathLst>
                <a:path w="2522" h="6220" extrusionOk="0">
                  <a:moveTo>
                    <a:pt x="2522" y="1"/>
                  </a:moveTo>
                  <a:cubicBezTo>
                    <a:pt x="2198" y="512"/>
                    <a:pt x="1840" y="1023"/>
                    <a:pt x="1551" y="1551"/>
                  </a:cubicBezTo>
                  <a:cubicBezTo>
                    <a:pt x="1039" y="2489"/>
                    <a:pt x="579" y="3443"/>
                    <a:pt x="0" y="4567"/>
                  </a:cubicBezTo>
                  <a:cubicBezTo>
                    <a:pt x="246" y="4514"/>
                    <a:pt x="468" y="4488"/>
                    <a:pt x="668" y="4488"/>
                  </a:cubicBezTo>
                  <a:cubicBezTo>
                    <a:pt x="1683" y="4488"/>
                    <a:pt x="2118" y="5152"/>
                    <a:pt x="2232" y="6220"/>
                  </a:cubicBezTo>
                  <a:lnTo>
                    <a:pt x="2488" y="6084"/>
                  </a:lnTo>
                  <a:cubicBezTo>
                    <a:pt x="2420" y="5743"/>
                    <a:pt x="2334" y="5385"/>
                    <a:pt x="2249" y="5044"/>
                  </a:cubicBezTo>
                  <a:cubicBezTo>
                    <a:pt x="2198" y="4891"/>
                    <a:pt x="2164" y="4738"/>
                    <a:pt x="2147" y="4567"/>
                  </a:cubicBezTo>
                  <a:cubicBezTo>
                    <a:pt x="2232" y="3255"/>
                    <a:pt x="2317" y="1960"/>
                    <a:pt x="2403" y="648"/>
                  </a:cubicBezTo>
                  <a:lnTo>
                    <a:pt x="2522" y="410"/>
                  </a:lnTo>
                  <a:lnTo>
                    <a:pt x="2522" y="1"/>
                  </a:ln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2"/>
            <p:cNvSpPr/>
            <p:nvPr/>
          </p:nvSpPr>
          <p:spPr>
            <a:xfrm>
              <a:off x="1295632" y="1014994"/>
              <a:ext cx="18048" cy="109037"/>
            </a:xfrm>
            <a:custGeom>
              <a:avLst/>
              <a:gdLst/>
              <a:ahLst/>
              <a:cxnLst/>
              <a:rect l="l" t="t" r="r" b="b"/>
              <a:pathLst>
                <a:path w="904" h="5726" extrusionOk="0">
                  <a:moveTo>
                    <a:pt x="563" y="0"/>
                  </a:moveTo>
                  <a:cubicBezTo>
                    <a:pt x="0" y="18"/>
                    <a:pt x="0" y="426"/>
                    <a:pt x="0" y="818"/>
                  </a:cubicBezTo>
                  <a:cubicBezTo>
                    <a:pt x="18" y="2369"/>
                    <a:pt x="35" y="3919"/>
                    <a:pt x="35" y="5453"/>
                  </a:cubicBezTo>
                  <a:lnTo>
                    <a:pt x="205" y="5708"/>
                  </a:lnTo>
                  <a:lnTo>
                    <a:pt x="580" y="5725"/>
                  </a:lnTo>
                  <a:cubicBezTo>
                    <a:pt x="682" y="5504"/>
                    <a:pt x="750" y="5282"/>
                    <a:pt x="784" y="5044"/>
                  </a:cubicBezTo>
                  <a:cubicBezTo>
                    <a:pt x="852" y="3579"/>
                    <a:pt x="903" y="2079"/>
                    <a:pt x="903" y="597"/>
                  </a:cubicBezTo>
                  <a:cubicBezTo>
                    <a:pt x="903" y="392"/>
                    <a:pt x="682" y="188"/>
                    <a:pt x="563" y="0"/>
                  </a:cubicBez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2"/>
            <p:cNvSpPr/>
            <p:nvPr/>
          </p:nvSpPr>
          <p:spPr>
            <a:xfrm>
              <a:off x="1270457" y="1118166"/>
              <a:ext cx="17030" cy="89252"/>
            </a:xfrm>
            <a:custGeom>
              <a:avLst/>
              <a:gdLst/>
              <a:ahLst/>
              <a:cxnLst/>
              <a:rect l="l" t="t" r="r" b="b"/>
              <a:pathLst>
                <a:path w="853" h="4687" extrusionOk="0">
                  <a:moveTo>
                    <a:pt x="256" y="1"/>
                  </a:moveTo>
                  <a:lnTo>
                    <a:pt x="69" y="1296"/>
                  </a:lnTo>
                  <a:cubicBezTo>
                    <a:pt x="35" y="2522"/>
                    <a:pt x="1" y="3766"/>
                    <a:pt x="853" y="4686"/>
                  </a:cubicBezTo>
                  <a:lnTo>
                    <a:pt x="853" y="784"/>
                  </a:lnTo>
                  <a:cubicBezTo>
                    <a:pt x="733" y="529"/>
                    <a:pt x="631" y="256"/>
                    <a:pt x="512" y="1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2"/>
            <p:cNvSpPr/>
            <p:nvPr/>
          </p:nvSpPr>
          <p:spPr>
            <a:xfrm>
              <a:off x="1282715" y="1002330"/>
              <a:ext cx="24497" cy="116502"/>
            </a:xfrm>
            <a:custGeom>
              <a:avLst/>
              <a:gdLst/>
              <a:ahLst/>
              <a:cxnLst/>
              <a:rect l="l" t="t" r="r" b="b"/>
              <a:pathLst>
                <a:path w="1227" h="6118" extrusionOk="0">
                  <a:moveTo>
                    <a:pt x="358" y="1"/>
                  </a:moveTo>
                  <a:lnTo>
                    <a:pt x="358" y="393"/>
                  </a:lnTo>
                  <a:cubicBezTo>
                    <a:pt x="324" y="461"/>
                    <a:pt x="290" y="546"/>
                    <a:pt x="256" y="631"/>
                  </a:cubicBezTo>
                  <a:cubicBezTo>
                    <a:pt x="170" y="1943"/>
                    <a:pt x="68" y="3255"/>
                    <a:pt x="0" y="4567"/>
                  </a:cubicBezTo>
                  <a:cubicBezTo>
                    <a:pt x="17" y="4721"/>
                    <a:pt x="34" y="4874"/>
                    <a:pt x="85" y="5027"/>
                  </a:cubicBezTo>
                  <a:lnTo>
                    <a:pt x="307" y="4687"/>
                  </a:lnTo>
                  <a:cubicBezTo>
                    <a:pt x="392" y="4806"/>
                    <a:pt x="545" y="4908"/>
                    <a:pt x="579" y="5044"/>
                  </a:cubicBezTo>
                  <a:cubicBezTo>
                    <a:pt x="647" y="5385"/>
                    <a:pt x="647" y="5760"/>
                    <a:pt x="682" y="6118"/>
                  </a:cubicBezTo>
                  <a:cubicBezTo>
                    <a:pt x="665" y="4567"/>
                    <a:pt x="647" y="3034"/>
                    <a:pt x="647" y="1483"/>
                  </a:cubicBezTo>
                  <a:cubicBezTo>
                    <a:pt x="647" y="1091"/>
                    <a:pt x="647" y="665"/>
                    <a:pt x="1210" y="665"/>
                  </a:cubicBezTo>
                  <a:lnTo>
                    <a:pt x="1227" y="376"/>
                  </a:lnTo>
                  <a:cubicBezTo>
                    <a:pt x="1227" y="342"/>
                    <a:pt x="1227" y="308"/>
                    <a:pt x="1227" y="257"/>
                  </a:cubicBezTo>
                  <a:lnTo>
                    <a:pt x="1193" y="120"/>
                  </a:lnTo>
                  <a:lnTo>
                    <a:pt x="358" y="1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2"/>
            <p:cNvSpPr/>
            <p:nvPr/>
          </p:nvSpPr>
          <p:spPr>
            <a:xfrm>
              <a:off x="1243923" y="1098704"/>
              <a:ext cx="28590" cy="25003"/>
            </a:xfrm>
            <a:custGeom>
              <a:avLst/>
              <a:gdLst/>
              <a:ahLst/>
              <a:cxnLst/>
              <a:rect l="l" t="t" r="r" b="b"/>
              <a:pathLst>
                <a:path w="1432" h="1313" extrusionOk="0">
                  <a:moveTo>
                    <a:pt x="665" y="0"/>
                  </a:moveTo>
                  <a:lnTo>
                    <a:pt x="154" y="51"/>
                  </a:lnTo>
                  <a:lnTo>
                    <a:pt x="1" y="171"/>
                  </a:lnTo>
                  <a:cubicBezTo>
                    <a:pt x="86" y="460"/>
                    <a:pt x="188" y="767"/>
                    <a:pt x="273" y="1074"/>
                  </a:cubicBezTo>
                  <a:lnTo>
                    <a:pt x="904" y="1312"/>
                  </a:lnTo>
                  <a:cubicBezTo>
                    <a:pt x="1040" y="869"/>
                    <a:pt x="1432" y="392"/>
                    <a:pt x="767" y="34"/>
                  </a:cubicBezTo>
                  <a:cubicBezTo>
                    <a:pt x="733" y="34"/>
                    <a:pt x="699" y="34"/>
                    <a:pt x="665" y="0"/>
                  </a:cubicBez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2"/>
            <p:cNvSpPr/>
            <p:nvPr/>
          </p:nvSpPr>
          <p:spPr>
            <a:xfrm>
              <a:off x="1289843" y="990657"/>
              <a:ext cx="16351" cy="13977"/>
            </a:xfrm>
            <a:custGeom>
              <a:avLst/>
              <a:gdLst/>
              <a:ahLst/>
              <a:cxnLst/>
              <a:rect l="l" t="t" r="r" b="b"/>
              <a:pathLst>
                <a:path w="819" h="734" extrusionOk="0">
                  <a:moveTo>
                    <a:pt x="614" y="1"/>
                  </a:moveTo>
                  <a:lnTo>
                    <a:pt x="1" y="614"/>
                  </a:lnTo>
                  <a:lnTo>
                    <a:pt x="819" y="733"/>
                  </a:lnTo>
                  <a:cubicBezTo>
                    <a:pt x="751" y="495"/>
                    <a:pt x="682" y="239"/>
                    <a:pt x="614" y="1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2"/>
            <p:cNvSpPr/>
            <p:nvPr/>
          </p:nvSpPr>
          <p:spPr>
            <a:xfrm>
              <a:off x="1409593" y="1035750"/>
              <a:ext cx="2396" cy="4570"/>
            </a:xfrm>
            <a:custGeom>
              <a:avLst/>
              <a:gdLst/>
              <a:ahLst/>
              <a:cxnLst/>
              <a:rect l="l" t="t" r="r" b="b"/>
              <a:pathLst>
                <a:path w="120" h="240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86"/>
                    <a:pt x="68" y="154"/>
                    <a:pt x="120" y="23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2"/>
            <p:cNvSpPr/>
            <p:nvPr/>
          </p:nvSpPr>
          <p:spPr>
            <a:xfrm>
              <a:off x="1411968" y="1040301"/>
              <a:ext cx="2396" cy="4894"/>
            </a:xfrm>
            <a:custGeom>
              <a:avLst/>
              <a:gdLst/>
              <a:ahLst/>
              <a:cxnLst/>
              <a:rect l="l" t="t" r="r" b="b"/>
              <a:pathLst>
                <a:path w="120" h="257" extrusionOk="0">
                  <a:moveTo>
                    <a:pt x="120" y="256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2"/>
            <p:cNvSpPr/>
            <p:nvPr/>
          </p:nvSpPr>
          <p:spPr>
            <a:xfrm>
              <a:off x="1257539" y="1098704"/>
              <a:ext cx="2056" cy="666"/>
            </a:xfrm>
            <a:custGeom>
              <a:avLst/>
              <a:gdLst/>
              <a:ahLst/>
              <a:cxnLst/>
              <a:rect l="l" t="t" r="r" b="b"/>
              <a:pathLst>
                <a:path w="103" h="35" extrusionOk="0">
                  <a:moveTo>
                    <a:pt x="0" y="0"/>
                  </a:moveTo>
                  <a:lnTo>
                    <a:pt x="0" y="0"/>
                  </a:lnTo>
                  <a:cubicBezTo>
                    <a:pt x="17" y="34"/>
                    <a:pt x="68" y="34"/>
                    <a:pt x="102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2"/>
            <p:cNvSpPr/>
            <p:nvPr/>
          </p:nvSpPr>
          <p:spPr>
            <a:xfrm>
              <a:off x="1895361" y="2326432"/>
              <a:ext cx="22800" cy="66858"/>
            </a:xfrm>
            <a:custGeom>
              <a:avLst/>
              <a:gdLst/>
              <a:ahLst/>
              <a:cxnLst/>
              <a:rect l="l" t="t" r="r" b="b"/>
              <a:pathLst>
                <a:path w="1142" h="3511" extrusionOk="0">
                  <a:moveTo>
                    <a:pt x="682" y="0"/>
                  </a:moveTo>
                  <a:cubicBezTo>
                    <a:pt x="460" y="222"/>
                    <a:pt x="239" y="460"/>
                    <a:pt x="51" y="699"/>
                  </a:cubicBezTo>
                  <a:cubicBezTo>
                    <a:pt x="0" y="852"/>
                    <a:pt x="0" y="1039"/>
                    <a:pt x="68" y="1176"/>
                  </a:cubicBezTo>
                  <a:cubicBezTo>
                    <a:pt x="392" y="1960"/>
                    <a:pt x="716" y="2726"/>
                    <a:pt x="1022" y="3510"/>
                  </a:cubicBezTo>
                  <a:lnTo>
                    <a:pt x="1125" y="3459"/>
                  </a:lnTo>
                  <a:cubicBezTo>
                    <a:pt x="1125" y="2522"/>
                    <a:pt x="1142" y="1585"/>
                    <a:pt x="1091" y="648"/>
                  </a:cubicBezTo>
                  <a:cubicBezTo>
                    <a:pt x="1091" y="426"/>
                    <a:pt x="835" y="222"/>
                    <a:pt x="682" y="0"/>
                  </a:cubicBez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2"/>
            <p:cNvSpPr/>
            <p:nvPr/>
          </p:nvSpPr>
          <p:spPr>
            <a:xfrm>
              <a:off x="1916105" y="2410466"/>
              <a:ext cx="3414" cy="6170"/>
            </a:xfrm>
            <a:custGeom>
              <a:avLst/>
              <a:gdLst/>
              <a:ahLst/>
              <a:cxnLst/>
              <a:rect l="l" t="t" r="r" b="b"/>
              <a:pathLst>
                <a:path w="171" h="324" extrusionOk="0">
                  <a:moveTo>
                    <a:pt x="171" y="0"/>
                  </a:moveTo>
                  <a:lnTo>
                    <a:pt x="0" y="153"/>
                  </a:lnTo>
                  <a:lnTo>
                    <a:pt x="103" y="324"/>
                  </a:lnTo>
                  <a:cubicBezTo>
                    <a:pt x="120" y="205"/>
                    <a:pt x="154" y="102"/>
                    <a:pt x="171" y="0"/>
                  </a:cubicBez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2"/>
            <p:cNvSpPr/>
            <p:nvPr/>
          </p:nvSpPr>
          <p:spPr>
            <a:xfrm>
              <a:off x="724494" y="2316358"/>
              <a:ext cx="8525" cy="150569"/>
            </a:xfrm>
            <a:custGeom>
              <a:avLst/>
              <a:gdLst/>
              <a:ahLst/>
              <a:cxnLst/>
              <a:rect l="l" t="t" r="r" b="b"/>
              <a:pathLst>
                <a:path w="427" h="7907" extrusionOk="0">
                  <a:moveTo>
                    <a:pt x="51" y="1"/>
                  </a:moveTo>
                  <a:cubicBezTo>
                    <a:pt x="34" y="2437"/>
                    <a:pt x="0" y="4891"/>
                    <a:pt x="0" y="7344"/>
                  </a:cubicBezTo>
                  <a:cubicBezTo>
                    <a:pt x="34" y="7532"/>
                    <a:pt x="85" y="7736"/>
                    <a:pt x="170" y="7907"/>
                  </a:cubicBezTo>
                  <a:lnTo>
                    <a:pt x="426" y="7873"/>
                  </a:lnTo>
                  <a:lnTo>
                    <a:pt x="426" y="5249"/>
                  </a:lnTo>
                  <a:cubicBezTo>
                    <a:pt x="341" y="5078"/>
                    <a:pt x="188" y="4925"/>
                    <a:pt x="188" y="4772"/>
                  </a:cubicBezTo>
                  <a:cubicBezTo>
                    <a:pt x="170" y="3409"/>
                    <a:pt x="170" y="2046"/>
                    <a:pt x="205" y="665"/>
                  </a:cubicBezTo>
                  <a:cubicBezTo>
                    <a:pt x="239" y="444"/>
                    <a:pt x="324" y="205"/>
                    <a:pt x="426" y="1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2"/>
            <p:cNvSpPr/>
            <p:nvPr/>
          </p:nvSpPr>
          <p:spPr>
            <a:xfrm>
              <a:off x="727888" y="2316358"/>
              <a:ext cx="8186" cy="99954"/>
            </a:xfrm>
            <a:custGeom>
              <a:avLst/>
              <a:gdLst/>
              <a:ahLst/>
              <a:cxnLst/>
              <a:rect l="l" t="t" r="r" b="b"/>
              <a:pathLst>
                <a:path w="410" h="5249" extrusionOk="0">
                  <a:moveTo>
                    <a:pt x="256" y="1"/>
                  </a:moveTo>
                  <a:cubicBezTo>
                    <a:pt x="154" y="205"/>
                    <a:pt x="69" y="444"/>
                    <a:pt x="35" y="665"/>
                  </a:cubicBezTo>
                  <a:cubicBezTo>
                    <a:pt x="0" y="2046"/>
                    <a:pt x="0" y="3409"/>
                    <a:pt x="18" y="4772"/>
                  </a:cubicBezTo>
                  <a:cubicBezTo>
                    <a:pt x="18" y="4925"/>
                    <a:pt x="171" y="5078"/>
                    <a:pt x="256" y="5249"/>
                  </a:cubicBezTo>
                  <a:cubicBezTo>
                    <a:pt x="307" y="3579"/>
                    <a:pt x="358" y="1909"/>
                    <a:pt x="409" y="239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4C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2"/>
            <p:cNvSpPr/>
            <p:nvPr/>
          </p:nvSpPr>
          <p:spPr>
            <a:xfrm>
              <a:off x="754421" y="2472107"/>
              <a:ext cx="3414" cy="990"/>
            </a:xfrm>
            <a:custGeom>
              <a:avLst/>
              <a:gdLst/>
              <a:ahLst/>
              <a:cxnLst/>
              <a:rect l="l" t="t" r="r" b="b"/>
              <a:pathLst>
                <a:path w="171" h="52" extrusionOk="0">
                  <a:moveTo>
                    <a:pt x="0" y="51"/>
                  </a:moveTo>
                  <a:lnTo>
                    <a:pt x="171" y="0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2"/>
            <p:cNvSpPr/>
            <p:nvPr/>
          </p:nvSpPr>
          <p:spPr>
            <a:xfrm>
              <a:off x="1346663" y="2219032"/>
              <a:ext cx="13277" cy="114541"/>
            </a:xfrm>
            <a:custGeom>
              <a:avLst/>
              <a:gdLst/>
              <a:ahLst/>
              <a:cxnLst/>
              <a:rect l="l" t="t" r="r" b="b"/>
              <a:pathLst>
                <a:path w="665" h="6015" extrusionOk="0">
                  <a:moveTo>
                    <a:pt x="17" y="0"/>
                  </a:moveTo>
                  <a:lnTo>
                    <a:pt x="17" y="1994"/>
                  </a:lnTo>
                  <a:cubicBezTo>
                    <a:pt x="17" y="3016"/>
                    <a:pt x="0" y="4056"/>
                    <a:pt x="34" y="5095"/>
                  </a:cubicBezTo>
                  <a:cubicBezTo>
                    <a:pt x="85" y="5402"/>
                    <a:pt x="171" y="5708"/>
                    <a:pt x="290" y="6015"/>
                  </a:cubicBezTo>
                  <a:lnTo>
                    <a:pt x="477" y="5981"/>
                  </a:lnTo>
                  <a:lnTo>
                    <a:pt x="665" y="5623"/>
                  </a:lnTo>
                  <a:cubicBezTo>
                    <a:pt x="665" y="4277"/>
                    <a:pt x="631" y="2931"/>
                    <a:pt x="648" y="1602"/>
                  </a:cubicBezTo>
                  <a:cubicBezTo>
                    <a:pt x="665" y="1006"/>
                    <a:pt x="426" y="426"/>
                    <a:pt x="17" y="0"/>
                  </a:cubicBezTo>
                  <a:close/>
                </a:path>
              </a:pathLst>
            </a:custGeom>
            <a:solidFill>
              <a:srgbClr val="BC9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2"/>
            <p:cNvSpPr/>
            <p:nvPr/>
          </p:nvSpPr>
          <p:spPr>
            <a:xfrm>
              <a:off x="1390885" y="2302095"/>
              <a:ext cx="19406" cy="32144"/>
            </a:xfrm>
            <a:custGeom>
              <a:avLst/>
              <a:gdLst/>
              <a:ahLst/>
              <a:cxnLst/>
              <a:rect l="l" t="t" r="r" b="b"/>
              <a:pathLst>
                <a:path w="972" h="1688" extrusionOk="0">
                  <a:moveTo>
                    <a:pt x="137" y="0"/>
                  </a:moveTo>
                  <a:lnTo>
                    <a:pt x="0" y="34"/>
                  </a:lnTo>
                  <a:lnTo>
                    <a:pt x="0" y="1687"/>
                  </a:lnTo>
                  <a:lnTo>
                    <a:pt x="971" y="168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2"/>
            <p:cNvSpPr/>
            <p:nvPr/>
          </p:nvSpPr>
          <p:spPr>
            <a:xfrm>
              <a:off x="1804860" y="2303390"/>
              <a:ext cx="15673" cy="31001"/>
            </a:xfrm>
            <a:custGeom>
              <a:avLst/>
              <a:gdLst/>
              <a:ahLst/>
              <a:cxnLst/>
              <a:rect l="l" t="t" r="r" b="b"/>
              <a:pathLst>
                <a:path w="785" h="1628" extrusionOk="0">
                  <a:moveTo>
                    <a:pt x="52" y="0"/>
                  </a:moveTo>
                  <a:cubicBezTo>
                    <a:pt x="1" y="392"/>
                    <a:pt x="86" y="767"/>
                    <a:pt x="69" y="1125"/>
                  </a:cubicBezTo>
                  <a:cubicBezTo>
                    <a:pt x="58" y="1482"/>
                    <a:pt x="149" y="1627"/>
                    <a:pt x="357" y="1627"/>
                  </a:cubicBezTo>
                  <a:cubicBezTo>
                    <a:pt x="467" y="1627"/>
                    <a:pt x="608" y="1587"/>
                    <a:pt x="785" y="1517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2"/>
            <p:cNvSpPr/>
            <p:nvPr/>
          </p:nvSpPr>
          <p:spPr>
            <a:xfrm>
              <a:off x="3818669" y="1170399"/>
              <a:ext cx="125540" cy="129660"/>
            </a:xfrm>
            <a:custGeom>
              <a:avLst/>
              <a:gdLst/>
              <a:ahLst/>
              <a:cxnLst/>
              <a:rect l="l" t="t" r="r" b="b"/>
              <a:pathLst>
                <a:path w="6288" h="6809" extrusionOk="0">
                  <a:moveTo>
                    <a:pt x="5044" y="1"/>
                  </a:moveTo>
                  <a:cubicBezTo>
                    <a:pt x="5061" y="836"/>
                    <a:pt x="5112" y="1671"/>
                    <a:pt x="5163" y="2488"/>
                  </a:cubicBezTo>
                  <a:cubicBezTo>
                    <a:pt x="5211" y="3038"/>
                    <a:pt x="5026" y="3312"/>
                    <a:pt x="4531" y="3312"/>
                  </a:cubicBezTo>
                  <a:cubicBezTo>
                    <a:pt x="4489" y="3312"/>
                    <a:pt x="4444" y="3310"/>
                    <a:pt x="4397" y="3306"/>
                  </a:cubicBezTo>
                  <a:cubicBezTo>
                    <a:pt x="4175" y="3272"/>
                    <a:pt x="3954" y="3221"/>
                    <a:pt x="3732" y="3153"/>
                  </a:cubicBezTo>
                  <a:cubicBezTo>
                    <a:pt x="3562" y="3272"/>
                    <a:pt x="3323" y="3357"/>
                    <a:pt x="3221" y="3511"/>
                  </a:cubicBezTo>
                  <a:cubicBezTo>
                    <a:pt x="2948" y="3954"/>
                    <a:pt x="2778" y="4465"/>
                    <a:pt x="2471" y="4857"/>
                  </a:cubicBezTo>
                  <a:cubicBezTo>
                    <a:pt x="1986" y="5514"/>
                    <a:pt x="1572" y="6315"/>
                    <a:pt x="697" y="6315"/>
                  </a:cubicBezTo>
                  <a:cubicBezTo>
                    <a:pt x="528" y="6315"/>
                    <a:pt x="343" y="6286"/>
                    <a:pt x="137" y="6220"/>
                  </a:cubicBezTo>
                  <a:cubicBezTo>
                    <a:pt x="135" y="6218"/>
                    <a:pt x="132" y="6216"/>
                    <a:pt x="129" y="6216"/>
                  </a:cubicBezTo>
                  <a:cubicBezTo>
                    <a:pt x="110" y="6216"/>
                    <a:pt x="75" y="6263"/>
                    <a:pt x="1" y="6322"/>
                  </a:cubicBezTo>
                  <a:cubicBezTo>
                    <a:pt x="120" y="6441"/>
                    <a:pt x="256" y="6526"/>
                    <a:pt x="393" y="6595"/>
                  </a:cubicBezTo>
                  <a:cubicBezTo>
                    <a:pt x="778" y="6739"/>
                    <a:pt x="1175" y="6808"/>
                    <a:pt x="1566" y="6808"/>
                  </a:cubicBezTo>
                  <a:cubicBezTo>
                    <a:pt x="2697" y="6808"/>
                    <a:pt x="3781" y="6231"/>
                    <a:pt x="4414" y="5232"/>
                  </a:cubicBezTo>
                  <a:cubicBezTo>
                    <a:pt x="4942" y="4363"/>
                    <a:pt x="5368" y="3443"/>
                    <a:pt x="5828" y="2557"/>
                  </a:cubicBezTo>
                  <a:cubicBezTo>
                    <a:pt x="6288" y="1466"/>
                    <a:pt x="5283" y="870"/>
                    <a:pt x="5044" y="1"/>
                  </a:cubicBezTo>
                  <a:close/>
                </a:path>
              </a:pathLst>
            </a:custGeom>
            <a:solidFill>
              <a:srgbClr val="AAD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2"/>
            <p:cNvSpPr/>
            <p:nvPr/>
          </p:nvSpPr>
          <p:spPr>
            <a:xfrm>
              <a:off x="3844863" y="1029923"/>
              <a:ext cx="20444" cy="105553"/>
            </a:xfrm>
            <a:custGeom>
              <a:avLst/>
              <a:gdLst/>
              <a:ahLst/>
              <a:cxnLst/>
              <a:rect l="l" t="t" r="r" b="b"/>
              <a:pathLst>
                <a:path w="1024" h="5543" extrusionOk="0">
                  <a:moveTo>
                    <a:pt x="154" y="0"/>
                  </a:moveTo>
                  <a:lnTo>
                    <a:pt x="1" y="51"/>
                  </a:lnTo>
                  <a:cubicBezTo>
                    <a:pt x="35" y="375"/>
                    <a:pt x="69" y="682"/>
                    <a:pt x="103" y="1006"/>
                  </a:cubicBezTo>
                  <a:cubicBezTo>
                    <a:pt x="137" y="1840"/>
                    <a:pt x="205" y="2658"/>
                    <a:pt x="222" y="3476"/>
                  </a:cubicBezTo>
                  <a:cubicBezTo>
                    <a:pt x="222" y="4004"/>
                    <a:pt x="171" y="4515"/>
                    <a:pt x="137" y="5027"/>
                  </a:cubicBezTo>
                  <a:cubicBezTo>
                    <a:pt x="123" y="5303"/>
                    <a:pt x="195" y="5542"/>
                    <a:pt x="429" y="5542"/>
                  </a:cubicBezTo>
                  <a:cubicBezTo>
                    <a:pt x="469" y="5542"/>
                    <a:pt x="513" y="5536"/>
                    <a:pt x="563" y="5521"/>
                  </a:cubicBezTo>
                  <a:cubicBezTo>
                    <a:pt x="785" y="5452"/>
                    <a:pt x="955" y="5265"/>
                    <a:pt x="1023" y="5027"/>
                  </a:cubicBezTo>
                  <a:cubicBezTo>
                    <a:pt x="989" y="3868"/>
                    <a:pt x="921" y="2709"/>
                    <a:pt x="768" y="1568"/>
                  </a:cubicBezTo>
                  <a:cubicBezTo>
                    <a:pt x="699" y="1023"/>
                    <a:pt x="376" y="511"/>
                    <a:pt x="154" y="0"/>
                  </a:cubicBezTo>
                  <a:close/>
                </a:path>
              </a:pathLst>
            </a:custGeom>
            <a:solidFill>
              <a:srgbClr val="4E7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2"/>
            <p:cNvSpPr/>
            <p:nvPr/>
          </p:nvSpPr>
          <p:spPr>
            <a:xfrm>
              <a:off x="3901684" y="1145416"/>
              <a:ext cx="8186" cy="81464"/>
            </a:xfrm>
            <a:custGeom>
              <a:avLst/>
              <a:gdLst/>
              <a:ahLst/>
              <a:cxnLst/>
              <a:rect l="l" t="t" r="r" b="b"/>
              <a:pathLst>
                <a:path w="410" h="4278" extrusionOk="0">
                  <a:moveTo>
                    <a:pt x="0" y="1"/>
                  </a:moveTo>
                  <a:lnTo>
                    <a:pt x="0" y="4039"/>
                  </a:lnTo>
                  <a:lnTo>
                    <a:pt x="256" y="4277"/>
                  </a:lnTo>
                  <a:cubicBezTo>
                    <a:pt x="341" y="4107"/>
                    <a:pt x="392" y="3937"/>
                    <a:pt x="409" y="3766"/>
                  </a:cubicBezTo>
                  <a:cubicBezTo>
                    <a:pt x="375" y="2505"/>
                    <a:pt x="324" y="1262"/>
                    <a:pt x="273" y="1"/>
                  </a:cubicBezTo>
                  <a:close/>
                </a:path>
              </a:pathLst>
            </a:custGeom>
            <a:solidFill>
              <a:srgbClr val="9AC7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2"/>
            <p:cNvSpPr/>
            <p:nvPr/>
          </p:nvSpPr>
          <p:spPr>
            <a:xfrm>
              <a:off x="1149349" y="1172685"/>
              <a:ext cx="72493" cy="105134"/>
            </a:xfrm>
            <a:custGeom>
              <a:avLst/>
              <a:gdLst/>
              <a:ahLst/>
              <a:cxnLst/>
              <a:rect l="l" t="t" r="r" b="b"/>
              <a:pathLst>
                <a:path w="3631" h="5521" extrusionOk="0">
                  <a:moveTo>
                    <a:pt x="2659" y="0"/>
                  </a:moveTo>
                  <a:lnTo>
                    <a:pt x="2659" y="3033"/>
                  </a:lnTo>
                  <a:lnTo>
                    <a:pt x="1023" y="2931"/>
                  </a:lnTo>
                  <a:cubicBezTo>
                    <a:pt x="870" y="3186"/>
                    <a:pt x="700" y="3442"/>
                    <a:pt x="546" y="3714"/>
                  </a:cubicBezTo>
                  <a:cubicBezTo>
                    <a:pt x="240" y="4294"/>
                    <a:pt x="1" y="4873"/>
                    <a:pt x="410" y="5520"/>
                  </a:cubicBezTo>
                  <a:cubicBezTo>
                    <a:pt x="700" y="5367"/>
                    <a:pt x="989" y="5095"/>
                    <a:pt x="1296" y="5077"/>
                  </a:cubicBezTo>
                  <a:cubicBezTo>
                    <a:pt x="2046" y="5060"/>
                    <a:pt x="2233" y="4532"/>
                    <a:pt x="2489" y="4004"/>
                  </a:cubicBezTo>
                  <a:cubicBezTo>
                    <a:pt x="2693" y="3527"/>
                    <a:pt x="2932" y="3067"/>
                    <a:pt x="3170" y="2607"/>
                  </a:cubicBezTo>
                  <a:cubicBezTo>
                    <a:pt x="3630" y="1704"/>
                    <a:pt x="3477" y="801"/>
                    <a:pt x="2659" y="0"/>
                  </a:cubicBez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2"/>
            <p:cNvSpPr/>
            <p:nvPr/>
          </p:nvSpPr>
          <p:spPr>
            <a:xfrm>
              <a:off x="1179676" y="1144425"/>
              <a:ext cx="11200" cy="77255"/>
            </a:xfrm>
            <a:custGeom>
              <a:avLst/>
              <a:gdLst/>
              <a:ahLst/>
              <a:cxnLst/>
              <a:rect l="l" t="t" r="r" b="b"/>
              <a:pathLst>
                <a:path w="561" h="4057" extrusionOk="0">
                  <a:moveTo>
                    <a:pt x="339" y="1"/>
                  </a:moveTo>
                  <a:cubicBezTo>
                    <a:pt x="1" y="1"/>
                    <a:pt x="32" y="249"/>
                    <a:pt x="32" y="513"/>
                  </a:cubicBezTo>
                  <a:lnTo>
                    <a:pt x="32" y="2353"/>
                  </a:lnTo>
                  <a:lnTo>
                    <a:pt x="15" y="2438"/>
                  </a:lnTo>
                  <a:lnTo>
                    <a:pt x="32" y="3563"/>
                  </a:lnTo>
                  <a:lnTo>
                    <a:pt x="254" y="4057"/>
                  </a:lnTo>
                  <a:lnTo>
                    <a:pt x="373" y="4057"/>
                  </a:lnTo>
                  <a:cubicBezTo>
                    <a:pt x="424" y="4006"/>
                    <a:pt x="510" y="3938"/>
                    <a:pt x="510" y="3869"/>
                  </a:cubicBezTo>
                  <a:cubicBezTo>
                    <a:pt x="527" y="2711"/>
                    <a:pt x="561" y="1535"/>
                    <a:pt x="561" y="377"/>
                  </a:cubicBezTo>
                  <a:cubicBezTo>
                    <a:pt x="561" y="257"/>
                    <a:pt x="441" y="138"/>
                    <a:pt x="373" y="2"/>
                  </a:cubicBezTo>
                  <a:cubicBezTo>
                    <a:pt x="361" y="1"/>
                    <a:pt x="350" y="1"/>
                    <a:pt x="339" y="1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2"/>
            <p:cNvSpPr/>
            <p:nvPr/>
          </p:nvSpPr>
          <p:spPr>
            <a:xfrm>
              <a:off x="1331689" y="1264488"/>
              <a:ext cx="27232" cy="14377"/>
            </a:xfrm>
            <a:custGeom>
              <a:avLst/>
              <a:gdLst/>
              <a:ahLst/>
              <a:cxnLst/>
              <a:rect l="l" t="t" r="r" b="b"/>
              <a:pathLst>
                <a:path w="1364" h="755" extrusionOk="0">
                  <a:moveTo>
                    <a:pt x="375" y="1"/>
                  </a:moveTo>
                  <a:lnTo>
                    <a:pt x="35" y="18"/>
                  </a:lnTo>
                  <a:cubicBezTo>
                    <a:pt x="35" y="52"/>
                    <a:pt x="35" y="86"/>
                    <a:pt x="1" y="120"/>
                  </a:cubicBezTo>
                  <a:lnTo>
                    <a:pt x="35" y="478"/>
                  </a:lnTo>
                  <a:cubicBezTo>
                    <a:pt x="333" y="665"/>
                    <a:pt x="601" y="755"/>
                    <a:pt x="827" y="755"/>
                  </a:cubicBezTo>
                  <a:cubicBezTo>
                    <a:pt x="1053" y="755"/>
                    <a:pt x="1236" y="665"/>
                    <a:pt x="1364" y="495"/>
                  </a:cubicBezTo>
                  <a:lnTo>
                    <a:pt x="375" y="1"/>
                  </a:ln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2"/>
            <p:cNvSpPr/>
            <p:nvPr/>
          </p:nvSpPr>
          <p:spPr>
            <a:xfrm>
              <a:off x="1169773" y="1190851"/>
              <a:ext cx="10561" cy="21423"/>
            </a:xfrm>
            <a:custGeom>
              <a:avLst/>
              <a:gdLst/>
              <a:ahLst/>
              <a:cxnLst/>
              <a:rect l="l" t="t" r="r" b="b"/>
              <a:pathLst>
                <a:path w="529" h="1125" extrusionOk="0">
                  <a:moveTo>
                    <a:pt x="494" y="0"/>
                  </a:moveTo>
                  <a:cubicBezTo>
                    <a:pt x="477" y="375"/>
                    <a:pt x="0" y="767"/>
                    <a:pt x="528" y="1125"/>
                  </a:cubicBezTo>
                  <a:lnTo>
                    <a:pt x="494" y="0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2"/>
            <p:cNvSpPr/>
            <p:nvPr/>
          </p:nvSpPr>
          <p:spPr>
            <a:xfrm>
              <a:off x="1367407" y="1227184"/>
              <a:ext cx="1717" cy="17862"/>
            </a:xfrm>
            <a:custGeom>
              <a:avLst/>
              <a:gdLst/>
              <a:ahLst/>
              <a:cxnLst/>
              <a:rect l="l" t="t" r="r" b="b"/>
              <a:pathLst>
                <a:path w="86" h="938" extrusionOk="0">
                  <a:moveTo>
                    <a:pt x="1" y="1"/>
                  </a:moveTo>
                  <a:lnTo>
                    <a:pt x="43" y="469"/>
                  </a:lnTo>
                  <a:cubicBezTo>
                    <a:pt x="30" y="311"/>
                    <a:pt x="18" y="154"/>
                    <a:pt x="1" y="1"/>
                  </a:cubicBezTo>
                  <a:close/>
                  <a:moveTo>
                    <a:pt x="43" y="469"/>
                  </a:moveTo>
                  <a:cubicBezTo>
                    <a:pt x="56" y="627"/>
                    <a:pt x="69" y="784"/>
                    <a:pt x="86" y="938"/>
                  </a:cubicBezTo>
                  <a:lnTo>
                    <a:pt x="43" y="469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2"/>
            <p:cNvSpPr/>
            <p:nvPr/>
          </p:nvSpPr>
          <p:spPr>
            <a:xfrm>
              <a:off x="1331350" y="1286235"/>
              <a:ext cx="10561" cy="3904"/>
            </a:xfrm>
            <a:custGeom>
              <a:avLst/>
              <a:gdLst/>
              <a:ahLst/>
              <a:cxnLst/>
              <a:rect l="l" t="t" r="r" b="b"/>
              <a:pathLst>
                <a:path w="529" h="205" extrusionOk="0">
                  <a:moveTo>
                    <a:pt x="529" y="205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2"/>
            <p:cNvSpPr/>
            <p:nvPr/>
          </p:nvSpPr>
          <p:spPr>
            <a:xfrm>
              <a:off x="1331350" y="1266774"/>
              <a:ext cx="699" cy="6817"/>
            </a:xfrm>
            <a:custGeom>
              <a:avLst/>
              <a:gdLst/>
              <a:ahLst/>
              <a:cxnLst/>
              <a:rect l="l" t="t" r="r" b="b"/>
              <a:pathLst>
                <a:path w="35" h="358" extrusionOk="0">
                  <a:moveTo>
                    <a:pt x="0" y="0"/>
                  </a:moveTo>
                  <a:lnTo>
                    <a:pt x="35" y="358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2"/>
            <p:cNvSpPr/>
            <p:nvPr/>
          </p:nvSpPr>
          <p:spPr>
            <a:xfrm>
              <a:off x="1119761" y="1293052"/>
              <a:ext cx="7507" cy="666"/>
            </a:xfrm>
            <a:custGeom>
              <a:avLst/>
              <a:gdLst/>
              <a:ahLst/>
              <a:cxnLst/>
              <a:rect l="l" t="t" r="r" b="b"/>
              <a:pathLst>
                <a:path w="376" h="35" extrusionOk="0">
                  <a:moveTo>
                    <a:pt x="1" y="0"/>
                  </a:moveTo>
                  <a:lnTo>
                    <a:pt x="375" y="34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2"/>
            <p:cNvSpPr/>
            <p:nvPr/>
          </p:nvSpPr>
          <p:spPr>
            <a:xfrm>
              <a:off x="1359920" y="1235620"/>
              <a:ext cx="20" cy="1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2"/>
            <p:cNvSpPr/>
            <p:nvPr/>
          </p:nvSpPr>
          <p:spPr>
            <a:xfrm>
              <a:off x="1045611" y="1209018"/>
              <a:ext cx="1378" cy="2933"/>
            </a:xfrm>
            <a:custGeom>
              <a:avLst/>
              <a:gdLst/>
              <a:ahLst/>
              <a:cxnLst/>
              <a:rect l="l" t="t" r="r" b="b"/>
              <a:pathLst>
                <a:path w="69" h="154" extrusionOk="0">
                  <a:moveTo>
                    <a:pt x="0" y="0"/>
                  </a:moveTo>
                  <a:lnTo>
                    <a:pt x="68" y="154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2"/>
            <p:cNvSpPr/>
            <p:nvPr/>
          </p:nvSpPr>
          <p:spPr>
            <a:xfrm>
              <a:off x="1184727" y="1221662"/>
              <a:ext cx="20" cy="1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2"/>
            <p:cNvSpPr/>
            <p:nvPr/>
          </p:nvSpPr>
          <p:spPr>
            <a:xfrm>
              <a:off x="2160337" y="2244987"/>
              <a:ext cx="20" cy="1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2"/>
            <p:cNvSpPr/>
            <p:nvPr/>
          </p:nvSpPr>
          <p:spPr>
            <a:xfrm>
              <a:off x="2158300" y="2208977"/>
              <a:ext cx="2056" cy="31154"/>
            </a:xfrm>
            <a:custGeom>
              <a:avLst/>
              <a:gdLst/>
              <a:ahLst/>
              <a:cxnLst/>
              <a:rect l="l" t="t" r="r" b="b"/>
              <a:pathLst>
                <a:path w="103" h="1636" extrusionOk="0">
                  <a:moveTo>
                    <a:pt x="1" y="0"/>
                  </a:moveTo>
                  <a:cubicBezTo>
                    <a:pt x="35" y="546"/>
                    <a:pt x="69" y="1091"/>
                    <a:pt x="103" y="1636"/>
                  </a:cubicBezTo>
                  <a:cubicBezTo>
                    <a:pt x="69" y="1091"/>
                    <a:pt x="35" y="546"/>
                    <a:pt x="1" y="0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2"/>
            <p:cNvSpPr/>
            <p:nvPr/>
          </p:nvSpPr>
          <p:spPr>
            <a:xfrm>
              <a:off x="4212259" y="979955"/>
              <a:ext cx="12937" cy="12663"/>
            </a:xfrm>
            <a:custGeom>
              <a:avLst/>
              <a:gdLst/>
              <a:ahLst/>
              <a:cxnLst/>
              <a:rect l="l" t="t" r="r" b="b"/>
              <a:pathLst>
                <a:path w="648" h="665" extrusionOk="0">
                  <a:moveTo>
                    <a:pt x="358" y="0"/>
                  </a:moveTo>
                  <a:lnTo>
                    <a:pt x="0" y="358"/>
                  </a:lnTo>
                  <a:lnTo>
                    <a:pt x="392" y="665"/>
                  </a:lnTo>
                  <a:lnTo>
                    <a:pt x="648" y="307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2"/>
            <p:cNvSpPr/>
            <p:nvPr/>
          </p:nvSpPr>
          <p:spPr>
            <a:xfrm>
              <a:off x="4250353" y="979955"/>
              <a:ext cx="11919" cy="666"/>
            </a:xfrm>
            <a:custGeom>
              <a:avLst/>
              <a:gdLst/>
              <a:ahLst/>
              <a:cxnLst/>
              <a:rect l="l" t="t" r="r" b="b"/>
              <a:pathLst>
                <a:path w="597" h="35" extrusionOk="0">
                  <a:moveTo>
                    <a:pt x="0" y="0"/>
                  </a:moveTo>
                  <a:lnTo>
                    <a:pt x="597" y="34"/>
                  </a:ln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2"/>
            <p:cNvSpPr/>
            <p:nvPr/>
          </p:nvSpPr>
          <p:spPr>
            <a:xfrm>
              <a:off x="4237076" y="978661"/>
              <a:ext cx="2076" cy="343"/>
            </a:xfrm>
            <a:custGeom>
              <a:avLst/>
              <a:gdLst/>
              <a:ahLst/>
              <a:cxnLst/>
              <a:rect l="l" t="t" r="r" b="b"/>
              <a:pathLst>
                <a:path w="104" h="18" extrusionOk="0">
                  <a:moveTo>
                    <a:pt x="1" y="0"/>
                  </a:moveTo>
                  <a:lnTo>
                    <a:pt x="103" y="17"/>
                  </a:lnTo>
                  <a:cubicBezTo>
                    <a:pt x="69" y="0"/>
                    <a:pt x="35" y="0"/>
                    <a:pt x="1" y="0"/>
                  </a:cubicBez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2"/>
            <p:cNvSpPr/>
            <p:nvPr/>
          </p:nvSpPr>
          <p:spPr>
            <a:xfrm>
              <a:off x="4044893" y="1283321"/>
              <a:ext cx="2735" cy="1961"/>
            </a:xfrm>
            <a:custGeom>
              <a:avLst/>
              <a:gdLst/>
              <a:ahLst/>
              <a:cxnLst/>
              <a:rect l="l" t="t" r="r" b="b"/>
              <a:pathLst>
                <a:path w="137" h="103" extrusionOk="0">
                  <a:moveTo>
                    <a:pt x="0" y="0"/>
                  </a:moveTo>
                  <a:lnTo>
                    <a:pt x="137" y="102"/>
                  </a:ln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2"/>
            <p:cNvSpPr/>
            <p:nvPr/>
          </p:nvSpPr>
          <p:spPr>
            <a:xfrm>
              <a:off x="4044553" y="1252168"/>
              <a:ext cx="13616" cy="13330"/>
            </a:xfrm>
            <a:custGeom>
              <a:avLst/>
              <a:gdLst/>
              <a:ahLst/>
              <a:cxnLst/>
              <a:rect l="l" t="t" r="r" b="b"/>
              <a:pathLst>
                <a:path w="682" h="700" extrusionOk="0">
                  <a:moveTo>
                    <a:pt x="256" y="0"/>
                  </a:moveTo>
                  <a:lnTo>
                    <a:pt x="0" y="375"/>
                  </a:lnTo>
                  <a:lnTo>
                    <a:pt x="188" y="699"/>
                  </a:lnTo>
                  <a:lnTo>
                    <a:pt x="614" y="665"/>
                  </a:lnTo>
                  <a:cubicBezTo>
                    <a:pt x="682" y="341"/>
                    <a:pt x="682" y="52"/>
                    <a:pt x="256" y="0"/>
                  </a:cubicBez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2"/>
            <p:cNvSpPr/>
            <p:nvPr/>
          </p:nvSpPr>
          <p:spPr>
            <a:xfrm>
              <a:off x="4025507" y="1226213"/>
              <a:ext cx="20" cy="9426"/>
            </a:xfrm>
            <a:custGeom>
              <a:avLst/>
              <a:gdLst/>
              <a:ahLst/>
              <a:cxnLst/>
              <a:rect l="l" t="t" r="r" b="b"/>
              <a:pathLst>
                <a:path w="1" h="495" extrusionOk="0">
                  <a:moveTo>
                    <a:pt x="0" y="495"/>
                  </a:moveTo>
                  <a:lnTo>
                    <a:pt x="0" y="0"/>
                  </a:lnTo>
                  <a:cubicBezTo>
                    <a:pt x="0" y="171"/>
                    <a:pt x="0" y="324"/>
                    <a:pt x="0" y="495"/>
                  </a:cubicBez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2"/>
            <p:cNvSpPr/>
            <p:nvPr/>
          </p:nvSpPr>
          <p:spPr>
            <a:xfrm>
              <a:off x="4020396" y="1018878"/>
              <a:ext cx="7167" cy="1657"/>
            </a:xfrm>
            <a:custGeom>
              <a:avLst/>
              <a:gdLst/>
              <a:ahLst/>
              <a:cxnLst/>
              <a:rect l="l" t="t" r="r" b="b"/>
              <a:pathLst>
                <a:path w="359" h="87" extrusionOk="0">
                  <a:moveTo>
                    <a:pt x="358" y="86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2"/>
            <p:cNvSpPr/>
            <p:nvPr/>
          </p:nvSpPr>
          <p:spPr>
            <a:xfrm>
              <a:off x="4067333" y="1214197"/>
              <a:ext cx="359" cy="42865"/>
            </a:xfrm>
            <a:custGeom>
              <a:avLst/>
              <a:gdLst/>
              <a:ahLst/>
              <a:cxnLst/>
              <a:rect l="l" t="t" r="r" b="b"/>
              <a:pathLst>
                <a:path w="18" h="2251" extrusionOk="0">
                  <a:moveTo>
                    <a:pt x="1" y="1"/>
                  </a:moveTo>
                  <a:lnTo>
                    <a:pt x="18" y="2250"/>
                  </a:ln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2"/>
            <p:cNvSpPr/>
            <p:nvPr/>
          </p:nvSpPr>
          <p:spPr>
            <a:xfrm>
              <a:off x="4057810" y="1073721"/>
              <a:ext cx="6828" cy="9750"/>
            </a:xfrm>
            <a:custGeom>
              <a:avLst/>
              <a:gdLst/>
              <a:ahLst/>
              <a:cxnLst/>
              <a:rect l="l" t="t" r="r" b="b"/>
              <a:pathLst>
                <a:path w="342" h="512" extrusionOk="0">
                  <a:moveTo>
                    <a:pt x="1" y="0"/>
                  </a:moveTo>
                  <a:lnTo>
                    <a:pt x="1" y="512"/>
                  </a:lnTo>
                  <a:cubicBezTo>
                    <a:pt x="342" y="341"/>
                    <a:pt x="342" y="171"/>
                    <a:pt x="1" y="0"/>
                  </a:cubicBez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2"/>
            <p:cNvSpPr/>
            <p:nvPr/>
          </p:nvSpPr>
          <p:spPr>
            <a:xfrm>
              <a:off x="4067673" y="1081185"/>
              <a:ext cx="1398" cy="10721"/>
            </a:xfrm>
            <a:custGeom>
              <a:avLst/>
              <a:gdLst/>
              <a:ahLst/>
              <a:cxnLst/>
              <a:rect l="l" t="t" r="r" b="b"/>
              <a:pathLst>
                <a:path w="70" h="563" extrusionOk="0">
                  <a:moveTo>
                    <a:pt x="69" y="0"/>
                  </a:moveTo>
                  <a:cubicBezTo>
                    <a:pt x="52" y="188"/>
                    <a:pt x="35" y="375"/>
                    <a:pt x="1" y="563"/>
                  </a:cubicBezTo>
                  <a:cubicBezTo>
                    <a:pt x="35" y="375"/>
                    <a:pt x="52" y="188"/>
                    <a:pt x="69" y="0"/>
                  </a:cubicBez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2"/>
            <p:cNvSpPr/>
            <p:nvPr/>
          </p:nvSpPr>
          <p:spPr>
            <a:xfrm>
              <a:off x="4075160" y="1135685"/>
              <a:ext cx="2416" cy="2628"/>
            </a:xfrm>
            <a:custGeom>
              <a:avLst/>
              <a:gdLst/>
              <a:ahLst/>
              <a:cxnLst/>
              <a:rect l="l" t="t" r="r" b="b"/>
              <a:pathLst>
                <a:path w="121" h="138" extrusionOk="0">
                  <a:moveTo>
                    <a:pt x="120" y="137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2"/>
            <p:cNvSpPr/>
            <p:nvPr/>
          </p:nvSpPr>
          <p:spPr>
            <a:xfrm>
              <a:off x="1489872" y="2333553"/>
              <a:ext cx="11919" cy="52272"/>
            </a:xfrm>
            <a:custGeom>
              <a:avLst/>
              <a:gdLst/>
              <a:ahLst/>
              <a:cxnLst/>
              <a:rect l="l" t="t" r="r" b="b"/>
              <a:pathLst>
                <a:path w="597" h="2745" extrusionOk="0">
                  <a:moveTo>
                    <a:pt x="392" y="1"/>
                  </a:moveTo>
                  <a:cubicBezTo>
                    <a:pt x="0" y="546"/>
                    <a:pt x="154" y="2097"/>
                    <a:pt x="597" y="2744"/>
                  </a:cubicBezTo>
                  <a:lnTo>
                    <a:pt x="597" y="1"/>
                  </a:ln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2"/>
            <p:cNvSpPr/>
            <p:nvPr/>
          </p:nvSpPr>
          <p:spPr>
            <a:xfrm>
              <a:off x="1451439" y="2284900"/>
              <a:ext cx="8505" cy="15920"/>
            </a:xfrm>
            <a:custGeom>
              <a:avLst/>
              <a:gdLst/>
              <a:ahLst/>
              <a:cxnLst/>
              <a:rect l="l" t="t" r="r" b="b"/>
              <a:pathLst>
                <a:path w="426" h="836" extrusionOk="0">
                  <a:moveTo>
                    <a:pt x="51" y="0"/>
                  </a:moveTo>
                  <a:lnTo>
                    <a:pt x="0" y="51"/>
                  </a:lnTo>
                  <a:cubicBezTo>
                    <a:pt x="68" y="307"/>
                    <a:pt x="153" y="580"/>
                    <a:pt x="239" y="835"/>
                  </a:cubicBezTo>
                  <a:lnTo>
                    <a:pt x="426" y="75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2"/>
            <p:cNvSpPr/>
            <p:nvPr/>
          </p:nvSpPr>
          <p:spPr>
            <a:xfrm>
              <a:off x="1450740" y="2283605"/>
              <a:ext cx="1398" cy="2285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1" y="0"/>
                  </a:moveTo>
                  <a:lnTo>
                    <a:pt x="18" y="119"/>
                  </a:lnTo>
                  <a:lnTo>
                    <a:pt x="69" y="6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2"/>
            <p:cNvSpPr/>
            <p:nvPr/>
          </p:nvSpPr>
          <p:spPr>
            <a:xfrm>
              <a:off x="964992" y="1061705"/>
              <a:ext cx="24836" cy="83711"/>
            </a:xfrm>
            <a:custGeom>
              <a:avLst/>
              <a:gdLst/>
              <a:ahLst/>
              <a:cxnLst/>
              <a:rect l="l" t="t" r="r" b="b"/>
              <a:pathLst>
                <a:path w="1244" h="4396" extrusionOk="0">
                  <a:moveTo>
                    <a:pt x="256" y="1"/>
                  </a:moveTo>
                  <a:lnTo>
                    <a:pt x="0" y="410"/>
                  </a:lnTo>
                  <a:cubicBezTo>
                    <a:pt x="528" y="1534"/>
                    <a:pt x="818" y="2710"/>
                    <a:pt x="477" y="3954"/>
                  </a:cubicBezTo>
                  <a:cubicBezTo>
                    <a:pt x="477" y="4242"/>
                    <a:pt x="599" y="4396"/>
                    <a:pt x="842" y="4396"/>
                  </a:cubicBezTo>
                  <a:cubicBezTo>
                    <a:pt x="886" y="4396"/>
                    <a:pt x="935" y="4390"/>
                    <a:pt x="988" y="4380"/>
                  </a:cubicBezTo>
                  <a:cubicBezTo>
                    <a:pt x="1074" y="4192"/>
                    <a:pt x="1159" y="4005"/>
                    <a:pt x="1244" y="3818"/>
                  </a:cubicBezTo>
                  <a:cubicBezTo>
                    <a:pt x="1210" y="3545"/>
                    <a:pt x="1193" y="3255"/>
                    <a:pt x="1142" y="2983"/>
                  </a:cubicBezTo>
                  <a:cubicBezTo>
                    <a:pt x="1022" y="2352"/>
                    <a:pt x="886" y="1722"/>
                    <a:pt x="767" y="1108"/>
                  </a:cubicBezTo>
                  <a:cubicBezTo>
                    <a:pt x="597" y="734"/>
                    <a:pt x="426" y="376"/>
                    <a:pt x="256" y="1"/>
                  </a:cubicBezTo>
                  <a:close/>
                </a:path>
              </a:pathLst>
            </a:custGeom>
            <a:solidFill>
              <a:srgbClr val="1D0C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2"/>
            <p:cNvSpPr/>
            <p:nvPr/>
          </p:nvSpPr>
          <p:spPr>
            <a:xfrm>
              <a:off x="1129623" y="1141855"/>
              <a:ext cx="13297" cy="128499"/>
            </a:xfrm>
            <a:custGeom>
              <a:avLst/>
              <a:gdLst/>
              <a:ahLst/>
              <a:cxnLst/>
              <a:rect l="l" t="t" r="r" b="b"/>
              <a:pathLst>
                <a:path w="666" h="6748" extrusionOk="0">
                  <a:moveTo>
                    <a:pt x="665" y="0"/>
                  </a:moveTo>
                  <a:lnTo>
                    <a:pt x="273" y="188"/>
                  </a:lnTo>
                  <a:cubicBezTo>
                    <a:pt x="256" y="1108"/>
                    <a:pt x="256" y="2028"/>
                    <a:pt x="239" y="2965"/>
                  </a:cubicBezTo>
                  <a:cubicBezTo>
                    <a:pt x="222" y="3187"/>
                    <a:pt x="188" y="3408"/>
                    <a:pt x="154" y="3630"/>
                  </a:cubicBezTo>
                  <a:lnTo>
                    <a:pt x="154" y="5657"/>
                  </a:lnTo>
                  <a:cubicBezTo>
                    <a:pt x="273" y="6015"/>
                    <a:pt x="1" y="6509"/>
                    <a:pt x="665" y="6748"/>
                  </a:cubicBezTo>
                  <a:lnTo>
                    <a:pt x="665" y="0"/>
                  </a:ln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2"/>
            <p:cNvSpPr/>
            <p:nvPr/>
          </p:nvSpPr>
          <p:spPr>
            <a:xfrm>
              <a:off x="1132359" y="1037064"/>
              <a:ext cx="15992" cy="98964"/>
            </a:xfrm>
            <a:custGeom>
              <a:avLst/>
              <a:gdLst/>
              <a:ahLst/>
              <a:cxnLst/>
              <a:rect l="l" t="t" r="r" b="b"/>
              <a:pathLst>
                <a:path w="801" h="5197" extrusionOk="0">
                  <a:moveTo>
                    <a:pt x="34" y="0"/>
                  </a:moveTo>
                  <a:cubicBezTo>
                    <a:pt x="34" y="153"/>
                    <a:pt x="17" y="290"/>
                    <a:pt x="0" y="426"/>
                  </a:cubicBezTo>
                  <a:cubicBezTo>
                    <a:pt x="34" y="1925"/>
                    <a:pt x="85" y="3425"/>
                    <a:pt x="119" y="4924"/>
                  </a:cubicBezTo>
                  <a:lnTo>
                    <a:pt x="375" y="5197"/>
                  </a:lnTo>
                  <a:lnTo>
                    <a:pt x="528" y="5146"/>
                  </a:lnTo>
                  <a:cubicBezTo>
                    <a:pt x="409" y="3425"/>
                    <a:pt x="801" y="1670"/>
                    <a:pt x="34" y="0"/>
                  </a:cubicBez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2"/>
            <p:cNvSpPr/>
            <p:nvPr/>
          </p:nvSpPr>
          <p:spPr>
            <a:xfrm>
              <a:off x="962257" y="1069493"/>
              <a:ext cx="19087" cy="102887"/>
            </a:xfrm>
            <a:custGeom>
              <a:avLst/>
              <a:gdLst/>
              <a:ahLst/>
              <a:cxnLst/>
              <a:rect l="l" t="t" r="r" b="b"/>
              <a:pathLst>
                <a:path w="956" h="5403" extrusionOk="0">
                  <a:moveTo>
                    <a:pt x="137" y="1"/>
                  </a:moveTo>
                  <a:cubicBezTo>
                    <a:pt x="69" y="154"/>
                    <a:pt x="18" y="308"/>
                    <a:pt x="1" y="478"/>
                  </a:cubicBezTo>
                  <a:lnTo>
                    <a:pt x="1" y="4908"/>
                  </a:lnTo>
                  <a:cubicBezTo>
                    <a:pt x="1" y="5061"/>
                    <a:pt x="35" y="5215"/>
                    <a:pt x="52" y="5368"/>
                  </a:cubicBezTo>
                  <a:lnTo>
                    <a:pt x="205" y="5402"/>
                  </a:lnTo>
                  <a:cubicBezTo>
                    <a:pt x="325" y="5146"/>
                    <a:pt x="427" y="4874"/>
                    <a:pt x="512" y="4601"/>
                  </a:cubicBezTo>
                  <a:cubicBezTo>
                    <a:pt x="563" y="4243"/>
                    <a:pt x="597" y="3903"/>
                    <a:pt x="614" y="3545"/>
                  </a:cubicBezTo>
                  <a:cubicBezTo>
                    <a:pt x="955" y="2301"/>
                    <a:pt x="665" y="1142"/>
                    <a:pt x="137" y="1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2"/>
            <p:cNvSpPr/>
            <p:nvPr/>
          </p:nvSpPr>
          <p:spPr>
            <a:xfrm>
              <a:off x="982342" y="1134390"/>
              <a:ext cx="29608" cy="43169"/>
            </a:xfrm>
            <a:custGeom>
              <a:avLst/>
              <a:gdLst/>
              <a:ahLst/>
              <a:cxnLst/>
              <a:rect l="l" t="t" r="r" b="b"/>
              <a:pathLst>
                <a:path w="1483" h="2267" extrusionOk="0">
                  <a:moveTo>
                    <a:pt x="375" y="1"/>
                  </a:moveTo>
                  <a:cubicBezTo>
                    <a:pt x="290" y="188"/>
                    <a:pt x="205" y="375"/>
                    <a:pt x="119" y="563"/>
                  </a:cubicBezTo>
                  <a:lnTo>
                    <a:pt x="0" y="1909"/>
                  </a:lnTo>
                  <a:lnTo>
                    <a:pt x="1482" y="2267"/>
                  </a:lnTo>
                  <a:cubicBezTo>
                    <a:pt x="1261" y="1619"/>
                    <a:pt x="1057" y="989"/>
                    <a:pt x="801" y="392"/>
                  </a:cubicBezTo>
                  <a:cubicBezTo>
                    <a:pt x="733" y="239"/>
                    <a:pt x="528" y="137"/>
                    <a:pt x="375" y="1"/>
                  </a:cubicBez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2"/>
            <p:cNvSpPr/>
            <p:nvPr/>
          </p:nvSpPr>
          <p:spPr>
            <a:xfrm>
              <a:off x="1053098" y="1094801"/>
              <a:ext cx="17030" cy="59070"/>
            </a:xfrm>
            <a:custGeom>
              <a:avLst/>
              <a:gdLst/>
              <a:ahLst/>
              <a:cxnLst/>
              <a:rect l="l" t="t" r="r" b="b"/>
              <a:pathLst>
                <a:path w="853" h="3102" extrusionOk="0">
                  <a:moveTo>
                    <a:pt x="852" y="1"/>
                  </a:moveTo>
                  <a:cubicBezTo>
                    <a:pt x="0" y="1313"/>
                    <a:pt x="17" y="1977"/>
                    <a:pt x="852" y="3102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F4C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2"/>
            <p:cNvSpPr/>
            <p:nvPr/>
          </p:nvSpPr>
          <p:spPr>
            <a:xfrm>
              <a:off x="1306853" y="1005910"/>
              <a:ext cx="25535" cy="242049"/>
            </a:xfrm>
            <a:custGeom>
              <a:avLst/>
              <a:gdLst/>
              <a:ahLst/>
              <a:cxnLst/>
              <a:rect l="l" t="t" r="r" b="b"/>
              <a:pathLst>
                <a:path w="1279" h="12711" extrusionOk="0">
                  <a:moveTo>
                    <a:pt x="290" y="171"/>
                  </a:moveTo>
                  <a:lnTo>
                    <a:pt x="1" y="188"/>
                  </a:lnTo>
                  <a:lnTo>
                    <a:pt x="1" y="477"/>
                  </a:lnTo>
                  <a:cubicBezTo>
                    <a:pt x="120" y="665"/>
                    <a:pt x="341" y="869"/>
                    <a:pt x="341" y="1074"/>
                  </a:cubicBezTo>
                  <a:cubicBezTo>
                    <a:pt x="324" y="2539"/>
                    <a:pt x="290" y="4038"/>
                    <a:pt x="222" y="5521"/>
                  </a:cubicBezTo>
                  <a:cubicBezTo>
                    <a:pt x="188" y="5759"/>
                    <a:pt x="120" y="5998"/>
                    <a:pt x="18" y="6202"/>
                  </a:cubicBezTo>
                  <a:cubicBezTo>
                    <a:pt x="52" y="6407"/>
                    <a:pt x="86" y="6611"/>
                    <a:pt x="137" y="6833"/>
                  </a:cubicBezTo>
                  <a:cubicBezTo>
                    <a:pt x="205" y="6935"/>
                    <a:pt x="307" y="7037"/>
                    <a:pt x="307" y="7139"/>
                  </a:cubicBezTo>
                  <a:cubicBezTo>
                    <a:pt x="307" y="8809"/>
                    <a:pt x="273" y="10496"/>
                    <a:pt x="256" y="12183"/>
                  </a:cubicBezTo>
                  <a:cubicBezTo>
                    <a:pt x="290" y="12353"/>
                    <a:pt x="341" y="12541"/>
                    <a:pt x="376" y="12711"/>
                  </a:cubicBezTo>
                  <a:lnTo>
                    <a:pt x="614" y="12438"/>
                  </a:lnTo>
                  <a:cubicBezTo>
                    <a:pt x="614" y="10990"/>
                    <a:pt x="580" y="9542"/>
                    <a:pt x="614" y="8077"/>
                  </a:cubicBezTo>
                  <a:cubicBezTo>
                    <a:pt x="614" y="7480"/>
                    <a:pt x="733" y="6884"/>
                    <a:pt x="733" y="6288"/>
                  </a:cubicBezTo>
                  <a:cubicBezTo>
                    <a:pt x="699" y="5180"/>
                    <a:pt x="563" y="4056"/>
                    <a:pt x="563" y="2948"/>
                  </a:cubicBezTo>
                  <a:cubicBezTo>
                    <a:pt x="546" y="2130"/>
                    <a:pt x="665" y="1329"/>
                    <a:pt x="1279" y="699"/>
                  </a:cubicBezTo>
                  <a:cubicBezTo>
                    <a:pt x="1227" y="0"/>
                    <a:pt x="631" y="307"/>
                    <a:pt x="290" y="171"/>
                  </a:cubicBezTo>
                  <a:close/>
                </a:path>
              </a:pathLst>
            </a:custGeom>
            <a:solidFill>
              <a:srgbClr val="1313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2"/>
            <p:cNvSpPr/>
            <p:nvPr/>
          </p:nvSpPr>
          <p:spPr>
            <a:xfrm>
              <a:off x="1294614" y="1136009"/>
              <a:ext cx="18388" cy="111627"/>
            </a:xfrm>
            <a:custGeom>
              <a:avLst/>
              <a:gdLst/>
              <a:ahLst/>
              <a:cxnLst/>
              <a:rect l="l" t="t" r="r" b="b"/>
              <a:pathLst>
                <a:path w="921" h="5862" extrusionOk="0">
                  <a:moveTo>
                    <a:pt x="750" y="1"/>
                  </a:moveTo>
                  <a:lnTo>
                    <a:pt x="17" y="120"/>
                  </a:lnTo>
                  <a:lnTo>
                    <a:pt x="17" y="733"/>
                  </a:lnTo>
                  <a:cubicBezTo>
                    <a:pt x="51" y="1824"/>
                    <a:pt x="0" y="2931"/>
                    <a:pt x="154" y="4022"/>
                  </a:cubicBezTo>
                  <a:cubicBezTo>
                    <a:pt x="239" y="4652"/>
                    <a:pt x="631" y="5249"/>
                    <a:pt x="869" y="5862"/>
                  </a:cubicBezTo>
                  <a:lnTo>
                    <a:pt x="869" y="5351"/>
                  </a:lnTo>
                  <a:cubicBezTo>
                    <a:pt x="903" y="3664"/>
                    <a:pt x="920" y="1977"/>
                    <a:pt x="920" y="290"/>
                  </a:cubicBezTo>
                  <a:cubicBezTo>
                    <a:pt x="920" y="188"/>
                    <a:pt x="818" y="86"/>
                    <a:pt x="750" y="1"/>
                  </a:cubicBezTo>
                  <a:close/>
                </a:path>
              </a:pathLst>
            </a:custGeom>
            <a:solidFill>
              <a:srgbClr val="BC9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2"/>
            <p:cNvSpPr/>
            <p:nvPr/>
          </p:nvSpPr>
          <p:spPr>
            <a:xfrm>
              <a:off x="1233382" y="1101942"/>
              <a:ext cx="16012" cy="17348"/>
            </a:xfrm>
            <a:custGeom>
              <a:avLst/>
              <a:gdLst/>
              <a:ahLst/>
              <a:cxnLst/>
              <a:rect l="l" t="t" r="r" b="b"/>
              <a:pathLst>
                <a:path w="802" h="911" extrusionOk="0">
                  <a:moveTo>
                    <a:pt x="529" y="1"/>
                  </a:moveTo>
                  <a:lnTo>
                    <a:pt x="0" y="69"/>
                  </a:lnTo>
                  <a:cubicBezTo>
                    <a:pt x="176" y="467"/>
                    <a:pt x="202" y="910"/>
                    <a:pt x="692" y="910"/>
                  </a:cubicBezTo>
                  <a:cubicBezTo>
                    <a:pt x="726" y="910"/>
                    <a:pt x="763" y="908"/>
                    <a:pt x="801" y="904"/>
                  </a:cubicBezTo>
                  <a:cubicBezTo>
                    <a:pt x="716" y="597"/>
                    <a:pt x="631" y="290"/>
                    <a:pt x="529" y="1"/>
                  </a:cubicBez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2"/>
            <p:cNvSpPr/>
            <p:nvPr/>
          </p:nvSpPr>
          <p:spPr>
            <a:xfrm>
              <a:off x="1286449" y="1138294"/>
              <a:ext cx="8525" cy="11692"/>
            </a:xfrm>
            <a:custGeom>
              <a:avLst/>
              <a:gdLst/>
              <a:ahLst/>
              <a:cxnLst/>
              <a:rect l="l" t="t" r="r" b="b"/>
              <a:pathLst>
                <a:path w="427" h="614" extrusionOk="0">
                  <a:moveTo>
                    <a:pt x="426" y="0"/>
                  </a:moveTo>
                  <a:cubicBezTo>
                    <a:pt x="0" y="204"/>
                    <a:pt x="35" y="409"/>
                    <a:pt x="426" y="613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1D0C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2"/>
            <p:cNvSpPr/>
            <p:nvPr/>
          </p:nvSpPr>
          <p:spPr>
            <a:xfrm>
              <a:off x="1311964" y="1247617"/>
              <a:ext cx="2396" cy="2952"/>
            </a:xfrm>
            <a:custGeom>
              <a:avLst/>
              <a:gdLst/>
              <a:ahLst/>
              <a:cxnLst/>
              <a:rect l="l" t="t" r="r" b="b"/>
              <a:pathLst>
                <a:path w="120" h="155" extrusionOk="0">
                  <a:moveTo>
                    <a:pt x="0" y="1"/>
                  </a:moveTo>
                  <a:lnTo>
                    <a:pt x="34" y="154"/>
                  </a:lnTo>
                  <a:lnTo>
                    <a:pt x="120" y="18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rgbClr val="BC9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2"/>
            <p:cNvSpPr/>
            <p:nvPr/>
          </p:nvSpPr>
          <p:spPr>
            <a:xfrm>
              <a:off x="1132359" y="1145092"/>
              <a:ext cx="2735" cy="65887"/>
            </a:xfrm>
            <a:custGeom>
              <a:avLst/>
              <a:gdLst/>
              <a:ahLst/>
              <a:cxnLst/>
              <a:rect l="l" t="t" r="r" b="b"/>
              <a:pathLst>
                <a:path w="137" h="3460" extrusionOk="0">
                  <a:moveTo>
                    <a:pt x="136" y="1"/>
                  </a:moveTo>
                  <a:lnTo>
                    <a:pt x="136" y="1"/>
                  </a:lnTo>
                  <a:cubicBezTo>
                    <a:pt x="68" y="137"/>
                    <a:pt x="34" y="256"/>
                    <a:pt x="17" y="393"/>
                  </a:cubicBezTo>
                  <a:cubicBezTo>
                    <a:pt x="0" y="1415"/>
                    <a:pt x="17" y="2437"/>
                    <a:pt x="17" y="3460"/>
                  </a:cubicBezTo>
                  <a:cubicBezTo>
                    <a:pt x="51" y="3238"/>
                    <a:pt x="85" y="3017"/>
                    <a:pt x="102" y="2795"/>
                  </a:cubicBezTo>
                  <a:cubicBezTo>
                    <a:pt x="119" y="1858"/>
                    <a:pt x="136" y="938"/>
                    <a:pt x="136" y="1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2"/>
            <p:cNvSpPr/>
            <p:nvPr/>
          </p:nvSpPr>
          <p:spPr>
            <a:xfrm>
              <a:off x="1736160" y="1273248"/>
              <a:ext cx="35398" cy="14682"/>
            </a:xfrm>
            <a:custGeom>
              <a:avLst/>
              <a:gdLst/>
              <a:ahLst/>
              <a:cxnLst/>
              <a:rect l="l" t="t" r="r" b="b"/>
              <a:pathLst>
                <a:path w="1773" h="771" extrusionOk="0">
                  <a:moveTo>
                    <a:pt x="562" y="1"/>
                  </a:moveTo>
                  <a:lnTo>
                    <a:pt x="188" y="512"/>
                  </a:lnTo>
                  <a:cubicBezTo>
                    <a:pt x="119" y="597"/>
                    <a:pt x="51" y="682"/>
                    <a:pt x="0" y="768"/>
                  </a:cubicBezTo>
                  <a:cubicBezTo>
                    <a:pt x="38" y="770"/>
                    <a:pt x="76" y="771"/>
                    <a:pt x="114" y="771"/>
                  </a:cubicBezTo>
                  <a:cubicBezTo>
                    <a:pt x="753" y="771"/>
                    <a:pt x="1354" y="501"/>
                    <a:pt x="1772" y="18"/>
                  </a:cubicBezTo>
                  <a:lnTo>
                    <a:pt x="920" y="18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2"/>
            <p:cNvSpPr/>
            <p:nvPr/>
          </p:nvSpPr>
          <p:spPr>
            <a:xfrm>
              <a:off x="1780722" y="1179806"/>
              <a:ext cx="45261" cy="82111"/>
            </a:xfrm>
            <a:custGeom>
              <a:avLst/>
              <a:gdLst/>
              <a:ahLst/>
              <a:cxnLst/>
              <a:rect l="l" t="t" r="r" b="b"/>
              <a:pathLst>
                <a:path w="2267" h="4312" extrusionOk="0">
                  <a:moveTo>
                    <a:pt x="273" y="1"/>
                  </a:moveTo>
                  <a:cubicBezTo>
                    <a:pt x="153" y="342"/>
                    <a:pt x="85" y="717"/>
                    <a:pt x="34" y="1091"/>
                  </a:cubicBezTo>
                  <a:cubicBezTo>
                    <a:pt x="0" y="2165"/>
                    <a:pt x="34" y="3238"/>
                    <a:pt x="34" y="4312"/>
                  </a:cubicBezTo>
                  <a:cubicBezTo>
                    <a:pt x="273" y="4056"/>
                    <a:pt x="494" y="3766"/>
                    <a:pt x="682" y="3477"/>
                  </a:cubicBezTo>
                  <a:cubicBezTo>
                    <a:pt x="1227" y="2471"/>
                    <a:pt x="1738" y="1466"/>
                    <a:pt x="2266" y="444"/>
                  </a:cubicBezTo>
                  <a:cubicBezTo>
                    <a:pt x="2181" y="376"/>
                    <a:pt x="2113" y="256"/>
                    <a:pt x="2028" y="239"/>
                  </a:cubicBezTo>
                  <a:cubicBezTo>
                    <a:pt x="1500" y="154"/>
                    <a:pt x="971" y="86"/>
                    <a:pt x="273" y="1"/>
                  </a:cubicBez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2"/>
            <p:cNvSpPr/>
            <p:nvPr/>
          </p:nvSpPr>
          <p:spPr>
            <a:xfrm>
              <a:off x="1306853" y="1007205"/>
              <a:ext cx="5810" cy="2285"/>
            </a:xfrm>
            <a:custGeom>
              <a:avLst/>
              <a:gdLst/>
              <a:ahLst/>
              <a:cxnLst/>
              <a:rect l="l" t="t" r="r" b="b"/>
              <a:pathLst>
                <a:path w="291" h="120" extrusionOk="0">
                  <a:moveTo>
                    <a:pt x="1" y="1"/>
                  </a:moveTo>
                  <a:cubicBezTo>
                    <a:pt x="1" y="35"/>
                    <a:pt x="1" y="86"/>
                    <a:pt x="1" y="120"/>
                  </a:cubicBezTo>
                  <a:lnTo>
                    <a:pt x="290" y="1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2"/>
            <p:cNvSpPr/>
            <p:nvPr/>
          </p:nvSpPr>
          <p:spPr>
            <a:xfrm>
              <a:off x="2171577" y="2202160"/>
              <a:ext cx="4432" cy="3256"/>
            </a:xfrm>
            <a:custGeom>
              <a:avLst/>
              <a:gdLst/>
              <a:ahLst/>
              <a:cxnLst/>
              <a:rect l="l" t="t" r="r" b="b"/>
              <a:pathLst>
                <a:path w="222" h="171" extrusionOk="0">
                  <a:moveTo>
                    <a:pt x="188" y="0"/>
                  </a:moveTo>
                  <a:cubicBezTo>
                    <a:pt x="119" y="52"/>
                    <a:pt x="68" y="86"/>
                    <a:pt x="17" y="137"/>
                  </a:cubicBezTo>
                  <a:cubicBezTo>
                    <a:pt x="0" y="137"/>
                    <a:pt x="34" y="171"/>
                    <a:pt x="34" y="171"/>
                  </a:cubicBezTo>
                  <a:cubicBezTo>
                    <a:pt x="102" y="154"/>
                    <a:pt x="154" y="120"/>
                    <a:pt x="222" y="86"/>
                  </a:cubicBezTo>
                  <a:cubicBezTo>
                    <a:pt x="222" y="52"/>
                    <a:pt x="205" y="18"/>
                    <a:pt x="188" y="0"/>
                  </a:cubicBez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2"/>
            <p:cNvSpPr/>
            <p:nvPr/>
          </p:nvSpPr>
          <p:spPr>
            <a:xfrm>
              <a:off x="2170559" y="2216118"/>
              <a:ext cx="10222" cy="109209"/>
            </a:xfrm>
            <a:custGeom>
              <a:avLst/>
              <a:gdLst/>
              <a:ahLst/>
              <a:cxnLst/>
              <a:rect l="l" t="t" r="r" b="b"/>
              <a:pathLst>
                <a:path w="512" h="5735" extrusionOk="0">
                  <a:moveTo>
                    <a:pt x="205" y="0"/>
                  </a:moveTo>
                  <a:lnTo>
                    <a:pt x="51" y="34"/>
                  </a:lnTo>
                  <a:cubicBezTo>
                    <a:pt x="34" y="205"/>
                    <a:pt x="17" y="358"/>
                    <a:pt x="0" y="528"/>
                  </a:cubicBezTo>
                  <a:cubicBezTo>
                    <a:pt x="17" y="648"/>
                    <a:pt x="17" y="767"/>
                    <a:pt x="17" y="869"/>
                  </a:cubicBezTo>
                  <a:cubicBezTo>
                    <a:pt x="34" y="954"/>
                    <a:pt x="34" y="1057"/>
                    <a:pt x="34" y="1142"/>
                  </a:cubicBezTo>
                  <a:lnTo>
                    <a:pt x="34" y="1176"/>
                  </a:lnTo>
                  <a:lnTo>
                    <a:pt x="17" y="1193"/>
                  </a:lnTo>
                  <a:lnTo>
                    <a:pt x="17" y="3834"/>
                  </a:lnTo>
                  <a:cubicBezTo>
                    <a:pt x="17" y="4328"/>
                    <a:pt x="17" y="4839"/>
                    <a:pt x="34" y="5350"/>
                  </a:cubicBezTo>
                  <a:cubicBezTo>
                    <a:pt x="59" y="5511"/>
                    <a:pt x="75" y="5734"/>
                    <a:pt x="225" y="5734"/>
                  </a:cubicBezTo>
                  <a:cubicBezTo>
                    <a:pt x="281" y="5734"/>
                    <a:pt x="357" y="5702"/>
                    <a:pt x="460" y="5623"/>
                  </a:cubicBezTo>
                  <a:cubicBezTo>
                    <a:pt x="477" y="4294"/>
                    <a:pt x="511" y="2982"/>
                    <a:pt x="477" y="1653"/>
                  </a:cubicBezTo>
                  <a:cubicBezTo>
                    <a:pt x="477" y="1108"/>
                    <a:pt x="290" y="545"/>
                    <a:pt x="205" y="0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2"/>
            <p:cNvSpPr/>
            <p:nvPr/>
          </p:nvSpPr>
          <p:spPr>
            <a:xfrm>
              <a:off x="2170898" y="2238817"/>
              <a:ext cx="20" cy="50310"/>
            </a:xfrm>
            <a:custGeom>
              <a:avLst/>
              <a:gdLst/>
              <a:ahLst/>
              <a:cxnLst/>
              <a:rect l="l" t="t" r="r" b="b"/>
              <a:pathLst>
                <a:path w="1" h="2642" extrusionOk="0">
                  <a:moveTo>
                    <a:pt x="0" y="1"/>
                  </a:moveTo>
                  <a:lnTo>
                    <a:pt x="0" y="2642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2"/>
            <p:cNvSpPr/>
            <p:nvPr/>
          </p:nvSpPr>
          <p:spPr>
            <a:xfrm>
              <a:off x="2166805" y="2232990"/>
              <a:ext cx="4792" cy="4875"/>
            </a:xfrm>
            <a:custGeom>
              <a:avLst/>
              <a:gdLst/>
              <a:ahLst/>
              <a:cxnLst/>
              <a:rect l="l" t="t" r="r" b="b"/>
              <a:pathLst>
                <a:path w="240" h="256" extrusionOk="0">
                  <a:moveTo>
                    <a:pt x="205" y="0"/>
                  </a:moveTo>
                  <a:lnTo>
                    <a:pt x="1" y="102"/>
                  </a:lnTo>
                  <a:lnTo>
                    <a:pt x="239" y="256"/>
                  </a:lnTo>
                  <a:cubicBezTo>
                    <a:pt x="222" y="171"/>
                    <a:pt x="205" y="85"/>
                    <a:pt x="205" y="0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2"/>
            <p:cNvSpPr/>
            <p:nvPr/>
          </p:nvSpPr>
          <p:spPr>
            <a:xfrm>
              <a:off x="2187908" y="1161640"/>
              <a:ext cx="49673" cy="98335"/>
            </a:xfrm>
            <a:custGeom>
              <a:avLst/>
              <a:gdLst/>
              <a:ahLst/>
              <a:cxnLst/>
              <a:rect l="l" t="t" r="r" b="b"/>
              <a:pathLst>
                <a:path w="2488" h="5164" extrusionOk="0">
                  <a:moveTo>
                    <a:pt x="630" y="1"/>
                  </a:moveTo>
                  <a:lnTo>
                    <a:pt x="630" y="18"/>
                  </a:lnTo>
                  <a:cubicBezTo>
                    <a:pt x="630" y="18"/>
                    <a:pt x="631" y="18"/>
                    <a:pt x="631" y="18"/>
                  </a:cubicBezTo>
                  <a:lnTo>
                    <a:pt x="631" y="18"/>
                  </a:lnTo>
                  <a:cubicBezTo>
                    <a:pt x="634" y="251"/>
                    <a:pt x="713" y="499"/>
                    <a:pt x="613" y="665"/>
                  </a:cubicBezTo>
                  <a:cubicBezTo>
                    <a:pt x="0" y="1585"/>
                    <a:pt x="204" y="2608"/>
                    <a:pt x="187" y="3596"/>
                  </a:cubicBezTo>
                  <a:cubicBezTo>
                    <a:pt x="170" y="3903"/>
                    <a:pt x="153" y="4209"/>
                    <a:pt x="136" y="4516"/>
                  </a:cubicBezTo>
                  <a:lnTo>
                    <a:pt x="119" y="4771"/>
                  </a:lnTo>
                  <a:cubicBezTo>
                    <a:pt x="119" y="4891"/>
                    <a:pt x="136" y="5010"/>
                    <a:pt x="136" y="5129"/>
                  </a:cubicBezTo>
                  <a:cubicBezTo>
                    <a:pt x="170" y="5146"/>
                    <a:pt x="222" y="5146"/>
                    <a:pt x="256" y="5163"/>
                  </a:cubicBezTo>
                  <a:lnTo>
                    <a:pt x="2488" y="1006"/>
                  </a:lnTo>
                  <a:cubicBezTo>
                    <a:pt x="2454" y="955"/>
                    <a:pt x="2419" y="853"/>
                    <a:pt x="2402" y="853"/>
                  </a:cubicBezTo>
                  <a:cubicBezTo>
                    <a:pt x="2057" y="930"/>
                    <a:pt x="1822" y="982"/>
                    <a:pt x="1649" y="982"/>
                  </a:cubicBezTo>
                  <a:cubicBezTo>
                    <a:pt x="1285" y="982"/>
                    <a:pt x="1192" y="751"/>
                    <a:pt x="903" y="35"/>
                  </a:cubicBezTo>
                  <a:cubicBezTo>
                    <a:pt x="895" y="18"/>
                    <a:pt x="852" y="14"/>
                    <a:pt x="799" y="14"/>
                  </a:cubicBezTo>
                  <a:cubicBezTo>
                    <a:pt x="746" y="14"/>
                    <a:pt x="682" y="18"/>
                    <a:pt x="631" y="18"/>
                  </a:cubicBezTo>
                  <a:lnTo>
                    <a:pt x="631" y="18"/>
                  </a:lnTo>
                  <a:cubicBezTo>
                    <a:pt x="631" y="12"/>
                    <a:pt x="630" y="7"/>
                    <a:pt x="630" y="1"/>
                  </a:cubicBez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2"/>
            <p:cNvSpPr/>
            <p:nvPr/>
          </p:nvSpPr>
          <p:spPr>
            <a:xfrm>
              <a:off x="2190623" y="1055878"/>
              <a:ext cx="22121" cy="106105"/>
            </a:xfrm>
            <a:custGeom>
              <a:avLst/>
              <a:gdLst/>
              <a:ahLst/>
              <a:cxnLst/>
              <a:rect l="l" t="t" r="r" b="b"/>
              <a:pathLst>
                <a:path w="1108" h="5572" extrusionOk="0">
                  <a:moveTo>
                    <a:pt x="0" y="0"/>
                  </a:moveTo>
                  <a:lnTo>
                    <a:pt x="0" y="2931"/>
                  </a:lnTo>
                  <a:lnTo>
                    <a:pt x="0" y="5061"/>
                  </a:lnTo>
                  <a:lnTo>
                    <a:pt x="487" y="5548"/>
                  </a:lnTo>
                  <a:lnTo>
                    <a:pt x="487" y="5548"/>
                  </a:lnTo>
                  <a:cubicBezTo>
                    <a:pt x="467" y="5484"/>
                    <a:pt x="428" y="5411"/>
                    <a:pt x="443" y="5350"/>
                  </a:cubicBezTo>
                  <a:cubicBezTo>
                    <a:pt x="580" y="4652"/>
                    <a:pt x="733" y="3953"/>
                    <a:pt x="869" y="3255"/>
                  </a:cubicBezTo>
                  <a:cubicBezTo>
                    <a:pt x="1108" y="2079"/>
                    <a:pt x="597" y="1108"/>
                    <a:pt x="0" y="0"/>
                  </a:cubicBezTo>
                  <a:close/>
                  <a:moveTo>
                    <a:pt x="487" y="5548"/>
                  </a:moveTo>
                  <a:cubicBezTo>
                    <a:pt x="490" y="5556"/>
                    <a:pt x="492" y="5564"/>
                    <a:pt x="494" y="5572"/>
                  </a:cubicBezTo>
                  <a:lnTo>
                    <a:pt x="494" y="5555"/>
                  </a:lnTo>
                  <a:lnTo>
                    <a:pt x="487" y="5548"/>
                  </a:lnTo>
                  <a:close/>
                </a:path>
              </a:pathLst>
            </a:custGeom>
            <a:solidFill>
              <a:srgbClr val="F4C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2"/>
            <p:cNvSpPr/>
            <p:nvPr/>
          </p:nvSpPr>
          <p:spPr>
            <a:xfrm>
              <a:off x="2213743" y="1123041"/>
              <a:ext cx="20105" cy="49015"/>
            </a:xfrm>
            <a:custGeom>
              <a:avLst/>
              <a:gdLst/>
              <a:ahLst/>
              <a:cxnLst/>
              <a:rect l="l" t="t" r="r" b="b"/>
              <a:pathLst>
                <a:path w="1007" h="2574" extrusionOk="0">
                  <a:moveTo>
                    <a:pt x="359" y="0"/>
                  </a:moveTo>
                  <a:cubicBezTo>
                    <a:pt x="257" y="869"/>
                    <a:pt x="1" y="1721"/>
                    <a:pt x="495" y="2573"/>
                  </a:cubicBezTo>
                  <a:cubicBezTo>
                    <a:pt x="1006" y="1874"/>
                    <a:pt x="938" y="460"/>
                    <a:pt x="359" y="0"/>
                  </a:cubicBezTo>
                  <a:close/>
                </a:path>
              </a:pathLst>
            </a:custGeom>
            <a:solidFill>
              <a:srgbClr val="E5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2"/>
            <p:cNvSpPr/>
            <p:nvPr/>
          </p:nvSpPr>
          <p:spPr>
            <a:xfrm>
              <a:off x="2181100" y="1110358"/>
              <a:ext cx="9543" cy="43188"/>
            </a:xfrm>
            <a:custGeom>
              <a:avLst/>
              <a:gdLst/>
              <a:ahLst/>
              <a:cxnLst/>
              <a:rect l="l" t="t" r="r" b="b"/>
              <a:pathLst>
                <a:path w="478" h="2268" extrusionOk="0">
                  <a:moveTo>
                    <a:pt x="269" y="0"/>
                  </a:moveTo>
                  <a:cubicBezTo>
                    <a:pt x="121" y="0"/>
                    <a:pt x="102" y="170"/>
                    <a:pt x="102" y="360"/>
                  </a:cubicBezTo>
                  <a:cubicBezTo>
                    <a:pt x="68" y="888"/>
                    <a:pt x="34" y="1399"/>
                    <a:pt x="0" y="1927"/>
                  </a:cubicBezTo>
                  <a:cubicBezTo>
                    <a:pt x="0" y="2046"/>
                    <a:pt x="17" y="2166"/>
                    <a:pt x="17" y="2268"/>
                  </a:cubicBezTo>
                  <a:lnTo>
                    <a:pt x="477" y="2200"/>
                  </a:lnTo>
                  <a:lnTo>
                    <a:pt x="477" y="70"/>
                  </a:lnTo>
                  <a:cubicBezTo>
                    <a:pt x="389" y="21"/>
                    <a:pt x="321" y="0"/>
                    <a:pt x="269" y="0"/>
                  </a:cubicBezTo>
                  <a:close/>
                </a:path>
              </a:pathLst>
            </a:custGeom>
            <a:solidFill>
              <a:srgbClr val="1D0C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2"/>
            <p:cNvSpPr/>
            <p:nvPr/>
          </p:nvSpPr>
          <p:spPr>
            <a:xfrm>
              <a:off x="2243351" y="1185653"/>
              <a:ext cx="2056" cy="2609"/>
            </a:xfrm>
            <a:custGeom>
              <a:avLst/>
              <a:gdLst/>
              <a:ahLst/>
              <a:cxnLst/>
              <a:rect l="l" t="t" r="r" b="b"/>
              <a:pathLst>
                <a:path w="103" h="137" extrusionOk="0">
                  <a:moveTo>
                    <a:pt x="103" y="1"/>
                  </a:moveTo>
                  <a:lnTo>
                    <a:pt x="103" y="1"/>
                  </a:lnTo>
                  <a:cubicBezTo>
                    <a:pt x="51" y="52"/>
                    <a:pt x="34" y="103"/>
                    <a:pt x="0" y="137"/>
                  </a:cubicBezTo>
                  <a:cubicBezTo>
                    <a:pt x="34" y="103"/>
                    <a:pt x="68" y="52"/>
                    <a:pt x="103" y="1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2"/>
            <p:cNvSpPr/>
            <p:nvPr/>
          </p:nvSpPr>
          <p:spPr>
            <a:xfrm>
              <a:off x="1974263" y="1169752"/>
              <a:ext cx="71115" cy="114883"/>
            </a:xfrm>
            <a:custGeom>
              <a:avLst/>
              <a:gdLst/>
              <a:ahLst/>
              <a:cxnLst/>
              <a:rect l="l" t="t" r="r" b="b"/>
              <a:pathLst>
                <a:path w="3562" h="6033" extrusionOk="0">
                  <a:moveTo>
                    <a:pt x="2574" y="1"/>
                  </a:moveTo>
                  <a:cubicBezTo>
                    <a:pt x="2557" y="290"/>
                    <a:pt x="2523" y="580"/>
                    <a:pt x="2506" y="870"/>
                  </a:cubicBezTo>
                  <a:cubicBezTo>
                    <a:pt x="2489" y="1364"/>
                    <a:pt x="2472" y="1875"/>
                    <a:pt x="2472" y="2369"/>
                  </a:cubicBezTo>
                  <a:cubicBezTo>
                    <a:pt x="2428" y="2727"/>
                    <a:pt x="2273" y="2816"/>
                    <a:pt x="2088" y="2816"/>
                  </a:cubicBezTo>
                  <a:cubicBezTo>
                    <a:pt x="1912" y="2816"/>
                    <a:pt x="1709" y="2735"/>
                    <a:pt x="1551" y="2727"/>
                  </a:cubicBezTo>
                  <a:cubicBezTo>
                    <a:pt x="1509" y="2726"/>
                    <a:pt x="1468" y="2725"/>
                    <a:pt x="1428" y="2725"/>
                  </a:cubicBezTo>
                  <a:cubicBezTo>
                    <a:pt x="767" y="2725"/>
                    <a:pt x="486" y="2872"/>
                    <a:pt x="342" y="3579"/>
                  </a:cubicBezTo>
                  <a:cubicBezTo>
                    <a:pt x="188" y="4328"/>
                    <a:pt x="120" y="5078"/>
                    <a:pt x="1" y="6032"/>
                  </a:cubicBezTo>
                  <a:cubicBezTo>
                    <a:pt x="325" y="5709"/>
                    <a:pt x="495" y="5419"/>
                    <a:pt x="734" y="5351"/>
                  </a:cubicBezTo>
                  <a:cubicBezTo>
                    <a:pt x="1637" y="5095"/>
                    <a:pt x="2046" y="4414"/>
                    <a:pt x="2403" y="3647"/>
                  </a:cubicBezTo>
                  <a:cubicBezTo>
                    <a:pt x="3460" y="1466"/>
                    <a:pt x="3562" y="2182"/>
                    <a:pt x="2574" y="69"/>
                  </a:cubicBezTo>
                  <a:cubicBezTo>
                    <a:pt x="2574" y="52"/>
                    <a:pt x="2574" y="18"/>
                    <a:pt x="2574" y="1"/>
                  </a:cubicBez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2"/>
            <p:cNvSpPr/>
            <p:nvPr/>
          </p:nvSpPr>
          <p:spPr>
            <a:xfrm>
              <a:off x="1951143" y="1135361"/>
              <a:ext cx="16012" cy="134021"/>
            </a:xfrm>
            <a:custGeom>
              <a:avLst/>
              <a:gdLst/>
              <a:ahLst/>
              <a:cxnLst/>
              <a:rect l="l" t="t" r="r" b="b"/>
              <a:pathLst>
                <a:path w="802" h="7038" extrusionOk="0">
                  <a:moveTo>
                    <a:pt x="801" y="1"/>
                  </a:moveTo>
                  <a:lnTo>
                    <a:pt x="34" y="69"/>
                  </a:lnTo>
                  <a:cubicBezTo>
                    <a:pt x="34" y="2011"/>
                    <a:pt x="69" y="3902"/>
                    <a:pt x="17" y="5777"/>
                  </a:cubicBezTo>
                  <a:cubicBezTo>
                    <a:pt x="0" y="6373"/>
                    <a:pt x="239" y="6646"/>
                    <a:pt x="801" y="7037"/>
                  </a:cubicBezTo>
                  <a:lnTo>
                    <a:pt x="801" y="1"/>
                  </a:ln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2"/>
            <p:cNvSpPr/>
            <p:nvPr/>
          </p:nvSpPr>
          <p:spPr>
            <a:xfrm>
              <a:off x="1977337" y="1079567"/>
              <a:ext cx="15673" cy="146989"/>
            </a:xfrm>
            <a:custGeom>
              <a:avLst/>
              <a:gdLst/>
              <a:ahLst/>
              <a:cxnLst/>
              <a:rect l="l" t="t" r="r" b="b"/>
              <a:pathLst>
                <a:path w="785" h="7719" extrusionOk="0">
                  <a:moveTo>
                    <a:pt x="0" y="0"/>
                  </a:moveTo>
                  <a:lnTo>
                    <a:pt x="0" y="7718"/>
                  </a:lnTo>
                  <a:cubicBezTo>
                    <a:pt x="426" y="6849"/>
                    <a:pt x="784" y="6049"/>
                    <a:pt x="716" y="5078"/>
                  </a:cubicBezTo>
                  <a:cubicBezTo>
                    <a:pt x="648" y="4089"/>
                    <a:pt x="648" y="3084"/>
                    <a:pt x="716" y="2096"/>
                  </a:cubicBezTo>
                  <a:cubicBezTo>
                    <a:pt x="767" y="1244"/>
                    <a:pt x="409" y="613"/>
                    <a:pt x="0" y="0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2"/>
            <p:cNvSpPr/>
            <p:nvPr/>
          </p:nvSpPr>
          <p:spPr>
            <a:xfrm>
              <a:off x="1748738" y="1030875"/>
              <a:ext cx="10901" cy="196328"/>
            </a:xfrm>
            <a:custGeom>
              <a:avLst/>
              <a:gdLst/>
              <a:ahLst/>
              <a:cxnLst/>
              <a:rect l="l" t="t" r="r" b="b"/>
              <a:pathLst>
                <a:path w="546" h="10310" extrusionOk="0">
                  <a:moveTo>
                    <a:pt x="52" y="1"/>
                  </a:moveTo>
                  <a:cubicBezTo>
                    <a:pt x="41" y="1"/>
                    <a:pt x="29" y="1"/>
                    <a:pt x="18" y="1"/>
                  </a:cubicBezTo>
                  <a:cubicBezTo>
                    <a:pt x="18" y="1501"/>
                    <a:pt x="1" y="2983"/>
                    <a:pt x="1" y="4482"/>
                  </a:cubicBezTo>
                  <a:cubicBezTo>
                    <a:pt x="1" y="5062"/>
                    <a:pt x="18" y="5658"/>
                    <a:pt x="18" y="6254"/>
                  </a:cubicBezTo>
                  <a:cubicBezTo>
                    <a:pt x="69" y="6459"/>
                    <a:pt x="103" y="6680"/>
                    <a:pt x="120" y="6902"/>
                  </a:cubicBezTo>
                  <a:cubicBezTo>
                    <a:pt x="137" y="7907"/>
                    <a:pt x="137" y="8895"/>
                    <a:pt x="137" y="9901"/>
                  </a:cubicBezTo>
                  <a:cubicBezTo>
                    <a:pt x="154" y="10037"/>
                    <a:pt x="171" y="10173"/>
                    <a:pt x="205" y="10310"/>
                  </a:cubicBezTo>
                  <a:lnTo>
                    <a:pt x="375" y="10292"/>
                  </a:lnTo>
                  <a:cubicBezTo>
                    <a:pt x="375" y="9049"/>
                    <a:pt x="375" y="7805"/>
                    <a:pt x="375" y="6578"/>
                  </a:cubicBezTo>
                  <a:cubicBezTo>
                    <a:pt x="409" y="6340"/>
                    <a:pt x="444" y="6101"/>
                    <a:pt x="512" y="5863"/>
                  </a:cubicBezTo>
                  <a:cubicBezTo>
                    <a:pt x="529" y="5845"/>
                    <a:pt x="546" y="5811"/>
                    <a:pt x="512" y="5777"/>
                  </a:cubicBezTo>
                  <a:lnTo>
                    <a:pt x="512" y="4465"/>
                  </a:lnTo>
                  <a:cubicBezTo>
                    <a:pt x="546" y="4431"/>
                    <a:pt x="529" y="4397"/>
                    <a:pt x="495" y="4380"/>
                  </a:cubicBezTo>
                  <a:cubicBezTo>
                    <a:pt x="444" y="4176"/>
                    <a:pt x="392" y="3954"/>
                    <a:pt x="375" y="3750"/>
                  </a:cubicBezTo>
                  <a:lnTo>
                    <a:pt x="375" y="513"/>
                  </a:lnTo>
                  <a:cubicBezTo>
                    <a:pt x="375" y="265"/>
                    <a:pt x="407" y="1"/>
                    <a:pt x="52" y="1"/>
                  </a:cubicBezTo>
                  <a:close/>
                </a:path>
              </a:pathLst>
            </a:custGeom>
            <a:solidFill>
              <a:srgbClr val="0C0C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2"/>
            <p:cNvSpPr/>
            <p:nvPr/>
          </p:nvSpPr>
          <p:spPr>
            <a:xfrm>
              <a:off x="1757922" y="1128544"/>
              <a:ext cx="9543" cy="130784"/>
            </a:xfrm>
            <a:custGeom>
              <a:avLst/>
              <a:gdLst/>
              <a:ahLst/>
              <a:cxnLst/>
              <a:rect l="l" t="t" r="r" b="b"/>
              <a:pathLst>
                <a:path w="478" h="6868" extrusionOk="0">
                  <a:moveTo>
                    <a:pt x="307" y="1"/>
                  </a:moveTo>
                  <a:lnTo>
                    <a:pt x="69" y="665"/>
                  </a:lnTo>
                  <a:cubicBezTo>
                    <a:pt x="86" y="682"/>
                    <a:pt x="86" y="716"/>
                    <a:pt x="52" y="734"/>
                  </a:cubicBezTo>
                  <a:cubicBezTo>
                    <a:pt x="52" y="2488"/>
                    <a:pt x="52" y="4226"/>
                    <a:pt x="69" y="5981"/>
                  </a:cubicBezTo>
                  <a:cubicBezTo>
                    <a:pt x="86" y="6322"/>
                    <a:pt x="1" y="6748"/>
                    <a:pt x="478" y="6867"/>
                  </a:cubicBezTo>
                  <a:lnTo>
                    <a:pt x="478" y="18"/>
                  </a:lnTo>
                  <a:lnTo>
                    <a:pt x="307" y="1"/>
                  </a:ln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2"/>
            <p:cNvSpPr/>
            <p:nvPr/>
          </p:nvSpPr>
          <p:spPr>
            <a:xfrm>
              <a:off x="1952840" y="1031865"/>
              <a:ext cx="16351" cy="94108"/>
            </a:xfrm>
            <a:custGeom>
              <a:avLst/>
              <a:gdLst/>
              <a:ahLst/>
              <a:cxnLst/>
              <a:rect l="l" t="t" r="r" b="b"/>
              <a:pathLst>
                <a:path w="819" h="4942" extrusionOk="0">
                  <a:moveTo>
                    <a:pt x="18" y="0"/>
                  </a:moveTo>
                  <a:cubicBezTo>
                    <a:pt x="18" y="1483"/>
                    <a:pt x="1" y="2931"/>
                    <a:pt x="18" y="4396"/>
                  </a:cubicBezTo>
                  <a:cubicBezTo>
                    <a:pt x="18" y="4584"/>
                    <a:pt x="205" y="4754"/>
                    <a:pt x="307" y="4942"/>
                  </a:cubicBezTo>
                  <a:cubicBezTo>
                    <a:pt x="461" y="4737"/>
                    <a:pt x="733" y="4550"/>
                    <a:pt x="767" y="4345"/>
                  </a:cubicBezTo>
                  <a:cubicBezTo>
                    <a:pt x="818" y="3664"/>
                    <a:pt x="818" y="2982"/>
                    <a:pt x="767" y="2301"/>
                  </a:cubicBezTo>
                  <a:cubicBezTo>
                    <a:pt x="699" y="1483"/>
                    <a:pt x="529" y="682"/>
                    <a:pt x="18" y="0"/>
                  </a:cubicBez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2"/>
            <p:cNvSpPr/>
            <p:nvPr/>
          </p:nvSpPr>
          <p:spPr>
            <a:xfrm>
              <a:off x="1758940" y="1025696"/>
              <a:ext cx="10901" cy="96069"/>
            </a:xfrm>
            <a:custGeom>
              <a:avLst/>
              <a:gdLst/>
              <a:ahLst/>
              <a:cxnLst/>
              <a:rect l="l" t="t" r="r" b="b"/>
              <a:pathLst>
                <a:path w="546" h="5045" extrusionOk="0">
                  <a:moveTo>
                    <a:pt x="120" y="1"/>
                  </a:moveTo>
                  <a:lnTo>
                    <a:pt x="1" y="52"/>
                  </a:lnTo>
                  <a:lnTo>
                    <a:pt x="1" y="4652"/>
                  </a:lnTo>
                  <a:cubicBezTo>
                    <a:pt x="18" y="4669"/>
                    <a:pt x="35" y="4703"/>
                    <a:pt x="18" y="4737"/>
                  </a:cubicBezTo>
                  <a:lnTo>
                    <a:pt x="427" y="5044"/>
                  </a:lnTo>
                  <a:cubicBezTo>
                    <a:pt x="461" y="4942"/>
                    <a:pt x="495" y="4857"/>
                    <a:pt x="512" y="4737"/>
                  </a:cubicBezTo>
                  <a:cubicBezTo>
                    <a:pt x="512" y="3494"/>
                    <a:pt x="546" y="2250"/>
                    <a:pt x="512" y="1006"/>
                  </a:cubicBezTo>
                  <a:cubicBezTo>
                    <a:pt x="495" y="665"/>
                    <a:pt x="256" y="342"/>
                    <a:pt x="120" y="1"/>
                  </a:cubicBez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2"/>
            <p:cNvSpPr/>
            <p:nvPr/>
          </p:nvSpPr>
          <p:spPr>
            <a:xfrm>
              <a:off x="2002174" y="1132124"/>
              <a:ext cx="10901" cy="80150"/>
            </a:xfrm>
            <a:custGeom>
              <a:avLst/>
              <a:gdLst/>
              <a:ahLst/>
              <a:cxnLst/>
              <a:rect l="l" t="t" r="r" b="b"/>
              <a:pathLst>
                <a:path w="546" h="4209" extrusionOk="0">
                  <a:moveTo>
                    <a:pt x="0" y="0"/>
                  </a:moveTo>
                  <a:lnTo>
                    <a:pt x="0" y="4209"/>
                  </a:lnTo>
                  <a:lnTo>
                    <a:pt x="545" y="4055"/>
                  </a:lnTo>
                  <a:lnTo>
                    <a:pt x="443" y="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2"/>
            <p:cNvSpPr/>
            <p:nvPr/>
          </p:nvSpPr>
          <p:spPr>
            <a:xfrm>
              <a:off x="2011018" y="1145092"/>
              <a:ext cx="14634" cy="69791"/>
            </a:xfrm>
            <a:custGeom>
              <a:avLst/>
              <a:gdLst/>
              <a:ahLst/>
              <a:cxnLst/>
              <a:rect l="l" t="t" r="r" b="b"/>
              <a:pathLst>
                <a:path w="733" h="3665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1125"/>
                    <a:pt x="68" y="2250"/>
                    <a:pt x="102" y="3374"/>
                  </a:cubicBezTo>
                  <a:cubicBezTo>
                    <a:pt x="218" y="3313"/>
                    <a:pt x="321" y="3279"/>
                    <a:pt x="404" y="3279"/>
                  </a:cubicBezTo>
                  <a:cubicBezTo>
                    <a:pt x="551" y="3279"/>
                    <a:pt x="638" y="3386"/>
                    <a:pt x="631" y="3647"/>
                  </a:cubicBezTo>
                  <a:lnTo>
                    <a:pt x="631" y="3647"/>
                  </a:lnTo>
                  <a:cubicBezTo>
                    <a:pt x="648" y="3142"/>
                    <a:pt x="648" y="2653"/>
                    <a:pt x="665" y="2148"/>
                  </a:cubicBezTo>
                  <a:cubicBezTo>
                    <a:pt x="682" y="1875"/>
                    <a:pt x="716" y="1585"/>
                    <a:pt x="733" y="1296"/>
                  </a:cubicBezTo>
                  <a:lnTo>
                    <a:pt x="0" y="1"/>
                  </a:lnTo>
                  <a:close/>
                  <a:moveTo>
                    <a:pt x="631" y="3647"/>
                  </a:moveTo>
                  <a:cubicBezTo>
                    <a:pt x="631" y="3653"/>
                    <a:pt x="631" y="3658"/>
                    <a:pt x="631" y="3664"/>
                  </a:cubicBezTo>
                  <a:cubicBezTo>
                    <a:pt x="631" y="3658"/>
                    <a:pt x="631" y="3653"/>
                    <a:pt x="631" y="3647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2"/>
            <p:cNvSpPr/>
            <p:nvPr/>
          </p:nvSpPr>
          <p:spPr>
            <a:xfrm>
              <a:off x="1805079" y="1128220"/>
              <a:ext cx="15453" cy="45607"/>
            </a:xfrm>
            <a:custGeom>
              <a:avLst/>
              <a:gdLst/>
              <a:ahLst/>
              <a:cxnLst/>
              <a:rect l="l" t="t" r="r" b="b"/>
              <a:pathLst>
                <a:path w="774" h="2395" extrusionOk="0">
                  <a:moveTo>
                    <a:pt x="348" y="1"/>
                  </a:moveTo>
                  <a:lnTo>
                    <a:pt x="41" y="69"/>
                  </a:lnTo>
                  <a:cubicBezTo>
                    <a:pt x="41" y="614"/>
                    <a:pt x="75" y="1176"/>
                    <a:pt x="41" y="1722"/>
                  </a:cubicBezTo>
                  <a:cubicBezTo>
                    <a:pt x="0" y="2182"/>
                    <a:pt x="142" y="2395"/>
                    <a:pt x="475" y="2395"/>
                  </a:cubicBezTo>
                  <a:cubicBezTo>
                    <a:pt x="562" y="2395"/>
                    <a:pt x="661" y="2380"/>
                    <a:pt x="774" y="2352"/>
                  </a:cubicBezTo>
                  <a:lnTo>
                    <a:pt x="774" y="1006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BC9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2"/>
            <p:cNvSpPr/>
            <p:nvPr/>
          </p:nvSpPr>
          <p:spPr>
            <a:xfrm>
              <a:off x="1820512" y="1147701"/>
              <a:ext cx="19406" cy="26945"/>
            </a:xfrm>
            <a:custGeom>
              <a:avLst/>
              <a:gdLst/>
              <a:ahLst/>
              <a:cxnLst/>
              <a:rect l="l" t="t" r="r" b="b"/>
              <a:pathLst>
                <a:path w="972" h="1415" extrusionOk="0">
                  <a:moveTo>
                    <a:pt x="18" y="0"/>
                  </a:moveTo>
                  <a:lnTo>
                    <a:pt x="1" y="1329"/>
                  </a:lnTo>
                  <a:lnTo>
                    <a:pt x="870" y="1414"/>
                  </a:lnTo>
                  <a:lnTo>
                    <a:pt x="972" y="117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2"/>
            <p:cNvSpPr/>
            <p:nvPr/>
          </p:nvSpPr>
          <p:spPr>
            <a:xfrm>
              <a:off x="1734104" y="1245027"/>
              <a:ext cx="20444" cy="28564"/>
            </a:xfrm>
            <a:custGeom>
              <a:avLst/>
              <a:gdLst/>
              <a:ahLst/>
              <a:cxnLst/>
              <a:rect l="l" t="t" r="r" b="b"/>
              <a:pathLst>
                <a:path w="1024" h="1500" extrusionOk="0">
                  <a:moveTo>
                    <a:pt x="342" y="1"/>
                  </a:moveTo>
                  <a:lnTo>
                    <a:pt x="1" y="239"/>
                  </a:lnTo>
                  <a:lnTo>
                    <a:pt x="665" y="1483"/>
                  </a:lnTo>
                  <a:lnTo>
                    <a:pt x="1023" y="1500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2"/>
            <p:cNvSpPr/>
            <p:nvPr/>
          </p:nvSpPr>
          <p:spPr>
            <a:xfrm>
              <a:off x="2063406" y="1223947"/>
              <a:ext cx="1717" cy="4551"/>
            </a:xfrm>
            <a:custGeom>
              <a:avLst/>
              <a:gdLst/>
              <a:ahLst/>
              <a:cxnLst/>
              <a:rect l="l" t="t" r="r" b="b"/>
              <a:pathLst>
                <a:path w="86" h="239" extrusionOk="0">
                  <a:moveTo>
                    <a:pt x="85" y="239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2"/>
            <p:cNvSpPr/>
            <p:nvPr/>
          </p:nvSpPr>
          <p:spPr>
            <a:xfrm>
              <a:off x="1913050" y="1214864"/>
              <a:ext cx="4432" cy="4227"/>
            </a:xfrm>
            <a:custGeom>
              <a:avLst/>
              <a:gdLst/>
              <a:ahLst/>
              <a:cxnLst/>
              <a:rect l="l" t="t" r="r" b="b"/>
              <a:pathLst>
                <a:path w="222" h="222" extrusionOk="0">
                  <a:moveTo>
                    <a:pt x="0" y="0"/>
                  </a:moveTo>
                  <a:lnTo>
                    <a:pt x="119" y="222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2"/>
            <p:cNvSpPr/>
            <p:nvPr/>
          </p:nvSpPr>
          <p:spPr>
            <a:xfrm>
              <a:off x="1896459" y="1136313"/>
              <a:ext cx="21023" cy="62669"/>
            </a:xfrm>
            <a:custGeom>
              <a:avLst/>
              <a:gdLst/>
              <a:ahLst/>
              <a:cxnLst/>
              <a:rect l="l" t="t" r="r" b="b"/>
              <a:pathLst>
                <a:path w="1053" h="3291" extrusionOk="0">
                  <a:moveTo>
                    <a:pt x="752" y="1"/>
                  </a:moveTo>
                  <a:cubicBezTo>
                    <a:pt x="196" y="1"/>
                    <a:pt x="1" y="236"/>
                    <a:pt x="132" y="837"/>
                  </a:cubicBezTo>
                  <a:cubicBezTo>
                    <a:pt x="303" y="1672"/>
                    <a:pt x="644" y="2472"/>
                    <a:pt x="899" y="3290"/>
                  </a:cubicBezTo>
                  <a:lnTo>
                    <a:pt x="1053" y="3222"/>
                  </a:lnTo>
                  <a:lnTo>
                    <a:pt x="1053" y="19"/>
                  </a:lnTo>
                  <a:cubicBezTo>
                    <a:pt x="943" y="7"/>
                    <a:pt x="843" y="1"/>
                    <a:pt x="752" y="1"/>
                  </a:cubicBez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2"/>
            <p:cNvSpPr/>
            <p:nvPr/>
          </p:nvSpPr>
          <p:spPr>
            <a:xfrm>
              <a:off x="1874657" y="1077282"/>
              <a:ext cx="17310" cy="70114"/>
            </a:xfrm>
            <a:custGeom>
              <a:avLst/>
              <a:gdLst/>
              <a:ahLst/>
              <a:cxnLst/>
              <a:rect l="l" t="t" r="r" b="b"/>
              <a:pathLst>
                <a:path w="867" h="3682" extrusionOk="0">
                  <a:moveTo>
                    <a:pt x="850" y="1"/>
                  </a:moveTo>
                  <a:cubicBezTo>
                    <a:pt x="662" y="478"/>
                    <a:pt x="424" y="1057"/>
                    <a:pt x="202" y="1637"/>
                  </a:cubicBezTo>
                  <a:cubicBezTo>
                    <a:pt x="0" y="2159"/>
                    <a:pt x="364" y="3280"/>
                    <a:pt x="850" y="3651"/>
                  </a:cubicBezTo>
                  <a:lnTo>
                    <a:pt x="850" y="3651"/>
                  </a:lnTo>
                  <a:lnTo>
                    <a:pt x="850" y="1"/>
                  </a:lnTo>
                  <a:close/>
                  <a:moveTo>
                    <a:pt x="850" y="3651"/>
                  </a:moveTo>
                  <a:lnTo>
                    <a:pt x="850" y="3681"/>
                  </a:lnTo>
                  <a:lnTo>
                    <a:pt x="867" y="3664"/>
                  </a:lnTo>
                  <a:cubicBezTo>
                    <a:pt x="861" y="3660"/>
                    <a:pt x="855" y="3656"/>
                    <a:pt x="850" y="3651"/>
                  </a:cubicBez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2"/>
            <p:cNvSpPr/>
            <p:nvPr/>
          </p:nvSpPr>
          <p:spPr>
            <a:xfrm>
              <a:off x="1891608" y="1147377"/>
              <a:ext cx="699" cy="2285"/>
            </a:xfrm>
            <a:custGeom>
              <a:avLst/>
              <a:gdLst/>
              <a:ahLst/>
              <a:cxnLst/>
              <a:rect l="l" t="t" r="r" b="b"/>
              <a:pathLst>
                <a:path w="35" h="120" extrusionOk="0">
                  <a:moveTo>
                    <a:pt x="1" y="0"/>
                  </a:moveTo>
                  <a:lnTo>
                    <a:pt x="1" y="119"/>
                  </a:lnTo>
                  <a:cubicBezTo>
                    <a:pt x="18" y="102"/>
                    <a:pt x="35" y="102"/>
                    <a:pt x="35" y="1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2"/>
            <p:cNvSpPr/>
            <p:nvPr/>
          </p:nvSpPr>
          <p:spPr>
            <a:xfrm>
              <a:off x="1728673" y="1135685"/>
              <a:ext cx="2056" cy="13977"/>
            </a:xfrm>
            <a:custGeom>
              <a:avLst/>
              <a:gdLst/>
              <a:ahLst/>
              <a:cxnLst/>
              <a:rect l="l" t="t" r="r" b="b"/>
              <a:pathLst>
                <a:path w="103" h="734" extrusionOk="0">
                  <a:moveTo>
                    <a:pt x="0" y="1"/>
                  </a:moveTo>
                  <a:lnTo>
                    <a:pt x="85" y="733"/>
                  </a:lnTo>
                  <a:lnTo>
                    <a:pt x="103" y="1"/>
                  </a:lnTo>
                  <a:close/>
                </a:path>
              </a:pathLst>
            </a:custGeom>
            <a:solidFill>
              <a:srgbClr val="1D0C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2"/>
            <p:cNvSpPr/>
            <p:nvPr/>
          </p:nvSpPr>
          <p:spPr>
            <a:xfrm>
              <a:off x="1719489" y="1102265"/>
              <a:ext cx="699" cy="2304"/>
            </a:xfrm>
            <a:custGeom>
              <a:avLst/>
              <a:gdLst/>
              <a:ahLst/>
              <a:cxnLst/>
              <a:rect l="l" t="t" r="r" b="b"/>
              <a:pathLst>
                <a:path w="35" h="121" extrusionOk="0">
                  <a:moveTo>
                    <a:pt x="0" y="1"/>
                  </a:moveTo>
                  <a:lnTo>
                    <a:pt x="0" y="120"/>
                  </a:lnTo>
                  <a:cubicBezTo>
                    <a:pt x="17" y="120"/>
                    <a:pt x="34" y="86"/>
                    <a:pt x="34" y="86"/>
                  </a:cubicBezTo>
                  <a:cubicBezTo>
                    <a:pt x="17" y="69"/>
                    <a:pt x="17" y="35"/>
                    <a:pt x="0" y="1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2"/>
            <p:cNvSpPr/>
            <p:nvPr/>
          </p:nvSpPr>
          <p:spPr>
            <a:xfrm>
              <a:off x="2181100" y="1152233"/>
              <a:ext cx="21103" cy="98012"/>
            </a:xfrm>
            <a:custGeom>
              <a:avLst/>
              <a:gdLst/>
              <a:ahLst/>
              <a:cxnLst/>
              <a:rect l="l" t="t" r="r" b="b"/>
              <a:pathLst>
                <a:path w="1057" h="5147" extrusionOk="0">
                  <a:moveTo>
                    <a:pt x="477" y="1"/>
                  </a:moveTo>
                  <a:lnTo>
                    <a:pt x="17" y="86"/>
                  </a:lnTo>
                  <a:cubicBezTo>
                    <a:pt x="0" y="1773"/>
                    <a:pt x="0" y="3459"/>
                    <a:pt x="0" y="5146"/>
                  </a:cubicBezTo>
                  <a:lnTo>
                    <a:pt x="239" y="5129"/>
                  </a:lnTo>
                  <a:lnTo>
                    <a:pt x="477" y="5010"/>
                  </a:lnTo>
                  <a:cubicBezTo>
                    <a:pt x="494" y="4703"/>
                    <a:pt x="528" y="4397"/>
                    <a:pt x="528" y="4090"/>
                  </a:cubicBezTo>
                  <a:cubicBezTo>
                    <a:pt x="545" y="3102"/>
                    <a:pt x="341" y="2079"/>
                    <a:pt x="954" y="1159"/>
                  </a:cubicBezTo>
                  <a:cubicBezTo>
                    <a:pt x="1057" y="989"/>
                    <a:pt x="988" y="716"/>
                    <a:pt x="988" y="495"/>
                  </a:cubicBezTo>
                  <a:lnTo>
                    <a:pt x="477" y="1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2"/>
            <p:cNvSpPr/>
            <p:nvPr/>
          </p:nvSpPr>
          <p:spPr>
            <a:xfrm>
              <a:off x="2185512" y="1247617"/>
              <a:ext cx="5131" cy="489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256" y="1"/>
                  </a:moveTo>
                  <a:lnTo>
                    <a:pt x="1" y="120"/>
                  </a:lnTo>
                  <a:lnTo>
                    <a:pt x="239" y="256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2"/>
            <p:cNvSpPr/>
            <p:nvPr/>
          </p:nvSpPr>
          <p:spPr>
            <a:xfrm>
              <a:off x="2189266" y="1259309"/>
              <a:ext cx="3753" cy="3256"/>
            </a:xfrm>
            <a:custGeom>
              <a:avLst/>
              <a:gdLst/>
              <a:ahLst/>
              <a:cxnLst/>
              <a:rect l="l" t="t" r="r" b="b"/>
              <a:pathLst>
                <a:path w="188" h="171" extrusionOk="0">
                  <a:moveTo>
                    <a:pt x="68" y="0"/>
                  </a:moveTo>
                  <a:lnTo>
                    <a:pt x="0" y="171"/>
                  </a:lnTo>
                  <a:lnTo>
                    <a:pt x="188" y="34"/>
                  </a:lnTo>
                  <a:cubicBezTo>
                    <a:pt x="154" y="17"/>
                    <a:pt x="102" y="17"/>
                    <a:pt x="68" y="0"/>
                  </a:cubicBez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2"/>
            <p:cNvSpPr/>
            <p:nvPr/>
          </p:nvSpPr>
          <p:spPr>
            <a:xfrm>
              <a:off x="1287467" y="1009795"/>
              <a:ext cx="2396" cy="4570"/>
            </a:xfrm>
            <a:custGeom>
              <a:avLst/>
              <a:gdLst/>
              <a:ahLst/>
              <a:cxnLst/>
              <a:rect l="l" t="t" r="r" b="b"/>
              <a:pathLst>
                <a:path w="120" h="240" extrusionOk="0">
                  <a:moveTo>
                    <a:pt x="120" y="1"/>
                  </a:moveTo>
                  <a:cubicBezTo>
                    <a:pt x="86" y="69"/>
                    <a:pt x="35" y="154"/>
                    <a:pt x="1" y="239"/>
                  </a:cubicBezTo>
                  <a:cubicBezTo>
                    <a:pt x="35" y="154"/>
                    <a:pt x="86" y="69"/>
                    <a:pt x="120" y="1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2"/>
            <p:cNvSpPr/>
            <p:nvPr/>
          </p:nvSpPr>
          <p:spPr>
            <a:xfrm>
              <a:off x="1311964" y="1238210"/>
              <a:ext cx="2396" cy="9426"/>
            </a:xfrm>
            <a:custGeom>
              <a:avLst/>
              <a:gdLst/>
              <a:ahLst/>
              <a:cxnLst/>
              <a:rect l="l" t="t" r="r" b="b"/>
              <a:pathLst>
                <a:path w="120" h="495" extrusionOk="0">
                  <a:moveTo>
                    <a:pt x="0" y="1"/>
                  </a:moveTo>
                  <a:lnTo>
                    <a:pt x="0" y="495"/>
                  </a:lnTo>
                  <a:lnTo>
                    <a:pt x="120" y="495"/>
                  </a:lnTo>
                  <a:cubicBezTo>
                    <a:pt x="85" y="325"/>
                    <a:pt x="51" y="154"/>
                    <a:pt x="0" y="1"/>
                  </a:cubicBez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2"/>
            <p:cNvSpPr/>
            <p:nvPr/>
          </p:nvSpPr>
          <p:spPr>
            <a:xfrm>
              <a:off x="1375912" y="1428025"/>
              <a:ext cx="20" cy="543473"/>
            </a:xfrm>
            <a:custGeom>
              <a:avLst/>
              <a:gdLst/>
              <a:ahLst/>
              <a:cxnLst/>
              <a:rect l="l" t="t" r="r" b="b"/>
              <a:pathLst>
                <a:path w="1" h="28540" fill="none" extrusionOk="0">
                  <a:moveTo>
                    <a:pt x="1" y="0"/>
                  </a:moveTo>
                  <a:lnTo>
                    <a:pt x="1" y="28539"/>
                  </a:lnTo>
                </a:path>
              </a:pathLst>
            </a:custGeom>
            <a:noFill/>
            <a:ln w="10650" cap="flat" cmpd="sng">
              <a:solidFill>
                <a:srgbClr val="000000"/>
              </a:solidFill>
              <a:prstDash val="solid"/>
              <a:miter lim="170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2"/>
            <p:cNvSpPr/>
            <p:nvPr/>
          </p:nvSpPr>
          <p:spPr>
            <a:xfrm>
              <a:off x="1335423" y="1951028"/>
              <a:ext cx="80998" cy="69143"/>
            </a:xfrm>
            <a:custGeom>
              <a:avLst/>
              <a:gdLst/>
              <a:ahLst/>
              <a:cxnLst/>
              <a:rect l="l" t="t" r="r" b="b"/>
              <a:pathLst>
                <a:path w="4057" h="3631" extrusionOk="0">
                  <a:moveTo>
                    <a:pt x="1" y="1"/>
                  </a:moveTo>
                  <a:cubicBezTo>
                    <a:pt x="802" y="921"/>
                    <a:pt x="1568" y="2420"/>
                    <a:pt x="2029" y="3630"/>
                  </a:cubicBezTo>
                  <a:cubicBezTo>
                    <a:pt x="2472" y="2420"/>
                    <a:pt x="3238" y="921"/>
                    <a:pt x="4056" y="1"/>
                  </a:cubicBezTo>
                  <a:lnTo>
                    <a:pt x="4056" y="1"/>
                  </a:lnTo>
                  <a:lnTo>
                    <a:pt x="2029" y="7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2"/>
            <p:cNvSpPr/>
            <p:nvPr/>
          </p:nvSpPr>
          <p:spPr>
            <a:xfrm>
              <a:off x="4220425" y="1428025"/>
              <a:ext cx="20" cy="543473"/>
            </a:xfrm>
            <a:custGeom>
              <a:avLst/>
              <a:gdLst/>
              <a:ahLst/>
              <a:cxnLst/>
              <a:rect l="l" t="t" r="r" b="b"/>
              <a:pathLst>
                <a:path w="1" h="28540" fill="none" extrusionOk="0">
                  <a:moveTo>
                    <a:pt x="0" y="0"/>
                  </a:moveTo>
                  <a:lnTo>
                    <a:pt x="0" y="28539"/>
                  </a:lnTo>
                </a:path>
              </a:pathLst>
            </a:custGeom>
            <a:noFill/>
            <a:ln w="10650" cap="flat" cmpd="sng">
              <a:solidFill>
                <a:srgbClr val="000000"/>
              </a:solidFill>
              <a:prstDash val="solid"/>
              <a:miter lim="170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2"/>
            <p:cNvSpPr/>
            <p:nvPr/>
          </p:nvSpPr>
          <p:spPr>
            <a:xfrm>
              <a:off x="4179936" y="1951028"/>
              <a:ext cx="80978" cy="69143"/>
            </a:xfrm>
            <a:custGeom>
              <a:avLst/>
              <a:gdLst/>
              <a:ahLst/>
              <a:cxnLst/>
              <a:rect l="l" t="t" r="r" b="b"/>
              <a:pathLst>
                <a:path w="4056" h="3631" extrusionOk="0">
                  <a:moveTo>
                    <a:pt x="1" y="1"/>
                  </a:moveTo>
                  <a:lnTo>
                    <a:pt x="1" y="1"/>
                  </a:lnTo>
                  <a:cubicBezTo>
                    <a:pt x="818" y="921"/>
                    <a:pt x="1585" y="2420"/>
                    <a:pt x="2028" y="3630"/>
                  </a:cubicBezTo>
                  <a:cubicBezTo>
                    <a:pt x="2488" y="2420"/>
                    <a:pt x="3255" y="921"/>
                    <a:pt x="4056" y="1"/>
                  </a:cubicBezTo>
                  <a:lnTo>
                    <a:pt x="4056" y="1"/>
                  </a:lnTo>
                  <a:lnTo>
                    <a:pt x="2028" y="7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2"/>
            <p:cNvSpPr/>
            <p:nvPr/>
          </p:nvSpPr>
          <p:spPr>
            <a:xfrm>
              <a:off x="4846877" y="3571470"/>
              <a:ext cx="163973" cy="193853"/>
            </a:xfrm>
            <a:custGeom>
              <a:avLst/>
              <a:gdLst/>
              <a:ahLst/>
              <a:cxnLst/>
              <a:rect l="l" t="t" r="r" b="b"/>
              <a:pathLst>
                <a:path w="8213" h="10180" extrusionOk="0">
                  <a:moveTo>
                    <a:pt x="733" y="1616"/>
                  </a:moveTo>
                  <a:lnTo>
                    <a:pt x="2743" y="3490"/>
                  </a:lnTo>
                  <a:lnTo>
                    <a:pt x="5657" y="6012"/>
                  </a:lnTo>
                  <a:cubicBezTo>
                    <a:pt x="6151" y="6506"/>
                    <a:pt x="6645" y="6983"/>
                    <a:pt x="7139" y="7460"/>
                  </a:cubicBezTo>
                  <a:cubicBezTo>
                    <a:pt x="7395" y="7682"/>
                    <a:pt x="7565" y="7971"/>
                    <a:pt x="7599" y="8312"/>
                  </a:cubicBezTo>
                  <a:lnTo>
                    <a:pt x="5861" y="7034"/>
                  </a:lnTo>
                  <a:lnTo>
                    <a:pt x="2352" y="3984"/>
                  </a:lnTo>
                  <a:cubicBezTo>
                    <a:pt x="1857" y="3490"/>
                    <a:pt x="1329" y="3013"/>
                    <a:pt x="869" y="2485"/>
                  </a:cubicBezTo>
                  <a:cubicBezTo>
                    <a:pt x="699" y="2297"/>
                    <a:pt x="682" y="1957"/>
                    <a:pt x="580" y="1684"/>
                  </a:cubicBezTo>
                  <a:lnTo>
                    <a:pt x="733" y="1616"/>
                  </a:lnTo>
                  <a:close/>
                  <a:moveTo>
                    <a:pt x="1477" y="0"/>
                  </a:moveTo>
                  <a:cubicBezTo>
                    <a:pt x="850" y="0"/>
                    <a:pt x="642" y="332"/>
                    <a:pt x="358" y="1156"/>
                  </a:cubicBezTo>
                  <a:cubicBezTo>
                    <a:pt x="0" y="2195"/>
                    <a:pt x="171" y="2928"/>
                    <a:pt x="1040" y="3592"/>
                  </a:cubicBezTo>
                  <a:cubicBezTo>
                    <a:pt x="1653" y="4069"/>
                    <a:pt x="2181" y="4649"/>
                    <a:pt x="2760" y="5177"/>
                  </a:cubicBezTo>
                  <a:cubicBezTo>
                    <a:pt x="2880" y="5279"/>
                    <a:pt x="3016" y="5364"/>
                    <a:pt x="3152" y="5450"/>
                  </a:cubicBezTo>
                  <a:lnTo>
                    <a:pt x="5129" y="7221"/>
                  </a:lnTo>
                  <a:cubicBezTo>
                    <a:pt x="5555" y="7682"/>
                    <a:pt x="5913" y="8193"/>
                    <a:pt x="6441" y="8568"/>
                  </a:cubicBezTo>
                  <a:cubicBezTo>
                    <a:pt x="6969" y="8942"/>
                    <a:pt x="6935" y="9181"/>
                    <a:pt x="6526" y="9573"/>
                  </a:cubicBezTo>
                  <a:cubicBezTo>
                    <a:pt x="6424" y="9709"/>
                    <a:pt x="6390" y="9879"/>
                    <a:pt x="6441" y="10033"/>
                  </a:cubicBezTo>
                  <a:cubicBezTo>
                    <a:pt x="6536" y="10128"/>
                    <a:pt x="6663" y="10179"/>
                    <a:pt x="6797" y="10179"/>
                  </a:cubicBezTo>
                  <a:cubicBezTo>
                    <a:pt x="6831" y="10179"/>
                    <a:pt x="6866" y="10176"/>
                    <a:pt x="6901" y="10169"/>
                  </a:cubicBezTo>
                  <a:cubicBezTo>
                    <a:pt x="7412" y="10067"/>
                    <a:pt x="7667" y="9692"/>
                    <a:pt x="7821" y="9215"/>
                  </a:cubicBezTo>
                  <a:cubicBezTo>
                    <a:pt x="8213" y="8193"/>
                    <a:pt x="8093" y="7307"/>
                    <a:pt x="7071" y="6676"/>
                  </a:cubicBezTo>
                  <a:cubicBezTo>
                    <a:pt x="6935" y="6574"/>
                    <a:pt x="6833" y="6438"/>
                    <a:pt x="6730" y="6301"/>
                  </a:cubicBezTo>
                  <a:lnTo>
                    <a:pt x="6730" y="6284"/>
                  </a:lnTo>
                  <a:lnTo>
                    <a:pt x="5606" y="5245"/>
                  </a:lnTo>
                  <a:lnTo>
                    <a:pt x="5214" y="4904"/>
                  </a:lnTo>
                  <a:lnTo>
                    <a:pt x="4141" y="4052"/>
                  </a:lnTo>
                  <a:lnTo>
                    <a:pt x="1159" y="1173"/>
                  </a:lnTo>
                  <a:cubicBezTo>
                    <a:pt x="1500" y="747"/>
                    <a:pt x="1772" y="423"/>
                    <a:pt x="2062" y="65"/>
                  </a:cubicBezTo>
                  <a:cubicBezTo>
                    <a:pt x="1832" y="23"/>
                    <a:pt x="1640" y="0"/>
                    <a:pt x="1477" y="0"/>
                  </a:cubicBezTo>
                  <a:close/>
                </a:path>
              </a:pathLst>
            </a:custGeom>
            <a:solidFill>
              <a:srgbClr val="0C0C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2"/>
            <p:cNvSpPr/>
            <p:nvPr/>
          </p:nvSpPr>
          <p:spPr>
            <a:xfrm>
              <a:off x="4974094" y="3356728"/>
              <a:ext cx="69758" cy="202041"/>
            </a:xfrm>
            <a:custGeom>
              <a:avLst/>
              <a:gdLst/>
              <a:ahLst/>
              <a:cxnLst/>
              <a:rect l="l" t="t" r="r" b="b"/>
              <a:pathLst>
                <a:path w="3494" h="10610" extrusionOk="0">
                  <a:moveTo>
                    <a:pt x="1721" y="1051"/>
                  </a:moveTo>
                  <a:cubicBezTo>
                    <a:pt x="1841" y="3249"/>
                    <a:pt x="1960" y="5447"/>
                    <a:pt x="2062" y="7645"/>
                  </a:cubicBezTo>
                  <a:cubicBezTo>
                    <a:pt x="2096" y="8037"/>
                    <a:pt x="2096" y="8446"/>
                    <a:pt x="2079" y="8838"/>
                  </a:cubicBezTo>
                  <a:cubicBezTo>
                    <a:pt x="2028" y="9008"/>
                    <a:pt x="1943" y="9162"/>
                    <a:pt x="1841" y="9315"/>
                  </a:cubicBezTo>
                  <a:lnTo>
                    <a:pt x="1619" y="9213"/>
                  </a:lnTo>
                  <a:cubicBezTo>
                    <a:pt x="1500" y="6793"/>
                    <a:pt x="1381" y="4357"/>
                    <a:pt x="1244" y="1954"/>
                  </a:cubicBezTo>
                  <a:cubicBezTo>
                    <a:pt x="1227" y="1494"/>
                    <a:pt x="1381" y="1188"/>
                    <a:pt x="1721" y="1051"/>
                  </a:cubicBezTo>
                  <a:close/>
                  <a:moveTo>
                    <a:pt x="2746" y="0"/>
                  </a:moveTo>
                  <a:cubicBezTo>
                    <a:pt x="2664" y="0"/>
                    <a:pt x="2578" y="15"/>
                    <a:pt x="2488" y="46"/>
                  </a:cubicBezTo>
                  <a:cubicBezTo>
                    <a:pt x="1909" y="285"/>
                    <a:pt x="1347" y="574"/>
                    <a:pt x="835" y="898"/>
                  </a:cubicBezTo>
                  <a:cubicBezTo>
                    <a:pt x="699" y="1034"/>
                    <a:pt x="631" y="1205"/>
                    <a:pt x="648" y="1392"/>
                  </a:cubicBezTo>
                  <a:cubicBezTo>
                    <a:pt x="665" y="2602"/>
                    <a:pt x="699" y="3829"/>
                    <a:pt x="767" y="5021"/>
                  </a:cubicBezTo>
                  <a:cubicBezTo>
                    <a:pt x="818" y="6231"/>
                    <a:pt x="887" y="7441"/>
                    <a:pt x="1023" y="8633"/>
                  </a:cubicBezTo>
                  <a:cubicBezTo>
                    <a:pt x="1074" y="9247"/>
                    <a:pt x="852" y="9587"/>
                    <a:pt x="307" y="9775"/>
                  </a:cubicBezTo>
                  <a:cubicBezTo>
                    <a:pt x="171" y="9809"/>
                    <a:pt x="1" y="9996"/>
                    <a:pt x="18" y="10082"/>
                  </a:cubicBezTo>
                  <a:cubicBezTo>
                    <a:pt x="52" y="10252"/>
                    <a:pt x="154" y="10388"/>
                    <a:pt x="307" y="10473"/>
                  </a:cubicBezTo>
                  <a:cubicBezTo>
                    <a:pt x="529" y="10542"/>
                    <a:pt x="733" y="10593"/>
                    <a:pt x="972" y="10610"/>
                  </a:cubicBezTo>
                  <a:cubicBezTo>
                    <a:pt x="1125" y="10491"/>
                    <a:pt x="1295" y="10388"/>
                    <a:pt x="1449" y="10252"/>
                  </a:cubicBezTo>
                  <a:cubicBezTo>
                    <a:pt x="1858" y="9928"/>
                    <a:pt x="2250" y="9587"/>
                    <a:pt x="2659" y="9247"/>
                  </a:cubicBezTo>
                  <a:lnTo>
                    <a:pt x="2659" y="7884"/>
                  </a:lnTo>
                  <a:cubicBezTo>
                    <a:pt x="2607" y="7287"/>
                    <a:pt x="2573" y="6708"/>
                    <a:pt x="2522" y="6129"/>
                  </a:cubicBezTo>
                  <a:cubicBezTo>
                    <a:pt x="2471" y="5345"/>
                    <a:pt x="2437" y="4544"/>
                    <a:pt x="2386" y="3760"/>
                  </a:cubicBezTo>
                  <a:cubicBezTo>
                    <a:pt x="2335" y="3181"/>
                    <a:pt x="2267" y="2602"/>
                    <a:pt x="2267" y="2040"/>
                  </a:cubicBezTo>
                  <a:cubicBezTo>
                    <a:pt x="2250" y="881"/>
                    <a:pt x="2352" y="779"/>
                    <a:pt x="3493" y="745"/>
                  </a:cubicBezTo>
                  <a:cubicBezTo>
                    <a:pt x="3396" y="298"/>
                    <a:pt x="3116" y="0"/>
                    <a:pt x="2746" y="0"/>
                  </a:cubicBezTo>
                  <a:close/>
                </a:path>
              </a:pathLst>
            </a:custGeom>
            <a:solidFill>
              <a:srgbClr val="1D0C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2"/>
            <p:cNvSpPr/>
            <p:nvPr/>
          </p:nvSpPr>
          <p:spPr>
            <a:xfrm>
              <a:off x="4066865" y="3494538"/>
              <a:ext cx="211270" cy="109989"/>
            </a:xfrm>
            <a:custGeom>
              <a:avLst/>
              <a:gdLst/>
              <a:ahLst/>
              <a:cxnLst/>
              <a:rect l="l" t="t" r="r" b="b"/>
              <a:pathLst>
                <a:path w="10582" h="5776" extrusionOk="0">
                  <a:moveTo>
                    <a:pt x="8827" y="594"/>
                  </a:moveTo>
                  <a:cubicBezTo>
                    <a:pt x="8902" y="594"/>
                    <a:pt x="8976" y="600"/>
                    <a:pt x="9048" y="613"/>
                  </a:cubicBezTo>
                  <a:cubicBezTo>
                    <a:pt x="9065" y="681"/>
                    <a:pt x="9082" y="749"/>
                    <a:pt x="9099" y="800"/>
                  </a:cubicBezTo>
                  <a:cubicBezTo>
                    <a:pt x="8434" y="1226"/>
                    <a:pt x="7753" y="1669"/>
                    <a:pt x="7088" y="2095"/>
                  </a:cubicBezTo>
                  <a:cubicBezTo>
                    <a:pt x="5759" y="2964"/>
                    <a:pt x="4447" y="3850"/>
                    <a:pt x="3135" y="4702"/>
                  </a:cubicBezTo>
                  <a:cubicBezTo>
                    <a:pt x="2880" y="4889"/>
                    <a:pt x="2590" y="5025"/>
                    <a:pt x="2300" y="5128"/>
                  </a:cubicBezTo>
                  <a:cubicBezTo>
                    <a:pt x="2169" y="5156"/>
                    <a:pt x="2038" y="5168"/>
                    <a:pt x="1907" y="5168"/>
                  </a:cubicBezTo>
                  <a:cubicBezTo>
                    <a:pt x="1799" y="5168"/>
                    <a:pt x="1692" y="5160"/>
                    <a:pt x="1585" y="5145"/>
                  </a:cubicBezTo>
                  <a:lnTo>
                    <a:pt x="1636" y="4991"/>
                  </a:lnTo>
                  <a:lnTo>
                    <a:pt x="1653" y="5008"/>
                  </a:lnTo>
                  <a:cubicBezTo>
                    <a:pt x="3493" y="3782"/>
                    <a:pt x="5316" y="2538"/>
                    <a:pt x="7156" y="1328"/>
                  </a:cubicBezTo>
                  <a:cubicBezTo>
                    <a:pt x="7582" y="1056"/>
                    <a:pt x="8025" y="817"/>
                    <a:pt x="8468" y="630"/>
                  </a:cubicBezTo>
                  <a:cubicBezTo>
                    <a:pt x="8584" y="609"/>
                    <a:pt x="8707" y="594"/>
                    <a:pt x="8827" y="594"/>
                  </a:cubicBezTo>
                  <a:close/>
                  <a:moveTo>
                    <a:pt x="8439" y="1"/>
                  </a:moveTo>
                  <a:cubicBezTo>
                    <a:pt x="8373" y="1"/>
                    <a:pt x="8309" y="6"/>
                    <a:pt x="8247" y="16"/>
                  </a:cubicBezTo>
                  <a:cubicBezTo>
                    <a:pt x="8179" y="33"/>
                    <a:pt x="8111" y="50"/>
                    <a:pt x="8042" y="101"/>
                  </a:cubicBezTo>
                  <a:cubicBezTo>
                    <a:pt x="7770" y="289"/>
                    <a:pt x="7497" y="476"/>
                    <a:pt x="7225" y="664"/>
                  </a:cubicBezTo>
                  <a:cubicBezTo>
                    <a:pt x="5504" y="1805"/>
                    <a:pt x="3783" y="2947"/>
                    <a:pt x="2062" y="4071"/>
                  </a:cubicBezTo>
                  <a:cubicBezTo>
                    <a:pt x="1852" y="4208"/>
                    <a:pt x="1642" y="4389"/>
                    <a:pt x="1404" y="4389"/>
                  </a:cubicBezTo>
                  <a:cubicBezTo>
                    <a:pt x="1256" y="4389"/>
                    <a:pt x="1097" y="4319"/>
                    <a:pt x="920" y="4122"/>
                  </a:cubicBezTo>
                  <a:cubicBezTo>
                    <a:pt x="844" y="4037"/>
                    <a:pt x="690" y="4020"/>
                    <a:pt x="518" y="4020"/>
                  </a:cubicBezTo>
                  <a:cubicBezTo>
                    <a:pt x="403" y="4020"/>
                    <a:pt x="279" y="4028"/>
                    <a:pt x="164" y="4028"/>
                  </a:cubicBezTo>
                  <a:cubicBezTo>
                    <a:pt x="107" y="4028"/>
                    <a:pt x="51" y="4026"/>
                    <a:pt x="0" y="4020"/>
                  </a:cubicBezTo>
                  <a:lnTo>
                    <a:pt x="0" y="4020"/>
                  </a:lnTo>
                  <a:cubicBezTo>
                    <a:pt x="85" y="4293"/>
                    <a:pt x="137" y="4582"/>
                    <a:pt x="307" y="4804"/>
                  </a:cubicBezTo>
                  <a:cubicBezTo>
                    <a:pt x="818" y="5434"/>
                    <a:pt x="1534" y="5673"/>
                    <a:pt x="2318" y="5775"/>
                  </a:cubicBezTo>
                  <a:cubicBezTo>
                    <a:pt x="2573" y="5622"/>
                    <a:pt x="2846" y="5468"/>
                    <a:pt x="3101" y="5298"/>
                  </a:cubicBezTo>
                  <a:cubicBezTo>
                    <a:pt x="4941" y="4122"/>
                    <a:pt x="6782" y="2930"/>
                    <a:pt x="8605" y="1737"/>
                  </a:cubicBezTo>
                  <a:cubicBezTo>
                    <a:pt x="8830" y="1584"/>
                    <a:pt x="9028" y="1500"/>
                    <a:pt x="9217" y="1500"/>
                  </a:cubicBezTo>
                  <a:cubicBezTo>
                    <a:pt x="9427" y="1500"/>
                    <a:pt x="9625" y="1605"/>
                    <a:pt x="9831" y="1839"/>
                  </a:cubicBezTo>
                  <a:cubicBezTo>
                    <a:pt x="9955" y="1972"/>
                    <a:pt x="10097" y="2068"/>
                    <a:pt x="10233" y="2068"/>
                  </a:cubicBezTo>
                  <a:cubicBezTo>
                    <a:pt x="10360" y="2068"/>
                    <a:pt x="10483" y="1985"/>
                    <a:pt x="10581" y="1771"/>
                  </a:cubicBezTo>
                  <a:cubicBezTo>
                    <a:pt x="10486" y="930"/>
                    <a:pt x="9327" y="1"/>
                    <a:pt x="8439" y="1"/>
                  </a:cubicBezTo>
                  <a:close/>
                </a:path>
              </a:pathLst>
            </a:custGeom>
            <a:solidFill>
              <a:srgbClr val="1D0C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2"/>
            <p:cNvSpPr/>
            <p:nvPr/>
          </p:nvSpPr>
          <p:spPr>
            <a:xfrm>
              <a:off x="4634949" y="3540260"/>
              <a:ext cx="159560" cy="159652"/>
            </a:xfrm>
            <a:custGeom>
              <a:avLst/>
              <a:gdLst/>
              <a:ahLst/>
              <a:cxnLst/>
              <a:rect l="l" t="t" r="r" b="b"/>
              <a:pathLst>
                <a:path w="7992" h="8384" extrusionOk="0">
                  <a:moveTo>
                    <a:pt x="7548" y="1653"/>
                  </a:moveTo>
                  <a:lnTo>
                    <a:pt x="7548" y="1653"/>
                  </a:lnTo>
                  <a:cubicBezTo>
                    <a:pt x="7378" y="2369"/>
                    <a:pt x="6918" y="2744"/>
                    <a:pt x="6458" y="3033"/>
                  </a:cubicBezTo>
                  <a:cubicBezTo>
                    <a:pt x="5367" y="3732"/>
                    <a:pt x="4243" y="4345"/>
                    <a:pt x="3118" y="5010"/>
                  </a:cubicBezTo>
                  <a:cubicBezTo>
                    <a:pt x="2283" y="5504"/>
                    <a:pt x="1466" y="6015"/>
                    <a:pt x="631" y="6526"/>
                  </a:cubicBezTo>
                  <a:cubicBezTo>
                    <a:pt x="580" y="6492"/>
                    <a:pt x="546" y="6458"/>
                    <a:pt x="494" y="6441"/>
                  </a:cubicBezTo>
                  <a:cubicBezTo>
                    <a:pt x="886" y="6032"/>
                    <a:pt x="1193" y="5504"/>
                    <a:pt x="1653" y="5231"/>
                  </a:cubicBezTo>
                  <a:cubicBezTo>
                    <a:pt x="3306" y="4192"/>
                    <a:pt x="5010" y="3221"/>
                    <a:pt x="6696" y="2233"/>
                  </a:cubicBezTo>
                  <a:cubicBezTo>
                    <a:pt x="6952" y="2079"/>
                    <a:pt x="7191" y="1892"/>
                    <a:pt x="7548" y="1653"/>
                  </a:cubicBezTo>
                  <a:close/>
                  <a:moveTo>
                    <a:pt x="7054" y="1"/>
                  </a:moveTo>
                  <a:cubicBezTo>
                    <a:pt x="7003" y="205"/>
                    <a:pt x="6952" y="427"/>
                    <a:pt x="6918" y="597"/>
                  </a:cubicBezTo>
                  <a:cubicBezTo>
                    <a:pt x="6884" y="784"/>
                    <a:pt x="6952" y="1023"/>
                    <a:pt x="6867" y="1125"/>
                  </a:cubicBezTo>
                  <a:cubicBezTo>
                    <a:pt x="6543" y="1500"/>
                    <a:pt x="6185" y="1841"/>
                    <a:pt x="5776" y="2113"/>
                  </a:cubicBezTo>
                  <a:cubicBezTo>
                    <a:pt x="4243" y="3067"/>
                    <a:pt x="2658" y="3953"/>
                    <a:pt x="1091" y="4874"/>
                  </a:cubicBezTo>
                  <a:cubicBezTo>
                    <a:pt x="580" y="5146"/>
                    <a:pt x="239" y="5657"/>
                    <a:pt x="222" y="6237"/>
                  </a:cubicBezTo>
                  <a:cubicBezTo>
                    <a:pt x="171" y="6646"/>
                    <a:pt x="103" y="7054"/>
                    <a:pt x="0" y="7463"/>
                  </a:cubicBezTo>
                  <a:lnTo>
                    <a:pt x="989" y="8383"/>
                  </a:lnTo>
                  <a:cubicBezTo>
                    <a:pt x="1074" y="8094"/>
                    <a:pt x="1176" y="7923"/>
                    <a:pt x="1142" y="7787"/>
                  </a:cubicBezTo>
                  <a:cubicBezTo>
                    <a:pt x="937" y="6969"/>
                    <a:pt x="1449" y="6560"/>
                    <a:pt x="1994" y="6237"/>
                  </a:cubicBezTo>
                  <a:cubicBezTo>
                    <a:pt x="3834" y="5129"/>
                    <a:pt x="5708" y="4056"/>
                    <a:pt x="7565" y="2982"/>
                  </a:cubicBezTo>
                  <a:lnTo>
                    <a:pt x="7991" y="1619"/>
                  </a:lnTo>
                  <a:cubicBezTo>
                    <a:pt x="7889" y="1176"/>
                    <a:pt x="7770" y="750"/>
                    <a:pt x="7599" y="324"/>
                  </a:cubicBezTo>
                  <a:cubicBezTo>
                    <a:pt x="7531" y="171"/>
                    <a:pt x="7242" y="103"/>
                    <a:pt x="7054" y="1"/>
                  </a:cubicBez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2"/>
            <p:cNvSpPr/>
            <p:nvPr/>
          </p:nvSpPr>
          <p:spPr>
            <a:xfrm>
              <a:off x="4032166" y="3372095"/>
              <a:ext cx="75528" cy="94927"/>
            </a:xfrm>
            <a:custGeom>
              <a:avLst/>
              <a:gdLst/>
              <a:ahLst/>
              <a:cxnLst/>
              <a:rect l="l" t="t" r="r" b="b"/>
              <a:pathLst>
                <a:path w="3783" h="4985" extrusionOk="0">
                  <a:moveTo>
                    <a:pt x="903" y="704"/>
                  </a:moveTo>
                  <a:lnTo>
                    <a:pt x="903" y="704"/>
                  </a:lnTo>
                  <a:cubicBezTo>
                    <a:pt x="1449" y="909"/>
                    <a:pt x="2914" y="3635"/>
                    <a:pt x="2761" y="4163"/>
                  </a:cubicBezTo>
                  <a:cubicBezTo>
                    <a:pt x="2096" y="3720"/>
                    <a:pt x="784" y="1267"/>
                    <a:pt x="903" y="704"/>
                  </a:cubicBezTo>
                  <a:close/>
                  <a:moveTo>
                    <a:pt x="1122" y="1"/>
                  </a:moveTo>
                  <a:cubicBezTo>
                    <a:pt x="913" y="1"/>
                    <a:pt x="642" y="166"/>
                    <a:pt x="188" y="466"/>
                  </a:cubicBezTo>
                  <a:cubicBezTo>
                    <a:pt x="51" y="585"/>
                    <a:pt x="0" y="772"/>
                    <a:pt x="34" y="960"/>
                  </a:cubicBezTo>
                  <a:cubicBezTo>
                    <a:pt x="597" y="2033"/>
                    <a:pt x="1210" y="3090"/>
                    <a:pt x="1806" y="4146"/>
                  </a:cubicBezTo>
                  <a:cubicBezTo>
                    <a:pt x="2017" y="4535"/>
                    <a:pt x="2181" y="4985"/>
                    <a:pt x="2709" y="4985"/>
                  </a:cubicBezTo>
                  <a:cubicBezTo>
                    <a:pt x="2736" y="4985"/>
                    <a:pt x="2765" y="4983"/>
                    <a:pt x="2795" y="4981"/>
                  </a:cubicBezTo>
                  <a:lnTo>
                    <a:pt x="3783" y="4282"/>
                  </a:lnTo>
                  <a:lnTo>
                    <a:pt x="3783" y="4095"/>
                  </a:lnTo>
                  <a:lnTo>
                    <a:pt x="3527" y="3754"/>
                  </a:lnTo>
                  <a:lnTo>
                    <a:pt x="2386" y="1727"/>
                  </a:lnTo>
                  <a:lnTo>
                    <a:pt x="2011" y="1079"/>
                  </a:lnTo>
                  <a:cubicBezTo>
                    <a:pt x="1977" y="1045"/>
                    <a:pt x="1943" y="994"/>
                    <a:pt x="1909" y="943"/>
                  </a:cubicBezTo>
                  <a:cubicBezTo>
                    <a:pt x="1568" y="292"/>
                    <a:pt x="1400" y="1"/>
                    <a:pt x="1122" y="1"/>
                  </a:cubicBezTo>
                  <a:close/>
                </a:path>
              </a:pathLst>
            </a:custGeom>
            <a:solidFill>
              <a:srgbClr val="0B18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2"/>
            <p:cNvSpPr/>
            <p:nvPr/>
          </p:nvSpPr>
          <p:spPr>
            <a:xfrm>
              <a:off x="1237665" y="3142652"/>
              <a:ext cx="1356961" cy="911107"/>
            </a:xfrm>
            <a:custGeom>
              <a:avLst/>
              <a:gdLst/>
              <a:ahLst/>
              <a:cxnLst/>
              <a:rect l="l" t="t" r="r" b="b"/>
              <a:pathLst>
                <a:path w="67967" h="47846" extrusionOk="0">
                  <a:moveTo>
                    <a:pt x="35339" y="1012"/>
                  </a:moveTo>
                  <a:cubicBezTo>
                    <a:pt x="35486" y="1012"/>
                    <a:pt x="35634" y="1013"/>
                    <a:pt x="35781" y="1014"/>
                  </a:cubicBezTo>
                  <a:cubicBezTo>
                    <a:pt x="37314" y="1065"/>
                    <a:pt x="38831" y="1218"/>
                    <a:pt x="40347" y="1474"/>
                  </a:cubicBezTo>
                  <a:cubicBezTo>
                    <a:pt x="41659" y="1661"/>
                    <a:pt x="42971" y="2036"/>
                    <a:pt x="44283" y="2309"/>
                  </a:cubicBezTo>
                  <a:cubicBezTo>
                    <a:pt x="44607" y="2377"/>
                    <a:pt x="44948" y="2343"/>
                    <a:pt x="45254" y="2428"/>
                  </a:cubicBezTo>
                  <a:cubicBezTo>
                    <a:pt x="46583" y="2803"/>
                    <a:pt x="47912" y="3195"/>
                    <a:pt x="49224" y="3604"/>
                  </a:cubicBezTo>
                  <a:cubicBezTo>
                    <a:pt x="49531" y="3723"/>
                    <a:pt x="49821" y="3859"/>
                    <a:pt x="50110" y="3996"/>
                  </a:cubicBezTo>
                  <a:cubicBezTo>
                    <a:pt x="50826" y="4302"/>
                    <a:pt x="51575" y="4541"/>
                    <a:pt x="52240" y="4916"/>
                  </a:cubicBezTo>
                  <a:cubicBezTo>
                    <a:pt x="53467" y="5614"/>
                    <a:pt x="54642" y="6364"/>
                    <a:pt x="55818" y="7131"/>
                  </a:cubicBezTo>
                  <a:cubicBezTo>
                    <a:pt x="56738" y="7710"/>
                    <a:pt x="57624" y="8340"/>
                    <a:pt x="58527" y="8954"/>
                  </a:cubicBezTo>
                  <a:cubicBezTo>
                    <a:pt x="58868" y="9158"/>
                    <a:pt x="59055" y="9550"/>
                    <a:pt x="59021" y="9959"/>
                  </a:cubicBezTo>
                  <a:cubicBezTo>
                    <a:pt x="58987" y="10368"/>
                    <a:pt x="59856" y="11322"/>
                    <a:pt x="60401" y="11475"/>
                  </a:cubicBezTo>
                  <a:lnTo>
                    <a:pt x="59737" y="10487"/>
                  </a:lnTo>
                  <a:lnTo>
                    <a:pt x="59941" y="10334"/>
                  </a:lnTo>
                  <a:cubicBezTo>
                    <a:pt x="60401" y="10930"/>
                    <a:pt x="60878" y="11510"/>
                    <a:pt x="61304" y="12123"/>
                  </a:cubicBezTo>
                  <a:cubicBezTo>
                    <a:pt x="61747" y="12753"/>
                    <a:pt x="62156" y="13418"/>
                    <a:pt x="62531" y="14099"/>
                  </a:cubicBezTo>
                  <a:cubicBezTo>
                    <a:pt x="62719" y="14440"/>
                    <a:pt x="62838" y="14815"/>
                    <a:pt x="62872" y="15207"/>
                  </a:cubicBezTo>
                  <a:cubicBezTo>
                    <a:pt x="62838" y="15684"/>
                    <a:pt x="63093" y="16144"/>
                    <a:pt x="63519" y="16382"/>
                  </a:cubicBezTo>
                  <a:cubicBezTo>
                    <a:pt x="63911" y="16621"/>
                    <a:pt x="64167" y="16911"/>
                    <a:pt x="63877" y="17405"/>
                  </a:cubicBezTo>
                  <a:cubicBezTo>
                    <a:pt x="63826" y="17507"/>
                    <a:pt x="63809" y="17626"/>
                    <a:pt x="63843" y="17746"/>
                  </a:cubicBezTo>
                  <a:cubicBezTo>
                    <a:pt x="64048" y="18257"/>
                    <a:pt x="64201" y="18802"/>
                    <a:pt x="64508" y="19245"/>
                  </a:cubicBezTo>
                  <a:cubicBezTo>
                    <a:pt x="64780" y="19637"/>
                    <a:pt x="64763" y="19978"/>
                    <a:pt x="64695" y="20404"/>
                  </a:cubicBezTo>
                  <a:cubicBezTo>
                    <a:pt x="64644" y="20744"/>
                    <a:pt x="64763" y="21102"/>
                    <a:pt x="64763" y="21443"/>
                  </a:cubicBezTo>
                  <a:cubicBezTo>
                    <a:pt x="64729" y="23283"/>
                    <a:pt x="64865" y="25140"/>
                    <a:pt x="64235" y="26895"/>
                  </a:cubicBezTo>
                  <a:cubicBezTo>
                    <a:pt x="63894" y="27849"/>
                    <a:pt x="63417" y="28752"/>
                    <a:pt x="62991" y="29672"/>
                  </a:cubicBezTo>
                  <a:cubicBezTo>
                    <a:pt x="62940" y="29792"/>
                    <a:pt x="62906" y="29911"/>
                    <a:pt x="62872" y="30030"/>
                  </a:cubicBezTo>
                  <a:cubicBezTo>
                    <a:pt x="62770" y="30865"/>
                    <a:pt x="62173" y="31291"/>
                    <a:pt x="61492" y="31666"/>
                  </a:cubicBezTo>
                  <a:cubicBezTo>
                    <a:pt x="61475" y="32893"/>
                    <a:pt x="60810" y="33727"/>
                    <a:pt x="59907" y="34477"/>
                  </a:cubicBezTo>
                  <a:cubicBezTo>
                    <a:pt x="59618" y="34699"/>
                    <a:pt x="59345" y="34954"/>
                    <a:pt x="59140" y="35261"/>
                  </a:cubicBezTo>
                  <a:cubicBezTo>
                    <a:pt x="58289" y="36607"/>
                    <a:pt x="56977" y="37459"/>
                    <a:pt x="55733" y="38362"/>
                  </a:cubicBezTo>
                  <a:cubicBezTo>
                    <a:pt x="55324" y="38669"/>
                    <a:pt x="54898" y="38924"/>
                    <a:pt x="54506" y="39231"/>
                  </a:cubicBezTo>
                  <a:cubicBezTo>
                    <a:pt x="52973" y="40441"/>
                    <a:pt x="51167" y="41105"/>
                    <a:pt x="49395" y="41872"/>
                  </a:cubicBezTo>
                  <a:cubicBezTo>
                    <a:pt x="48423" y="42315"/>
                    <a:pt x="47418" y="42690"/>
                    <a:pt x="46396" y="43030"/>
                  </a:cubicBezTo>
                  <a:cubicBezTo>
                    <a:pt x="44624" y="43559"/>
                    <a:pt x="42801" y="43967"/>
                    <a:pt x="41012" y="44496"/>
                  </a:cubicBezTo>
                  <a:cubicBezTo>
                    <a:pt x="39308" y="44990"/>
                    <a:pt x="37553" y="45126"/>
                    <a:pt x="35815" y="45228"/>
                  </a:cubicBezTo>
                  <a:cubicBezTo>
                    <a:pt x="34781" y="45289"/>
                    <a:pt x="33746" y="45385"/>
                    <a:pt x="32718" y="45385"/>
                  </a:cubicBezTo>
                  <a:cubicBezTo>
                    <a:pt x="32306" y="45385"/>
                    <a:pt x="31896" y="45369"/>
                    <a:pt x="31487" y="45330"/>
                  </a:cubicBezTo>
                  <a:cubicBezTo>
                    <a:pt x="28949" y="45075"/>
                    <a:pt x="26359" y="45177"/>
                    <a:pt x="23854" y="44530"/>
                  </a:cubicBezTo>
                  <a:cubicBezTo>
                    <a:pt x="23428" y="44462"/>
                    <a:pt x="23002" y="44393"/>
                    <a:pt x="22576" y="44359"/>
                  </a:cubicBezTo>
                  <a:cubicBezTo>
                    <a:pt x="22423" y="44359"/>
                    <a:pt x="22287" y="44325"/>
                    <a:pt x="22150" y="44274"/>
                  </a:cubicBezTo>
                  <a:cubicBezTo>
                    <a:pt x="20770" y="43559"/>
                    <a:pt x="19220" y="43473"/>
                    <a:pt x="17754" y="43098"/>
                  </a:cubicBezTo>
                  <a:cubicBezTo>
                    <a:pt x="17635" y="43081"/>
                    <a:pt x="17516" y="43030"/>
                    <a:pt x="17397" y="42979"/>
                  </a:cubicBezTo>
                  <a:cubicBezTo>
                    <a:pt x="16033" y="42298"/>
                    <a:pt x="14670" y="41599"/>
                    <a:pt x="13273" y="40935"/>
                  </a:cubicBezTo>
                  <a:cubicBezTo>
                    <a:pt x="12864" y="40730"/>
                    <a:pt x="12336" y="40764"/>
                    <a:pt x="11995" y="40509"/>
                  </a:cubicBezTo>
                  <a:cubicBezTo>
                    <a:pt x="10700" y="39520"/>
                    <a:pt x="9048" y="39077"/>
                    <a:pt x="7940" y="37834"/>
                  </a:cubicBezTo>
                  <a:cubicBezTo>
                    <a:pt x="6986" y="36777"/>
                    <a:pt x="6134" y="35636"/>
                    <a:pt x="5214" y="34545"/>
                  </a:cubicBezTo>
                  <a:cubicBezTo>
                    <a:pt x="4805" y="34085"/>
                    <a:pt x="4345" y="33710"/>
                    <a:pt x="3953" y="33267"/>
                  </a:cubicBezTo>
                  <a:cubicBezTo>
                    <a:pt x="3783" y="33046"/>
                    <a:pt x="3749" y="32739"/>
                    <a:pt x="3630" y="32484"/>
                  </a:cubicBezTo>
                  <a:cubicBezTo>
                    <a:pt x="3340" y="31921"/>
                    <a:pt x="3033" y="31359"/>
                    <a:pt x="2675" y="30831"/>
                  </a:cubicBezTo>
                  <a:cubicBezTo>
                    <a:pt x="2249" y="30286"/>
                    <a:pt x="2062" y="29604"/>
                    <a:pt x="2130" y="28923"/>
                  </a:cubicBezTo>
                  <a:cubicBezTo>
                    <a:pt x="2267" y="28429"/>
                    <a:pt x="2318" y="27866"/>
                    <a:pt x="2573" y="27457"/>
                  </a:cubicBezTo>
                  <a:cubicBezTo>
                    <a:pt x="3408" y="26179"/>
                    <a:pt x="3493" y="24782"/>
                    <a:pt x="3493" y="23334"/>
                  </a:cubicBezTo>
                  <a:cubicBezTo>
                    <a:pt x="3493" y="22550"/>
                    <a:pt x="3578" y="21767"/>
                    <a:pt x="3630" y="20983"/>
                  </a:cubicBezTo>
                  <a:lnTo>
                    <a:pt x="3630" y="20983"/>
                  </a:lnTo>
                  <a:cubicBezTo>
                    <a:pt x="3204" y="21750"/>
                    <a:pt x="2795" y="22516"/>
                    <a:pt x="2369" y="23266"/>
                  </a:cubicBezTo>
                  <a:cubicBezTo>
                    <a:pt x="2249" y="23470"/>
                    <a:pt x="2130" y="23658"/>
                    <a:pt x="2011" y="23879"/>
                  </a:cubicBezTo>
                  <a:lnTo>
                    <a:pt x="2011" y="24118"/>
                  </a:lnTo>
                  <a:lnTo>
                    <a:pt x="1704" y="24629"/>
                  </a:lnTo>
                  <a:cubicBezTo>
                    <a:pt x="1585" y="25634"/>
                    <a:pt x="1449" y="26674"/>
                    <a:pt x="1346" y="27560"/>
                  </a:cubicBezTo>
                  <a:lnTo>
                    <a:pt x="1346" y="23590"/>
                  </a:lnTo>
                  <a:cubicBezTo>
                    <a:pt x="1346" y="23556"/>
                    <a:pt x="1363" y="23522"/>
                    <a:pt x="1363" y="23487"/>
                  </a:cubicBezTo>
                  <a:cubicBezTo>
                    <a:pt x="938" y="21545"/>
                    <a:pt x="1500" y="19739"/>
                    <a:pt x="2215" y="17984"/>
                  </a:cubicBezTo>
                  <a:cubicBezTo>
                    <a:pt x="2488" y="17320"/>
                    <a:pt x="2897" y="16706"/>
                    <a:pt x="3204" y="16042"/>
                  </a:cubicBezTo>
                  <a:cubicBezTo>
                    <a:pt x="3289" y="15888"/>
                    <a:pt x="3221" y="15667"/>
                    <a:pt x="3238" y="15496"/>
                  </a:cubicBezTo>
                  <a:cubicBezTo>
                    <a:pt x="3255" y="15309"/>
                    <a:pt x="3255" y="15054"/>
                    <a:pt x="3357" y="14985"/>
                  </a:cubicBezTo>
                  <a:cubicBezTo>
                    <a:pt x="4243" y="14355"/>
                    <a:pt x="4737" y="13418"/>
                    <a:pt x="5402" y="12600"/>
                  </a:cubicBezTo>
                  <a:cubicBezTo>
                    <a:pt x="6236" y="11527"/>
                    <a:pt x="7293" y="10624"/>
                    <a:pt x="8281" y="9686"/>
                  </a:cubicBezTo>
                  <a:cubicBezTo>
                    <a:pt x="8946" y="9039"/>
                    <a:pt x="9644" y="8460"/>
                    <a:pt x="10394" y="7932"/>
                  </a:cubicBezTo>
                  <a:cubicBezTo>
                    <a:pt x="11586" y="7114"/>
                    <a:pt x="12830" y="6364"/>
                    <a:pt x="14108" y="5665"/>
                  </a:cubicBezTo>
                  <a:cubicBezTo>
                    <a:pt x="15335" y="5001"/>
                    <a:pt x="16630" y="4422"/>
                    <a:pt x="17942" y="3928"/>
                  </a:cubicBezTo>
                  <a:cubicBezTo>
                    <a:pt x="19509" y="3348"/>
                    <a:pt x="21145" y="2956"/>
                    <a:pt x="22747" y="2496"/>
                  </a:cubicBezTo>
                  <a:cubicBezTo>
                    <a:pt x="23701" y="2241"/>
                    <a:pt x="24672" y="2002"/>
                    <a:pt x="25643" y="1815"/>
                  </a:cubicBezTo>
                  <a:cubicBezTo>
                    <a:pt x="26717" y="1593"/>
                    <a:pt x="27790" y="1338"/>
                    <a:pt x="28880" y="1270"/>
                  </a:cubicBezTo>
                  <a:cubicBezTo>
                    <a:pt x="31033" y="1126"/>
                    <a:pt x="33186" y="1012"/>
                    <a:pt x="35339" y="1012"/>
                  </a:cubicBezTo>
                  <a:close/>
                  <a:moveTo>
                    <a:pt x="34894" y="1"/>
                  </a:moveTo>
                  <a:cubicBezTo>
                    <a:pt x="32669" y="1"/>
                    <a:pt x="30451" y="100"/>
                    <a:pt x="28233" y="298"/>
                  </a:cubicBezTo>
                  <a:cubicBezTo>
                    <a:pt x="25422" y="588"/>
                    <a:pt x="22661" y="1201"/>
                    <a:pt x="19986" y="2104"/>
                  </a:cubicBezTo>
                  <a:cubicBezTo>
                    <a:pt x="16971" y="3127"/>
                    <a:pt x="14023" y="4285"/>
                    <a:pt x="11348" y="6023"/>
                  </a:cubicBezTo>
                  <a:cubicBezTo>
                    <a:pt x="10292" y="6688"/>
                    <a:pt x="9303" y="7437"/>
                    <a:pt x="8366" y="8255"/>
                  </a:cubicBezTo>
                  <a:cubicBezTo>
                    <a:pt x="6986" y="9431"/>
                    <a:pt x="5674" y="10675"/>
                    <a:pt x="4464" y="12004"/>
                  </a:cubicBezTo>
                  <a:cubicBezTo>
                    <a:pt x="3681" y="12873"/>
                    <a:pt x="3204" y="13997"/>
                    <a:pt x="2573" y="14985"/>
                  </a:cubicBezTo>
                  <a:cubicBezTo>
                    <a:pt x="1193" y="17132"/>
                    <a:pt x="580" y="19518"/>
                    <a:pt x="222" y="21988"/>
                  </a:cubicBezTo>
                  <a:lnTo>
                    <a:pt x="0" y="23487"/>
                  </a:lnTo>
                  <a:cubicBezTo>
                    <a:pt x="86" y="23658"/>
                    <a:pt x="154" y="23845"/>
                    <a:pt x="188" y="24033"/>
                  </a:cubicBezTo>
                  <a:cubicBezTo>
                    <a:pt x="256" y="25106"/>
                    <a:pt x="290" y="26179"/>
                    <a:pt x="375" y="27236"/>
                  </a:cubicBezTo>
                  <a:cubicBezTo>
                    <a:pt x="443" y="27611"/>
                    <a:pt x="546" y="27986"/>
                    <a:pt x="682" y="28343"/>
                  </a:cubicBezTo>
                  <a:cubicBezTo>
                    <a:pt x="1329" y="28446"/>
                    <a:pt x="1483" y="28650"/>
                    <a:pt x="1295" y="29246"/>
                  </a:cubicBezTo>
                  <a:cubicBezTo>
                    <a:pt x="1193" y="29570"/>
                    <a:pt x="1074" y="29877"/>
                    <a:pt x="955" y="30201"/>
                  </a:cubicBezTo>
                  <a:lnTo>
                    <a:pt x="1312" y="30473"/>
                  </a:lnTo>
                  <a:lnTo>
                    <a:pt x="1483" y="30797"/>
                  </a:lnTo>
                  <a:cubicBezTo>
                    <a:pt x="1653" y="31223"/>
                    <a:pt x="1824" y="31615"/>
                    <a:pt x="2028" y="32024"/>
                  </a:cubicBezTo>
                  <a:cubicBezTo>
                    <a:pt x="3493" y="34613"/>
                    <a:pt x="5367" y="36948"/>
                    <a:pt x="7548" y="38958"/>
                  </a:cubicBezTo>
                  <a:cubicBezTo>
                    <a:pt x="8094" y="39418"/>
                    <a:pt x="8639" y="39844"/>
                    <a:pt x="9218" y="40253"/>
                  </a:cubicBezTo>
                  <a:cubicBezTo>
                    <a:pt x="10189" y="40952"/>
                    <a:pt x="11161" y="41650"/>
                    <a:pt x="12132" y="42332"/>
                  </a:cubicBezTo>
                  <a:cubicBezTo>
                    <a:pt x="12507" y="42553"/>
                    <a:pt x="12881" y="42758"/>
                    <a:pt x="13256" y="42979"/>
                  </a:cubicBezTo>
                  <a:cubicBezTo>
                    <a:pt x="13495" y="43047"/>
                    <a:pt x="13716" y="43116"/>
                    <a:pt x="13955" y="43201"/>
                  </a:cubicBezTo>
                  <a:cubicBezTo>
                    <a:pt x="14858" y="43627"/>
                    <a:pt x="15778" y="44104"/>
                    <a:pt x="16715" y="44479"/>
                  </a:cubicBezTo>
                  <a:cubicBezTo>
                    <a:pt x="19595" y="45671"/>
                    <a:pt x="22593" y="46455"/>
                    <a:pt x="25660" y="47051"/>
                  </a:cubicBezTo>
                  <a:cubicBezTo>
                    <a:pt x="28403" y="47597"/>
                    <a:pt x="31181" y="47699"/>
                    <a:pt x="33941" y="47835"/>
                  </a:cubicBezTo>
                  <a:cubicBezTo>
                    <a:pt x="34102" y="47842"/>
                    <a:pt x="34263" y="47845"/>
                    <a:pt x="34424" y="47845"/>
                  </a:cubicBezTo>
                  <a:cubicBezTo>
                    <a:pt x="35459" y="47845"/>
                    <a:pt x="36504" y="47715"/>
                    <a:pt x="37536" y="47597"/>
                  </a:cubicBezTo>
                  <a:cubicBezTo>
                    <a:pt x="39393" y="47392"/>
                    <a:pt x="41250" y="47222"/>
                    <a:pt x="43073" y="46864"/>
                  </a:cubicBezTo>
                  <a:cubicBezTo>
                    <a:pt x="44931" y="46523"/>
                    <a:pt x="46754" y="46046"/>
                    <a:pt x="48543" y="45450"/>
                  </a:cubicBezTo>
                  <a:cubicBezTo>
                    <a:pt x="50315" y="44836"/>
                    <a:pt x="52001" y="44002"/>
                    <a:pt x="53705" y="43252"/>
                  </a:cubicBezTo>
                  <a:cubicBezTo>
                    <a:pt x="55528" y="42468"/>
                    <a:pt x="57147" y="41361"/>
                    <a:pt x="58715" y="40168"/>
                  </a:cubicBezTo>
                  <a:cubicBezTo>
                    <a:pt x="59754" y="39418"/>
                    <a:pt x="60725" y="38617"/>
                    <a:pt x="61628" y="37731"/>
                  </a:cubicBezTo>
                  <a:cubicBezTo>
                    <a:pt x="62582" y="36743"/>
                    <a:pt x="63366" y="35585"/>
                    <a:pt x="64286" y="34545"/>
                  </a:cubicBezTo>
                  <a:cubicBezTo>
                    <a:pt x="65717" y="32910"/>
                    <a:pt x="66450" y="30916"/>
                    <a:pt x="67114" y="28906"/>
                  </a:cubicBezTo>
                  <a:cubicBezTo>
                    <a:pt x="67830" y="26759"/>
                    <a:pt x="67966" y="24544"/>
                    <a:pt x="67779" y="22278"/>
                  </a:cubicBezTo>
                  <a:cubicBezTo>
                    <a:pt x="67626" y="20284"/>
                    <a:pt x="67131" y="18342"/>
                    <a:pt x="66297" y="16519"/>
                  </a:cubicBezTo>
                  <a:cubicBezTo>
                    <a:pt x="65104" y="13946"/>
                    <a:pt x="63519" y="11629"/>
                    <a:pt x="61338" y="9738"/>
                  </a:cubicBezTo>
                  <a:cubicBezTo>
                    <a:pt x="59805" y="8409"/>
                    <a:pt x="58323" y="7028"/>
                    <a:pt x="56568" y="5972"/>
                  </a:cubicBezTo>
                  <a:cubicBezTo>
                    <a:pt x="54063" y="4456"/>
                    <a:pt x="51405" y="3212"/>
                    <a:pt x="48628" y="2275"/>
                  </a:cubicBezTo>
                  <a:cubicBezTo>
                    <a:pt x="46720" y="1627"/>
                    <a:pt x="44811" y="1048"/>
                    <a:pt x="42784" y="827"/>
                  </a:cubicBezTo>
                  <a:cubicBezTo>
                    <a:pt x="40978" y="622"/>
                    <a:pt x="39189" y="77"/>
                    <a:pt x="37400" y="43"/>
                  </a:cubicBezTo>
                  <a:cubicBezTo>
                    <a:pt x="36563" y="15"/>
                    <a:pt x="35728" y="1"/>
                    <a:pt x="34894" y="1"/>
                  </a:cubicBezTo>
                  <a:close/>
                </a:path>
              </a:pathLst>
            </a:custGeom>
            <a:solidFill>
              <a:srgbClr val="E6B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2"/>
            <p:cNvSpPr/>
            <p:nvPr/>
          </p:nvSpPr>
          <p:spPr>
            <a:xfrm>
              <a:off x="525473" y="3428575"/>
              <a:ext cx="426472" cy="333206"/>
            </a:xfrm>
            <a:custGeom>
              <a:avLst/>
              <a:gdLst/>
              <a:ahLst/>
              <a:cxnLst/>
              <a:rect l="l" t="t" r="r" b="b"/>
              <a:pathLst>
                <a:path w="21361" h="17498" extrusionOk="0">
                  <a:moveTo>
                    <a:pt x="1638" y="0"/>
                  </a:moveTo>
                  <a:cubicBezTo>
                    <a:pt x="915" y="0"/>
                    <a:pt x="1" y="1122"/>
                    <a:pt x="182" y="1879"/>
                  </a:cubicBezTo>
                  <a:cubicBezTo>
                    <a:pt x="250" y="1845"/>
                    <a:pt x="335" y="1828"/>
                    <a:pt x="403" y="1793"/>
                  </a:cubicBezTo>
                  <a:cubicBezTo>
                    <a:pt x="787" y="1619"/>
                    <a:pt x="1194" y="1421"/>
                    <a:pt x="1599" y="1421"/>
                  </a:cubicBezTo>
                  <a:cubicBezTo>
                    <a:pt x="1787" y="1421"/>
                    <a:pt x="1974" y="1464"/>
                    <a:pt x="2158" y="1572"/>
                  </a:cubicBezTo>
                  <a:cubicBezTo>
                    <a:pt x="2669" y="1862"/>
                    <a:pt x="3095" y="2271"/>
                    <a:pt x="3402" y="2782"/>
                  </a:cubicBezTo>
                  <a:cubicBezTo>
                    <a:pt x="4577" y="4963"/>
                    <a:pt x="5685" y="7195"/>
                    <a:pt x="6792" y="9410"/>
                  </a:cubicBezTo>
                  <a:cubicBezTo>
                    <a:pt x="7355" y="10517"/>
                    <a:pt x="7849" y="11659"/>
                    <a:pt x="8411" y="12766"/>
                  </a:cubicBezTo>
                  <a:cubicBezTo>
                    <a:pt x="9059" y="13993"/>
                    <a:pt x="9757" y="15168"/>
                    <a:pt x="10388" y="16378"/>
                  </a:cubicBezTo>
                  <a:cubicBezTo>
                    <a:pt x="10748" y="17066"/>
                    <a:pt x="11234" y="17471"/>
                    <a:pt x="11998" y="17471"/>
                  </a:cubicBezTo>
                  <a:cubicBezTo>
                    <a:pt x="12029" y="17471"/>
                    <a:pt x="12060" y="17470"/>
                    <a:pt x="12091" y="17469"/>
                  </a:cubicBezTo>
                  <a:cubicBezTo>
                    <a:pt x="12141" y="17467"/>
                    <a:pt x="12190" y="17467"/>
                    <a:pt x="12239" y="17467"/>
                  </a:cubicBezTo>
                  <a:cubicBezTo>
                    <a:pt x="12592" y="17467"/>
                    <a:pt x="12945" y="17498"/>
                    <a:pt x="13290" y="17498"/>
                  </a:cubicBezTo>
                  <a:cubicBezTo>
                    <a:pt x="13496" y="17498"/>
                    <a:pt x="13699" y="17487"/>
                    <a:pt x="13897" y="17452"/>
                  </a:cubicBezTo>
                  <a:cubicBezTo>
                    <a:pt x="14528" y="17315"/>
                    <a:pt x="15107" y="17094"/>
                    <a:pt x="15652" y="16787"/>
                  </a:cubicBezTo>
                  <a:cubicBezTo>
                    <a:pt x="16521" y="16259"/>
                    <a:pt x="16692" y="15203"/>
                    <a:pt x="17152" y="14385"/>
                  </a:cubicBezTo>
                  <a:cubicBezTo>
                    <a:pt x="17748" y="13362"/>
                    <a:pt x="18225" y="12272"/>
                    <a:pt x="18770" y="11182"/>
                  </a:cubicBezTo>
                  <a:cubicBezTo>
                    <a:pt x="18907" y="11250"/>
                    <a:pt x="19009" y="11284"/>
                    <a:pt x="19094" y="11318"/>
                  </a:cubicBezTo>
                  <a:cubicBezTo>
                    <a:pt x="19265" y="11394"/>
                    <a:pt x="19420" y="11431"/>
                    <a:pt x="19556" y="11431"/>
                  </a:cubicBezTo>
                  <a:cubicBezTo>
                    <a:pt x="19908" y="11431"/>
                    <a:pt x="20131" y="11179"/>
                    <a:pt x="20168" y="10687"/>
                  </a:cubicBezTo>
                  <a:cubicBezTo>
                    <a:pt x="20270" y="9631"/>
                    <a:pt x="20355" y="8558"/>
                    <a:pt x="20440" y="7501"/>
                  </a:cubicBezTo>
                  <a:lnTo>
                    <a:pt x="21360" y="5917"/>
                  </a:lnTo>
                  <a:cubicBezTo>
                    <a:pt x="21275" y="5729"/>
                    <a:pt x="21156" y="5525"/>
                    <a:pt x="21054" y="5337"/>
                  </a:cubicBezTo>
                  <a:lnTo>
                    <a:pt x="20951" y="5729"/>
                  </a:lnTo>
                  <a:lnTo>
                    <a:pt x="20576" y="6462"/>
                  </a:lnTo>
                  <a:cubicBezTo>
                    <a:pt x="20611" y="6837"/>
                    <a:pt x="20542" y="7143"/>
                    <a:pt x="20116" y="7246"/>
                  </a:cubicBezTo>
                  <a:cubicBezTo>
                    <a:pt x="20031" y="8166"/>
                    <a:pt x="19929" y="9086"/>
                    <a:pt x="19861" y="10006"/>
                  </a:cubicBezTo>
                  <a:cubicBezTo>
                    <a:pt x="19815" y="10525"/>
                    <a:pt x="19768" y="10724"/>
                    <a:pt x="19516" y="10724"/>
                  </a:cubicBezTo>
                  <a:cubicBezTo>
                    <a:pt x="19395" y="10724"/>
                    <a:pt x="19228" y="10679"/>
                    <a:pt x="18992" y="10602"/>
                  </a:cubicBezTo>
                  <a:lnTo>
                    <a:pt x="18856" y="10415"/>
                  </a:lnTo>
                  <a:lnTo>
                    <a:pt x="18924" y="9495"/>
                  </a:lnTo>
                  <a:lnTo>
                    <a:pt x="18685" y="9495"/>
                  </a:lnTo>
                  <a:cubicBezTo>
                    <a:pt x="18617" y="10875"/>
                    <a:pt x="17850" y="11999"/>
                    <a:pt x="17288" y="13192"/>
                  </a:cubicBezTo>
                  <a:cubicBezTo>
                    <a:pt x="17237" y="13311"/>
                    <a:pt x="17067" y="13396"/>
                    <a:pt x="16947" y="13499"/>
                  </a:cubicBezTo>
                  <a:cubicBezTo>
                    <a:pt x="16879" y="14419"/>
                    <a:pt x="16061" y="15782"/>
                    <a:pt x="15175" y="15986"/>
                  </a:cubicBezTo>
                  <a:cubicBezTo>
                    <a:pt x="15005" y="16037"/>
                    <a:pt x="14852" y="16089"/>
                    <a:pt x="14698" y="16140"/>
                  </a:cubicBezTo>
                  <a:cubicBezTo>
                    <a:pt x="14683" y="16359"/>
                    <a:pt x="14739" y="16623"/>
                    <a:pt x="14428" y="16623"/>
                  </a:cubicBezTo>
                  <a:cubicBezTo>
                    <a:pt x="14402" y="16623"/>
                    <a:pt x="14373" y="16621"/>
                    <a:pt x="14340" y="16617"/>
                  </a:cubicBezTo>
                  <a:cubicBezTo>
                    <a:pt x="14238" y="16702"/>
                    <a:pt x="14153" y="16872"/>
                    <a:pt x="14051" y="16872"/>
                  </a:cubicBezTo>
                  <a:cubicBezTo>
                    <a:pt x="13624" y="16883"/>
                    <a:pt x="13190" y="16929"/>
                    <a:pt x="12763" y="16929"/>
                  </a:cubicBezTo>
                  <a:cubicBezTo>
                    <a:pt x="12525" y="16929"/>
                    <a:pt x="12289" y="16915"/>
                    <a:pt x="12057" y="16872"/>
                  </a:cubicBezTo>
                  <a:cubicBezTo>
                    <a:pt x="11597" y="16753"/>
                    <a:pt x="11188" y="16497"/>
                    <a:pt x="10916" y="16106"/>
                  </a:cubicBezTo>
                  <a:cubicBezTo>
                    <a:pt x="10302" y="15151"/>
                    <a:pt x="9740" y="14146"/>
                    <a:pt x="9246" y="13124"/>
                  </a:cubicBezTo>
                  <a:cubicBezTo>
                    <a:pt x="8019" y="10670"/>
                    <a:pt x="6827" y="8217"/>
                    <a:pt x="5600" y="5746"/>
                  </a:cubicBezTo>
                  <a:cubicBezTo>
                    <a:pt x="5174" y="4911"/>
                    <a:pt x="4799" y="4060"/>
                    <a:pt x="4322" y="3259"/>
                  </a:cubicBezTo>
                  <a:cubicBezTo>
                    <a:pt x="3606" y="1981"/>
                    <a:pt x="3419" y="1282"/>
                    <a:pt x="1613" y="533"/>
                  </a:cubicBezTo>
                  <a:lnTo>
                    <a:pt x="1613" y="533"/>
                  </a:lnTo>
                  <a:cubicBezTo>
                    <a:pt x="2601" y="618"/>
                    <a:pt x="3743" y="464"/>
                    <a:pt x="4594" y="873"/>
                  </a:cubicBezTo>
                  <a:cubicBezTo>
                    <a:pt x="5327" y="1231"/>
                    <a:pt x="5838" y="2168"/>
                    <a:pt x="6264" y="2952"/>
                  </a:cubicBezTo>
                  <a:cubicBezTo>
                    <a:pt x="7542" y="5354"/>
                    <a:pt x="8701" y="7808"/>
                    <a:pt x="9910" y="10244"/>
                  </a:cubicBezTo>
                  <a:lnTo>
                    <a:pt x="10302" y="9631"/>
                  </a:lnTo>
                  <a:cubicBezTo>
                    <a:pt x="10166" y="9529"/>
                    <a:pt x="10064" y="9427"/>
                    <a:pt x="9945" y="9307"/>
                  </a:cubicBezTo>
                  <a:cubicBezTo>
                    <a:pt x="9314" y="8455"/>
                    <a:pt x="9433" y="7450"/>
                    <a:pt x="9433" y="6479"/>
                  </a:cubicBezTo>
                  <a:cubicBezTo>
                    <a:pt x="9433" y="5593"/>
                    <a:pt x="9331" y="5542"/>
                    <a:pt x="8479" y="5491"/>
                  </a:cubicBezTo>
                  <a:cubicBezTo>
                    <a:pt x="8241" y="5440"/>
                    <a:pt x="8036" y="5303"/>
                    <a:pt x="7917" y="5116"/>
                  </a:cubicBezTo>
                  <a:cubicBezTo>
                    <a:pt x="7269" y="3889"/>
                    <a:pt x="6673" y="2628"/>
                    <a:pt x="5992" y="1436"/>
                  </a:cubicBezTo>
                  <a:cubicBezTo>
                    <a:pt x="5617" y="720"/>
                    <a:pt x="4901" y="260"/>
                    <a:pt x="4117" y="226"/>
                  </a:cubicBezTo>
                  <a:cubicBezTo>
                    <a:pt x="3317" y="209"/>
                    <a:pt x="2516" y="90"/>
                    <a:pt x="1715" y="4"/>
                  </a:cubicBezTo>
                  <a:cubicBezTo>
                    <a:pt x="1690" y="1"/>
                    <a:pt x="1664" y="0"/>
                    <a:pt x="1638" y="0"/>
                  </a:cubicBez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2"/>
            <p:cNvSpPr/>
            <p:nvPr/>
          </p:nvSpPr>
          <p:spPr>
            <a:xfrm>
              <a:off x="1043086" y="3527939"/>
              <a:ext cx="220114" cy="231671"/>
            </a:xfrm>
            <a:custGeom>
              <a:avLst/>
              <a:gdLst/>
              <a:ahLst/>
              <a:cxnLst/>
              <a:rect l="l" t="t" r="r" b="b"/>
              <a:pathLst>
                <a:path w="11025" h="12166" extrusionOk="0">
                  <a:moveTo>
                    <a:pt x="5759" y="3663"/>
                  </a:moveTo>
                  <a:cubicBezTo>
                    <a:pt x="5845" y="3800"/>
                    <a:pt x="5998" y="3953"/>
                    <a:pt x="5998" y="4089"/>
                  </a:cubicBezTo>
                  <a:cubicBezTo>
                    <a:pt x="6032" y="4890"/>
                    <a:pt x="6015" y="5708"/>
                    <a:pt x="6015" y="6662"/>
                  </a:cubicBezTo>
                  <a:cubicBezTo>
                    <a:pt x="5385" y="5776"/>
                    <a:pt x="5351" y="4890"/>
                    <a:pt x="5419" y="4004"/>
                  </a:cubicBezTo>
                  <a:cubicBezTo>
                    <a:pt x="5419" y="3885"/>
                    <a:pt x="5640" y="3783"/>
                    <a:pt x="5759" y="3663"/>
                  </a:cubicBezTo>
                  <a:close/>
                  <a:moveTo>
                    <a:pt x="2624" y="0"/>
                  </a:moveTo>
                  <a:cubicBezTo>
                    <a:pt x="2539" y="136"/>
                    <a:pt x="2437" y="273"/>
                    <a:pt x="2352" y="392"/>
                  </a:cubicBezTo>
                  <a:cubicBezTo>
                    <a:pt x="4004" y="3646"/>
                    <a:pt x="5640" y="6918"/>
                    <a:pt x="7344" y="10138"/>
                  </a:cubicBezTo>
                  <a:cubicBezTo>
                    <a:pt x="7651" y="10700"/>
                    <a:pt x="8264" y="11092"/>
                    <a:pt x="8690" y="11518"/>
                  </a:cubicBezTo>
                  <a:cubicBezTo>
                    <a:pt x="8332" y="11518"/>
                    <a:pt x="7913" y="11573"/>
                    <a:pt x="7491" y="11573"/>
                  </a:cubicBezTo>
                  <a:cubicBezTo>
                    <a:pt x="7210" y="11573"/>
                    <a:pt x="6928" y="11549"/>
                    <a:pt x="6662" y="11467"/>
                  </a:cubicBezTo>
                  <a:cubicBezTo>
                    <a:pt x="6083" y="11228"/>
                    <a:pt x="5589" y="10802"/>
                    <a:pt x="5265" y="10257"/>
                  </a:cubicBezTo>
                  <a:cubicBezTo>
                    <a:pt x="4362" y="8724"/>
                    <a:pt x="3596" y="7105"/>
                    <a:pt x="2744" y="5538"/>
                  </a:cubicBezTo>
                  <a:cubicBezTo>
                    <a:pt x="2403" y="4873"/>
                    <a:pt x="2028" y="4260"/>
                    <a:pt x="1653" y="3612"/>
                  </a:cubicBezTo>
                  <a:lnTo>
                    <a:pt x="1108" y="3749"/>
                  </a:lnTo>
                  <a:cubicBezTo>
                    <a:pt x="614" y="3732"/>
                    <a:pt x="443" y="3408"/>
                    <a:pt x="392" y="2982"/>
                  </a:cubicBezTo>
                  <a:cubicBezTo>
                    <a:pt x="358" y="2624"/>
                    <a:pt x="358" y="2249"/>
                    <a:pt x="358" y="1874"/>
                  </a:cubicBezTo>
                  <a:lnTo>
                    <a:pt x="69" y="1874"/>
                  </a:lnTo>
                  <a:cubicBezTo>
                    <a:pt x="52" y="2403"/>
                    <a:pt x="0" y="2914"/>
                    <a:pt x="0" y="3425"/>
                  </a:cubicBezTo>
                  <a:cubicBezTo>
                    <a:pt x="0" y="4111"/>
                    <a:pt x="75" y="4244"/>
                    <a:pt x="702" y="4244"/>
                  </a:cubicBezTo>
                  <a:cubicBezTo>
                    <a:pt x="744" y="4244"/>
                    <a:pt x="788" y="4244"/>
                    <a:pt x="835" y="4243"/>
                  </a:cubicBezTo>
                  <a:cubicBezTo>
                    <a:pt x="1244" y="4243"/>
                    <a:pt x="1585" y="4328"/>
                    <a:pt x="1772" y="4720"/>
                  </a:cubicBezTo>
                  <a:cubicBezTo>
                    <a:pt x="2403" y="5964"/>
                    <a:pt x="2965" y="7241"/>
                    <a:pt x="3647" y="8451"/>
                  </a:cubicBezTo>
                  <a:cubicBezTo>
                    <a:pt x="4243" y="9490"/>
                    <a:pt x="4567" y="10666"/>
                    <a:pt x="5487" y="11518"/>
                  </a:cubicBezTo>
                  <a:cubicBezTo>
                    <a:pt x="5725" y="11757"/>
                    <a:pt x="5998" y="11944"/>
                    <a:pt x="6254" y="12165"/>
                  </a:cubicBezTo>
                  <a:lnTo>
                    <a:pt x="7480" y="12165"/>
                  </a:lnTo>
                  <a:cubicBezTo>
                    <a:pt x="8877" y="12165"/>
                    <a:pt x="10223" y="12046"/>
                    <a:pt x="11024" y="10649"/>
                  </a:cubicBezTo>
                  <a:lnTo>
                    <a:pt x="11024" y="10257"/>
                  </a:lnTo>
                  <a:lnTo>
                    <a:pt x="10684" y="9985"/>
                  </a:lnTo>
                  <a:cubicBezTo>
                    <a:pt x="10343" y="10206"/>
                    <a:pt x="9985" y="10428"/>
                    <a:pt x="9644" y="10649"/>
                  </a:cubicBezTo>
                  <a:cubicBezTo>
                    <a:pt x="9502" y="10734"/>
                    <a:pt x="9375" y="10776"/>
                    <a:pt x="9272" y="10776"/>
                  </a:cubicBezTo>
                  <a:cubicBezTo>
                    <a:pt x="9065" y="10776"/>
                    <a:pt x="8951" y="10609"/>
                    <a:pt x="8997" y="10291"/>
                  </a:cubicBezTo>
                  <a:cubicBezTo>
                    <a:pt x="9099" y="9746"/>
                    <a:pt x="9235" y="9218"/>
                    <a:pt x="9423" y="8707"/>
                  </a:cubicBezTo>
                  <a:cubicBezTo>
                    <a:pt x="9491" y="8519"/>
                    <a:pt x="9576" y="8332"/>
                    <a:pt x="9627" y="8178"/>
                  </a:cubicBezTo>
                  <a:lnTo>
                    <a:pt x="10411" y="8127"/>
                  </a:lnTo>
                  <a:cubicBezTo>
                    <a:pt x="10275" y="7770"/>
                    <a:pt x="10172" y="7412"/>
                    <a:pt x="10104" y="7020"/>
                  </a:cubicBezTo>
                  <a:cubicBezTo>
                    <a:pt x="10019" y="5964"/>
                    <a:pt x="9985" y="4890"/>
                    <a:pt x="9917" y="3817"/>
                  </a:cubicBezTo>
                  <a:cubicBezTo>
                    <a:pt x="9883" y="3629"/>
                    <a:pt x="9815" y="3442"/>
                    <a:pt x="9729" y="3271"/>
                  </a:cubicBezTo>
                  <a:lnTo>
                    <a:pt x="9729" y="3271"/>
                  </a:lnTo>
                  <a:cubicBezTo>
                    <a:pt x="9746" y="3680"/>
                    <a:pt x="9780" y="4089"/>
                    <a:pt x="9746" y="4498"/>
                  </a:cubicBezTo>
                  <a:cubicBezTo>
                    <a:pt x="9661" y="5691"/>
                    <a:pt x="9559" y="6850"/>
                    <a:pt x="9457" y="8025"/>
                  </a:cubicBezTo>
                  <a:lnTo>
                    <a:pt x="9235" y="8059"/>
                  </a:lnTo>
                  <a:lnTo>
                    <a:pt x="8963" y="7770"/>
                  </a:lnTo>
                  <a:cubicBezTo>
                    <a:pt x="8639" y="7770"/>
                    <a:pt x="8520" y="7667"/>
                    <a:pt x="8520" y="7275"/>
                  </a:cubicBezTo>
                  <a:cubicBezTo>
                    <a:pt x="8520" y="5912"/>
                    <a:pt x="8451" y="4515"/>
                    <a:pt x="8417" y="3135"/>
                  </a:cubicBezTo>
                  <a:lnTo>
                    <a:pt x="8417" y="10376"/>
                  </a:lnTo>
                  <a:cubicBezTo>
                    <a:pt x="7872" y="10223"/>
                    <a:pt x="7940" y="9831"/>
                    <a:pt x="7940" y="9490"/>
                  </a:cubicBezTo>
                  <a:lnTo>
                    <a:pt x="7838" y="2880"/>
                  </a:lnTo>
                  <a:cubicBezTo>
                    <a:pt x="7787" y="3118"/>
                    <a:pt x="7753" y="3357"/>
                    <a:pt x="7736" y="3595"/>
                  </a:cubicBezTo>
                  <a:lnTo>
                    <a:pt x="7736" y="6850"/>
                  </a:lnTo>
                  <a:lnTo>
                    <a:pt x="7736" y="7429"/>
                  </a:lnTo>
                  <a:lnTo>
                    <a:pt x="7548" y="7446"/>
                  </a:lnTo>
                  <a:cubicBezTo>
                    <a:pt x="7514" y="7258"/>
                    <a:pt x="7497" y="7088"/>
                    <a:pt x="7497" y="6901"/>
                  </a:cubicBezTo>
                  <a:cubicBezTo>
                    <a:pt x="7497" y="5742"/>
                    <a:pt x="7514" y="4566"/>
                    <a:pt x="7497" y="3408"/>
                  </a:cubicBezTo>
                  <a:cubicBezTo>
                    <a:pt x="7480" y="3186"/>
                    <a:pt x="7429" y="2965"/>
                    <a:pt x="7361" y="2760"/>
                  </a:cubicBezTo>
                  <a:lnTo>
                    <a:pt x="7361" y="9013"/>
                  </a:lnTo>
                  <a:lnTo>
                    <a:pt x="7191" y="9064"/>
                  </a:lnTo>
                  <a:cubicBezTo>
                    <a:pt x="6901" y="8536"/>
                    <a:pt x="6509" y="8059"/>
                    <a:pt x="6509" y="7412"/>
                  </a:cubicBezTo>
                  <a:lnTo>
                    <a:pt x="6509" y="3152"/>
                  </a:lnTo>
                  <a:lnTo>
                    <a:pt x="4908" y="3289"/>
                  </a:lnTo>
                  <a:cubicBezTo>
                    <a:pt x="4942" y="3697"/>
                    <a:pt x="4976" y="4089"/>
                    <a:pt x="5027" y="4498"/>
                  </a:cubicBezTo>
                  <a:lnTo>
                    <a:pt x="4873" y="4549"/>
                  </a:lnTo>
                  <a:lnTo>
                    <a:pt x="4465" y="3408"/>
                  </a:lnTo>
                  <a:cubicBezTo>
                    <a:pt x="4396" y="3357"/>
                    <a:pt x="4345" y="3306"/>
                    <a:pt x="4277" y="3254"/>
                  </a:cubicBezTo>
                  <a:cubicBezTo>
                    <a:pt x="3851" y="2624"/>
                    <a:pt x="4039" y="1908"/>
                    <a:pt x="4004" y="1210"/>
                  </a:cubicBezTo>
                  <a:cubicBezTo>
                    <a:pt x="3987" y="511"/>
                    <a:pt x="3800" y="324"/>
                    <a:pt x="3101" y="256"/>
                  </a:cubicBezTo>
                  <a:cubicBezTo>
                    <a:pt x="2948" y="239"/>
                    <a:pt x="2778" y="85"/>
                    <a:pt x="2624" y="0"/>
                  </a:cubicBez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2"/>
            <p:cNvSpPr/>
            <p:nvPr/>
          </p:nvSpPr>
          <p:spPr>
            <a:xfrm>
              <a:off x="941384" y="3442610"/>
              <a:ext cx="135063" cy="162909"/>
            </a:xfrm>
            <a:custGeom>
              <a:avLst/>
              <a:gdLst/>
              <a:ahLst/>
              <a:cxnLst/>
              <a:rect l="l" t="t" r="r" b="b"/>
              <a:pathLst>
                <a:path w="6765" h="8555" extrusionOk="0">
                  <a:moveTo>
                    <a:pt x="3561" y="2181"/>
                  </a:moveTo>
                  <a:cubicBezTo>
                    <a:pt x="3697" y="2811"/>
                    <a:pt x="3902" y="3425"/>
                    <a:pt x="3987" y="4072"/>
                  </a:cubicBezTo>
                  <a:cubicBezTo>
                    <a:pt x="4072" y="5146"/>
                    <a:pt x="4072" y="6236"/>
                    <a:pt x="4072" y="7292"/>
                  </a:cubicBezTo>
                  <a:cubicBezTo>
                    <a:pt x="4038" y="7480"/>
                    <a:pt x="3902" y="7650"/>
                    <a:pt x="3731" y="7718"/>
                  </a:cubicBezTo>
                  <a:cubicBezTo>
                    <a:pt x="3676" y="7736"/>
                    <a:pt x="3624" y="7744"/>
                    <a:pt x="3574" y="7744"/>
                  </a:cubicBezTo>
                  <a:cubicBezTo>
                    <a:pt x="3379" y="7744"/>
                    <a:pt x="3237" y="7605"/>
                    <a:pt x="3237" y="7292"/>
                  </a:cubicBezTo>
                  <a:lnTo>
                    <a:pt x="3237" y="2215"/>
                  </a:lnTo>
                  <a:lnTo>
                    <a:pt x="3561" y="2181"/>
                  </a:lnTo>
                  <a:close/>
                  <a:moveTo>
                    <a:pt x="1857" y="0"/>
                  </a:moveTo>
                  <a:lnTo>
                    <a:pt x="1857" y="562"/>
                  </a:lnTo>
                  <a:lnTo>
                    <a:pt x="2368" y="954"/>
                  </a:lnTo>
                  <a:lnTo>
                    <a:pt x="2300" y="1159"/>
                  </a:lnTo>
                  <a:lnTo>
                    <a:pt x="1414" y="1005"/>
                  </a:lnTo>
                  <a:cubicBezTo>
                    <a:pt x="1261" y="750"/>
                    <a:pt x="1108" y="494"/>
                    <a:pt x="954" y="239"/>
                  </a:cubicBezTo>
                  <a:lnTo>
                    <a:pt x="460" y="767"/>
                  </a:lnTo>
                  <a:lnTo>
                    <a:pt x="187" y="4600"/>
                  </a:lnTo>
                  <a:cubicBezTo>
                    <a:pt x="290" y="4788"/>
                    <a:pt x="392" y="4975"/>
                    <a:pt x="494" y="5163"/>
                  </a:cubicBezTo>
                  <a:cubicBezTo>
                    <a:pt x="562" y="4294"/>
                    <a:pt x="630" y="3408"/>
                    <a:pt x="699" y="2522"/>
                  </a:cubicBezTo>
                  <a:cubicBezTo>
                    <a:pt x="682" y="2351"/>
                    <a:pt x="682" y="2198"/>
                    <a:pt x="716" y="2028"/>
                  </a:cubicBezTo>
                  <a:cubicBezTo>
                    <a:pt x="818" y="1874"/>
                    <a:pt x="954" y="1738"/>
                    <a:pt x="1090" y="1636"/>
                  </a:cubicBezTo>
                  <a:cubicBezTo>
                    <a:pt x="1210" y="1755"/>
                    <a:pt x="1431" y="1891"/>
                    <a:pt x="1448" y="2028"/>
                  </a:cubicBezTo>
                  <a:cubicBezTo>
                    <a:pt x="1516" y="2845"/>
                    <a:pt x="1533" y="3680"/>
                    <a:pt x="1551" y="4515"/>
                  </a:cubicBezTo>
                  <a:cubicBezTo>
                    <a:pt x="1568" y="5112"/>
                    <a:pt x="1585" y="5708"/>
                    <a:pt x="1551" y="6304"/>
                  </a:cubicBezTo>
                  <a:cubicBezTo>
                    <a:pt x="1499" y="6594"/>
                    <a:pt x="1414" y="6884"/>
                    <a:pt x="1312" y="7173"/>
                  </a:cubicBezTo>
                  <a:cubicBezTo>
                    <a:pt x="1039" y="7054"/>
                    <a:pt x="767" y="6952"/>
                    <a:pt x="511" y="6832"/>
                  </a:cubicBezTo>
                  <a:cubicBezTo>
                    <a:pt x="406" y="6790"/>
                    <a:pt x="306" y="6643"/>
                    <a:pt x="222" y="6643"/>
                  </a:cubicBezTo>
                  <a:cubicBezTo>
                    <a:pt x="170" y="6643"/>
                    <a:pt x="124" y="6698"/>
                    <a:pt x="85" y="6866"/>
                  </a:cubicBezTo>
                  <a:cubicBezTo>
                    <a:pt x="0" y="7446"/>
                    <a:pt x="494" y="7582"/>
                    <a:pt x="835" y="7718"/>
                  </a:cubicBezTo>
                  <a:cubicBezTo>
                    <a:pt x="949" y="7766"/>
                    <a:pt x="1064" y="7791"/>
                    <a:pt x="1174" y="7791"/>
                  </a:cubicBezTo>
                  <a:cubicBezTo>
                    <a:pt x="1460" y="7791"/>
                    <a:pt x="1712" y="7623"/>
                    <a:pt x="1823" y="7241"/>
                  </a:cubicBezTo>
                  <a:cubicBezTo>
                    <a:pt x="1823" y="6015"/>
                    <a:pt x="1840" y="4788"/>
                    <a:pt x="1857" y="3561"/>
                  </a:cubicBezTo>
                  <a:cubicBezTo>
                    <a:pt x="1857" y="2726"/>
                    <a:pt x="2062" y="1977"/>
                    <a:pt x="2828" y="1329"/>
                  </a:cubicBezTo>
                  <a:lnTo>
                    <a:pt x="2828" y="5555"/>
                  </a:lnTo>
                  <a:cubicBezTo>
                    <a:pt x="2828" y="6134"/>
                    <a:pt x="2845" y="6679"/>
                    <a:pt x="2828" y="7241"/>
                  </a:cubicBezTo>
                  <a:cubicBezTo>
                    <a:pt x="2777" y="7429"/>
                    <a:pt x="2709" y="7599"/>
                    <a:pt x="2590" y="7752"/>
                  </a:cubicBezTo>
                  <a:cubicBezTo>
                    <a:pt x="2351" y="8281"/>
                    <a:pt x="2862" y="8230"/>
                    <a:pt x="3101" y="8366"/>
                  </a:cubicBezTo>
                  <a:cubicBezTo>
                    <a:pt x="3354" y="8492"/>
                    <a:pt x="3574" y="8554"/>
                    <a:pt x="3758" y="8554"/>
                  </a:cubicBezTo>
                  <a:cubicBezTo>
                    <a:pt x="4194" y="8554"/>
                    <a:pt x="4430" y="8207"/>
                    <a:pt x="4430" y="7548"/>
                  </a:cubicBezTo>
                  <a:lnTo>
                    <a:pt x="4430" y="4737"/>
                  </a:lnTo>
                  <a:lnTo>
                    <a:pt x="4720" y="4703"/>
                  </a:lnTo>
                  <a:cubicBezTo>
                    <a:pt x="4873" y="5265"/>
                    <a:pt x="5009" y="5810"/>
                    <a:pt x="5163" y="6372"/>
                  </a:cubicBezTo>
                  <a:lnTo>
                    <a:pt x="5435" y="6372"/>
                  </a:lnTo>
                  <a:lnTo>
                    <a:pt x="6202" y="8213"/>
                  </a:lnTo>
                  <a:lnTo>
                    <a:pt x="6764" y="8093"/>
                  </a:lnTo>
                  <a:cubicBezTo>
                    <a:pt x="6747" y="8059"/>
                    <a:pt x="6747" y="8008"/>
                    <a:pt x="6730" y="7974"/>
                  </a:cubicBezTo>
                  <a:lnTo>
                    <a:pt x="6730" y="7770"/>
                  </a:lnTo>
                  <a:cubicBezTo>
                    <a:pt x="5708" y="5708"/>
                    <a:pt x="4754" y="3612"/>
                    <a:pt x="3646" y="1602"/>
                  </a:cubicBezTo>
                  <a:cubicBezTo>
                    <a:pt x="3288" y="954"/>
                    <a:pt x="2539" y="528"/>
                    <a:pt x="1959" y="0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2"/>
            <p:cNvSpPr/>
            <p:nvPr/>
          </p:nvSpPr>
          <p:spPr>
            <a:xfrm>
              <a:off x="829121" y="3427699"/>
              <a:ext cx="266712" cy="225159"/>
            </a:xfrm>
            <a:custGeom>
              <a:avLst/>
              <a:gdLst/>
              <a:ahLst/>
              <a:cxnLst/>
              <a:rect l="l" t="t" r="r" b="b"/>
              <a:pathLst>
                <a:path w="13359" h="11824" extrusionOk="0">
                  <a:moveTo>
                    <a:pt x="7015" y="1"/>
                  </a:moveTo>
                  <a:cubicBezTo>
                    <a:pt x="6284" y="1"/>
                    <a:pt x="5823" y="396"/>
                    <a:pt x="5487" y="1039"/>
                  </a:cubicBezTo>
                  <a:cubicBezTo>
                    <a:pt x="5027" y="1925"/>
                    <a:pt x="4601" y="2794"/>
                    <a:pt x="4158" y="3680"/>
                  </a:cubicBezTo>
                  <a:cubicBezTo>
                    <a:pt x="3425" y="5094"/>
                    <a:pt x="2675" y="6474"/>
                    <a:pt x="1994" y="7922"/>
                  </a:cubicBezTo>
                  <a:cubicBezTo>
                    <a:pt x="1819" y="8297"/>
                    <a:pt x="1662" y="8497"/>
                    <a:pt x="1370" y="8497"/>
                  </a:cubicBezTo>
                  <a:cubicBezTo>
                    <a:pt x="1263" y="8497"/>
                    <a:pt x="1139" y="8471"/>
                    <a:pt x="989" y="8416"/>
                  </a:cubicBezTo>
                  <a:cubicBezTo>
                    <a:pt x="846" y="8369"/>
                    <a:pt x="719" y="8345"/>
                    <a:pt x="607" y="8345"/>
                  </a:cubicBezTo>
                  <a:cubicBezTo>
                    <a:pt x="239" y="8345"/>
                    <a:pt x="40" y="8601"/>
                    <a:pt x="0" y="9098"/>
                  </a:cubicBezTo>
                  <a:cubicBezTo>
                    <a:pt x="0" y="9336"/>
                    <a:pt x="0" y="9558"/>
                    <a:pt x="0" y="9779"/>
                  </a:cubicBezTo>
                  <a:cubicBezTo>
                    <a:pt x="86" y="9933"/>
                    <a:pt x="171" y="10103"/>
                    <a:pt x="205" y="10290"/>
                  </a:cubicBezTo>
                  <a:cubicBezTo>
                    <a:pt x="222" y="10802"/>
                    <a:pt x="205" y="11313"/>
                    <a:pt x="205" y="11824"/>
                  </a:cubicBezTo>
                  <a:lnTo>
                    <a:pt x="392" y="11824"/>
                  </a:lnTo>
                  <a:lnTo>
                    <a:pt x="546" y="9149"/>
                  </a:lnTo>
                  <a:lnTo>
                    <a:pt x="1108" y="9149"/>
                  </a:lnTo>
                  <a:cubicBezTo>
                    <a:pt x="1227" y="9285"/>
                    <a:pt x="1363" y="9421"/>
                    <a:pt x="1449" y="9541"/>
                  </a:cubicBezTo>
                  <a:cubicBezTo>
                    <a:pt x="1534" y="9660"/>
                    <a:pt x="1619" y="9779"/>
                    <a:pt x="1687" y="9899"/>
                  </a:cubicBezTo>
                  <a:cubicBezTo>
                    <a:pt x="1960" y="9285"/>
                    <a:pt x="2215" y="8655"/>
                    <a:pt x="2505" y="8041"/>
                  </a:cubicBezTo>
                  <a:cubicBezTo>
                    <a:pt x="2829" y="7343"/>
                    <a:pt x="3169" y="6661"/>
                    <a:pt x="3510" y="5963"/>
                  </a:cubicBezTo>
                  <a:cubicBezTo>
                    <a:pt x="4243" y="4600"/>
                    <a:pt x="4959" y="3237"/>
                    <a:pt x="5691" y="1874"/>
                  </a:cubicBezTo>
                  <a:cubicBezTo>
                    <a:pt x="5776" y="1737"/>
                    <a:pt x="5947" y="1652"/>
                    <a:pt x="6083" y="1550"/>
                  </a:cubicBezTo>
                  <a:lnTo>
                    <a:pt x="6577" y="1022"/>
                  </a:lnTo>
                  <a:lnTo>
                    <a:pt x="7480" y="783"/>
                  </a:lnTo>
                  <a:lnTo>
                    <a:pt x="7548" y="630"/>
                  </a:lnTo>
                  <a:cubicBezTo>
                    <a:pt x="7963" y="528"/>
                    <a:pt x="8345" y="476"/>
                    <a:pt x="8696" y="476"/>
                  </a:cubicBezTo>
                  <a:cubicBezTo>
                    <a:pt x="9990" y="476"/>
                    <a:pt x="10875" y="1173"/>
                    <a:pt x="11518" y="2606"/>
                  </a:cubicBezTo>
                  <a:cubicBezTo>
                    <a:pt x="11978" y="3645"/>
                    <a:pt x="12558" y="4651"/>
                    <a:pt x="13069" y="5656"/>
                  </a:cubicBezTo>
                  <a:cubicBezTo>
                    <a:pt x="13171" y="5537"/>
                    <a:pt x="13256" y="5400"/>
                    <a:pt x="13358" y="5264"/>
                  </a:cubicBezTo>
                  <a:cubicBezTo>
                    <a:pt x="12915" y="4361"/>
                    <a:pt x="12524" y="3424"/>
                    <a:pt x="12029" y="2538"/>
                  </a:cubicBezTo>
                  <a:cubicBezTo>
                    <a:pt x="11638" y="1856"/>
                    <a:pt x="11178" y="1192"/>
                    <a:pt x="10683" y="579"/>
                  </a:cubicBezTo>
                  <a:cubicBezTo>
                    <a:pt x="10408" y="211"/>
                    <a:pt x="9981" y="9"/>
                    <a:pt x="9538" y="9"/>
                  </a:cubicBezTo>
                  <a:cubicBezTo>
                    <a:pt x="9488" y="9"/>
                    <a:pt x="9438" y="11"/>
                    <a:pt x="9388" y="16"/>
                  </a:cubicBezTo>
                  <a:cubicBezTo>
                    <a:pt x="9039" y="50"/>
                    <a:pt x="8686" y="67"/>
                    <a:pt x="8332" y="67"/>
                  </a:cubicBezTo>
                  <a:cubicBezTo>
                    <a:pt x="7979" y="67"/>
                    <a:pt x="7625" y="50"/>
                    <a:pt x="7276" y="16"/>
                  </a:cubicBezTo>
                  <a:cubicBezTo>
                    <a:pt x="7185" y="6"/>
                    <a:pt x="7099" y="1"/>
                    <a:pt x="7015" y="1"/>
                  </a:cubicBezTo>
                  <a:close/>
                </a:path>
              </a:pathLst>
            </a:custGeom>
            <a:solidFill>
              <a:srgbClr val="1D0C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2"/>
            <p:cNvSpPr/>
            <p:nvPr/>
          </p:nvSpPr>
          <p:spPr>
            <a:xfrm>
              <a:off x="770603" y="3575945"/>
              <a:ext cx="92218" cy="168850"/>
            </a:xfrm>
            <a:custGeom>
              <a:avLst/>
              <a:gdLst/>
              <a:ahLst/>
              <a:cxnLst/>
              <a:rect l="l" t="t" r="r" b="b"/>
              <a:pathLst>
                <a:path w="4619" h="8867" extrusionOk="0">
                  <a:moveTo>
                    <a:pt x="1108" y="1"/>
                  </a:moveTo>
                  <a:cubicBezTo>
                    <a:pt x="1057" y="205"/>
                    <a:pt x="1006" y="427"/>
                    <a:pt x="989" y="631"/>
                  </a:cubicBezTo>
                  <a:lnTo>
                    <a:pt x="989" y="6186"/>
                  </a:lnTo>
                  <a:cubicBezTo>
                    <a:pt x="989" y="6390"/>
                    <a:pt x="972" y="6595"/>
                    <a:pt x="955" y="6884"/>
                  </a:cubicBezTo>
                  <a:lnTo>
                    <a:pt x="631" y="6612"/>
                  </a:lnTo>
                  <a:cubicBezTo>
                    <a:pt x="580" y="6765"/>
                    <a:pt x="529" y="6918"/>
                    <a:pt x="478" y="7089"/>
                  </a:cubicBezTo>
                  <a:lnTo>
                    <a:pt x="1" y="7106"/>
                  </a:lnTo>
                  <a:cubicBezTo>
                    <a:pt x="427" y="7958"/>
                    <a:pt x="921" y="8741"/>
                    <a:pt x="2011" y="8861"/>
                  </a:cubicBezTo>
                  <a:cubicBezTo>
                    <a:pt x="2042" y="8865"/>
                    <a:pt x="2070" y="8867"/>
                    <a:pt x="2096" y="8867"/>
                  </a:cubicBezTo>
                  <a:cubicBezTo>
                    <a:pt x="2398" y="8867"/>
                    <a:pt x="2369" y="8603"/>
                    <a:pt x="2369" y="8384"/>
                  </a:cubicBezTo>
                  <a:cubicBezTo>
                    <a:pt x="2284" y="8230"/>
                    <a:pt x="2096" y="8043"/>
                    <a:pt x="2131" y="7907"/>
                  </a:cubicBezTo>
                  <a:cubicBezTo>
                    <a:pt x="2284" y="7089"/>
                    <a:pt x="2505" y="6271"/>
                    <a:pt x="2659" y="5606"/>
                  </a:cubicBezTo>
                  <a:lnTo>
                    <a:pt x="4618" y="5743"/>
                  </a:lnTo>
                  <a:lnTo>
                    <a:pt x="4601" y="2114"/>
                  </a:lnTo>
                  <a:cubicBezTo>
                    <a:pt x="4533" y="1977"/>
                    <a:pt x="4465" y="1875"/>
                    <a:pt x="4363" y="1739"/>
                  </a:cubicBezTo>
                  <a:cubicBezTo>
                    <a:pt x="4260" y="1602"/>
                    <a:pt x="4141" y="1483"/>
                    <a:pt x="4022" y="1347"/>
                  </a:cubicBezTo>
                  <a:lnTo>
                    <a:pt x="4022" y="1347"/>
                  </a:lnTo>
                  <a:cubicBezTo>
                    <a:pt x="3971" y="2642"/>
                    <a:pt x="4294" y="3954"/>
                    <a:pt x="3903" y="5232"/>
                  </a:cubicBezTo>
                  <a:lnTo>
                    <a:pt x="3664" y="5266"/>
                  </a:lnTo>
                  <a:cubicBezTo>
                    <a:pt x="3579" y="5027"/>
                    <a:pt x="3528" y="4772"/>
                    <a:pt x="3494" y="4516"/>
                  </a:cubicBezTo>
                  <a:cubicBezTo>
                    <a:pt x="3460" y="3460"/>
                    <a:pt x="3460" y="2403"/>
                    <a:pt x="3460" y="1364"/>
                  </a:cubicBezTo>
                  <a:cubicBezTo>
                    <a:pt x="3408" y="2250"/>
                    <a:pt x="3357" y="3136"/>
                    <a:pt x="3306" y="4039"/>
                  </a:cubicBezTo>
                  <a:lnTo>
                    <a:pt x="3119" y="4039"/>
                  </a:lnTo>
                  <a:cubicBezTo>
                    <a:pt x="3119" y="3528"/>
                    <a:pt x="3153" y="3000"/>
                    <a:pt x="3119" y="2488"/>
                  </a:cubicBezTo>
                  <a:cubicBezTo>
                    <a:pt x="3085" y="2318"/>
                    <a:pt x="3000" y="2148"/>
                    <a:pt x="2897" y="1994"/>
                  </a:cubicBezTo>
                  <a:lnTo>
                    <a:pt x="2897" y="1994"/>
                  </a:lnTo>
                  <a:cubicBezTo>
                    <a:pt x="2829" y="2948"/>
                    <a:pt x="3034" y="3937"/>
                    <a:pt x="2591" y="4874"/>
                  </a:cubicBezTo>
                  <a:lnTo>
                    <a:pt x="2369" y="5555"/>
                  </a:lnTo>
                  <a:lnTo>
                    <a:pt x="2165" y="5521"/>
                  </a:lnTo>
                  <a:cubicBezTo>
                    <a:pt x="2131" y="5044"/>
                    <a:pt x="2079" y="4567"/>
                    <a:pt x="2028" y="4090"/>
                  </a:cubicBezTo>
                  <a:lnTo>
                    <a:pt x="1960" y="4158"/>
                  </a:lnTo>
                  <a:cubicBezTo>
                    <a:pt x="1977" y="4124"/>
                    <a:pt x="1994" y="4090"/>
                    <a:pt x="2011" y="4056"/>
                  </a:cubicBezTo>
                  <a:cubicBezTo>
                    <a:pt x="2028" y="3937"/>
                    <a:pt x="2062" y="3800"/>
                    <a:pt x="2079" y="3664"/>
                  </a:cubicBezTo>
                  <a:cubicBezTo>
                    <a:pt x="1960" y="3443"/>
                    <a:pt x="1773" y="3221"/>
                    <a:pt x="1739" y="2982"/>
                  </a:cubicBezTo>
                  <a:cubicBezTo>
                    <a:pt x="1636" y="2403"/>
                    <a:pt x="1636" y="1824"/>
                    <a:pt x="1585" y="1245"/>
                  </a:cubicBezTo>
                  <a:lnTo>
                    <a:pt x="1585" y="8077"/>
                  </a:lnTo>
                  <a:lnTo>
                    <a:pt x="1398" y="8128"/>
                  </a:lnTo>
                  <a:cubicBezTo>
                    <a:pt x="1296" y="7872"/>
                    <a:pt x="1108" y="7600"/>
                    <a:pt x="1108" y="7344"/>
                  </a:cubicBezTo>
                  <a:lnTo>
                    <a:pt x="1108" y="1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2"/>
            <p:cNvSpPr/>
            <p:nvPr/>
          </p:nvSpPr>
          <p:spPr>
            <a:xfrm>
              <a:off x="933558" y="3473744"/>
              <a:ext cx="39471" cy="105476"/>
            </a:xfrm>
            <a:custGeom>
              <a:avLst/>
              <a:gdLst/>
              <a:ahLst/>
              <a:cxnLst/>
              <a:rect l="l" t="t" r="r" b="b"/>
              <a:pathLst>
                <a:path w="1977" h="5539" extrusionOk="0">
                  <a:moveTo>
                    <a:pt x="1482" y="1"/>
                  </a:moveTo>
                  <a:cubicBezTo>
                    <a:pt x="1329" y="120"/>
                    <a:pt x="1210" y="256"/>
                    <a:pt x="1108" y="410"/>
                  </a:cubicBezTo>
                  <a:cubicBezTo>
                    <a:pt x="1074" y="563"/>
                    <a:pt x="1057" y="733"/>
                    <a:pt x="1074" y="904"/>
                  </a:cubicBezTo>
                  <a:cubicBezTo>
                    <a:pt x="1022" y="1773"/>
                    <a:pt x="954" y="2659"/>
                    <a:pt x="886" y="3545"/>
                  </a:cubicBezTo>
                  <a:cubicBezTo>
                    <a:pt x="596" y="4073"/>
                    <a:pt x="290" y="4601"/>
                    <a:pt x="0" y="5129"/>
                  </a:cubicBezTo>
                  <a:lnTo>
                    <a:pt x="460" y="5249"/>
                  </a:lnTo>
                  <a:cubicBezTo>
                    <a:pt x="505" y="5080"/>
                    <a:pt x="558" y="5025"/>
                    <a:pt x="614" y="5025"/>
                  </a:cubicBezTo>
                  <a:cubicBezTo>
                    <a:pt x="704" y="5025"/>
                    <a:pt x="802" y="5172"/>
                    <a:pt x="886" y="5214"/>
                  </a:cubicBezTo>
                  <a:cubicBezTo>
                    <a:pt x="1159" y="5334"/>
                    <a:pt x="1431" y="5436"/>
                    <a:pt x="1687" y="5538"/>
                  </a:cubicBezTo>
                  <a:cubicBezTo>
                    <a:pt x="1806" y="5266"/>
                    <a:pt x="1891" y="4976"/>
                    <a:pt x="1943" y="4686"/>
                  </a:cubicBezTo>
                  <a:cubicBezTo>
                    <a:pt x="1977" y="4090"/>
                    <a:pt x="1960" y="3477"/>
                    <a:pt x="1943" y="2880"/>
                  </a:cubicBezTo>
                  <a:cubicBezTo>
                    <a:pt x="1925" y="2062"/>
                    <a:pt x="1891" y="1227"/>
                    <a:pt x="1840" y="410"/>
                  </a:cubicBezTo>
                  <a:cubicBezTo>
                    <a:pt x="1823" y="256"/>
                    <a:pt x="1602" y="137"/>
                    <a:pt x="1482" y="1"/>
                  </a:cubicBez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2"/>
            <p:cNvSpPr/>
            <p:nvPr/>
          </p:nvSpPr>
          <p:spPr>
            <a:xfrm>
              <a:off x="977780" y="3467917"/>
              <a:ext cx="20764" cy="122329"/>
            </a:xfrm>
            <a:custGeom>
              <a:avLst/>
              <a:gdLst/>
              <a:ahLst/>
              <a:cxnLst/>
              <a:rect l="l" t="t" r="r" b="b"/>
              <a:pathLst>
                <a:path w="1040" h="6424" extrusionOk="0">
                  <a:moveTo>
                    <a:pt x="1022" y="0"/>
                  </a:moveTo>
                  <a:cubicBezTo>
                    <a:pt x="239" y="648"/>
                    <a:pt x="34" y="1397"/>
                    <a:pt x="34" y="2232"/>
                  </a:cubicBezTo>
                  <a:cubicBezTo>
                    <a:pt x="0" y="3459"/>
                    <a:pt x="0" y="4686"/>
                    <a:pt x="0" y="5912"/>
                  </a:cubicBezTo>
                  <a:lnTo>
                    <a:pt x="784" y="6423"/>
                  </a:lnTo>
                  <a:cubicBezTo>
                    <a:pt x="886" y="6270"/>
                    <a:pt x="971" y="6100"/>
                    <a:pt x="1022" y="5929"/>
                  </a:cubicBezTo>
                  <a:cubicBezTo>
                    <a:pt x="1039" y="5367"/>
                    <a:pt x="1022" y="4805"/>
                    <a:pt x="1022" y="4243"/>
                  </a:cubicBezTo>
                  <a:lnTo>
                    <a:pt x="1022" y="0"/>
                  </a:lnTo>
                  <a:close/>
                </a:path>
              </a:pathLst>
            </a:custGeom>
            <a:solidFill>
              <a:srgbClr val="F5F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2"/>
            <p:cNvSpPr/>
            <p:nvPr/>
          </p:nvSpPr>
          <p:spPr>
            <a:xfrm>
              <a:off x="781844" y="3566062"/>
              <a:ext cx="32942" cy="140991"/>
            </a:xfrm>
            <a:custGeom>
              <a:avLst/>
              <a:gdLst/>
              <a:ahLst/>
              <a:cxnLst/>
              <a:rect l="l" t="t" r="r" b="b"/>
              <a:pathLst>
                <a:path w="1650" h="7404" extrusionOk="0">
                  <a:moveTo>
                    <a:pt x="529" y="1"/>
                  </a:moveTo>
                  <a:cubicBezTo>
                    <a:pt x="243" y="1"/>
                    <a:pt x="0" y="91"/>
                    <a:pt x="0" y="605"/>
                  </a:cubicBezTo>
                  <a:cubicBezTo>
                    <a:pt x="17" y="946"/>
                    <a:pt x="34" y="1304"/>
                    <a:pt x="51" y="1644"/>
                  </a:cubicBezTo>
                  <a:lnTo>
                    <a:pt x="51" y="2019"/>
                  </a:lnTo>
                  <a:cubicBezTo>
                    <a:pt x="68" y="3723"/>
                    <a:pt x="85" y="5427"/>
                    <a:pt x="102" y="7131"/>
                  </a:cubicBezTo>
                  <a:lnTo>
                    <a:pt x="426" y="7403"/>
                  </a:lnTo>
                  <a:cubicBezTo>
                    <a:pt x="443" y="7114"/>
                    <a:pt x="460" y="6909"/>
                    <a:pt x="460" y="6705"/>
                  </a:cubicBezTo>
                  <a:lnTo>
                    <a:pt x="460" y="1150"/>
                  </a:lnTo>
                  <a:cubicBezTo>
                    <a:pt x="477" y="946"/>
                    <a:pt x="511" y="724"/>
                    <a:pt x="579" y="520"/>
                  </a:cubicBezTo>
                  <a:cubicBezTo>
                    <a:pt x="640" y="502"/>
                    <a:pt x="694" y="493"/>
                    <a:pt x="741" y="493"/>
                  </a:cubicBezTo>
                  <a:cubicBezTo>
                    <a:pt x="959" y="493"/>
                    <a:pt x="1039" y="674"/>
                    <a:pt x="1039" y="912"/>
                  </a:cubicBezTo>
                  <a:cubicBezTo>
                    <a:pt x="1039" y="1201"/>
                    <a:pt x="1073" y="1474"/>
                    <a:pt x="1073" y="1764"/>
                  </a:cubicBezTo>
                  <a:cubicBezTo>
                    <a:pt x="1125" y="2343"/>
                    <a:pt x="1125" y="2922"/>
                    <a:pt x="1227" y="3501"/>
                  </a:cubicBezTo>
                  <a:cubicBezTo>
                    <a:pt x="1261" y="3740"/>
                    <a:pt x="1448" y="3962"/>
                    <a:pt x="1568" y="4200"/>
                  </a:cubicBezTo>
                  <a:lnTo>
                    <a:pt x="1602" y="895"/>
                  </a:lnTo>
                  <a:cubicBezTo>
                    <a:pt x="1568" y="509"/>
                    <a:pt x="1650" y="25"/>
                    <a:pt x="1070" y="25"/>
                  </a:cubicBezTo>
                  <a:cubicBezTo>
                    <a:pt x="1060" y="25"/>
                    <a:pt x="1050" y="25"/>
                    <a:pt x="1039" y="26"/>
                  </a:cubicBezTo>
                  <a:cubicBezTo>
                    <a:pt x="1025" y="26"/>
                    <a:pt x="1010" y="27"/>
                    <a:pt x="995" y="27"/>
                  </a:cubicBezTo>
                  <a:cubicBezTo>
                    <a:pt x="848" y="27"/>
                    <a:pt x="682" y="1"/>
                    <a:pt x="529" y="1"/>
                  </a:cubicBezTo>
                  <a:close/>
                </a:path>
              </a:pathLst>
            </a:custGeom>
            <a:solidFill>
              <a:srgbClr val="1D0C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2"/>
            <p:cNvSpPr/>
            <p:nvPr/>
          </p:nvSpPr>
          <p:spPr>
            <a:xfrm>
              <a:off x="1188331" y="3565776"/>
              <a:ext cx="35059" cy="110123"/>
            </a:xfrm>
            <a:custGeom>
              <a:avLst/>
              <a:gdLst/>
              <a:ahLst/>
              <a:cxnLst/>
              <a:rect l="l" t="t" r="r" b="b"/>
              <a:pathLst>
                <a:path w="1756" h="5783" extrusionOk="0">
                  <a:moveTo>
                    <a:pt x="696" y="1"/>
                  </a:moveTo>
                  <a:cubicBezTo>
                    <a:pt x="357" y="1"/>
                    <a:pt x="58" y="92"/>
                    <a:pt x="1" y="637"/>
                  </a:cubicBezTo>
                  <a:lnTo>
                    <a:pt x="103" y="773"/>
                  </a:lnTo>
                  <a:cubicBezTo>
                    <a:pt x="171" y="978"/>
                    <a:pt x="205" y="1199"/>
                    <a:pt x="222" y="1421"/>
                  </a:cubicBezTo>
                  <a:lnTo>
                    <a:pt x="222" y="4914"/>
                  </a:lnTo>
                  <a:cubicBezTo>
                    <a:pt x="239" y="5084"/>
                    <a:pt x="256" y="5271"/>
                    <a:pt x="273" y="5459"/>
                  </a:cubicBezTo>
                  <a:lnTo>
                    <a:pt x="478" y="5442"/>
                  </a:lnTo>
                  <a:lnTo>
                    <a:pt x="478" y="4845"/>
                  </a:lnTo>
                  <a:cubicBezTo>
                    <a:pt x="478" y="3772"/>
                    <a:pt x="461" y="2699"/>
                    <a:pt x="478" y="1608"/>
                  </a:cubicBezTo>
                  <a:cubicBezTo>
                    <a:pt x="495" y="1370"/>
                    <a:pt x="529" y="1131"/>
                    <a:pt x="580" y="893"/>
                  </a:cubicBezTo>
                  <a:lnTo>
                    <a:pt x="921" y="535"/>
                  </a:lnTo>
                  <a:lnTo>
                    <a:pt x="1142" y="1148"/>
                  </a:lnTo>
                  <a:cubicBezTo>
                    <a:pt x="1194" y="2528"/>
                    <a:pt x="1262" y="3908"/>
                    <a:pt x="1262" y="5288"/>
                  </a:cubicBezTo>
                  <a:cubicBezTo>
                    <a:pt x="1262" y="5680"/>
                    <a:pt x="1364" y="5783"/>
                    <a:pt x="1705" y="5783"/>
                  </a:cubicBezTo>
                  <a:lnTo>
                    <a:pt x="1705" y="5766"/>
                  </a:lnTo>
                  <a:lnTo>
                    <a:pt x="1705" y="3142"/>
                  </a:lnTo>
                  <a:lnTo>
                    <a:pt x="1756" y="1387"/>
                  </a:lnTo>
                  <a:cubicBezTo>
                    <a:pt x="1739" y="1199"/>
                    <a:pt x="1739" y="1012"/>
                    <a:pt x="1739" y="824"/>
                  </a:cubicBezTo>
                  <a:cubicBezTo>
                    <a:pt x="1739" y="450"/>
                    <a:pt x="1739" y="24"/>
                    <a:pt x="1211" y="24"/>
                  </a:cubicBezTo>
                  <a:cubicBezTo>
                    <a:pt x="1046" y="24"/>
                    <a:pt x="866" y="1"/>
                    <a:pt x="696" y="1"/>
                  </a:cubicBezTo>
                  <a:close/>
                </a:path>
              </a:pathLst>
            </a:custGeom>
            <a:solidFill>
              <a:srgbClr val="0C0C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2"/>
            <p:cNvSpPr/>
            <p:nvPr/>
          </p:nvSpPr>
          <p:spPr>
            <a:xfrm>
              <a:off x="732949" y="3587961"/>
              <a:ext cx="47876" cy="123300"/>
            </a:xfrm>
            <a:custGeom>
              <a:avLst/>
              <a:gdLst/>
              <a:ahLst/>
              <a:cxnLst/>
              <a:rect l="l" t="t" r="r" b="b"/>
              <a:pathLst>
                <a:path w="2398" h="6475" extrusionOk="0">
                  <a:moveTo>
                    <a:pt x="1546" y="0"/>
                  </a:moveTo>
                  <a:lnTo>
                    <a:pt x="47" y="137"/>
                  </a:lnTo>
                  <a:cubicBezTo>
                    <a:pt x="0" y="461"/>
                    <a:pt x="88" y="596"/>
                    <a:pt x="266" y="596"/>
                  </a:cubicBezTo>
                  <a:cubicBezTo>
                    <a:pt x="350" y="596"/>
                    <a:pt x="455" y="566"/>
                    <a:pt x="575" y="511"/>
                  </a:cubicBezTo>
                  <a:cubicBezTo>
                    <a:pt x="640" y="491"/>
                    <a:pt x="698" y="480"/>
                    <a:pt x="749" y="480"/>
                  </a:cubicBezTo>
                  <a:cubicBezTo>
                    <a:pt x="912" y="480"/>
                    <a:pt x="1001" y="589"/>
                    <a:pt x="1001" y="835"/>
                  </a:cubicBezTo>
                  <a:cubicBezTo>
                    <a:pt x="984" y="1772"/>
                    <a:pt x="1001" y="2726"/>
                    <a:pt x="1001" y="3680"/>
                  </a:cubicBezTo>
                  <a:cubicBezTo>
                    <a:pt x="916" y="3919"/>
                    <a:pt x="847" y="4158"/>
                    <a:pt x="762" y="4396"/>
                  </a:cubicBezTo>
                  <a:lnTo>
                    <a:pt x="1768" y="6253"/>
                  </a:lnTo>
                  <a:lnTo>
                    <a:pt x="1921" y="6475"/>
                  </a:lnTo>
                  <a:lnTo>
                    <a:pt x="2398" y="6458"/>
                  </a:lnTo>
                  <a:lnTo>
                    <a:pt x="1938" y="5606"/>
                  </a:lnTo>
                  <a:cubicBezTo>
                    <a:pt x="1563" y="5214"/>
                    <a:pt x="1546" y="4754"/>
                    <a:pt x="1546" y="4260"/>
                  </a:cubicBezTo>
                  <a:cubicBezTo>
                    <a:pt x="1546" y="2897"/>
                    <a:pt x="1546" y="1534"/>
                    <a:pt x="1546" y="0"/>
                  </a:cubicBezTo>
                  <a:close/>
                </a:path>
              </a:pathLst>
            </a:custGeom>
            <a:solidFill>
              <a:srgbClr val="0C0C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2"/>
            <p:cNvSpPr/>
            <p:nvPr/>
          </p:nvSpPr>
          <p:spPr>
            <a:xfrm>
              <a:off x="723326" y="3590551"/>
              <a:ext cx="29608" cy="81140"/>
            </a:xfrm>
            <a:custGeom>
              <a:avLst/>
              <a:gdLst/>
              <a:ahLst/>
              <a:cxnLst/>
              <a:rect l="l" t="t" r="r" b="b"/>
              <a:pathLst>
                <a:path w="1483" h="4261" extrusionOk="0">
                  <a:moveTo>
                    <a:pt x="512" y="1"/>
                  </a:moveTo>
                  <a:lnTo>
                    <a:pt x="512" y="1"/>
                  </a:lnTo>
                  <a:cubicBezTo>
                    <a:pt x="443" y="188"/>
                    <a:pt x="375" y="375"/>
                    <a:pt x="324" y="580"/>
                  </a:cubicBezTo>
                  <a:cubicBezTo>
                    <a:pt x="324" y="767"/>
                    <a:pt x="341" y="938"/>
                    <a:pt x="392" y="1108"/>
                  </a:cubicBezTo>
                  <a:lnTo>
                    <a:pt x="0" y="1721"/>
                  </a:lnTo>
                  <a:cubicBezTo>
                    <a:pt x="426" y="2573"/>
                    <a:pt x="835" y="3408"/>
                    <a:pt x="1261" y="4260"/>
                  </a:cubicBezTo>
                  <a:cubicBezTo>
                    <a:pt x="1329" y="4022"/>
                    <a:pt x="1415" y="3766"/>
                    <a:pt x="1483" y="3527"/>
                  </a:cubicBezTo>
                  <a:cubicBezTo>
                    <a:pt x="801" y="2556"/>
                    <a:pt x="1057" y="1432"/>
                    <a:pt x="1057" y="358"/>
                  </a:cubicBezTo>
                  <a:lnTo>
                    <a:pt x="1057" y="358"/>
                  </a:lnTo>
                  <a:cubicBezTo>
                    <a:pt x="932" y="415"/>
                    <a:pt x="824" y="447"/>
                    <a:pt x="738" y="447"/>
                  </a:cubicBezTo>
                  <a:cubicBezTo>
                    <a:pt x="565" y="447"/>
                    <a:pt x="478" y="319"/>
                    <a:pt x="512" y="1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2"/>
            <p:cNvSpPr/>
            <p:nvPr/>
          </p:nvSpPr>
          <p:spPr>
            <a:xfrm>
              <a:off x="770943" y="3604509"/>
              <a:ext cx="12618" cy="106429"/>
            </a:xfrm>
            <a:custGeom>
              <a:avLst/>
              <a:gdLst/>
              <a:ahLst/>
              <a:cxnLst/>
              <a:rect l="l" t="t" r="r" b="b"/>
              <a:pathLst>
                <a:path w="632" h="5589" extrusionOk="0">
                  <a:moveTo>
                    <a:pt x="580" y="0"/>
                  </a:moveTo>
                  <a:cubicBezTo>
                    <a:pt x="546" y="205"/>
                    <a:pt x="512" y="426"/>
                    <a:pt x="495" y="648"/>
                  </a:cubicBezTo>
                  <a:cubicBezTo>
                    <a:pt x="495" y="1806"/>
                    <a:pt x="478" y="2965"/>
                    <a:pt x="495" y="4123"/>
                  </a:cubicBezTo>
                  <a:cubicBezTo>
                    <a:pt x="495" y="4471"/>
                    <a:pt x="431" y="4738"/>
                    <a:pt x="38" y="4738"/>
                  </a:cubicBezTo>
                  <a:cubicBezTo>
                    <a:pt x="26" y="4738"/>
                    <a:pt x="13" y="4737"/>
                    <a:pt x="1" y="4737"/>
                  </a:cubicBezTo>
                  <a:lnTo>
                    <a:pt x="1" y="4737"/>
                  </a:lnTo>
                  <a:lnTo>
                    <a:pt x="495" y="5589"/>
                  </a:lnTo>
                  <a:cubicBezTo>
                    <a:pt x="546" y="5435"/>
                    <a:pt x="597" y="5265"/>
                    <a:pt x="631" y="5112"/>
                  </a:cubicBezTo>
                  <a:cubicBezTo>
                    <a:pt x="614" y="3408"/>
                    <a:pt x="597" y="1704"/>
                    <a:pt x="580" y="0"/>
                  </a:cubicBezTo>
                  <a:close/>
                </a:path>
              </a:pathLst>
            </a:custGeom>
            <a:solidFill>
              <a:srgbClr val="E6B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2"/>
            <p:cNvSpPr/>
            <p:nvPr/>
          </p:nvSpPr>
          <p:spPr>
            <a:xfrm>
              <a:off x="811432" y="3582762"/>
              <a:ext cx="11580" cy="98983"/>
            </a:xfrm>
            <a:custGeom>
              <a:avLst/>
              <a:gdLst/>
              <a:ahLst/>
              <a:cxnLst/>
              <a:rect l="l" t="t" r="r" b="b"/>
              <a:pathLst>
                <a:path w="580" h="5198" extrusionOk="0">
                  <a:moveTo>
                    <a:pt x="120" y="1"/>
                  </a:moveTo>
                  <a:lnTo>
                    <a:pt x="86" y="3306"/>
                  </a:lnTo>
                  <a:cubicBezTo>
                    <a:pt x="51" y="3442"/>
                    <a:pt x="34" y="3562"/>
                    <a:pt x="0" y="3698"/>
                  </a:cubicBezTo>
                  <a:lnTo>
                    <a:pt x="17" y="3715"/>
                  </a:lnTo>
                  <a:cubicBezTo>
                    <a:pt x="69" y="4209"/>
                    <a:pt x="120" y="4686"/>
                    <a:pt x="171" y="5163"/>
                  </a:cubicBezTo>
                  <a:lnTo>
                    <a:pt x="375" y="5197"/>
                  </a:lnTo>
                  <a:lnTo>
                    <a:pt x="580" y="4499"/>
                  </a:lnTo>
                  <a:lnTo>
                    <a:pt x="324" y="4720"/>
                  </a:lnTo>
                  <a:cubicBezTo>
                    <a:pt x="273" y="4635"/>
                    <a:pt x="239" y="4601"/>
                    <a:pt x="239" y="4567"/>
                  </a:cubicBezTo>
                  <a:cubicBezTo>
                    <a:pt x="239" y="3442"/>
                    <a:pt x="239" y="2301"/>
                    <a:pt x="222" y="1159"/>
                  </a:cubicBezTo>
                  <a:cubicBezTo>
                    <a:pt x="205" y="784"/>
                    <a:pt x="154" y="392"/>
                    <a:pt x="120" y="1"/>
                  </a:cubicBezTo>
                  <a:close/>
                </a:path>
              </a:pathLst>
            </a:custGeom>
            <a:solidFill>
              <a:srgbClr val="F4C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2"/>
            <p:cNvSpPr/>
            <p:nvPr/>
          </p:nvSpPr>
          <p:spPr>
            <a:xfrm>
              <a:off x="1132209" y="3590551"/>
              <a:ext cx="11240" cy="24032"/>
            </a:xfrm>
            <a:custGeom>
              <a:avLst/>
              <a:gdLst/>
              <a:ahLst/>
              <a:cxnLst/>
              <a:rect l="l" t="t" r="r" b="b"/>
              <a:pathLst>
                <a:path w="563" h="1262" extrusionOk="0">
                  <a:moveTo>
                    <a:pt x="426" y="1"/>
                  </a:moveTo>
                  <a:lnTo>
                    <a:pt x="1" y="120"/>
                  </a:lnTo>
                  <a:lnTo>
                    <a:pt x="409" y="1261"/>
                  </a:lnTo>
                  <a:lnTo>
                    <a:pt x="563" y="1210"/>
                  </a:lnTo>
                  <a:cubicBezTo>
                    <a:pt x="512" y="801"/>
                    <a:pt x="478" y="392"/>
                    <a:pt x="426" y="1"/>
                  </a:cubicBezTo>
                  <a:close/>
                </a:path>
              </a:pathLst>
            </a:custGeom>
            <a:solidFill>
              <a:srgbClr val="E6B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2"/>
            <p:cNvSpPr/>
            <p:nvPr/>
          </p:nvSpPr>
          <p:spPr>
            <a:xfrm>
              <a:off x="1222351" y="3592493"/>
              <a:ext cx="1038" cy="54861"/>
            </a:xfrm>
            <a:custGeom>
              <a:avLst/>
              <a:gdLst/>
              <a:ahLst/>
              <a:cxnLst/>
              <a:rect l="l" t="t" r="r" b="b"/>
              <a:pathLst>
                <a:path w="52" h="2881" extrusionOk="0">
                  <a:moveTo>
                    <a:pt x="52" y="1"/>
                  </a:moveTo>
                  <a:lnTo>
                    <a:pt x="1" y="1756"/>
                  </a:lnTo>
                  <a:lnTo>
                    <a:pt x="35" y="2880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rgbClr val="F4C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2"/>
            <p:cNvSpPr/>
            <p:nvPr/>
          </p:nvSpPr>
          <p:spPr>
            <a:xfrm>
              <a:off x="1222351" y="3625913"/>
              <a:ext cx="699" cy="45112"/>
            </a:xfrm>
            <a:custGeom>
              <a:avLst/>
              <a:gdLst/>
              <a:ahLst/>
              <a:cxnLst/>
              <a:rect l="l" t="t" r="r" b="b"/>
              <a:pathLst>
                <a:path w="35" h="2369" extrusionOk="0">
                  <a:moveTo>
                    <a:pt x="1" y="1"/>
                  </a:moveTo>
                  <a:lnTo>
                    <a:pt x="1" y="2369"/>
                  </a:lnTo>
                  <a:lnTo>
                    <a:pt x="35" y="11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2"/>
            <p:cNvSpPr/>
            <p:nvPr/>
          </p:nvSpPr>
          <p:spPr>
            <a:xfrm>
              <a:off x="781484" y="3577240"/>
              <a:ext cx="1058" cy="20147"/>
            </a:xfrm>
            <a:custGeom>
              <a:avLst/>
              <a:gdLst/>
              <a:ahLst/>
              <a:cxnLst/>
              <a:rect l="l" t="t" r="r" b="b"/>
              <a:pathLst>
                <a:path w="53" h="1058" extrusionOk="0">
                  <a:moveTo>
                    <a:pt x="1" y="1"/>
                  </a:moveTo>
                  <a:cubicBezTo>
                    <a:pt x="18" y="359"/>
                    <a:pt x="35" y="700"/>
                    <a:pt x="52" y="1057"/>
                  </a:cubicBezTo>
                  <a:cubicBezTo>
                    <a:pt x="35" y="700"/>
                    <a:pt x="18" y="359"/>
                    <a:pt x="1" y="1"/>
                  </a:cubicBezTo>
                  <a:close/>
                </a:path>
              </a:pathLst>
            </a:custGeom>
            <a:solidFill>
              <a:srgbClr val="E6B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2"/>
            <p:cNvSpPr/>
            <p:nvPr/>
          </p:nvSpPr>
          <p:spPr>
            <a:xfrm>
              <a:off x="1187992" y="3578230"/>
              <a:ext cx="2076" cy="2609"/>
            </a:xfrm>
            <a:custGeom>
              <a:avLst/>
              <a:gdLst/>
              <a:ahLst/>
              <a:cxnLst/>
              <a:rect l="l" t="t" r="r" b="b"/>
              <a:pathLst>
                <a:path w="104" h="137" extrusionOk="0">
                  <a:moveTo>
                    <a:pt x="1" y="0"/>
                  </a:moveTo>
                  <a:lnTo>
                    <a:pt x="103" y="136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2"/>
            <p:cNvSpPr/>
            <p:nvPr/>
          </p:nvSpPr>
          <p:spPr>
            <a:xfrm>
              <a:off x="4445122" y="3322432"/>
              <a:ext cx="167047" cy="170145"/>
            </a:xfrm>
            <a:custGeom>
              <a:avLst/>
              <a:gdLst/>
              <a:ahLst/>
              <a:cxnLst/>
              <a:rect l="l" t="t" r="r" b="b"/>
              <a:pathLst>
                <a:path w="8367" h="8935" extrusionOk="0">
                  <a:moveTo>
                    <a:pt x="1858" y="501"/>
                  </a:moveTo>
                  <a:cubicBezTo>
                    <a:pt x="2727" y="927"/>
                    <a:pt x="3068" y="1796"/>
                    <a:pt x="3494" y="2597"/>
                  </a:cubicBezTo>
                  <a:cubicBezTo>
                    <a:pt x="4312" y="4198"/>
                    <a:pt x="5095" y="5834"/>
                    <a:pt x="5896" y="7436"/>
                  </a:cubicBezTo>
                  <a:cubicBezTo>
                    <a:pt x="6118" y="7793"/>
                    <a:pt x="6288" y="8168"/>
                    <a:pt x="6424" y="8560"/>
                  </a:cubicBezTo>
                  <a:cubicBezTo>
                    <a:pt x="6254" y="8458"/>
                    <a:pt x="6050" y="8390"/>
                    <a:pt x="5930" y="8236"/>
                  </a:cubicBezTo>
                  <a:cubicBezTo>
                    <a:pt x="5504" y="7674"/>
                    <a:pt x="5129" y="7095"/>
                    <a:pt x="4789" y="6481"/>
                  </a:cubicBezTo>
                  <a:cubicBezTo>
                    <a:pt x="3954" y="4880"/>
                    <a:pt x="3170" y="3244"/>
                    <a:pt x="2352" y="1626"/>
                  </a:cubicBezTo>
                  <a:cubicBezTo>
                    <a:pt x="2165" y="1268"/>
                    <a:pt x="1943" y="927"/>
                    <a:pt x="1722" y="603"/>
                  </a:cubicBezTo>
                  <a:lnTo>
                    <a:pt x="1858" y="501"/>
                  </a:lnTo>
                  <a:close/>
                  <a:moveTo>
                    <a:pt x="1524" y="0"/>
                  </a:moveTo>
                  <a:cubicBezTo>
                    <a:pt x="1409" y="0"/>
                    <a:pt x="1287" y="8"/>
                    <a:pt x="1160" y="24"/>
                  </a:cubicBezTo>
                  <a:cubicBezTo>
                    <a:pt x="751" y="58"/>
                    <a:pt x="393" y="280"/>
                    <a:pt x="154" y="603"/>
                  </a:cubicBezTo>
                  <a:cubicBezTo>
                    <a:pt x="69" y="705"/>
                    <a:pt x="1" y="944"/>
                    <a:pt x="35" y="978"/>
                  </a:cubicBezTo>
                  <a:cubicBezTo>
                    <a:pt x="154" y="1097"/>
                    <a:pt x="308" y="1148"/>
                    <a:pt x="461" y="1148"/>
                  </a:cubicBezTo>
                  <a:cubicBezTo>
                    <a:pt x="592" y="1106"/>
                    <a:pt x="712" y="1086"/>
                    <a:pt x="821" y="1086"/>
                  </a:cubicBezTo>
                  <a:cubicBezTo>
                    <a:pt x="1153" y="1086"/>
                    <a:pt x="1393" y="1271"/>
                    <a:pt x="1585" y="1591"/>
                  </a:cubicBezTo>
                  <a:cubicBezTo>
                    <a:pt x="1858" y="2069"/>
                    <a:pt x="2097" y="2563"/>
                    <a:pt x="2352" y="3057"/>
                  </a:cubicBezTo>
                  <a:lnTo>
                    <a:pt x="2489" y="3312"/>
                  </a:lnTo>
                  <a:cubicBezTo>
                    <a:pt x="3238" y="4778"/>
                    <a:pt x="3988" y="6226"/>
                    <a:pt x="4755" y="7691"/>
                  </a:cubicBezTo>
                  <a:cubicBezTo>
                    <a:pt x="5010" y="8117"/>
                    <a:pt x="5300" y="8526"/>
                    <a:pt x="5624" y="8935"/>
                  </a:cubicBezTo>
                  <a:lnTo>
                    <a:pt x="7242" y="8850"/>
                  </a:lnTo>
                  <a:cubicBezTo>
                    <a:pt x="7736" y="8628"/>
                    <a:pt x="8367" y="8509"/>
                    <a:pt x="8060" y="7708"/>
                  </a:cubicBezTo>
                  <a:cubicBezTo>
                    <a:pt x="7992" y="7708"/>
                    <a:pt x="7909" y="7685"/>
                    <a:pt x="7846" y="7685"/>
                  </a:cubicBezTo>
                  <a:cubicBezTo>
                    <a:pt x="7814" y="7685"/>
                    <a:pt x="7787" y="7691"/>
                    <a:pt x="7770" y="7708"/>
                  </a:cubicBezTo>
                  <a:cubicBezTo>
                    <a:pt x="7561" y="7877"/>
                    <a:pt x="7385" y="7944"/>
                    <a:pt x="7232" y="7944"/>
                  </a:cubicBezTo>
                  <a:cubicBezTo>
                    <a:pt x="6875" y="7944"/>
                    <a:pt x="6641" y="7575"/>
                    <a:pt x="6390" y="7265"/>
                  </a:cubicBezTo>
                  <a:cubicBezTo>
                    <a:pt x="6237" y="7061"/>
                    <a:pt x="6118" y="6839"/>
                    <a:pt x="6015" y="6618"/>
                  </a:cubicBezTo>
                  <a:cubicBezTo>
                    <a:pt x="5215" y="4982"/>
                    <a:pt x="4380" y="3346"/>
                    <a:pt x="3613" y="1694"/>
                  </a:cubicBezTo>
                  <a:cubicBezTo>
                    <a:pt x="3165" y="721"/>
                    <a:pt x="2634" y="0"/>
                    <a:pt x="1524" y="0"/>
                  </a:cubicBezTo>
                  <a:close/>
                </a:path>
              </a:pathLst>
            </a:custGeom>
            <a:solidFill>
              <a:srgbClr val="0B1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2"/>
            <p:cNvSpPr/>
            <p:nvPr/>
          </p:nvSpPr>
          <p:spPr>
            <a:xfrm>
              <a:off x="4668630" y="3332296"/>
              <a:ext cx="55802" cy="100240"/>
            </a:xfrm>
            <a:custGeom>
              <a:avLst/>
              <a:gdLst/>
              <a:ahLst/>
              <a:cxnLst/>
              <a:rect l="l" t="t" r="r" b="b"/>
              <a:pathLst>
                <a:path w="2795" h="5264" extrusionOk="0">
                  <a:moveTo>
                    <a:pt x="1634" y="0"/>
                  </a:moveTo>
                  <a:cubicBezTo>
                    <a:pt x="1388" y="0"/>
                    <a:pt x="1273" y="230"/>
                    <a:pt x="1108" y="767"/>
                  </a:cubicBezTo>
                  <a:cubicBezTo>
                    <a:pt x="886" y="1551"/>
                    <a:pt x="648" y="2351"/>
                    <a:pt x="426" y="3152"/>
                  </a:cubicBezTo>
                  <a:cubicBezTo>
                    <a:pt x="290" y="3561"/>
                    <a:pt x="171" y="4004"/>
                    <a:pt x="85" y="4430"/>
                  </a:cubicBezTo>
                  <a:cubicBezTo>
                    <a:pt x="0" y="5060"/>
                    <a:pt x="494" y="5146"/>
                    <a:pt x="937" y="5231"/>
                  </a:cubicBezTo>
                  <a:cubicBezTo>
                    <a:pt x="1009" y="5253"/>
                    <a:pt x="1082" y="5263"/>
                    <a:pt x="1152" y="5263"/>
                  </a:cubicBezTo>
                  <a:cubicBezTo>
                    <a:pt x="1514" y="5263"/>
                    <a:pt x="1832" y="4988"/>
                    <a:pt x="1874" y="4617"/>
                  </a:cubicBezTo>
                  <a:cubicBezTo>
                    <a:pt x="2164" y="3305"/>
                    <a:pt x="2471" y="1994"/>
                    <a:pt x="2794" y="562"/>
                  </a:cubicBezTo>
                  <a:cubicBezTo>
                    <a:pt x="2726" y="511"/>
                    <a:pt x="2539" y="375"/>
                    <a:pt x="2334" y="273"/>
                  </a:cubicBezTo>
                  <a:cubicBezTo>
                    <a:pt x="2012" y="98"/>
                    <a:pt x="1795" y="0"/>
                    <a:pt x="1634" y="0"/>
                  </a:cubicBez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2"/>
            <p:cNvSpPr/>
            <p:nvPr/>
          </p:nvSpPr>
          <p:spPr>
            <a:xfrm>
              <a:off x="4302252" y="3333915"/>
              <a:ext cx="67721" cy="128175"/>
            </a:xfrm>
            <a:custGeom>
              <a:avLst/>
              <a:gdLst/>
              <a:ahLst/>
              <a:cxnLst/>
              <a:rect l="l" t="t" r="r" b="b"/>
              <a:pathLst>
                <a:path w="3392" h="6731" extrusionOk="0">
                  <a:moveTo>
                    <a:pt x="972" y="511"/>
                  </a:moveTo>
                  <a:cubicBezTo>
                    <a:pt x="1432" y="937"/>
                    <a:pt x="2642" y="5521"/>
                    <a:pt x="2420" y="6049"/>
                  </a:cubicBezTo>
                  <a:cubicBezTo>
                    <a:pt x="1926" y="5742"/>
                    <a:pt x="699" y="1057"/>
                    <a:pt x="972" y="511"/>
                  </a:cubicBezTo>
                  <a:close/>
                  <a:moveTo>
                    <a:pt x="1568" y="0"/>
                  </a:moveTo>
                  <a:cubicBezTo>
                    <a:pt x="1159" y="51"/>
                    <a:pt x="733" y="51"/>
                    <a:pt x="359" y="222"/>
                  </a:cubicBezTo>
                  <a:cubicBezTo>
                    <a:pt x="1" y="392"/>
                    <a:pt x="69" y="801"/>
                    <a:pt x="171" y="1159"/>
                  </a:cubicBezTo>
                  <a:cubicBezTo>
                    <a:pt x="614" y="2777"/>
                    <a:pt x="1074" y="4413"/>
                    <a:pt x="1534" y="6049"/>
                  </a:cubicBezTo>
                  <a:cubicBezTo>
                    <a:pt x="1625" y="6396"/>
                    <a:pt x="1716" y="6730"/>
                    <a:pt x="2103" y="6730"/>
                  </a:cubicBezTo>
                  <a:cubicBezTo>
                    <a:pt x="2153" y="6730"/>
                    <a:pt x="2207" y="6725"/>
                    <a:pt x="2267" y="6713"/>
                  </a:cubicBezTo>
                  <a:lnTo>
                    <a:pt x="2778" y="6475"/>
                  </a:lnTo>
                  <a:cubicBezTo>
                    <a:pt x="3255" y="6407"/>
                    <a:pt x="3391" y="6134"/>
                    <a:pt x="3238" y="5623"/>
                  </a:cubicBezTo>
                  <a:cubicBezTo>
                    <a:pt x="2744" y="3868"/>
                    <a:pt x="2267" y="2113"/>
                    <a:pt x="1773" y="341"/>
                  </a:cubicBezTo>
                  <a:cubicBezTo>
                    <a:pt x="1739" y="222"/>
                    <a:pt x="1637" y="0"/>
                    <a:pt x="1568" y="0"/>
                  </a:cubicBezTo>
                  <a:close/>
                </a:path>
              </a:pathLst>
            </a:custGeom>
            <a:solidFill>
              <a:srgbClr val="1D0C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2"/>
            <p:cNvSpPr/>
            <p:nvPr/>
          </p:nvSpPr>
          <p:spPr>
            <a:xfrm>
              <a:off x="4827132" y="3418178"/>
              <a:ext cx="59556" cy="99859"/>
            </a:xfrm>
            <a:custGeom>
              <a:avLst/>
              <a:gdLst/>
              <a:ahLst/>
              <a:cxnLst/>
              <a:rect l="l" t="t" r="r" b="b"/>
              <a:pathLst>
                <a:path w="2983" h="5244" extrusionOk="0">
                  <a:moveTo>
                    <a:pt x="1074" y="516"/>
                  </a:moveTo>
                  <a:cubicBezTo>
                    <a:pt x="1177" y="619"/>
                    <a:pt x="1262" y="755"/>
                    <a:pt x="1330" y="891"/>
                  </a:cubicBezTo>
                  <a:cubicBezTo>
                    <a:pt x="1637" y="1965"/>
                    <a:pt x="1926" y="3038"/>
                    <a:pt x="2199" y="4111"/>
                  </a:cubicBezTo>
                  <a:cubicBezTo>
                    <a:pt x="2233" y="4231"/>
                    <a:pt x="2097" y="4401"/>
                    <a:pt x="2029" y="4554"/>
                  </a:cubicBezTo>
                  <a:cubicBezTo>
                    <a:pt x="1909" y="4435"/>
                    <a:pt x="1722" y="4350"/>
                    <a:pt x="1688" y="4231"/>
                  </a:cubicBezTo>
                  <a:cubicBezTo>
                    <a:pt x="1381" y="3191"/>
                    <a:pt x="1108" y="2152"/>
                    <a:pt x="836" y="1113"/>
                  </a:cubicBezTo>
                  <a:cubicBezTo>
                    <a:pt x="819" y="925"/>
                    <a:pt x="836" y="738"/>
                    <a:pt x="887" y="550"/>
                  </a:cubicBezTo>
                  <a:lnTo>
                    <a:pt x="1074" y="516"/>
                  </a:lnTo>
                  <a:close/>
                  <a:moveTo>
                    <a:pt x="1292" y="0"/>
                  </a:moveTo>
                  <a:cubicBezTo>
                    <a:pt x="1232" y="0"/>
                    <a:pt x="1165" y="7"/>
                    <a:pt x="1091" y="22"/>
                  </a:cubicBezTo>
                  <a:cubicBezTo>
                    <a:pt x="103" y="22"/>
                    <a:pt x="1" y="227"/>
                    <a:pt x="240" y="1113"/>
                  </a:cubicBezTo>
                  <a:cubicBezTo>
                    <a:pt x="580" y="2322"/>
                    <a:pt x="802" y="3566"/>
                    <a:pt x="1143" y="4759"/>
                  </a:cubicBezTo>
                  <a:cubicBezTo>
                    <a:pt x="1194" y="4980"/>
                    <a:pt x="1569" y="5151"/>
                    <a:pt x="1841" y="5236"/>
                  </a:cubicBezTo>
                  <a:cubicBezTo>
                    <a:pt x="1858" y="5241"/>
                    <a:pt x="1875" y="5243"/>
                    <a:pt x="1892" y="5243"/>
                  </a:cubicBezTo>
                  <a:cubicBezTo>
                    <a:pt x="2057" y="5243"/>
                    <a:pt x="2270" y="5049"/>
                    <a:pt x="2455" y="5049"/>
                  </a:cubicBezTo>
                  <a:cubicBezTo>
                    <a:pt x="2983" y="5031"/>
                    <a:pt x="2915" y="4810"/>
                    <a:pt x="2812" y="4418"/>
                  </a:cubicBezTo>
                  <a:cubicBezTo>
                    <a:pt x="2455" y="3208"/>
                    <a:pt x="2114" y="1982"/>
                    <a:pt x="1875" y="738"/>
                  </a:cubicBezTo>
                  <a:cubicBezTo>
                    <a:pt x="1788" y="257"/>
                    <a:pt x="1650" y="0"/>
                    <a:pt x="1292" y="0"/>
                  </a:cubicBezTo>
                  <a:close/>
                </a:path>
              </a:pathLst>
            </a:custGeom>
            <a:solidFill>
              <a:srgbClr val="1D0C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2"/>
            <p:cNvSpPr/>
            <p:nvPr/>
          </p:nvSpPr>
          <p:spPr>
            <a:xfrm>
              <a:off x="4122308" y="3665178"/>
              <a:ext cx="50711" cy="68172"/>
            </a:xfrm>
            <a:custGeom>
              <a:avLst/>
              <a:gdLst/>
              <a:ahLst/>
              <a:cxnLst/>
              <a:rect l="l" t="t" r="r" b="b"/>
              <a:pathLst>
                <a:path w="2540" h="3580" extrusionOk="0">
                  <a:moveTo>
                    <a:pt x="835" y="580"/>
                  </a:moveTo>
                  <a:lnTo>
                    <a:pt x="835" y="580"/>
                  </a:lnTo>
                  <a:cubicBezTo>
                    <a:pt x="1449" y="835"/>
                    <a:pt x="1824" y="2249"/>
                    <a:pt x="1568" y="2914"/>
                  </a:cubicBezTo>
                  <a:lnTo>
                    <a:pt x="1347" y="2965"/>
                  </a:lnTo>
                  <a:cubicBezTo>
                    <a:pt x="1193" y="2198"/>
                    <a:pt x="1023" y="1432"/>
                    <a:pt x="835" y="580"/>
                  </a:cubicBezTo>
                  <a:close/>
                  <a:moveTo>
                    <a:pt x="1210" y="0"/>
                  </a:moveTo>
                  <a:cubicBezTo>
                    <a:pt x="904" y="34"/>
                    <a:pt x="512" y="17"/>
                    <a:pt x="324" y="205"/>
                  </a:cubicBezTo>
                  <a:cubicBezTo>
                    <a:pt x="52" y="460"/>
                    <a:pt x="1" y="835"/>
                    <a:pt x="256" y="1261"/>
                  </a:cubicBezTo>
                  <a:cubicBezTo>
                    <a:pt x="495" y="1687"/>
                    <a:pt x="631" y="2147"/>
                    <a:pt x="665" y="2624"/>
                  </a:cubicBezTo>
                  <a:cubicBezTo>
                    <a:pt x="724" y="3261"/>
                    <a:pt x="791" y="3580"/>
                    <a:pt x="1217" y="3580"/>
                  </a:cubicBezTo>
                  <a:cubicBezTo>
                    <a:pt x="1406" y="3580"/>
                    <a:pt x="1666" y="3517"/>
                    <a:pt x="2028" y="3391"/>
                  </a:cubicBezTo>
                  <a:cubicBezTo>
                    <a:pt x="2539" y="2999"/>
                    <a:pt x="2471" y="2539"/>
                    <a:pt x="2181" y="2062"/>
                  </a:cubicBezTo>
                  <a:cubicBezTo>
                    <a:pt x="2011" y="1414"/>
                    <a:pt x="1841" y="767"/>
                    <a:pt x="1670" y="86"/>
                  </a:cubicBezTo>
                  <a:cubicBezTo>
                    <a:pt x="1534" y="34"/>
                    <a:pt x="1381" y="0"/>
                    <a:pt x="1210" y="0"/>
                  </a:cubicBezTo>
                  <a:close/>
                </a:path>
              </a:pathLst>
            </a:custGeom>
            <a:solidFill>
              <a:srgbClr val="0B18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2"/>
            <p:cNvSpPr/>
            <p:nvPr/>
          </p:nvSpPr>
          <p:spPr>
            <a:xfrm>
              <a:off x="4491061" y="3695018"/>
              <a:ext cx="35398" cy="66534"/>
            </a:xfrm>
            <a:custGeom>
              <a:avLst/>
              <a:gdLst/>
              <a:ahLst/>
              <a:cxnLst/>
              <a:rect l="l" t="t" r="r" b="b"/>
              <a:pathLst>
                <a:path w="1773" h="3494" extrusionOk="0">
                  <a:moveTo>
                    <a:pt x="956" y="558"/>
                  </a:moveTo>
                  <a:cubicBezTo>
                    <a:pt x="1026" y="558"/>
                    <a:pt x="1193" y="689"/>
                    <a:pt x="1193" y="751"/>
                  </a:cubicBezTo>
                  <a:cubicBezTo>
                    <a:pt x="1210" y="1483"/>
                    <a:pt x="1210" y="2199"/>
                    <a:pt x="1210" y="2931"/>
                  </a:cubicBezTo>
                  <a:lnTo>
                    <a:pt x="852" y="2931"/>
                  </a:lnTo>
                  <a:cubicBezTo>
                    <a:pt x="801" y="2642"/>
                    <a:pt x="733" y="2352"/>
                    <a:pt x="733" y="2080"/>
                  </a:cubicBezTo>
                  <a:cubicBezTo>
                    <a:pt x="716" y="1671"/>
                    <a:pt x="699" y="1245"/>
                    <a:pt x="716" y="836"/>
                  </a:cubicBezTo>
                  <a:cubicBezTo>
                    <a:pt x="750" y="716"/>
                    <a:pt x="818" y="614"/>
                    <a:pt x="937" y="563"/>
                  </a:cubicBezTo>
                  <a:cubicBezTo>
                    <a:pt x="942" y="560"/>
                    <a:pt x="949" y="558"/>
                    <a:pt x="956" y="558"/>
                  </a:cubicBezTo>
                  <a:close/>
                  <a:moveTo>
                    <a:pt x="290" y="1"/>
                  </a:moveTo>
                  <a:cubicBezTo>
                    <a:pt x="205" y="904"/>
                    <a:pt x="153" y="1722"/>
                    <a:pt x="51" y="2574"/>
                  </a:cubicBezTo>
                  <a:cubicBezTo>
                    <a:pt x="0" y="3187"/>
                    <a:pt x="239" y="3494"/>
                    <a:pt x="852" y="3494"/>
                  </a:cubicBezTo>
                  <a:lnTo>
                    <a:pt x="1772" y="3494"/>
                  </a:lnTo>
                  <a:lnTo>
                    <a:pt x="1772" y="1"/>
                  </a:lnTo>
                  <a:close/>
                </a:path>
              </a:pathLst>
            </a:custGeom>
            <a:solidFill>
              <a:srgbClr val="0C0C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2"/>
            <p:cNvSpPr/>
            <p:nvPr/>
          </p:nvSpPr>
          <p:spPr>
            <a:xfrm>
              <a:off x="4893815" y="3637928"/>
              <a:ext cx="69758" cy="67506"/>
            </a:xfrm>
            <a:custGeom>
              <a:avLst/>
              <a:gdLst/>
              <a:ahLst/>
              <a:cxnLst/>
              <a:rect l="l" t="t" r="r" b="b"/>
              <a:pathLst>
                <a:path w="3494" h="3545" extrusionOk="0">
                  <a:moveTo>
                    <a:pt x="392" y="0"/>
                  </a:moveTo>
                  <a:lnTo>
                    <a:pt x="1" y="494"/>
                  </a:lnTo>
                  <a:lnTo>
                    <a:pt x="3493" y="3544"/>
                  </a:lnTo>
                  <a:lnTo>
                    <a:pt x="3289" y="2522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rgbClr val="AAD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2"/>
            <p:cNvSpPr/>
            <p:nvPr/>
          </p:nvSpPr>
          <p:spPr>
            <a:xfrm>
              <a:off x="4858437" y="3602548"/>
              <a:ext cx="43224" cy="44807"/>
            </a:xfrm>
            <a:custGeom>
              <a:avLst/>
              <a:gdLst/>
              <a:ahLst/>
              <a:cxnLst/>
              <a:rect l="l" t="t" r="r" b="b"/>
              <a:pathLst>
                <a:path w="2165" h="2353" extrusionOk="0">
                  <a:moveTo>
                    <a:pt x="154" y="1"/>
                  </a:moveTo>
                  <a:lnTo>
                    <a:pt x="1" y="69"/>
                  </a:lnTo>
                  <a:cubicBezTo>
                    <a:pt x="86" y="342"/>
                    <a:pt x="120" y="665"/>
                    <a:pt x="290" y="870"/>
                  </a:cubicBezTo>
                  <a:cubicBezTo>
                    <a:pt x="750" y="1381"/>
                    <a:pt x="1278" y="1858"/>
                    <a:pt x="1773" y="2352"/>
                  </a:cubicBezTo>
                  <a:lnTo>
                    <a:pt x="2164" y="1858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C6D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2"/>
            <p:cNvSpPr/>
            <p:nvPr/>
          </p:nvSpPr>
          <p:spPr>
            <a:xfrm>
              <a:off x="4959460" y="3685935"/>
              <a:ext cx="38812" cy="43817"/>
            </a:xfrm>
            <a:custGeom>
              <a:avLst/>
              <a:gdLst/>
              <a:ahLst/>
              <a:cxnLst/>
              <a:rect l="l" t="t" r="r" b="b"/>
              <a:pathLst>
                <a:path w="1944" h="2301" extrusionOk="0">
                  <a:moveTo>
                    <a:pt x="1" y="1"/>
                  </a:moveTo>
                  <a:lnTo>
                    <a:pt x="205" y="1023"/>
                  </a:lnTo>
                  <a:lnTo>
                    <a:pt x="1943" y="2301"/>
                  </a:lnTo>
                  <a:cubicBezTo>
                    <a:pt x="1909" y="1960"/>
                    <a:pt x="1739" y="1671"/>
                    <a:pt x="1483" y="1449"/>
                  </a:cubicBezTo>
                  <a:cubicBezTo>
                    <a:pt x="989" y="989"/>
                    <a:pt x="495" y="495"/>
                    <a:pt x="1" y="1"/>
                  </a:cubicBezTo>
                  <a:close/>
                </a:path>
              </a:pathLst>
            </a:custGeom>
            <a:solidFill>
              <a:srgbClr val="C6D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2"/>
            <p:cNvSpPr/>
            <p:nvPr/>
          </p:nvSpPr>
          <p:spPr>
            <a:xfrm>
              <a:off x="4998591" y="3376418"/>
              <a:ext cx="17370" cy="157691"/>
            </a:xfrm>
            <a:custGeom>
              <a:avLst/>
              <a:gdLst/>
              <a:ahLst/>
              <a:cxnLst/>
              <a:rect l="l" t="t" r="r" b="b"/>
              <a:pathLst>
                <a:path w="870" h="8281" extrusionOk="0">
                  <a:moveTo>
                    <a:pt x="494" y="0"/>
                  </a:moveTo>
                  <a:cubicBezTo>
                    <a:pt x="154" y="154"/>
                    <a:pt x="0" y="460"/>
                    <a:pt x="17" y="903"/>
                  </a:cubicBezTo>
                  <a:cubicBezTo>
                    <a:pt x="154" y="3323"/>
                    <a:pt x="273" y="5759"/>
                    <a:pt x="392" y="8179"/>
                  </a:cubicBezTo>
                  <a:lnTo>
                    <a:pt x="614" y="8281"/>
                  </a:lnTo>
                  <a:cubicBezTo>
                    <a:pt x="716" y="8128"/>
                    <a:pt x="801" y="7957"/>
                    <a:pt x="852" y="7787"/>
                  </a:cubicBezTo>
                  <a:cubicBezTo>
                    <a:pt x="869" y="7395"/>
                    <a:pt x="869" y="7003"/>
                    <a:pt x="835" y="6611"/>
                  </a:cubicBezTo>
                  <a:cubicBezTo>
                    <a:pt x="716" y="4396"/>
                    <a:pt x="614" y="2198"/>
                    <a:pt x="494" y="0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2"/>
            <p:cNvSpPr/>
            <p:nvPr/>
          </p:nvSpPr>
          <p:spPr>
            <a:xfrm>
              <a:off x="4098829" y="3506173"/>
              <a:ext cx="150037" cy="87119"/>
            </a:xfrm>
            <a:custGeom>
              <a:avLst/>
              <a:gdLst/>
              <a:ahLst/>
              <a:cxnLst/>
              <a:rect l="l" t="t" r="r" b="b"/>
              <a:pathLst>
                <a:path w="7515" h="4575" extrusionOk="0">
                  <a:moveTo>
                    <a:pt x="7243" y="0"/>
                  </a:moveTo>
                  <a:cubicBezTo>
                    <a:pt x="7123" y="0"/>
                    <a:pt x="7000" y="15"/>
                    <a:pt x="6884" y="36"/>
                  </a:cubicBezTo>
                  <a:cubicBezTo>
                    <a:pt x="6424" y="223"/>
                    <a:pt x="5981" y="462"/>
                    <a:pt x="5572" y="734"/>
                  </a:cubicBezTo>
                  <a:cubicBezTo>
                    <a:pt x="3715" y="1944"/>
                    <a:pt x="1892" y="3171"/>
                    <a:pt x="52" y="4397"/>
                  </a:cubicBezTo>
                  <a:lnTo>
                    <a:pt x="1" y="4551"/>
                  </a:lnTo>
                  <a:cubicBezTo>
                    <a:pt x="108" y="4566"/>
                    <a:pt x="215" y="4575"/>
                    <a:pt x="323" y="4575"/>
                  </a:cubicBezTo>
                  <a:cubicBezTo>
                    <a:pt x="454" y="4575"/>
                    <a:pt x="585" y="4562"/>
                    <a:pt x="717" y="4534"/>
                  </a:cubicBezTo>
                  <a:cubicBezTo>
                    <a:pt x="1006" y="4432"/>
                    <a:pt x="1279" y="4295"/>
                    <a:pt x="1534" y="4108"/>
                  </a:cubicBezTo>
                  <a:cubicBezTo>
                    <a:pt x="2863" y="3256"/>
                    <a:pt x="4175" y="2370"/>
                    <a:pt x="5504" y="1501"/>
                  </a:cubicBezTo>
                  <a:cubicBezTo>
                    <a:pt x="6169" y="1058"/>
                    <a:pt x="6833" y="632"/>
                    <a:pt x="7515" y="206"/>
                  </a:cubicBezTo>
                  <a:cubicBezTo>
                    <a:pt x="7498" y="155"/>
                    <a:pt x="7481" y="87"/>
                    <a:pt x="7464" y="19"/>
                  </a:cubicBezTo>
                  <a:cubicBezTo>
                    <a:pt x="7392" y="6"/>
                    <a:pt x="7318" y="0"/>
                    <a:pt x="7243" y="0"/>
                  </a:cubicBezTo>
                  <a:close/>
                </a:path>
              </a:pathLst>
            </a:custGeom>
            <a:solidFill>
              <a:srgbClr val="D6A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2"/>
            <p:cNvSpPr/>
            <p:nvPr/>
          </p:nvSpPr>
          <p:spPr>
            <a:xfrm>
              <a:off x="4644812" y="3571737"/>
              <a:ext cx="140853" cy="92813"/>
            </a:xfrm>
            <a:custGeom>
              <a:avLst/>
              <a:gdLst/>
              <a:ahLst/>
              <a:cxnLst/>
              <a:rect l="l" t="t" r="r" b="b"/>
              <a:pathLst>
                <a:path w="7055" h="4874" extrusionOk="0">
                  <a:moveTo>
                    <a:pt x="7054" y="0"/>
                  </a:moveTo>
                  <a:cubicBezTo>
                    <a:pt x="6697" y="239"/>
                    <a:pt x="6458" y="426"/>
                    <a:pt x="6202" y="580"/>
                  </a:cubicBezTo>
                  <a:cubicBezTo>
                    <a:pt x="4516" y="1568"/>
                    <a:pt x="2812" y="2539"/>
                    <a:pt x="1159" y="3578"/>
                  </a:cubicBezTo>
                  <a:cubicBezTo>
                    <a:pt x="699" y="3868"/>
                    <a:pt x="392" y="4379"/>
                    <a:pt x="0" y="4788"/>
                  </a:cubicBezTo>
                  <a:cubicBezTo>
                    <a:pt x="52" y="4805"/>
                    <a:pt x="86" y="4839"/>
                    <a:pt x="137" y="4873"/>
                  </a:cubicBezTo>
                  <a:cubicBezTo>
                    <a:pt x="972" y="4362"/>
                    <a:pt x="1789" y="3851"/>
                    <a:pt x="2624" y="3357"/>
                  </a:cubicBezTo>
                  <a:cubicBezTo>
                    <a:pt x="3749" y="2692"/>
                    <a:pt x="4873" y="2062"/>
                    <a:pt x="5964" y="1380"/>
                  </a:cubicBezTo>
                  <a:cubicBezTo>
                    <a:pt x="6424" y="1091"/>
                    <a:pt x="6884" y="716"/>
                    <a:pt x="7054" y="0"/>
                  </a:cubicBezTo>
                  <a:close/>
                </a:path>
              </a:pathLst>
            </a:custGeom>
            <a:solidFill>
              <a:srgbClr val="E6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2"/>
            <p:cNvSpPr/>
            <p:nvPr/>
          </p:nvSpPr>
          <p:spPr>
            <a:xfrm>
              <a:off x="4047818" y="3385501"/>
              <a:ext cx="42525" cy="65887"/>
            </a:xfrm>
            <a:custGeom>
              <a:avLst/>
              <a:gdLst/>
              <a:ahLst/>
              <a:cxnLst/>
              <a:rect l="l" t="t" r="r" b="b"/>
              <a:pathLst>
                <a:path w="2130" h="3460" extrusionOk="0">
                  <a:moveTo>
                    <a:pt x="119" y="0"/>
                  </a:moveTo>
                  <a:cubicBezTo>
                    <a:pt x="0" y="563"/>
                    <a:pt x="1312" y="3016"/>
                    <a:pt x="1977" y="3459"/>
                  </a:cubicBezTo>
                  <a:cubicBezTo>
                    <a:pt x="2130" y="2931"/>
                    <a:pt x="665" y="205"/>
                    <a:pt x="119" y="0"/>
                  </a:cubicBezTo>
                  <a:close/>
                </a:path>
              </a:pathLst>
            </a:custGeom>
            <a:solidFill>
              <a:srgbClr val="9AC7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2"/>
            <p:cNvSpPr/>
            <p:nvPr/>
          </p:nvSpPr>
          <p:spPr>
            <a:xfrm>
              <a:off x="1256372" y="3162247"/>
              <a:ext cx="1276003" cy="564134"/>
            </a:xfrm>
            <a:custGeom>
              <a:avLst/>
              <a:gdLst/>
              <a:ahLst/>
              <a:cxnLst/>
              <a:rect l="l" t="t" r="r" b="b"/>
              <a:pathLst>
                <a:path w="63912" h="29625" extrusionOk="0">
                  <a:moveTo>
                    <a:pt x="34324" y="0"/>
                  </a:moveTo>
                  <a:cubicBezTo>
                    <a:pt x="32191" y="0"/>
                    <a:pt x="30059" y="98"/>
                    <a:pt x="27926" y="241"/>
                  </a:cubicBezTo>
                  <a:cubicBezTo>
                    <a:pt x="26836" y="309"/>
                    <a:pt x="25745" y="581"/>
                    <a:pt x="24689" y="786"/>
                  </a:cubicBezTo>
                  <a:cubicBezTo>
                    <a:pt x="23718" y="990"/>
                    <a:pt x="22747" y="1212"/>
                    <a:pt x="21793" y="1484"/>
                  </a:cubicBezTo>
                  <a:cubicBezTo>
                    <a:pt x="20174" y="1927"/>
                    <a:pt x="18555" y="2336"/>
                    <a:pt x="16988" y="2916"/>
                  </a:cubicBezTo>
                  <a:cubicBezTo>
                    <a:pt x="15676" y="3393"/>
                    <a:pt x="14381" y="3972"/>
                    <a:pt x="13154" y="4653"/>
                  </a:cubicBezTo>
                  <a:cubicBezTo>
                    <a:pt x="11876" y="5335"/>
                    <a:pt x="10649" y="6085"/>
                    <a:pt x="9457" y="6920"/>
                  </a:cubicBezTo>
                  <a:cubicBezTo>
                    <a:pt x="8707" y="7431"/>
                    <a:pt x="8009" y="8027"/>
                    <a:pt x="7344" y="8657"/>
                  </a:cubicBezTo>
                  <a:cubicBezTo>
                    <a:pt x="6356" y="9595"/>
                    <a:pt x="5316" y="10498"/>
                    <a:pt x="4465" y="11571"/>
                  </a:cubicBezTo>
                  <a:cubicBezTo>
                    <a:pt x="3800" y="12389"/>
                    <a:pt x="3306" y="13309"/>
                    <a:pt x="2420" y="13956"/>
                  </a:cubicBezTo>
                  <a:cubicBezTo>
                    <a:pt x="2301" y="14025"/>
                    <a:pt x="2335" y="14280"/>
                    <a:pt x="2301" y="14467"/>
                  </a:cubicBezTo>
                  <a:cubicBezTo>
                    <a:pt x="2284" y="14655"/>
                    <a:pt x="2352" y="14859"/>
                    <a:pt x="2267" y="15013"/>
                  </a:cubicBezTo>
                  <a:cubicBezTo>
                    <a:pt x="1960" y="15677"/>
                    <a:pt x="1534" y="16291"/>
                    <a:pt x="1278" y="16955"/>
                  </a:cubicBezTo>
                  <a:cubicBezTo>
                    <a:pt x="563" y="18710"/>
                    <a:pt x="1" y="20516"/>
                    <a:pt x="426" y="22458"/>
                  </a:cubicBezTo>
                  <a:lnTo>
                    <a:pt x="1023" y="22424"/>
                  </a:lnTo>
                  <a:cubicBezTo>
                    <a:pt x="1432" y="21555"/>
                    <a:pt x="1841" y="20669"/>
                    <a:pt x="2267" y="19800"/>
                  </a:cubicBezTo>
                  <a:cubicBezTo>
                    <a:pt x="3016" y="18250"/>
                    <a:pt x="3783" y="16717"/>
                    <a:pt x="4584" y="15183"/>
                  </a:cubicBezTo>
                  <a:cubicBezTo>
                    <a:pt x="4937" y="14511"/>
                    <a:pt x="5406" y="13905"/>
                    <a:pt x="6301" y="13905"/>
                  </a:cubicBezTo>
                  <a:cubicBezTo>
                    <a:pt x="6314" y="13905"/>
                    <a:pt x="6326" y="13905"/>
                    <a:pt x="6339" y="13905"/>
                  </a:cubicBezTo>
                  <a:cubicBezTo>
                    <a:pt x="7071" y="13939"/>
                    <a:pt x="7787" y="13922"/>
                    <a:pt x="8520" y="13956"/>
                  </a:cubicBezTo>
                  <a:cubicBezTo>
                    <a:pt x="9542" y="14007"/>
                    <a:pt x="10155" y="14621"/>
                    <a:pt x="10615" y="15473"/>
                  </a:cubicBezTo>
                  <a:lnTo>
                    <a:pt x="12234" y="18540"/>
                  </a:lnTo>
                  <a:lnTo>
                    <a:pt x="13802" y="15541"/>
                  </a:lnTo>
                  <a:lnTo>
                    <a:pt x="14705" y="14212"/>
                  </a:lnTo>
                  <a:cubicBezTo>
                    <a:pt x="15045" y="14059"/>
                    <a:pt x="15403" y="13803"/>
                    <a:pt x="15761" y="13769"/>
                  </a:cubicBezTo>
                  <a:cubicBezTo>
                    <a:pt x="16046" y="13748"/>
                    <a:pt x="16332" y="13738"/>
                    <a:pt x="16617" y="13738"/>
                  </a:cubicBezTo>
                  <a:cubicBezTo>
                    <a:pt x="17013" y="13738"/>
                    <a:pt x="17410" y="13756"/>
                    <a:pt x="17806" y="13786"/>
                  </a:cubicBezTo>
                  <a:cubicBezTo>
                    <a:pt x="18828" y="13820"/>
                    <a:pt x="19509" y="14365"/>
                    <a:pt x="19969" y="15217"/>
                  </a:cubicBezTo>
                  <a:cubicBezTo>
                    <a:pt x="20055" y="15388"/>
                    <a:pt x="20157" y="15541"/>
                    <a:pt x="20259" y="15694"/>
                  </a:cubicBezTo>
                  <a:lnTo>
                    <a:pt x="20344" y="15916"/>
                  </a:lnTo>
                  <a:lnTo>
                    <a:pt x="20361" y="15933"/>
                  </a:lnTo>
                  <a:lnTo>
                    <a:pt x="22167" y="19375"/>
                  </a:lnTo>
                  <a:lnTo>
                    <a:pt x="22917" y="19460"/>
                  </a:lnTo>
                  <a:cubicBezTo>
                    <a:pt x="23633" y="18080"/>
                    <a:pt x="24365" y="16700"/>
                    <a:pt x="25047" y="15319"/>
                  </a:cubicBezTo>
                  <a:cubicBezTo>
                    <a:pt x="25513" y="14388"/>
                    <a:pt x="26148" y="13768"/>
                    <a:pt x="27185" y="13768"/>
                  </a:cubicBezTo>
                  <a:cubicBezTo>
                    <a:pt x="27286" y="13768"/>
                    <a:pt x="27391" y="13774"/>
                    <a:pt x="27500" y="13786"/>
                  </a:cubicBezTo>
                  <a:cubicBezTo>
                    <a:pt x="27700" y="13811"/>
                    <a:pt x="27900" y="13827"/>
                    <a:pt x="28092" y="13827"/>
                  </a:cubicBezTo>
                  <a:cubicBezTo>
                    <a:pt x="28163" y="13827"/>
                    <a:pt x="28233" y="13825"/>
                    <a:pt x="28301" y="13820"/>
                  </a:cubicBezTo>
                  <a:cubicBezTo>
                    <a:pt x="28376" y="13817"/>
                    <a:pt x="28450" y="13815"/>
                    <a:pt x="28522" y="13815"/>
                  </a:cubicBezTo>
                  <a:cubicBezTo>
                    <a:pt x="29870" y="13815"/>
                    <a:pt x="30815" y="14419"/>
                    <a:pt x="31300" y="15728"/>
                  </a:cubicBezTo>
                  <a:lnTo>
                    <a:pt x="31453" y="16018"/>
                  </a:lnTo>
                  <a:cubicBezTo>
                    <a:pt x="31470" y="16052"/>
                    <a:pt x="31487" y="16086"/>
                    <a:pt x="31504" y="16120"/>
                  </a:cubicBezTo>
                  <a:cubicBezTo>
                    <a:pt x="31504" y="16120"/>
                    <a:pt x="31470" y="16137"/>
                    <a:pt x="31453" y="16154"/>
                  </a:cubicBezTo>
                  <a:lnTo>
                    <a:pt x="31845" y="16700"/>
                  </a:lnTo>
                  <a:lnTo>
                    <a:pt x="32101" y="17177"/>
                  </a:lnTo>
                  <a:cubicBezTo>
                    <a:pt x="32237" y="17432"/>
                    <a:pt x="32390" y="17688"/>
                    <a:pt x="32561" y="17926"/>
                  </a:cubicBezTo>
                  <a:cubicBezTo>
                    <a:pt x="32629" y="18011"/>
                    <a:pt x="32799" y="18028"/>
                    <a:pt x="32936" y="18080"/>
                  </a:cubicBezTo>
                  <a:cubicBezTo>
                    <a:pt x="33413" y="17091"/>
                    <a:pt x="33873" y="16103"/>
                    <a:pt x="34401" y="15132"/>
                  </a:cubicBezTo>
                  <a:cubicBezTo>
                    <a:pt x="34657" y="14672"/>
                    <a:pt x="34980" y="14246"/>
                    <a:pt x="35338" y="13854"/>
                  </a:cubicBezTo>
                  <a:cubicBezTo>
                    <a:pt x="35543" y="13701"/>
                    <a:pt x="35815" y="13599"/>
                    <a:pt x="36071" y="13599"/>
                  </a:cubicBezTo>
                  <a:cubicBezTo>
                    <a:pt x="36121" y="13597"/>
                    <a:pt x="36172" y="13597"/>
                    <a:pt x="36223" y="13597"/>
                  </a:cubicBezTo>
                  <a:cubicBezTo>
                    <a:pt x="36688" y="13597"/>
                    <a:pt x="37152" y="13647"/>
                    <a:pt x="37609" y="13647"/>
                  </a:cubicBezTo>
                  <a:cubicBezTo>
                    <a:pt x="37739" y="13647"/>
                    <a:pt x="37868" y="13643"/>
                    <a:pt x="37996" y="13633"/>
                  </a:cubicBezTo>
                  <a:cubicBezTo>
                    <a:pt x="38071" y="13627"/>
                    <a:pt x="38143" y="13624"/>
                    <a:pt x="38214" y="13624"/>
                  </a:cubicBezTo>
                  <a:cubicBezTo>
                    <a:pt x="39341" y="13624"/>
                    <a:pt x="40005" y="14369"/>
                    <a:pt x="40518" y="15234"/>
                  </a:cubicBezTo>
                  <a:cubicBezTo>
                    <a:pt x="41216" y="16444"/>
                    <a:pt x="41796" y="17739"/>
                    <a:pt x="42426" y="19000"/>
                  </a:cubicBezTo>
                  <a:lnTo>
                    <a:pt x="43499" y="19323"/>
                  </a:lnTo>
                  <a:cubicBezTo>
                    <a:pt x="44368" y="17671"/>
                    <a:pt x="45220" y="16018"/>
                    <a:pt x="46089" y="14365"/>
                  </a:cubicBezTo>
                  <a:cubicBezTo>
                    <a:pt x="46442" y="13712"/>
                    <a:pt x="46986" y="13570"/>
                    <a:pt x="47573" y="13570"/>
                  </a:cubicBezTo>
                  <a:cubicBezTo>
                    <a:pt x="47752" y="13570"/>
                    <a:pt x="47934" y="13583"/>
                    <a:pt x="48117" y="13599"/>
                  </a:cubicBezTo>
                  <a:cubicBezTo>
                    <a:pt x="48441" y="13633"/>
                    <a:pt x="48747" y="13633"/>
                    <a:pt x="49054" y="13633"/>
                  </a:cubicBezTo>
                  <a:cubicBezTo>
                    <a:pt x="49164" y="13620"/>
                    <a:pt x="49270" y="13615"/>
                    <a:pt x="49373" y="13615"/>
                  </a:cubicBezTo>
                  <a:cubicBezTo>
                    <a:pt x="50422" y="13615"/>
                    <a:pt x="51133" y="14229"/>
                    <a:pt x="51661" y="15098"/>
                  </a:cubicBezTo>
                  <a:cubicBezTo>
                    <a:pt x="52240" y="16052"/>
                    <a:pt x="52700" y="17074"/>
                    <a:pt x="53194" y="18080"/>
                  </a:cubicBezTo>
                  <a:cubicBezTo>
                    <a:pt x="53296" y="18011"/>
                    <a:pt x="53433" y="17960"/>
                    <a:pt x="53484" y="17858"/>
                  </a:cubicBezTo>
                  <a:cubicBezTo>
                    <a:pt x="54063" y="16785"/>
                    <a:pt x="54625" y="15694"/>
                    <a:pt x="55205" y="14621"/>
                  </a:cubicBezTo>
                  <a:cubicBezTo>
                    <a:pt x="55487" y="14055"/>
                    <a:pt x="56062" y="13717"/>
                    <a:pt x="56676" y="13717"/>
                  </a:cubicBezTo>
                  <a:cubicBezTo>
                    <a:pt x="56691" y="13717"/>
                    <a:pt x="56706" y="13717"/>
                    <a:pt x="56721" y="13718"/>
                  </a:cubicBezTo>
                  <a:cubicBezTo>
                    <a:pt x="57176" y="13718"/>
                    <a:pt x="57637" y="13703"/>
                    <a:pt x="58097" y="13703"/>
                  </a:cubicBezTo>
                  <a:cubicBezTo>
                    <a:pt x="58327" y="13703"/>
                    <a:pt x="58556" y="13706"/>
                    <a:pt x="58783" y="13718"/>
                  </a:cubicBezTo>
                  <a:cubicBezTo>
                    <a:pt x="59720" y="13769"/>
                    <a:pt x="60776" y="14536"/>
                    <a:pt x="60981" y="15439"/>
                  </a:cubicBezTo>
                  <a:cubicBezTo>
                    <a:pt x="60691" y="15371"/>
                    <a:pt x="60384" y="15285"/>
                    <a:pt x="60112" y="15149"/>
                  </a:cubicBezTo>
                  <a:cubicBezTo>
                    <a:pt x="59680" y="14904"/>
                    <a:pt x="59333" y="14765"/>
                    <a:pt x="59030" y="14765"/>
                  </a:cubicBezTo>
                  <a:cubicBezTo>
                    <a:pt x="58638" y="14765"/>
                    <a:pt x="58318" y="14996"/>
                    <a:pt x="57982" y="15524"/>
                  </a:cubicBezTo>
                  <a:cubicBezTo>
                    <a:pt x="57011" y="17023"/>
                    <a:pt x="56193" y="18642"/>
                    <a:pt x="55307" y="20226"/>
                  </a:cubicBezTo>
                  <a:cubicBezTo>
                    <a:pt x="55222" y="20380"/>
                    <a:pt x="55137" y="20550"/>
                    <a:pt x="55051" y="20704"/>
                  </a:cubicBezTo>
                  <a:cubicBezTo>
                    <a:pt x="54813" y="21215"/>
                    <a:pt x="54949" y="21641"/>
                    <a:pt x="55205" y="22118"/>
                  </a:cubicBezTo>
                  <a:cubicBezTo>
                    <a:pt x="56108" y="23856"/>
                    <a:pt x="56926" y="25662"/>
                    <a:pt x="57863" y="27400"/>
                  </a:cubicBezTo>
                  <a:cubicBezTo>
                    <a:pt x="58272" y="28149"/>
                    <a:pt x="58885" y="28797"/>
                    <a:pt x="59447" y="29444"/>
                  </a:cubicBezTo>
                  <a:cubicBezTo>
                    <a:pt x="59598" y="29567"/>
                    <a:pt x="59782" y="29625"/>
                    <a:pt x="59963" y="29625"/>
                  </a:cubicBezTo>
                  <a:cubicBezTo>
                    <a:pt x="60007" y="29625"/>
                    <a:pt x="60051" y="29621"/>
                    <a:pt x="60095" y="29615"/>
                  </a:cubicBezTo>
                  <a:cubicBezTo>
                    <a:pt x="60470" y="29546"/>
                    <a:pt x="60827" y="29461"/>
                    <a:pt x="61185" y="29342"/>
                  </a:cubicBezTo>
                  <a:lnTo>
                    <a:pt x="61918" y="29001"/>
                  </a:lnTo>
                  <a:cubicBezTo>
                    <a:pt x="61952" y="28882"/>
                    <a:pt x="61986" y="28763"/>
                    <a:pt x="62020" y="28660"/>
                  </a:cubicBezTo>
                  <a:cubicBezTo>
                    <a:pt x="62446" y="27723"/>
                    <a:pt x="62940" y="26837"/>
                    <a:pt x="63281" y="25883"/>
                  </a:cubicBezTo>
                  <a:cubicBezTo>
                    <a:pt x="63911" y="24128"/>
                    <a:pt x="63775" y="22254"/>
                    <a:pt x="63792" y="20431"/>
                  </a:cubicBezTo>
                  <a:cubicBezTo>
                    <a:pt x="63809" y="20090"/>
                    <a:pt x="63690" y="19732"/>
                    <a:pt x="63741" y="19392"/>
                  </a:cubicBezTo>
                  <a:cubicBezTo>
                    <a:pt x="63809" y="18966"/>
                    <a:pt x="63826" y="18625"/>
                    <a:pt x="63554" y="18216"/>
                  </a:cubicBezTo>
                  <a:cubicBezTo>
                    <a:pt x="63247" y="17790"/>
                    <a:pt x="63093" y="17245"/>
                    <a:pt x="62889" y="16734"/>
                  </a:cubicBezTo>
                  <a:cubicBezTo>
                    <a:pt x="62855" y="16614"/>
                    <a:pt x="62872" y="16495"/>
                    <a:pt x="62923" y="16376"/>
                  </a:cubicBezTo>
                  <a:cubicBezTo>
                    <a:pt x="63213" y="15899"/>
                    <a:pt x="62957" y="15592"/>
                    <a:pt x="62565" y="15353"/>
                  </a:cubicBezTo>
                  <a:cubicBezTo>
                    <a:pt x="62139" y="15132"/>
                    <a:pt x="61884" y="14672"/>
                    <a:pt x="61901" y="14178"/>
                  </a:cubicBezTo>
                  <a:cubicBezTo>
                    <a:pt x="61884" y="13786"/>
                    <a:pt x="61765" y="13411"/>
                    <a:pt x="61577" y="13070"/>
                  </a:cubicBezTo>
                  <a:cubicBezTo>
                    <a:pt x="61202" y="12389"/>
                    <a:pt x="60793" y="11741"/>
                    <a:pt x="60333" y="11094"/>
                  </a:cubicBezTo>
                  <a:cubicBezTo>
                    <a:pt x="59924" y="10481"/>
                    <a:pt x="59447" y="9918"/>
                    <a:pt x="58987" y="9322"/>
                  </a:cubicBezTo>
                  <a:lnTo>
                    <a:pt x="58783" y="9475"/>
                  </a:lnTo>
                  <a:lnTo>
                    <a:pt x="59447" y="10464"/>
                  </a:lnTo>
                  <a:cubicBezTo>
                    <a:pt x="58902" y="10293"/>
                    <a:pt x="58033" y="9339"/>
                    <a:pt x="58067" y="8930"/>
                  </a:cubicBezTo>
                  <a:cubicBezTo>
                    <a:pt x="58101" y="8538"/>
                    <a:pt x="57914" y="8146"/>
                    <a:pt x="57573" y="7942"/>
                  </a:cubicBezTo>
                  <a:cubicBezTo>
                    <a:pt x="56670" y="7311"/>
                    <a:pt x="55784" y="6698"/>
                    <a:pt x="54864" y="6102"/>
                  </a:cubicBezTo>
                  <a:cubicBezTo>
                    <a:pt x="53688" y="5352"/>
                    <a:pt x="52513" y="4585"/>
                    <a:pt x="51286" y="3904"/>
                  </a:cubicBezTo>
                  <a:cubicBezTo>
                    <a:pt x="50621" y="3512"/>
                    <a:pt x="49872" y="3290"/>
                    <a:pt x="49156" y="2984"/>
                  </a:cubicBezTo>
                  <a:cubicBezTo>
                    <a:pt x="48866" y="2830"/>
                    <a:pt x="48577" y="2694"/>
                    <a:pt x="48270" y="2575"/>
                  </a:cubicBezTo>
                  <a:cubicBezTo>
                    <a:pt x="46958" y="2166"/>
                    <a:pt x="45629" y="1791"/>
                    <a:pt x="44300" y="1416"/>
                  </a:cubicBezTo>
                  <a:cubicBezTo>
                    <a:pt x="43994" y="1331"/>
                    <a:pt x="43653" y="1348"/>
                    <a:pt x="43329" y="1280"/>
                  </a:cubicBezTo>
                  <a:cubicBezTo>
                    <a:pt x="42017" y="1007"/>
                    <a:pt x="40705" y="667"/>
                    <a:pt x="39393" y="462"/>
                  </a:cubicBezTo>
                  <a:cubicBezTo>
                    <a:pt x="37877" y="189"/>
                    <a:pt x="36360" y="36"/>
                    <a:pt x="34827" y="2"/>
                  </a:cubicBezTo>
                  <a:cubicBezTo>
                    <a:pt x="34659" y="1"/>
                    <a:pt x="34491" y="0"/>
                    <a:pt x="34324" y="0"/>
                  </a:cubicBezTo>
                  <a:close/>
                </a:path>
              </a:pathLst>
            </a:custGeom>
            <a:solidFill>
              <a:srgbClr val="F4C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2"/>
            <p:cNvSpPr/>
            <p:nvPr/>
          </p:nvSpPr>
          <p:spPr>
            <a:xfrm>
              <a:off x="1278832" y="3476677"/>
              <a:ext cx="1186520" cy="530486"/>
            </a:xfrm>
            <a:custGeom>
              <a:avLst/>
              <a:gdLst/>
              <a:ahLst/>
              <a:cxnLst/>
              <a:rect l="l" t="t" r="r" b="b"/>
              <a:pathLst>
                <a:path w="59430" h="27858" extrusionOk="0">
                  <a:moveTo>
                    <a:pt x="5759" y="0"/>
                  </a:moveTo>
                  <a:lnTo>
                    <a:pt x="5555" y="102"/>
                  </a:lnTo>
                  <a:cubicBezTo>
                    <a:pt x="5486" y="1431"/>
                    <a:pt x="5418" y="2760"/>
                    <a:pt x="5350" y="4089"/>
                  </a:cubicBezTo>
                  <a:cubicBezTo>
                    <a:pt x="5384" y="4413"/>
                    <a:pt x="5401" y="4754"/>
                    <a:pt x="5384" y="5077"/>
                  </a:cubicBezTo>
                  <a:cubicBezTo>
                    <a:pt x="5333" y="5350"/>
                    <a:pt x="5163" y="5844"/>
                    <a:pt x="5043" y="5844"/>
                  </a:cubicBezTo>
                  <a:cubicBezTo>
                    <a:pt x="4669" y="5844"/>
                    <a:pt x="4191" y="5776"/>
                    <a:pt x="3919" y="5538"/>
                  </a:cubicBezTo>
                  <a:cubicBezTo>
                    <a:pt x="3646" y="5299"/>
                    <a:pt x="3578" y="4839"/>
                    <a:pt x="3408" y="4464"/>
                  </a:cubicBezTo>
                  <a:lnTo>
                    <a:pt x="2914" y="4055"/>
                  </a:lnTo>
                  <a:lnTo>
                    <a:pt x="2914" y="7752"/>
                  </a:lnTo>
                  <a:cubicBezTo>
                    <a:pt x="2931" y="7923"/>
                    <a:pt x="2914" y="8093"/>
                    <a:pt x="2897" y="8247"/>
                  </a:cubicBezTo>
                  <a:cubicBezTo>
                    <a:pt x="2794" y="8681"/>
                    <a:pt x="2668" y="8870"/>
                    <a:pt x="2416" y="8870"/>
                  </a:cubicBezTo>
                  <a:cubicBezTo>
                    <a:pt x="2292" y="8870"/>
                    <a:pt x="2139" y="8825"/>
                    <a:pt x="1942" y="8741"/>
                  </a:cubicBezTo>
                  <a:cubicBezTo>
                    <a:pt x="1823" y="8690"/>
                    <a:pt x="1704" y="8656"/>
                    <a:pt x="1636" y="8621"/>
                  </a:cubicBezTo>
                  <a:lnTo>
                    <a:pt x="68" y="11399"/>
                  </a:lnTo>
                  <a:cubicBezTo>
                    <a:pt x="0" y="12080"/>
                    <a:pt x="187" y="12762"/>
                    <a:pt x="596" y="13307"/>
                  </a:cubicBezTo>
                  <a:cubicBezTo>
                    <a:pt x="954" y="13835"/>
                    <a:pt x="1278" y="14380"/>
                    <a:pt x="1551" y="14960"/>
                  </a:cubicBezTo>
                  <a:cubicBezTo>
                    <a:pt x="1687" y="15215"/>
                    <a:pt x="1721" y="15522"/>
                    <a:pt x="1891" y="15743"/>
                  </a:cubicBezTo>
                  <a:cubicBezTo>
                    <a:pt x="2283" y="16186"/>
                    <a:pt x="2760" y="16561"/>
                    <a:pt x="3135" y="17021"/>
                  </a:cubicBezTo>
                  <a:cubicBezTo>
                    <a:pt x="4072" y="18095"/>
                    <a:pt x="4924" y="19236"/>
                    <a:pt x="5878" y="20310"/>
                  </a:cubicBezTo>
                  <a:cubicBezTo>
                    <a:pt x="6986" y="21553"/>
                    <a:pt x="8638" y="21996"/>
                    <a:pt x="9933" y="22985"/>
                  </a:cubicBezTo>
                  <a:cubicBezTo>
                    <a:pt x="10274" y="23240"/>
                    <a:pt x="10819" y="23206"/>
                    <a:pt x="11211" y="23394"/>
                  </a:cubicBezTo>
                  <a:cubicBezTo>
                    <a:pt x="12591" y="24058"/>
                    <a:pt x="13954" y="24774"/>
                    <a:pt x="15335" y="25455"/>
                  </a:cubicBezTo>
                  <a:cubicBezTo>
                    <a:pt x="15454" y="25506"/>
                    <a:pt x="15573" y="25557"/>
                    <a:pt x="15692" y="25575"/>
                  </a:cubicBezTo>
                  <a:cubicBezTo>
                    <a:pt x="17158" y="25949"/>
                    <a:pt x="18708" y="26035"/>
                    <a:pt x="20071" y="26750"/>
                  </a:cubicBezTo>
                  <a:cubicBezTo>
                    <a:pt x="20208" y="26801"/>
                    <a:pt x="20361" y="26835"/>
                    <a:pt x="20497" y="26835"/>
                  </a:cubicBezTo>
                  <a:cubicBezTo>
                    <a:pt x="20940" y="26869"/>
                    <a:pt x="21366" y="26921"/>
                    <a:pt x="21775" y="27006"/>
                  </a:cubicBezTo>
                  <a:cubicBezTo>
                    <a:pt x="24280" y="27653"/>
                    <a:pt x="26870" y="27551"/>
                    <a:pt x="29425" y="27807"/>
                  </a:cubicBezTo>
                  <a:cubicBezTo>
                    <a:pt x="29809" y="27844"/>
                    <a:pt x="30196" y="27858"/>
                    <a:pt x="30586" y="27858"/>
                  </a:cubicBezTo>
                  <a:cubicBezTo>
                    <a:pt x="31632" y="27858"/>
                    <a:pt x="32693" y="27754"/>
                    <a:pt x="33736" y="27704"/>
                  </a:cubicBezTo>
                  <a:cubicBezTo>
                    <a:pt x="35491" y="27602"/>
                    <a:pt x="37246" y="27466"/>
                    <a:pt x="38950" y="26972"/>
                  </a:cubicBezTo>
                  <a:cubicBezTo>
                    <a:pt x="40739" y="26443"/>
                    <a:pt x="42545" y="26035"/>
                    <a:pt x="44334" y="25506"/>
                  </a:cubicBezTo>
                  <a:cubicBezTo>
                    <a:pt x="45356" y="25166"/>
                    <a:pt x="46361" y="24774"/>
                    <a:pt x="47333" y="24348"/>
                  </a:cubicBezTo>
                  <a:cubicBezTo>
                    <a:pt x="49105" y="23581"/>
                    <a:pt x="50911" y="22917"/>
                    <a:pt x="52444" y="21707"/>
                  </a:cubicBezTo>
                  <a:cubicBezTo>
                    <a:pt x="52836" y="21400"/>
                    <a:pt x="53262" y="21145"/>
                    <a:pt x="53654" y="20838"/>
                  </a:cubicBezTo>
                  <a:cubicBezTo>
                    <a:pt x="54915" y="19935"/>
                    <a:pt x="56210" y="19083"/>
                    <a:pt x="57061" y="17737"/>
                  </a:cubicBezTo>
                  <a:cubicBezTo>
                    <a:pt x="57283" y="17430"/>
                    <a:pt x="57556" y="17175"/>
                    <a:pt x="57845" y="16953"/>
                  </a:cubicBezTo>
                  <a:cubicBezTo>
                    <a:pt x="58731" y="16203"/>
                    <a:pt x="59413" y="15369"/>
                    <a:pt x="59430" y="14142"/>
                  </a:cubicBezTo>
                  <a:lnTo>
                    <a:pt x="59430" y="14142"/>
                  </a:lnTo>
                  <a:lnTo>
                    <a:pt x="56823" y="14312"/>
                  </a:lnTo>
                  <a:cubicBezTo>
                    <a:pt x="56768" y="14316"/>
                    <a:pt x="56715" y="14318"/>
                    <a:pt x="56663" y="14318"/>
                  </a:cubicBezTo>
                  <a:cubicBezTo>
                    <a:pt x="55534" y="14318"/>
                    <a:pt x="55045" y="13455"/>
                    <a:pt x="54540" y="12608"/>
                  </a:cubicBezTo>
                  <a:cubicBezTo>
                    <a:pt x="54455" y="12455"/>
                    <a:pt x="54386" y="12285"/>
                    <a:pt x="54318" y="12097"/>
                  </a:cubicBezTo>
                  <a:lnTo>
                    <a:pt x="52342" y="8315"/>
                  </a:lnTo>
                  <a:lnTo>
                    <a:pt x="51967" y="8349"/>
                  </a:lnTo>
                  <a:cubicBezTo>
                    <a:pt x="51183" y="9933"/>
                    <a:pt x="50434" y="11518"/>
                    <a:pt x="49565" y="13034"/>
                  </a:cubicBezTo>
                  <a:cubicBezTo>
                    <a:pt x="49292" y="13528"/>
                    <a:pt x="48679" y="13835"/>
                    <a:pt x="48219" y="14244"/>
                  </a:cubicBezTo>
                  <a:lnTo>
                    <a:pt x="45424" y="14363"/>
                  </a:lnTo>
                  <a:cubicBezTo>
                    <a:pt x="45392" y="14364"/>
                    <a:pt x="45360" y="14365"/>
                    <a:pt x="45329" y="14365"/>
                  </a:cubicBezTo>
                  <a:cubicBezTo>
                    <a:pt x="44770" y="14365"/>
                    <a:pt x="44264" y="14218"/>
                    <a:pt x="43942" y="13750"/>
                  </a:cubicBezTo>
                  <a:cubicBezTo>
                    <a:pt x="43703" y="13341"/>
                    <a:pt x="43499" y="12932"/>
                    <a:pt x="43312" y="12506"/>
                  </a:cubicBezTo>
                  <a:lnTo>
                    <a:pt x="41863" y="10087"/>
                  </a:lnTo>
                  <a:cubicBezTo>
                    <a:pt x="41335" y="11075"/>
                    <a:pt x="40841" y="12097"/>
                    <a:pt x="40262" y="13051"/>
                  </a:cubicBezTo>
                  <a:cubicBezTo>
                    <a:pt x="39955" y="13546"/>
                    <a:pt x="39478" y="13903"/>
                    <a:pt x="39069" y="14329"/>
                  </a:cubicBezTo>
                  <a:cubicBezTo>
                    <a:pt x="38434" y="14522"/>
                    <a:pt x="37772" y="14616"/>
                    <a:pt x="37108" y="14616"/>
                  </a:cubicBezTo>
                  <a:cubicBezTo>
                    <a:pt x="36595" y="14616"/>
                    <a:pt x="36081" y="14560"/>
                    <a:pt x="35576" y="14449"/>
                  </a:cubicBezTo>
                  <a:cubicBezTo>
                    <a:pt x="34860" y="14278"/>
                    <a:pt x="33889" y="13034"/>
                    <a:pt x="33804" y="12234"/>
                  </a:cubicBezTo>
                  <a:cubicBezTo>
                    <a:pt x="33804" y="12199"/>
                    <a:pt x="33889" y="12182"/>
                    <a:pt x="33940" y="12165"/>
                  </a:cubicBezTo>
                  <a:lnTo>
                    <a:pt x="33889" y="11978"/>
                  </a:lnTo>
                  <a:lnTo>
                    <a:pt x="33668" y="11893"/>
                  </a:lnTo>
                  <a:lnTo>
                    <a:pt x="33702" y="11859"/>
                  </a:lnTo>
                  <a:lnTo>
                    <a:pt x="33514" y="11722"/>
                  </a:lnTo>
                  <a:cubicBezTo>
                    <a:pt x="32901" y="10632"/>
                    <a:pt x="32305" y="9507"/>
                    <a:pt x="31623" y="8281"/>
                  </a:cubicBezTo>
                  <a:cubicBezTo>
                    <a:pt x="31402" y="8621"/>
                    <a:pt x="31214" y="8894"/>
                    <a:pt x="31061" y="9184"/>
                  </a:cubicBezTo>
                  <a:cubicBezTo>
                    <a:pt x="30431" y="10462"/>
                    <a:pt x="29851" y="11756"/>
                    <a:pt x="29170" y="12983"/>
                  </a:cubicBezTo>
                  <a:cubicBezTo>
                    <a:pt x="28778" y="13682"/>
                    <a:pt x="28250" y="14346"/>
                    <a:pt x="27330" y="14431"/>
                  </a:cubicBezTo>
                  <a:cubicBezTo>
                    <a:pt x="26307" y="14414"/>
                    <a:pt x="25285" y="14449"/>
                    <a:pt x="24280" y="14329"/>
                  </a:cubicBezTo>
                  <a:cubicBezTo>
                    <a:pt x="23922" y="14278"/>
                    <a:pt x="23615" y="13801"/>
                    <a:pt x="23291" y="13511"/>
                  </a:cubicBezTo>
                  <a:cubicBezTo>
                    <a:pt x="22763" y="12574"/>
                    <a:pt x="22252" y="11620"/>
                    <a:pt x="21724" y="10683"/>
                  </a:cubicBezTo>
                  <a:cubicBezTo>
                    <a:pt x="21605" y="10462"/>
                    <a:pt x="21451" y="10257"/>
                    <a:pt x="21298" y="10070"/>
                  </a:cubicBezTo>
                  <a:cubicBezTo>
                    <a:pt x="20668" y="11313"/>
                    <a:pt x="20105" y="12625"/>
                    <a:pt x="19373" y="13801"/>
                  </a:cubicBezTo>
                  <a:cubicBezTo>
                    <a:pt x="18905" y="14552"/>
                    <a:pt x="18131" y="14761"/>
                    <a:pt x="17315" y="14761"/>
                  </a:cubicBezTo>
                  <a:cubicBezTo>
                    <a:pt x="17150" y="14761"/>
                    <a:pt x="16983" y="14753"/>
                    <a:pt x="16817" y="14738"/>
                  </a:cubicBezTo>
                  <a:lnTo>
                    <a:pt x="15931" y="14738"/>
                  </a:lnTo>
                  <a:lnTo>
                    <a:pt x="15692" y="14721"/>
                  </a:lnTo>
                  <a:cubicBezTo>
                    <a:pt x="14755" y="14721"/>
                    <a:pt x="13920" y="14142"/>
                    <a:pt x="13716" y="13341"/>
                  </a:cubicBezTo>
                  <a:cubicBezTo>
                    <a:pt x="12966" y="11944"/>
                    <a:pt x="12217" y="10530"/>
                    <a:pt x="11450" y="9150"/>
                  </a:cubicBezTo>
                  <a:cubicBezTo>
                    <a:pt x="11296" y="8911"/>
                    <a:pt x="11126" y="8707"/>
                    <a:pt x="10922" y="8519"/>
                  </a:cubicBezTo>
                  <a:cubicBezTo>
                    <a:pt x="10036" y="10223"/>
                    <a:pt x="9150" y="11944"/>
                    <a:pt x="8230" y="13631"/>
                  </a:cubicBezTo>
                  <a:cubicBezTo>
                    <a:pt x="7852" y="14322"/>
                    <a:pt x="7243" y="14608"/>
                    <a:pt x="6482" y="14608"/>
                  </a:cubicBezTo>
                  <a:cubicBezTo>
                    <a:pt x="6418" y="14608"/>
                    <a:pt x="6353" y="14606"/>
                    <a:pt x="6287" y="14602"/>
                  </a:cubicBezTo>
                  <a:cubicBezTo>
                    <a:pt x="6033" y="14582"/>
                    <a:pt x="5776" y="14575"/>
                    <a:pt x="5520" y="14575"/>
                  </a:cubicBezTo>
                  <a:cubicBezTo>
                    <a:pt x="5124" y="14575"/>
                    <a:pt x="4728" y="14592"/>
                    <a:pt x="4345" y="14602"/>
                  </a:cubicBezTo>
                  <a:cubicBezTo>
                    <a:pt x="3731" y="14602"/>
                    <a:pt x="3203" y="14466"/>
                    <a:pt x="2982" y="13767"/>
                  </a:cubicBezTo>
                  <a:cubicBezTo>
                    <a:pt x="2862" y="13511"/>
                    <a:pt x="2726" y="13273"/>
                    <a:pt x="2539" y="13051"/>
                  </a:cubicBezTo>
                  <a:lnTo>
                    <a:pt x="3050" y="13017"/>
                  </a:lnTo>
                  <a:lnTo>
                    <a:pt x="4464" y="13443"/>
                  </a:lnTo>
                  <a:cubicBezTo>
                    <a:pt x="5691" y="12932"/>
                    <a:pt x="6253" y="11859"/>
                    <a:pt x="6815" y="10751"/>
                  </a:cubicBezTo>
                  <a:cubicBezTo>
                    <a:pt x="7309" y="9746"/>
                    <a:pt x="7804" y="8707"/>
                    <a:pt x="8332" y="7752"/>
                  </a:cubicBezTo>
                  <a:cubicBezTo>
                    <a:pt x="8843" y="6798"/>
                    <a:pt x="8792" y="5759"/>
                    <a:pt x="8877" y="4720"/>
                  </a:cubicBezTo>
                  <a:lnTo>
                    <a:pt x="8281" y="2607"/>
                  </a:lnTo>
                  <a:lnTo>
                    <a:pt x="7991" y="2641"/>
                  </a:lnTo>
                  <a:cubicBezTo>
                    <a:pt x="7974" y="3578"/>
                    <a:pt x="7957" y="4515"/>
                    <a:pt x="7940" y="5452"/>
                  </a:cubicBezTo>
                  <a:cubicBezTo>
                    <a:pt x="7957" y="5606"/>
                    <a:pt x="7957" y="5742"/>
                    <a:pt x="7940" y="5878"/>
                  </a:cubicBezTo>
                  <a:cubicBezTo>
                    <a:pt x="7856" y="6246"/>
                    <a:pt x="7871" y="6697"/>
                    <a:pt x="7323" y="6697"/>
                  </a:cubicBezTo>
                  <a:cubicBezTo>
                    <a:pt x="7313" y="6697"/>
                    <a:pt x="7303" y="6696"/>
                    <a:pt x="7292" y="6696"/>
                  </a:cubicBezTo>
                  <a:cubicBezTo>
                    <a:pt x="6679" y="6679"/>
                    <a:pt x="6219" y="6338"/>
                    <a:pt x="6185" y="5827"/>
                  </a:cubicBezTo>
                  <a:lnTo>
                    <a:pt x="6219" y="4788"/>
                  </a:lnTo>
                  <a:cubicBezTo>
                    <a:pt x="6236" y="4600"/>
                    <a:pt x="6270" y="4396"/>
                    <a:pt x="6287" y="4192"/>
                  </a:cubicBezTo>
                  <a:cubicBezTo>
                    <a:pt x="6287" y="3731"/>
                    <a:pt x="6304" y="3288"/>
                    <a:pt x="6304" y="2828"/>
                  </a:cubicBezTo>
                  <a:lnTo>
                    <a:pt x="6304" y="2454"/>
                  </a:lnTo>
                  <a:lnTo>
                    <a:pt x="6304" y="1721"/>
                  </a:lnTo>
                  <a:cubicBezTo>
                    <a:pt x="6321" y="1346"/>
                    <a:pt x="6287" y="971"/>
                    <a:pt x="6219" y="613"/>
                  </a:cubicBezTo>
                  <a:cubicBezTo>
                    <a:pt x="6168" y="375"/>
                    <a:pt x="5912" y="205"/>
                    <a:pt x="5759" y="0"/>
                  </a:cubicBezTo>
                  <a:close/>
                </a:path>
              </a:pathLst>
            </a:custGeom>
            <a:solidFill>
              <a:srgbClr val="F4C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2"/>
            <p:cNvSpPr/>
            <p:nvPr/>
          </p:nvSpPr>
          <p:spPr>
            <a:xfrm>
              <a:off x="1277115" y="3427318"/>
              <a:ext cx="191205" cy="170392"/>
            </a:xfrm>
            <a:custGeom>
              <a:avLst/>
              <a:gdLst/>
              <a:ahLst/>
              <a:cxnLst/>
              <a:rect l="l" t="t" r="r" b="b"/>
              <a:pathLst>
                <a:path w="9577" h="8948" extrusionOk="0">
                  <a:moveTo>
                    <a:pt x="5229" y="1"/>
                  </a:moveTo>
                  <a:cubicBezTo>
                    <a:pt x="4356" y="1"/>
                    <a:pt x="3910" y="616"/>
                    <a:pt x="3545" y="1280"/>
                  </a:cubicBezTo>
                  <a:cubicBezTo>
                    <a:pt x="2744" y="2797"/>
                    <a:pt x="1994" y="4347"/>
                    <a:pt x="1228" y="5898"/>
                  </a:cubicBezTo>
                  <a:cubicBezTo>
                    <a:pt x="802" y="6766"/>
                    <a:pt x="410" y="7652"/>
                    <a:pt x="1" y="8521"/>
                  </a:cubicBezTo>
                  <a:cubicBezTo>
                    <a:pt x="1" y="8675"/>
                    <a:pt x="35" y="8811"/>
                    <a:pt x="35" y="8947"/>
                  </a:cubicBezTo>
                  <a:cubicBezTo>
                    <a:pt x="154" y="8743"/>
                    <a:pt x="273" y="8538"/>
                    <a:pt x="393" y="8334"/>
                  </a:cubicBezTo>
                  <a:cubicBezTo>
                    <a:pt x="819" y="7567"/>
                    <a:pt x="1228" y="6818"/>
                    <a:pt x="1654" y="6051"/>
                  </a:cubicBezTo>
                  <a:lnTo>
                    <a:pt x="3920" y="1314"/>
                  </a:lnTo>
                  <a:lnTo>
                    <a:pt x="4226" y="1399"/>
                  </a:lnTo>
                  <a:cubicBezTo>
                    <a:pt x="4022" y="3120"/>
                    <a:pt x="3834" y="4824"/>
                    <a:pt x="3630" y="6528"/>
                  </a:cubicBezTo>
                  <a:cubicBezTo>
                    <a:pt x="3596" y="6698"/>
                    <a:pt x="3545" y="6886"/>
                    <a:pt x="3494" y="7056"/>
                  </a:cubicBezTo>
                  <a:cubicBezTo>
                    <a:pt x="3664" y="7431"/>
                    <a:pt x="3732" y="7908"/>
                    <a:pt x="4005" y="8130"/>
                  </a:cubicBezTo>
                  <a:cubicBezTo>
                    <a:pt x="4277" y="8368"/>
                    <a:pt x="4755" y="8436"/>
                    <a:pt x="5129" y="8436"/>
                  </a:cubicBezTo>
                  <a:cubicBezTo>
                    <a:pt x="5249" y="8419"/>
                    <a:pt x="5419" y="7942"/>
                    <a:pt x="5470" y="7669"/>
                  </a:cubicBezTo>
                  <a:cubicBezTo>
                    <a:pt x="5487" y="7346"/>
                    <a:pt x="5470" y="7005"/>
                    <a:pt x="5436" y="6681"/>
                  </a:cubicBezTo>
                  <a:lnTo>
                    <a:pt x="5215" y="6681"/>
                  </a:lnTo>
                  <a:cubicBezTo>
                    <a:pt x="5198" y="7022"/>
                    <a:pt x="5181" y="7346"/>
                    <a:pt x="5181" y="7687"/>
                  </a:cubicBezTo>
                  <a:cubicBezTo>
                    <a:pt x="5181" y="7997"/>
                    <a:pt x="5080" y="8132"/>
                    <a:pt x="4885" y="8132"/>
                  </a:cubicBezTo>
                  <a:cubicBezTo>
                    <a:pt x="4802" y="8132"/>
                    <a:pt x="4701" y="8107"/>
                    <a:pt x="4584" y="8061"/>
                  </a:cubicBezTo>
                  <a:cubicBezTo>
                    <a:pt x="4056" y="7874"/>
                    <a:pt x="3852" y="7482"/>
                    <a:pt x="3920" y="6886"/>
                  </a:cubicBezTo>
                  <a:cubicBezTo>
                    <a:pt x="4124" y="4943"/>
                    <a:pt x="4312" y="3018"/>
                    <a:pt x="4499" y="1076"/>
                  </a:cubicBezTo>
                  <a:cubicBezTo>
                    <a:pt x="4531" y="641"/>
                    <a:pt x="4715" y="374"/>
                    <a:pt x="5165" y="374"/>
                  </a:cubicBezTo>
                  <a:cubicBezTo>
                    <a:pt x="5192" y="374"/>
                    <a:pt x="5220" y="375"/>
                    <a:pt x="5249" y="377"/>
                  </a:cubicBezTo>
                  <a:cubicBezTo>
                    <a:pt x="5714" y="377"/>
                    <a:pt x="6180" y="370"/>
                    <a:pt x="6646" y="370"/>
                  </a:cubicBezTo>
                  <a:cubicBezTo>
                    <a:pt x="6879" y="370"/>
                    <a:pt x="7112" y="371"/>
                    <a:pt x="7344" y="377"/>
                  </a:cubicBezTo>
                  <a:cubicBezTo>
                    <a:pt x="8196" y="394"/>
                    <a:pt x="8656" y="1008"/>
                    <a:pt x="9167" y="1553"/>
                  </a:cubicBezTo>
                  <a:lnTo>
                    <a:pt x="9576" y="1570"/>
                  </a:lnTo>
                  <a:cubicBezTo>
                    <a:pt x="9133" y="718"/>
                    <a:pt x="8503" y="105"/>
                    <a:pt x="7481" y="53"/>
                  </a:cubicBezTo>
                  <a:cubicBezTo>
                    <a:pt x="6748" y="19"/>
                    <a:pt x="6032" y="19"/>
                    <a:pt x="5300" y="2"/>
                  </a:cubicBezTo>
                  <a:cubicBezTo>
                    <a:pt x="5276" y="1"/>
                    <a:pt x="5252" y="1"/>
                    <a:pt x="5229" y="1"/>
                  </a:cubicBez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2"/>
            <p:cNvSpPr/>
            <p:nvPr/>
          </p:nvSpPr>
          <p:spPr>
            <a:xfrm>
              <a:off x="1280190" y="3542202"/>
              <a:ext cx="69418" cy="151216"/>
            </a:xfrm>
            <a:custGeom>
              <a:avLst/>
              <a:gdLst/>
              <a:ahLst/>
              <a:cxnLst/>
              <a:rect l="l" t="t" r="r" b="b"/>
              <a:pathLst>
                <a:path w="3477" h="7941" extrusionOk="0">
                  <a:moveTo>
                    <a:pt x="2022" y="441"/>
                  </a:moveTo>
                  <a:cubicBezTo>
                    <a:pt x="2261" y="441"/>
                    <a:pt x="2522" y="521"/>
                    <a:pt x="2522" y="904"/>
                  </a:cubicBezTo>
                  <a:cubicBezTo>
                    <a:pt x="2505" y="2062"/>
                    <a:pt x="2522" y="3221"/>
                    <a:pt x="2488" y="4380"/>
                  </a:cubicBezTo>
                  <a:cubicBezTo>
                    <a:pt x="2488" y="4567"/>
                    <a:pt x="2249" y="4720"/>
                    <a:pt x="2130" y="4891"/>
                  </a:cubicBezTo>
                  <a:cubicBezTo>
                    <a:pt x="1943" y="4720"/>
                    <a:pt x="1636" y="4550"/>
                    <a:pt x="1619" y="4346"/>
                  </a:cubicBezTo>
                  <a:cubicBezTo>
                    <a:pt x="1568" y="3732"/>
                    <a:pt x="1568" y="3136"/>
                    <a:pt x="1602" y="2540"/>
                  </a:cubicBezTo>
                  <a:lnTo>
                    <a:pt x="1636" y="2540"/>
                  </a:lnTo>
                  <a:cubicBezTo>
                    <a:pt x="1636" y="1994"/>
                    <a:pt x="1619" y="1466"/>
                    <a:pt x="1653" y="921"/>
                  </a:cubicBezTo>
                  <a:cubicBezTo>
                    <a:pt x="1670" y="751"/>
                    <a:pt x="1840" y="444"/>
                    <a:pt x="1943" y="444"/>
                  </a:cubicBezTo>
                  <a:cubicBezTo>
                    <a:pt x="1969" y="442"/>
                    <a:pt x="1995" y="441"/>
                    <a:pt x="2022" y="441"/>
                  </a:cubicBezTo>
                  <a:close/>
                  <a:moveTo>
                    <a:pt x="1500" y="1"/>
                  </a:moveTo>
                  <a:cubicBezTo>
                    <a:pt x="1448" y="785"/>
                    <a:pt x="1363" y="1568"/>
                    <a:pt x="1363" y="2352"/>
                  </a:cubicBezTo>
                  <a:cubicBezTo>
                    <a:pt x="1346" y="3800"/>
                    <a:pt x="1261" y="5197"/>
                    <a:pt x="443" y="6475"/>
                  </a:cubicBezTo>
                  <a:cubicBezTo>
                    <a:pt x="171" y="6884"/>
                    <a:pt x="137" y="7447"/>
                    <a:pt x="0" y="7941"/>
                  </a:cubicBezTo>
                  <a:lnTo>
                    <a:pt x="1568" y="5180"/>
                  </a:lnTo>
                  <a:cubicBezTo>
                    <a:pt x="1636" y="5197"/>
                    <a:pt x="1755" y="5232"/>
                    <a:pt x="1874" y="5283"/>
                  </a:cubicBezTo>
                  <a:cubicBezTo>
                    <a:pt x="2072" y="5367"/>
                    <a:pt x="2226" y="5413"/>
                    <a:pt x="2350" y="5413"/>
                  </a:cubicBezTo>
                  <a:cubicBezTo>
                    <a:pt x="2601" y="5413"/>
                    <a:pt x="2726" y="5227"/>
                    <a:pt x="2829" y="4806"/>
                  </a:cubicBezTo>
                  <a:cubicBezTo>
                    <a:pt x="2846" y="4635"/>
                    <a:pt x="2863" y="4465"/>
                    <a:pt x="2846" y="4294"/>
                  </a:cubicBezTo>
                  <a:lnTo>
                    <a:pt x="2846" y="614"/>
                  </a:lnTo>
                  <a:lnTo>
                    <a:pt x="3340" y="1023"/>
                  </a:lnTo>
                  <a:cubicBezTo>
                    <a:pt x="3391" y="853"/>
                    <a:pt x="3442" y="665"/>
                    <a:pt x="3476" y="495"/>
                  </a:cubicBezTo>
                  <a:cubicBezTo>
                    <a:pt x="3323" y="478"/>
                    <a:pt x="3169" y="461"/>
                    <a:pt x="3016" y="427"/>
                  </a:cubicBezTo>
                  <a:cubicBezTo>
                    <a:pt x="2505" y="290"/>
                    <a:pt x="1994" y="154"/>
                    <a:pt x="1500" y="1"/>
                  </a:cubicBez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2"/>
            <p:cNvSpPr/>
            <p:nvPr/>
          </p:nvSpPr>
          <p:spPr>
            <a:xfrm>
              <a:off x="1222132" y="3682697"/>
              <a:ext cx="45141" cy="50444"/>
            </a:xfrm>
            <a:custGeom>
              <a:avLst/>
              <a:gdLst/>
              <a:ahLst/>
              <a:cxnLst/>
              <a:rect l="l" t="t" r="r" b="b"/>
              <a:pathLst>
                <a:path w="2261" h="2649" extrusionOk="0">
                  <a:moveTo>
                    <a:pt x="1477" y="0"/>
                  </a:moveTo>
                  <a:lnTo>
                    <a:pt x="693" y="51"/>
                  </a:lnTo>
                  <a:cubicBezTo>
                    <a:pt x="625" y="205"/>
                    <a:pt x="540" y="392"/>
                    <a:pt x="472" y="580"/>
                  </a:cubicBezTo>
                  <a:cubicBezTo>
                    <a:pt x="284" y="1091"/>
                    <a:pt x="148" y="1619"/>
                    <a:pt x="46" y="2164"/>
                  </a:cubicBezTo>
                  <a:cubicBezTo>
                    <a:pt x="0" y="2482"/>
                    <a:pt x="114" y="2649"/>
                    <a:pt x="321" y="2649"/>
                  </a:cubicBezTo>
                  <a:cubicBezTo>
                    <a:pt x="424" y="2649"/>
                    <a:pt x="551" y="2607"/>
                    <a:pt x="693" y="2522"/>
                  </a:cubicBezTo>
                  <a:cubicBezTo>
                    <a:pt x="1051" y="2301"/>
                    <a:pt x="1392" y="2062"/>
                    <a:pt x="1733" y="1858"/>
                  </a:cubicBezTo>
                  <a:cubicBezTo>
                    <a:pt x="1852" y="1534"/>
                    <a:pt x="1971" y="1227"/>
                    <a:pt x="2090" y="920"/>
                  </a:cubicBezTo>
                  <a:cubicBezTo>
                    <a:pt x="2261" y="307"/>
                    <a:pt x="2107" y="103"/>
                    <a:pt x="1477" y="0"/>
                  </a:cubicBezTo>
                  <a:close/>
                </a:path>
              </a:pathLst>
            </a:custGeom>
            <a:solidFill>
              <a:srgbClr val="D6A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2"/>
            <p:cNvSpPr/>
            <p:nvPr/>
          </p:nvSpPr>
          <p:spPr>
            <a:xfrm>
              <a:off x="2363291" y="3704425"/>
              <a:ext cx="129613" cy="44902"/>
            </a:xfrm>
            <a:custGeom>
              <a:avLst/>
              <a:gdLst/>
              <a:ahLst/>
              <a:cxnLst/>
              <a:rect l="l" t="t" r="r" b="b"/>
              <a:pathLst>
                <a:path w="6492" h="2358" extrusionOk="0">
                  <a:moveTo>
                    <a:pt x="239" y="1"/>
                  </a:moveTo>
                  <a:lnTo>
                    <a:pt x="0" y="137"/>
                  </a:lnTo>
                  <a:cubicBezTo>
                    <a:pt x="51" y="308"/>
                    <a:pt x="120" y="478"/>
                    <a:pt x="205" y="648"/>
                  </a:cubicBezTo>
                  <a:cubicBezTo>
                    <a:pt x="710" y="1480"/>
                    <a:pt x="1200" y="2358"/>
                    <a:pt x="2330" y="2358"/>
                  </a:cubicBezTo>
                  <a:cubicBezTo>
                    <a:pt x="2381" y="2358"/>
                    <a:pt x="2434" y="2356"/>
                    <a:pt x="2488" y="2352"/>
                  </a:cubicBezTo>
                  <a:lnTo>
                    <a:pt x="5112" y="2182"/>
                  </a:lnTo>
                  <a:cubicBezTo>
                    <a:pt x="5776" y="1807"/>
                    <a:pt x="6390" y="1381"/>
                    <a:pt x="6492" y="529"/>
                  </a:cubicBezTo>
                  <a:lnTo>
                    <a:pt x="6492" y="529"/>
                  </a:lnTo>
                  <a:lnTo>
                    <a:pt x="5759" y="870"/>
                  </a:lnTo>
                  <a:cubicBezTo>
                    <a:pt x="6015" y="1347"/>
                    <a:pt x="5555" y="1500"/>
                    <a:pt x="5299" y="1705"/>
                  </a:cubicBezTo>
                  <a:cubicBezTo>
                    <a:pt x="5112" y="1841"/>
                    <a:pt x="4822" y="1875"/>
                    <a:pt x="4584" y="1960"/>
                  </a:cubicBezTo>
                  <a:cubicBezTo>
                    <a:pt x="4055" y="1977"/>
                    <a:pt x="3544" y="1960"/>
                    <a:pt x="3016" y="2029"/>
                  </a:cubicBezTo>
                  <a:cubicBezTo>
                    <a:pt x="2904" y="2041"/>
                    <a:pt x="2795" y="2047"/>
                    <a:pt x="2691" y="2047"/>
                  </a:cubicBezTo>
                  <a:cubicBezTo>
                    <a:pt x="1672" y="2047"/>
                    <a:pt x="1026" y="1456"/>
                    <a:pt x="563" y="529"/>
                  </a:cubicBezTo>
                  <a:cubicBezTo>
                    <a:pt x="477" y="342"/>
                    <a:pt x="358" y="171"/>
                    <a:pt x="239" y="1"/>
                  </a:cubicBez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2"/>
            <p:cNvSpPr/>
            <p:nvPr/>
          </p:nvSpPr>
          <p:spPr>
            <a:xfrm>
              <a:off x="1264537" y="3591846"/>
              <a:ext cx="7167" cy="75618"/>
            </a:xfrm>
            <a:custGeom>
              <a:avLst/>
              <a:gdLst/>
              <a:ahLst/>
              <a:cxnLst/>
              <a:rect l="l" t="t" r="r" b="b"/>
              <a:pathLst>
                <a:path w="359" h="3971" extrusionOk="0">
                  <a:moveTo>
                    <a:pt x="0" y="1"/>
                  </a:moveTo>
                  <a:lnTo>
                    <a:pt x="0" y="3971"/>
                  </a:lnTo>
                  <a:cubicBezTo>
                    <a:pt x="103" y="3085"/>
                    <a:pt x="239" y="2062"/>
                    <a:pt x="358" y="1040"/>
                  </a:cubicBezTo>
                  <a:cubicBezTo>
                    <a:pt x="341" y="870"/>
                    <a:pt x="307" y="699"/>
                    <a:pt x="256" y="546"/>
                  </a:cubicBezTo>
                  <a:cubicBezTo>
                    <a:pt x="171" y="358"/>
                    <a:pt x="86" y="171"/>
                    <a:pt x="0" y="1"/>
                  </a:cubicBez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2"/>
            <p:cNvSpPr/>
            <p:nvPr/>
          </p:nvSpPr>
          <p:spPr>
            <a:xfrm>
              <a:off x="1264537" y="3589580"/>
              <a:ext cx="12937" cy="22070"/>
            </a:xfrm>
            <a:custGeom>
              <a:avLst/>
              <a:gdLst/>
              <a:ahLst/>
              <a:cxnLst/>
              <a:rect l="l" t="t" r="r" b="b"/>
              <a:pathLst>
                <a:path w="648" h="1159" extrusionOk="0">
                  <a:moveTo>
                    <a:pt x="614" y="0"/>
                  </a:moveTo>
                  <a:lnTo>
                    <a:pt x="17" y="17"/>
                  </a:lnTo>
                  <a:cubicBezTo>
                    <a:pt x="17" y="52"/>
                    <a:pt x="0" y="86"/>
                    <a:pt x="0" y="120"/>
                  </a:cubicBezTo>
                  <a:cubicBezTo>
                    <a:pt x="86" y="290"/>
                    <a:pt x="171" y="477"/>
                    <a:pt x="256" y="665"/>
                  </a:cubicBezTo>
                  <a:cubicBezTo>
                    <a:pt x="307" y="818"/>
                    <a:pt x="341" y="989"/>
                    <a:pt x="358" y="1159"/>
                  </a:cubicBezTo>
                  <a:lnTo>
                    <a:pt x="648" y="648"/>
                  </a:lnTo>
                  <a:lnTo>
                    <a:pt x="648" y="409"/>
                  </a:lnTo>
                  <a:cubicBezTo>
                    <a:pt x="648" y="273"/>
                    <a:pt x="631" y="137"/>
                    <a:pt x="614" y="0"/>
                  </a:cubicBez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2"/>
            <p:cNvSpPr/>
            <p:nvPr/>
          </p:nvSpPr>
          <p:spPr>
            <a:xfrm>
              <a:off x="1263180" y="3723258"/>
              <a:ext cx="4093" cy="7484"/>
            </a:xfrm>
            <a:custGeom>
              <a:avLst/>
              <a:gdLst/>
              <a:ahLst/>
              <a:cxnLst/>
              <a:rect l="l" t="t" r="r" b="b"/>
              <a:pathLst>
                <a:path w="205" h="393" extrusionOk="0">
                  <a:moveTo>
                    <a:pt x="34" y="0"/>
                  </a:moveTo>
                  <a:lnTo>
                    <a:pt x="0" y="392"/>
                  </a:lnTo>
                  <a:lnTo>
                    <a:pt x="205" y="32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D6A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2"/>
            <p:cNvSpPr/>
            <p:nvPr/>
          </p:nvSpPr>
          <p:spPr>
            <a:xfrm>
              <a:off x="1277794" y="3601900"/>
              <a:ext cx="20" cy="1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2"/>
            <p:cNvSpPr/>
            <p:nvPr/>
          </p:nvSpPr>
          <p:spPr>
            <a:xfrm>
              <a:off x="556978" y="3436764"/>
              <a:ext cx="254134" cy="313782"/>
            </a:xfrm>
            <a:custGeom>
              <a:avLst/>
              <a:gdLst/>
              <a:ahLst/>
              <a:cxnLst/>
              <a:rect l="l" t="t" r="r" b="b"/>
              <a:pathLst>
                <a:path w="12729" h="16478" extrusionOk="0">
                  <a:moveTo>
                    <a:pt x="1" y="86"/>
                  </a:moveTo>
                  <a:cubicBezTo>
                    <a:pt x="1807" y="835"/>
                    <a:pt x="1994" y="1517"/>
                    <a:pt x="2727" y="2795"/>
                  </a:cubicBezTo>
                  <a:cubicBezTo>
                    <a:pt x="3187" y="3612"/>
                    <a:pt x="3579" y="4464"/>
                    <a:pt x="4005" y="5299"/>
                  </a:cubicBezTo>
                  <a:cubicBezTo>
                    <a:pt x="5214" y="7753"/>
                    <a:pt x="6407" y="10223"/>
                    <a:pt x="7634" y="12677"/>
                  </a:cubicBezTo>
                  <a:cubicBezTo>
                    <a:pt x="8145" y="13699"/>
                    <a:pt x="8690" y="14687"/>
                    <a:pt x="9321" y="15659"/>
                  </a:cubicBezTo>
                  <a:cubicBezTo>
                    <a:pt x="9593" y="16033"/>
                    <a:pt x="9985" y="16306"/>
                    <a:pt x="10445" y="16408"/>
                  </a:cubicBezTo>
                  <a:cubicBezTo>
                    <a:pt x="10689" y="16460"/>
                    <a:pt x="10938" y="16477"/>
                    <a:pt x="11190" y="16477"/>
                  </a:cubicBezTo>
                  <a:cubicBezTo>
                    <a:pt x="11604" y="16477"/>
                    <a:pt x="12025" y="16429"/>
                    <a:pt x="12439" y="16408"/>
                  </a:cubicBezTo>
                  <a:cubicBezTo>
                    <a:pt x="12541" y="16408"/>
                    <a:pt x="12626" y="16255"/>
                    <a:pt x="12728" y="16170"/>
                  </a:cubicBezTo>
                  <a:cubicBezTo>
                    <a:pt x="11655" y="16050"/>
                    <a:pt x="11144" y="15267"/>
                    <a:pt x="10718" y="14415"/>
                  </a:cubicBezTo>
                  <a:lnTo>
                    <a:pt x="10582" y="14176"/>
                  </a:lnTo>
                  <a:lnTo>
                    <a:pt x="9576" y="12336"/>
                  </a:lnTo>
                  <a:cubicBezTo>
                    <a:pt x="9167" y="11484"/>
                    <a:pt x="8741" y="10649"/>
                    <a:pt x="8332" y="9797"/>
                  </a:cubicBezTo>
                  <a:cubicBezTo>
                    <a:pt x="7123" y="7378"/>
                    <a:pt x="5947" y="4924"/>
                    <a:pt x="4652" y="2505"/>
                  </a:cubicBezTo>
                  <a:cubicBezTo>
                    <a:pt x="4243" y="1721"/>
                    <a:pt x="3715" y="767"/>
                    <a:pt x="2982" y="426"/>
                  </a:cubicBezTo>
                  <a:cubicBezTo>
                    <a:pt x="2130" y="0"/>
                    <a:pt x="1006" y="171"/>
                    <a:pt x="1" y="86"/>
                  </a:cubicBezTo>
                  <a:close/>
                </a:path>
              </a:pathLst>
            </a:custGeom>
            <a:solidFill>
              <a:srgbClr val="E6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2"/>
            <p:cNvSpPr/>
            <p:nvPr/>
          </p:nvSpPr>
          <p:spPr>
            <a:xfrm>
              <a:off x="862802" y="3541231"/>
              <a:ext cx="38453" cy="144076"/>
            </a:xfrm>
            <a:custGeom>
              <a:avLst/>
              <a:gdLst/>
              <a:ahLst/>
              <a:cxnLst/>
              <a:rect l="l" t="t" r="r" b="b"/>
              <a:pathLst>
                <a:path w="1926" h="7566" extrusionOk="0">
                  <a:moveTo>
                    <a:pt x="1823" y="1"/>
                  </a:moveTo>
                  <a:cubicBezTo>
                    <a:pt x="1500" y="699"/>
                    <a:pt x="1142" y="1381"/>
                    <a:pt x="818" y="2079"/>
                  </a:cubicBezTo>
                  <a:cubicBezTo>
                    <a:pt x="528" y="2693"/>
                    <a:pt x="273" y="3323"/>
                    <a:pt x="0" y="3937"/>
                  </a:cubicBezTo>
                  <a:lnTo>
                    <a:pt x="17" y="7566"/>
                  </a:lnTo>
                  <a:cubicBezTo>
                    <a:pt x="136" y="7480"/>
                    <a:pt x="307" y="7395"/>
                    <a:pt x="358" y="7276"/>
                  </a:cubicBezTo>
                  <a:cubicBezTo>
                    <a:pt x="920" y="6066"/>
                    <a:pt x="1687" y="4942"/>
                    <a:pt x="1772" y="3562"/>
                  </a:cubicBezTo>
                  <a:cubicBezTo>
                    <a:pt x="1738" y="2403"/>
                    <a:pt x="1500" y="1244"/>
                    <a:pt x="1925" y="103"/>
                  </a:cubicBezTo>
                  <a:lnTo>
                    <a:pt x="1823" y="1"/>
                  </a:ln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2"/>
            <p:cNvSpPr/>
            <p:nvPr/>
          </p:nvSpPr>
          <p:spPr>
            <a:xfrm>
              <a:off x="899198" y="3456872"/>
              <a:ext cx="51390" cy="94432"/>
            </a:xfrm>
            <a:custGeom>
              <a:avLst/>
              <a:gdLst/>
              <a:ahLst/>
              <a:cxnLst/>
              <a:rect l="l" t="t" r="r" b="b"/>
              <a:pathLst>
                <a:path w="2574" h="4959" extrusionOk="0">
                  <a:moveTo>
                    <a:pt x="2573" y="1"/>
                  </a:moveTo>
                  <a:cubicBezTo>
                    <a:pt x="2437" y="120"/>
                    <a:pt x="2266" y="205"/>
                    <a:pt x="2181" y="342"/>
                  </a:cubicBezTo>
                  <a:cubicBezTo>
                    <a:pt x="1449" y="1705"/>
                    <a:pt x="733" y="3068"/>
                    <a:pt x="0" y="4431"/>
                  </a:cubicBezTo>
                  <a:lnTo>
                    <a:pt x="102" y="4516"/>
                  </a:lnTo>
                  <a:cubicBezTo>
                    <a:pt x="255" y="4469"/>
                    <a:pt x="400" y="4448"/>
                    <a:pt x="540" y="4448"/>
                  </a:cubicBezTo>
                  <a:cubicBezTo>
                    <a:pt x="1009" y="4448"/>
                    <a:pt x="1413" y="4683"/>
                    <a:pt x="1806" y="4959"/>
                  </a:cubicBezTo>
                  <a:lnTo>
                    <a:pt x="2198" y="4226"/>
                  </a:lnTo>
                  <a:lnTo>
                    <a:pt x="2300" y="3834"/>
                  </a:lnTo>
                  <a:lnTo>
                    <a:pt x="2573" y="1"/>
                  </a:ln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2"/>
            <p:cNvSpPr/>
            <p:nvPr/>
          </p:nvSpPr>
          <p:spPr>
            <a:xfrm>
              <a:off x="813129" y="3682697"/>
              <a:ext cx="50372" cy="52900"/>
            </a:xfrm>
            <a:custGeom>
              <a:avLst/>
              <a:gdLst/>
              <a:ahLst/>
              <a:cxnLst/>
              <a:rect l="l" t="t" r="r" b="b"/>
              <a:pathLst>
                <a:path w="2523" h="2778" extrusionOk="0">
                  <a:moveTo>
                    <a:pt x="563" y="0"/>
                  </a:moveTo>
                  <a:cubicBezTo>
                    <a:pt x="392" y="665"/>
                    <a:pt x="188" y="1483"/>
                    <a:pt x="35" y="2301"/>
                  </a:cubicBezTo>
                  <a:cubicBezTo>
                    <a:pt x="1" y="2437"/>
                    <a:pt x="171" y="2624"/>
                    <a:pt x="256" y="2778"/>
                  </a:cubicBezTo>
                  <a:cubicBezTo>
                    <a:pt x="427" y="2727"/>
                    <a:pt x="580" y="2675"/>
                    <a:pt x="733" y="2641"/>
                  </a:cubicBezTo>
                  <a:cubicBezTo>
                    <a:pt x="1636" y="2420"/>
                    <a:pt x="2437" y="1057"/>
                    <a:pt x="2522" y="137"/>
                  </a:cubicBezTo>
                  <a:lnTo>
                    <a:pt x="563" y="0"/>
                  </a:ln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2"/>
            <p:cNvSpPr/>
            <p:nvPr/>
          </p:nvSpPr>
          <p:spPr>
            <a:xfrm>
              <a:off x="901234" y="3552542"/>
              <a:ext cx="25196" cy="80264"/>
            </a:xfrm>
            <a:custGeom>
              <a:avLst/>
              <a:gdLst/>
              <a:ahLst/>
              <a:cxnLst/>
              <a:rect l="l" t="t" r="r" b="b"/>
              <a:pathLst>
                <a:path w="1262" h="4215" extrusionOk="0">
                  <a:moveTo>
                    <a:pt x="426" y="1"/>
                  </a:moveTo>
                  <a:cubicBezTo>
                    <a:pt x="358" y="1"/>
                    <a:pt x="285" y="2"/>
                    <a:pt x="205" y="3"/>
                  </a:cubicBezTo>
                  <a:cubicBezTo>
                    <a:pt x="171" y="991"/>
                    <a:pt x="120" y="1979"/>
                    <a:pt x="69" y="2968"/>
                  </a:cubicBezTo>
                  <a:cubicBezTo>
                    <a:pt x="52" y="3274"/>
                    <a:pt x="18" y="3598"/>
                    <a:pt x="0" y="3905"/>
                  </a:cubicBezTo>
                  <a:lnTo>
                    <a:pt x="137" y="4092"/>
                  </a:lnTo>
                  <a:cubicBezTo>
                    <a:pt x="373" y="4169"/>
                    <a:pt x="542" y="4214"/>
                    <a:pt x="664" y="4214"/>
                  </a:cubicBezTo>
                  <a:cubicBezTo>
                    <a:pt x="921" y="4214"/>
                    <a:pt x="971" y="4015"/>
                    <a:pt x="1006" y="3496"/>
                  </a:cubicBezTo>
                  <a:cubicBezTo>
                    <a:pt x="1074" y="2576"/>
                    <a:pt x="1176" y="1656"/>
                    <a:pt x="1261" y="736"/>
                  </a:cubicBezTo>
                  <a:cubicBezTo>
                    <a:pt x="1168" y="100"/>
                    <a:pt x="1104" y="1"/>
                    <a:pt x="426" y="1"/>
                  </a:cubicBez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2"/>
            <p:cNvSpPr/>
            <p:nvPr/>
          </p:nvSpPr>
          <p:spPr>
            <a:xfrm>
              <a:off x="893069" y="3541764"/>
              <a:ext cx="43224" cy="67296"/>
            </a:xfrm>
            <a:custGeom>
              <a:avLst/>
              <a:gdLst/>
              <a:ahLst/>
              <a:cxnLst/>
              <a:rect l="l" t="t" r="r" b="b"/>
              <a:pathLst>
                <a:path w="2165" h="3534" extrusionOk="0">
                  <a:moveTo>
                    <a:pt x="856" y="0"/>
                  </a:moveTo>
                  <a:cubicBezTo>
                    <a:pt x="714" y="0"/>
                    <a:pt x="565" y="23"/>
                    <a:pt x="409" y="75"/>
                  </a:cubicBezTo>
                  <a:cubicBezTo>
                    <a:pt x="1" y="1216"/>
                    <a:pt x="222" y="2375"/>
                    <a:pt x="256" y="3534"/>
                  </a:cubicBezTo>
                  <a:lnTo>
                    <a:pt x="478" y="3534"/>
                  </a:lnTo>
                  <a:cubicBezTo>
                    <a:pt x="529" y="2545"/>
                    <a:pt x="580" y="1557"/>
                    <a:pt x="614" y="569"/>
                  </a:cubicBezTo>
                  <a:cubicBezTo>
                    <a:pt x="692" y="568"/>
                    <a:pt x="765" y="567"/>
                    <a:pt x="831" y="567"/>
                  </a:cubicBezTo>
                  <a:cubicBezTo>
                    <a:pt x="1498" y="567"/>
                    <a:pt x="1577" y="666"/>
                    <a:pt x="1670" y="1302"/>
                  </a:cubicBezTo>
                  <a:cubicBezTo>
                    <a:pt x="2096" y="1182"/>
                    <a:pt x="2164" y="876"/>
                    <a:pt x="2113" y="518"/>
                  </a:cubicBezTo>
                  <a:cubicBezTo>
                    <a:pt x="1722" y="244"/>
                    <a:pt x="1321" y="0"/>
                    <a:pt x="856" y="0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2"/>
            <p:cNvSpPr/>
            <p:nvPr/>
          </p:nvSpPr>
          <p:spPr>
            <a:xfrm>
              <a:off x="943081" y="3530205"/>
              <a:ext cx="2056" cy="7484"/>
            </a:xfrm>
            <a:custGeom>
              <a:avLst/>
              <a:gdLst/>
              <a:ahLst/>
              <a:cxnLst/>
              <a:rect l="l" t="t" r="r" b="b"/>
              <a:pathLst>
                <a:path w="103" h="393" extrusionOk="0">
                  <a:moveTo>
                    <a:pt x="0" y="392"/>
                  </a:moveTo>
                  <a:lnTo>
                    <a:pt x="102" y="0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2"/>
            <p:cNvSpPr/>
            <p:nvPr/>
          </p:nvSpPr>
          <p:spPr>
            <a:xfrm>
              <a:off x="901234" y="3626884"/>
              <a:ext cx="2735" cy="3275"/>
            </a:xfrm>
            <a:custGeom>
              <a:avLst/>
              <a:gdLst/>
              <a:ahLst/>
              <a:cxnLst/>
              <a:rect l="l" t="t" r="r" b="b"/>
              <a:pathLst>
                <a:path w="137" h="172" extrusionOk="0">
                  <a:moveTo>
                    <a:pt x="0" y="1"/>
                  </a:moveTo>
                  <a:lnTo>
                    <a:pt x="69" y="86"/>
                  </a:lnTo>
                  <a:lnTo>
                    <a:pt x="69" y="86"/>
                  </a:lnTo>
                  <a:cubicBezTo>
                    <a:pt x="47" y="56"/>
                    <a:pt x="26" y="26"/>
                    <a:pt x="0" y="1"/>
                  </a:cubicBezTo>
                  <a:close/>
                  <a:moveTo>
                    <a:pt x="69" y="86"/>
                  </a:moveTo>
                  <a:cubicBezTo>
                    <a:pt x="90" y="116"/>
                    <a:pt x="111" y="146"/>
                    <a:pt x="137" y="171"/>
                  </a:cubicBezTo>
                  <a:lnTo>
                    <a:pt x="69" y="86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2"/>
            <p:cNvSpPr/>
            <p:nvPr/>
          </p:nvSpPr>
          <p:spPr>
            <a:xfrm>
              <a:off x="979477" y="3436764"/>
              <a:ext cx="237124" cy="311573"/>
            </a:xfrm>
            <a:custGeom>
              <a:avLst/>
              <a:gdLst/>
              <a:ahLst/>
              <a:cxnLst/>
              <a:rect l="l" t="t" r="r" b="b"/>
              <a:pathLst>
                <a:path w="11877" h="16362" extrusionOk="0">
                  <a:moveTo>
                    <a:pt x="1148" y="0"/>
                  </a:moveTo>
                  <a:cubicBezTo>
                    <a:pt x="797" y="0"/>
                    <a:pt x="415" y="52"/>
                    <a:pt x="0" y="154"/>
                  </a:cubicBezTo>
                  <a:cubicBezTo>
                    <a:pt x="17" y="205"/>
                    <a:pt x="34" y="256"/>
                    <a:pt x="51" y="307"/>
                  </a:cubicBezTo>
                  <a:cubicBezTo>
                    <a:pt x="614" y="835"/>
                    <a:pt x="1363" y="1278"/>
                    <a:pt x="1721" y="1926"/>
                  </a:cubicBezTo>
                  <a:cubicBezTo>
                    <a:pt x="2829" y="3936"/>
                    <a:pt x="3783" y="6015"/>
                    <a:pt x="4805" y="8077"/>
                  </a:cubicBezTo>
                  <a:lnTo>
                    <a:pt x="4805" y="8298"/>
                  </a:lnTo>
                  <a:cubicBezTo>
                    <a:pt x="4822" y="8332"/>
                    <a:pt x="4822" y="8366"/>
                    <a:pt x="4839" y="8400"/>
                  </a:cubicBezTo>
                  <a:cubicBezTo>
                    <a:pt x="5197" y="9048"/>
                    <a:pt x="5589" y="9678"/>
                    <a:pt x="5930" y="10326"/>
                  </a:cubicBezTo>
                  <a:cubicBezTo>
                    <a:pt x="6765" y="11893"/>
                    <a:pt x="7548" y="13512"/>
                    <a:pt x="8451" y="15045"/>
                  </a:cubicBezTo>
                  <a:cubicBezTo>
                    <a:pt x="8775" y="15590"/>
                    <a:pt x="9252" y="16016"/>
                    <a:pt x="9848" y="16255"/>
                  </a:cubicBezTo>
                  <a:cubicBezTo>
                    <a:pt x="10107" y="16337"/>
                    <a:pt x="10386" y="16361"/>
                    <a:pt x="10665" y="16361"/>
                  </a:cubicBezTo>
                  <a:cubicBezTo>
                    <a:pt x="11085" y="16361"/>
                    <a:pt x="11508" y="16306"/>
                    <a:pt x="11876" y="16306"/>
                  </a:cubicBezTo>
                  <a:cubicBezTo>
                    <a:pt x="11450" y="15880"/>
                    <a:pt x="10820" y="15488"/>
                    <a:pt x="10530" y="14926"/>
                  </a:cubicBezTo>
                  <a:cubicBezTo>
                    <a:pt x="8826" y="11706"/>
                    <a:pt x="7190" y="8434"/>
                    <a:pt x="5521" y="5197"/>
                  </a:cubicBezTo>
                  <a:cubicBezTo>
                    <a:pt x="5010" y="4175"/>
                    <a:pt x="4430" y="3169"/>
                    <a:pt x="3970" y="2130"/>
                  </a:cubicBezTo>
                  <a:cubicBezTo>
                    <a:pt x="3327" y="697"/>
                    <a:pt x="2442" y="0"/>
                    <a:pt x="1148" y="0"/>
                  </a:cubicBezTo>
                  <a:close/>
                </a:path>
              </a:pathLst>
            </a:custGeom>
            <a:solidFill>
              <a:srgbClr val="E6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2"/>
            <p:cNvSpPr/>
            <p:nvPr/>
          </p:nvSpPr>
          <p:spPr>
            <a:xfrm>
              <a:off x="1199911" y="3575945"/>
              <a:ext cx="11240" cy="149274"/>
            </a:xfrm>
            <a:custGeom>
              <a:avLst/>
              <a:gdLst/>
              <a:ahLst/>
              <a:cxnLst/>
              <a:rect l="l" t="t" r="r" b="b"/>
              <a:pathLst>
                <a:path w="563" h="7839" extrusionOk="0">
                  <a:moveTo>
                    <a:pt x="341" y="1"/>
                  </a:moveTo>
                  <a:lnTo>
                    <a:pt x="0" y="359"/>
                  </a:lnTo>
                  <a:cubicBezTo>
                    <a:pt x="34" y="2557"/>
                    <a:pt x="68" y="4754"/>
                    <a:pt x="102" y="6952"/>
                  </a:cubicBezTo>
                  <a:cubicBezTo>
                    <a:pt x="102" y="7293"/>
                    <a:pt x="17" y="7685"/>
                    <a:pt x="562" y="7838"/>
                  </a:cubicBezTo>
                  <a:lnTo>
                    <a:pt x="562" y="614"/>
                  </a:lnTo>
                  <a:lnTo>
                    <a:pt x="341" y="1"/>
                  </a:ln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2"/>
            <p:cNvSpPr/>
            <p:nvPr/>
          </p:nvSpPr>
          <p:spPr>
            <a:xfrm>
              <a:off x="1149898" y="3597692"/>
              <a:ext cx="13636" cy="57128"/>
            </a:xfrm>
            <a:custGeom>
              <a:avLst/>
              <a:gdLst/>
              <a:ahLst/>
              <a:cxnLst/>
              <a:rect l="l" t="t" r="r" b="b"/>
              <a:pathLst>
                <a:path w="683" h="3000" extrusionOk="0">
                  <a:moveTo>
                    <a:pt x="409" y="0"/>
                  </a:moveTo>
                  <a:cubicBezTo>
                    <a:pt x="290" y="120"/>
                    <a:pt x="69" y="222"/>
                    <a:pt x="69" y="341"/>
                  </a:cubicBezTo>
                  <a:cubicBezTo>
                    <a:pt x="1" y="1227"/>
                    <a:pt x="35" y="2113"/>
                    <a:pt x="665" y="2999"/>
                  </a:cubicBezTo>
                  <a:cubicBezTo>
                    <a:pt x="665" y="2045"/>
                    <a:pt x="682" y="1227"/>
                    <a:pt x="648" y="426"/>
                  </a:cubicBezTo>
                  <a:cubicBezTo>
                    <a:pt x="648" y="290"/>
                    <a:pt x="495" y="137"/>
                    <a:pt x="409" y="0"/>
                  </a:cubicBezTo>
                  <a:close/>
                </a:path>
              </a:pathLst>
            </a:custGeom>
            <a:solidFill>
              <a:srgbClr val="BC9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2"/>
            <p:cNvSpPr/>
            <p:nvPr/>
          </p:nvSpPr>
          <p:spPr>
            <a:xfrm>
              <a:off x="1049894" y="3563948"/>
              <a:ext cx="15313" cy="35381"/>
            </a:xfrm>
            <a:custGeom>
              <a:avLst/>
              <a:gdLst/>
              <a:ahLst/>
              <a:cxnLst/>
              <a:rect l="l" t="t" r="r" b="b"/>
              <a:pathLst>
                <a:path w="767" h="1858" extrusionOk="0">
                  <a:moveTo>
                    <a:pt x="0" y="0"/>
                  </a:moveTo>
                  <a:lnTo>
                    <a:pt x="0" y="0"/>
                  </a:lnTo>
                  <a:cubicBezTo>
                    <a:pt x="17" y="375"/>
                    <a:pt x="17" y="733"/>
                    <a:pt x="51" y="1108"/>
                  </a:cubicBezTo>
                  <a:cubicBezTo>
                    <a:pt x="85" y="1534"/>
                    <a:pt x="256" y="1858"/>
                    <a:pt x="767" y="185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2"/>
            <p:cNvSpPr/>
            <p:nvPr/>
          </p:nvSpPr>
          <p:spPr>
            <a:xfrm>
              <a:off x="1006011" y="3484122"/>
              <a:ext cx="16351" cy="105686"/>
            </a:xfrm>
            <a:custGeom>
              <a:avLst/>
              <a:gdLst/>
              <a:ahLst/>
              <a:cxnLst/>
              <a:rect l="l" t="t" r="r" b="b"/>
              <a:pathLst>
                <a:path w="819" h="5550" extrusionOk="0">
                  <a:moveTo>
                    <a:pt x="324" y="1"/>
                  </a:moveTo>
                  <a:lnTo>
                    <a:pt x="0" y="18"/>
                  </a:lnTo>
                  <a:cubicBezTo>
                    <a:pt x="0" y="1722"/>
                    <a:pt x="17" y="3392"/>
                    <a:pt x="0" y="5095"/>
                  </a:cubicBezTo>
                  <a:cubicBezTo>
                    <a:pt x="0" y="5417"/>
                    <a:pt x="127" y="5549"/>
                    <a:pt x="322" y="5549"/>
                  </a:cubicBezTo>
                  <a:cubicBezTo>
                    <a:pt x="375" y="5549"/>
                    <a:pt x="433" y="5539"/>
                    <a:pt x="494" y="5521"/>
                  </a:cubicBezTo>
                  <a:cubicBezTo>
                    <a:pt x="665" y="5453"/>
                    <a:pt x="784" y="5283"/>
                    <a:pt x="818" y="5095"/>
                  </a:cubicBezTo>
                  <a:cubicBezTo>
                    <a:pt x="818" y="4022"/>
                    <a:pt x="818" y="2949"/>
                    <a:pt x="733" y="1875"/>
                  </a:cubicBezTo>
                  <a:cubicBezTo>
                    <a:pt x="682" y="1245"/>
                    <a:pt x="460" y="631"/>
                    <a:pt x="324" y="1"/>
                  </a:cubicBez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2"/>
            <p:cNvSpPr/>
            <p:nvPr/>
          </p:nvSpPr>
          <p:spPr>
            <a:xfrm>
              <a:off x="960431" y="3442610"/>
              <a:ext cx="17709" cy="18833"/>
            </a:xfrm>
            <a:custGeom>
              <a:avLst/>
              <a:gdLst/>
              <a:ahLst/>
              <a:cxnLst/>
              <a:rect l="l" t="t" r="r" b="b"/>
              <a:pathLst>
                <a:path w="887" h="989" extrusionOk="0">
                  <a:moveTo>
                    <a:pt x="886" y="0"/>
                  </a:moveTo>
                  <a:lnTo>
                    <a:pt x="0" y="239"/>
                  </a:lnTo>
                  <a:cubicBezTo>
                    <a:pt x="154" y="494"/>
                    <a:pt x="307" y="750"/>
                    <a:pt x="460" y="988"/>
                  </a:cubicBezTo>
                  <a:lnTo>
                    <a:pt x="886" y="562"/>
                  </a:lnTo>
                  <a:cubicBezTo>
                    <a:pt x="886" y="375"/>
                    <a:pt x="886" y="187"/>
                    <a:pt x="886" y="0"/>
                  </a:cubicBez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2"/>
            <p:cNvSpPr/>
            <p:nvPr/>
          </p:nvSpPr>
          <p:spPr>
            <a:xfrm>
              <a:off x="969954" y="3453635"/>
              <a:ext cx="18727" cy="11045"/>
            </a:xfrm>
            <a:custGeom>
              <a:avLst/>
              <a:gdLst/>
              <a:ahLst/>
              <a:cxnLst/>
              <a:rect l="l" t="t" r="r" b="b"/>
              <a:pathLst>
                <a:path w="938" h="580" extrusionOk="0">
                  <a:moveTo>
                    <a:pt x="426" y="0"/>
                  </a:moveTo>
                  <a:lnTo>
                    <a:pt x="0" y="426"/>
                  </a:lnTo>
                  <a:lnTo>
                    <a:pt x="869" y="580"/>
                  </a:lnTo>
                  <a:lnTo>
                    <a:pt x="937" y="375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rgbClr val="EBC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2"/>
            <p:cNvSpPr/>
            <p:nvPr/>
          </p:nvSpPr>
          <p:spPr>
            <a:xfrm>
              <a:off x="1075409" y="3590551"/>
              <a:ext cx="20" cy="4227"/>
            </a:xfrm>
            <a:custGeom>
              <a:avLst/>
              <a:gdLst/>
              <a:ahLst/>
              <a:cxnLst/>
              <a:rect l="l" t="t" r="r" b="b"/>
              <a:pathLst>
                <a:path w="1" h="222" extrusionOk="0">
                  <a:moveTo>
                    <a:pt x="0" y="1"/>
                  </a:moveTo>
                  <a:lnTo>
                    <a:pt x="0" y="222"/>
                  </a:lnTo>
                  <a:close/>
                </a:path>
              </a:pathLst>
            </a:custGeom>
            <a:solidFill>
              <a:srgbClr val="260D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2"/>
            <p:cNvSpPr/>
            <p:nvPr/>
          </p:nvSpPr>
          <p:spPr>
            <a:xfrm>
              <a:off x="978120" y="3439677"/>
              <a:ext cx="2056" cy="2952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68" y="1"/>
                  </a:moveTo>
                  <a:lnTo>
                    <a:pt x="0" y="154"/>
                  </a:lnTo>
                  <a:lnTo>
                    <a:pt x="102" y="154"/>
                  </a:lnTo>
                  <a:cubicBezTo>
                    <a:pt x="102" y="103"/>
                    <a:pt x="85" y="52"/>
                    <a:pt x="68" y="1"/>
                  </a:cubicBez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2"/>
            <p:cNvSpPr/>
            <p:nvPr/>
          </p:nvSpPr>
          <p:spPr>
            <a:xfrm>
              <a:off x="840002" y="3601900"/>
              <a:ext cx="16691" cy="74647"/>
            </a:xfrm>
            <a:custGeom>
              <a:avLst/>
              <a:gdLst/>
              <a:ahLst/>
              <a:cxnLst/>
              <a:rect l="l" t="t" r="r" b="b"/>
              <a:pathLst>
                <a:path w="836" h="3920" extrusionOk="0">
                  <a:moveTo>
                    <a:pt x="563" y="1"/>
                  </a:moveTo>
                  <a:lnTo>
                    <a:pt x="1" y="18"/>
                  </a:lnTo>
                  <a:cubicBezTo>
                    <a:pt x="1" y="1057"/>
                    <a:pt x="1" y="2114"/>
                    <a:pt x="35" y="3170"/>
                  </a:cubicBezTo>
                  <a:cubicBezTo>
                    <a:pt x="69" y="3426"/>
                    <a:pt x="120" y="3681"/>
                    <a:pt x="205" y="3920"/>
                  </a:cubicBezTo>
                  <a:lnTo>
                    <a:pt x="444" y="3886"/>
                  </a:lnTo>
                  <a:cubicBezTo>
                    <a:pt x="835" y="2608"/>
                    <a:pt x="512" y="1296"/>
                    <a:pt x="563" y="1"/>
                  </a:cubicBezTo>
                  <a:close/>
                </a:path>
              </a:pathLst>
            </a:custGeom>
            <a:solidFill>
              <a:srgbClr val="E6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2"/>
            <p:cNvSpPr/>
            <p:nvPr/>
          </p:nvSpPr>
          <p:spPr>
            <a:xfrm>
              <a:off x="793403" y="3575393"/>
              <a:ext cx="9883" cy="155349"/>
            </a:xfrm>
            <a:custGeom>
              <a:avLst/>
              <a:gdLst/>
              <a:ahLst/>
              <a:cxnLst/>
              <a:rect l="l" t="t" r="r" b="b"/>
              <a:pathLst>
                <a:path w="495" h="8158" extrusionOk="0">
                  <a:moveTo>
                    <a:pt x="177" y="0"/>
                  </a:moveTo>
                  <a:cubicBezTo>
                    <a:pt x="126" y="0"/>
                    <a:pt x="68" y="10"/>
                    <a:pt x="0" y="30"/>
                  </a:cubicBezTo>
                  <a:cubicBezTo>
                    <a:pt x="0" y="2466"/>
                    <a:pt x="0" y="4920"/>
                    <a:pt x="17" y="7373"/>
                  </a:cubicBezTo>
                  <a:cubicBezTo>
                    <a:pt x="17" y="7629"/>
                    <a:pt x="188" y="7901"/>
                    <a:pt x="290" y="8157"/>
                  </a:cubicBezTo>
                  <a:lnTo>
                    <a:pt x="494" y="8089"/>
                  </a:lnTo>
                  <a:lnTo>
                    <a:pt x="494" y="1274"/>
                  </a:lnTo>
                  <a:cubicBezTo>
                    <a:pt x="477" y="984"/>
                    <a:pt x="460" y="711"/>
                    <a:pt x="460" y="405"/>
                  </a:cubicBezTo>
                  <a:cubicBezTo>
                    <a:pt x="460" y="158"/>
                    <a:pt x="384" y="0"/>
                    <a:pt x="177" y="0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2"/>
            <p:cNvSpPr/>
            <p:nvPr/>
          </p:nvSpPr>
          <p:spPr>
            <a:xfrm>
              <a:off x="810414" y="3653162"/>
              <a:ext cx="1717" cy="1980"/>
            </a:xfrm>
            <a:custGeom>
              <a:avLst/>
              <a:gdLst/>
              <a:ahLst/>
              <a:cxnLst/>
              <a:rect l="l" t="t" r="r" b="b"/>
              <a:pathLst>
                <a:path w="86" h="104" extrusionOk="0">
                  <a:moveTo>
                    <a:pt x="51" y="1"/>
                  </a:moveTo>
                  <a:cubicBezTo>
                    <a:pt x="34" y="35"/>
                    <a:pt x="34" y="69"/>
                    <a:pt x="0" y="103"/>
                  </a:cubicBezTo>
                  <a:lnTo>
                    <a:pt x="85" y="35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1D0C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2"/>
            <p:cNvSpPr/>
            <p:nvPr/>
          </p:nvSpPr>
          <p:spPr>
            <a:xfrm>
              <a:off x="739318" y="3596911"/>
              <a:ext cx="13616" cy="60822"/>
            </a:xfrm>
            <a:custGeom>
              <a:avLst/>
              <a:gdLst/>
              <a:ahLst/>
              <a:cxnLst/>
              <a:rect l="l" t="t" r="r" b="b"/>
              <a:pathLst>
                <a:path w="682" h="3194" extrusionOk="0">
                  <a:moveTo>
                    <a:pt x="430" y="0"/>
                  </a:moveTo>
                  <a:cubicBezTo>
                    <a:pt x="380" y="0"/>
                    <a:pt x="322" y="9"/>
                    <a:pt x="256" y="24"/>
                  </a:cubicBezTo>
                  <a:cubicBezTo>
                    <a:pt x="256" y="1098"/>
                    <a:pt x="0" y="2222"/>
                    <a:pt x="682" y="3193"/>
                  </a:cubicBezTo>
                  <a:cubicBezTo>
                    <a:pt x="682" y="2256"/>
                    <a:pt x="665" y="1302"/>
                    <a:pt x="682" y="348"/>
                  </a:cubicBezTo>
                  <a:cubicBezTo>
                    <a:pt x="682" y="98"/>
                    <a:pt x="600" y="0"/>
                    <a:pt x="430" y="0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2"/>
            <p:cNvSpPr/>
            <p:nvPr/>
          </p:nvSpPr>
          <p:spPr>
            <a:xfrm>
              <a:off x="768228" y="3706710"/>
              <a:ext cx="2735" cy="4551"/>
            </a:xfrm>
            <a:custGeom>
              <a:avLst/>
              <a:gdLst/>
              <a:ahLst/>
              <a:cxnLst/>
              <a:rect l="l" t="t" r="r" b="b"/>
              <a:pathLst>
                <a:path w="137" h="239" extrusionOk="0">
                  <a:moveTo>
                    <a:pt x="137" y="23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2"/>
            <p:cNvSpPr/>
            <p:nvPr/>
          </p:nvSpPr>
          <p:spPr>
            <a:xfrm>
              <a:off x="4423360" y="3562330"/>
              <a:ext cx="140853" cy="59832"/>
            </a:xfrm>
            <a:custGeom>
              <a:avLst/>
              <a:gdLst/>
              <a:ahLst/>
              <a:cxnLst/>
              <a:rect l="l" t="t" r="r" b="b"/>
              <a:pathLst>
                <a:path w="7055" h="3142" extrusionOk="0">
                  <a:moveTo>
                    <a:pt x="1291" y="719"/>
                  </a:moveTo>
                  <a:cubicBezTo>
                    <a:pt x="1339" y="719"/>
                    <a:pt x="1385" y="723"/>
                    <a:pt x="1432" y="733"/>
                  </a:cubicBezTo>
                  <a:cubicBezTo>
                    <a:pt x="2829" y="1091"/>
                    <a:pt x="4243" y="1465"/>
                    <a:pt x="5640" y="1857"/>
                  </a:cubicBezTo>
                  <a:cubicBezTo>
                    <a:pt x="5879" y="1960"/>
                    <a:pt x="6100" y="2096"/>
                    <a:pt x="6305" y="2249"/>
                  </a:cubicBezTo>
                  <a:lnTo>
                    <a:pt x="6185" y="2539"/>
                  </a:lnTo>
                  <a:lnTo>
                    <a:pt x="699" y="1108"/>
                  </a:lnTo>
                  <a:lnTo>
                    <a:pt x="699" y="818"/>
                  </a:lnTo>
                  <a:cubicBezTo>
                    <a:pt x="891" y="791"/>
                    <a:pt x="1095" y="719"/>
                    <a:pt x="1291" y="719"/>
                  </a:cubicBezTo>
                  <a:close/>
                  <a:moveTo>
                    <a:pt x="818" y="0"/>
                  </a:moveTo>
                  <a:cubicBezTo>
                    <a:pt x="648" y="171"/>
                    <a:pt x="512" y="358"/>
                    <a:pt x="375" y="545"/>
                  </a:cubicBezTo>
                  <a:cubicBezTo>
                    <a:pt x="0" y="1091"/>
                    <a:pt x="137" y="1448"/>
                    <a:pt x="767" y="1619"/>
                  </a:cubicBezTo>
                  <a:cubicBezTo>
                    <a:pt x="2505" y="2113"/>
                    <a:pt x="4226" y="2607"/>
                    <a:pt x="5947" y="3118"/>
                  </a:cubicBezTo>
                  <a:cubicBezTo>
                    <a:pt x="6002" y="3134"/>
                    <a:pt x="6059" y="3141"/>
                    <a:pt x="6115" y="3141"/>
                  </a:cubicBezTo>
                  <a:cubicBezTo>
                    <a:pt x="6491" y="3141"/>
                    <a:pt x="6865" y="2811"/>
                    <a:pt x="6969" y="2351"/>
                  </a:cubicBezTo>
                  <a:cubicBezTo>
                    <a:pt x="7054" y="1977"/>
                    <a:pt x="6714" y="1551"/>
                    <a:pt x="6305" y="1448"/>
                  </a:cubicBezTo>
                  <a:cubicBezTo>
                    <a:pt x="5095" y="1159"/>
                    <a:pt x="3902" y="852"/>
                    <a:pt x="2710" y="545"/>
                  </a:cubicBezTo>
                  <a:cubicBezTo>
                    <a:pt x="2113" y="392"/>
                    <a:pt x="1534" y="205"/>
                    <a:pt x="818" y="0"/>
                  </a:cubicBezTo>
                  <a:close/>
                </a:path>
              </a:pathLst>
            </a:custGeom>
            <a:solidFill>
              <a:srgbClr val="1D0C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2"/>
            <p:cNvSpPr/>
            <p:nvPr/>
          </p:nvSpPr>
          <p:spPr>
            <a:xfrm>
              <a:off x="4296822" y="3599272"/>
              <a:ext cx="56142" cy="104924"/>
            </a:xfrm>
            <a:custGeom>
              <a:avLst/>
              <a:gdLst/>
              <a:ahLst/>
              <a:cxnLst/>
              <a:rect l="l" t="t" r="r" b="b"/>
              <a:pathLst>
                <a:path w="2812" h="5510" extrusionOk="0">
                  <a:moveTo>
                    <a:pt x="1909" y="650"/>
                  </a:moveTo>
                  <a:lnTo>
                    <a:pt x="1909" y="650"/>
                  </a:lnTo>
                  <a:cubicBezTo>
                    <a:pt x="1943" y="2183"/>
                    <a:pt x="1448" y="3581"/>
                    <a:pt x="835" y="4944"/>
                  </a:cubicBezTo>
                  <a:cubicBezTo>
                    <a:pt x="818" y="3427"/>
                    <a:pt x="1346" y="2030"/>
                    <a:pt x="1909" y="650"/>
                  </a:cubicBezTo>
                  <a:close/>
                  <a:moveTo>
                    <a:pt x="1859" y="0"/>
                  </a:moveTo>
                  <a:cubicBezTo>
                    <a:pt x="1451" y="0"/>
                    <a:pt x="1129" y="294"/>
                    <a:pt x="1040" y="769"/>
                  </a:cubicBezTo>
                  <a:cubicBezTo>
                    <a:pt x="988" y="1127"/>
                    <a:pt x="920" y="1468"/>
                    <a:pt x="818" y="1809"/>
                  </a:cubicBezTo>
                  <a:cubicBezTo>
                    <a:pt x="580" y="2780"/>
                    <a:pt x="307" y="3751"/>
                    <a:pt x="0" y="4893"/>
                  </a:cubicBezTo>
                  <a:cubicBezTo>
                    <a:pt x="137" y="5012"/>
                    <a:pt x="273" y="5131"/>
                    <a:pt x="426" y="5233"/>
                  </a:cubicBezTo>
                  <a:cubicBezTo>
                    <a:pt x="562" y="5301"/>
                    <a:pt x="750" y="5267"/>
                    <a:pt x="886" y="5370"/>
                  </a:cubicBezTo>
                  <a:cubicBezTo>
                    <a:pt x="1029" y="5465"/>
                    <a:pt x="1140" y="5510"/>
                    <a:pt x="1230" y="5510"/>
                  </a:cubicBezTo>
                  <a:cubicBezTo>
                    <a:pt x="1398" y="5510"/>
                    <a:pt x="1490" y="5352"/>
                    <a:pt x="1568" y="5063"/>
                  </a:cubicBezTo>
                  <a:cubicBezTo>
                    <a:pt x="1909" y="3751"/>
                    <a:pt x="2283" y="2439"/>
                    <a:pt x="2658" y="1110"/>
                  </a:cubicBezTo>
                  <a:cubicBezTo>
                    <a:pt x="2812" y="650"/>
                    <a:pt x="2539" y="139"/>
                    <a:pt x="2045" y="20"/>
                  </a:cubicBezTo>
                  <a:cubicBezTo>
                    <a:pt x="1981" y="6"/>
                    <a:pt x="1919" y="0"/>
                    <a:pt x="1859" y="0"/>
                  </a:cubicBezTo>
                  <a:close/>
                </a:path>
              </a:pathLst>
            </a:custGeom>
            <a:solidFill>
              <a:srgbClr val="0B18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2"/>
            <p:cNvSpPr/>
            <p:nvPr/>
          </p:nvSpPr>
          <p:spPr>
            <a:xfrm>
              <a:off x="4479481" y="3331973"/>
              <a:ext cx="94255" cy="153483"/>
            </a:xfrm>
            <a:custGeom>
              <a:avLst/>
              <a:gdLst/>
              <a:ahLst/>
              <a:cxnLst/>
              <a:rect l="l" t="t" r="r" b="b"/>
              <a:pathLst>
                <a:path w="4721" h="8060" extrusionOk="0">
                  <a:moveTo>
                    <a:pt x="137" y="0"/>
                  </a:moveTo>
                  <a:lnTo>
                    <a:pt x="1" y="102"/>
                  </a:lnTo>
                  <a:cubicBezTo>
                    <a:pt x="239" y="426"/>
                    <a:pt x="444" y="767"/>
                    <a:pt x="648" y="1125"/>
                  </a:cubicBezTo>
                  <a:cubicBezTo>
                    <a:pt x="1449" y="2743"/>
                    <a:pt x="2233" y="4379"/>
                    <a:pt x="3068" y="5980"/>
                  </a:cubicBezTo>
                  <a:cubicBezTo>
                    <a:pt x="3408" y="6594"/>
                    <a:pt x="3800" y="7173"/>
                    <a:pt x="4226" y="7735"/>
                  </a:cubicBezTo>
                  <a:cubicBezTo>
                    <a:pt x="4329" y="7889"/>
                    <a:pt x="4550" y="7957"/>
                    <a:pt x="4720" y="8059"/>
                  </a:cubicBezTo>
                  <a:cubicBezTo>
                    <a:pt x="4584" y="7667"/>
                    <a:pt x="4397" y="7292"/>
                    <a:pt x="4175" y="6935"/>
                  </a:cubicBezTo>
                  <a:cubicBezTo>
                    <a:pt x="3374" y="5333"/>
                    <a:pt x="2608" y="3697"/>
                    <a:pt x="1773" y="2096"/>
                  </a:cubicBezTo>
                  <a:cubicBezTo>
                    <a:pt x="1364" y="1295"/>
                    <a:pt x="1006" y="426"/>
                    <a:pt x="137" y="0"/>
                  </a:cubicBezTo>
                  <a:close/>
                </a:path>
              </a:pathLst>
            </a:custGeom>
            <a:solidFill>
              <a:srgbClr val="9AC7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2"/>
            <p:cNvSpPr/>
            <p:nvPr/>
          </p:nvSpPr>
          <p:spPr>
            <a:xfrm>
              <a:off x="4316208" y="3343646"/>
              <a:ext cx="38792" cy="105457"/>
            </a:xfrm>
            <a:custGeom>
              <a:avLst/>
              <a:gdLst/>
              <a:ahLst/>
              <a:cxnLst/>
              <a:rect l="l" t="t" r="r" b="b"/>
              <a:pathLst>
                <a:path w="1943" h="5538" extrusionOk="0">
                  <a:moveTo>
                    <a:pt x="273" y="0"/>
                  </a:moveTo>
                  <a:cubicBezTo>
                    <a:pt x="0" y="529"/>
                    <a:pt x="1227" y="5231"/>
                    <a:pt x="1721" y="5538"/>
                  </a:cubicBezTo>
                  <a:cubicBezTo>
                    <a:pt x="1943" y="5010"/>
                    <a:pt x="733" y="426"/>
                    <a:pt x="273" y="0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2"/>
            <p:cNvSpPr/>
            <p:nvPr/>
          </p:nvSpPr>
          <p:spPr>
            <a:xfrm>
              <a:off x="4843463" y="3428004"/>
              <a:ext cx="28250" cy="76913"/>
            </a:xfrm>
            <a:custGeom>
              <a:avLst/>
              <a:gdLst/>
              <a:ahLst/>
              <a:cxnLst/>
              <a:rect l="l" t="t" r="r" b="b"/>
              <a:pathLst>
                <a:path w="1415" h="4039" extrusionOk="0">
                  <a:moveTo>
                    <a:pt x="256" y="0"/>
                  </a:moveTo>
                  <a:lnTo>
                    <a:pt x="69" y="34"/>
                  </a:lnTo>
                  <a:cubicBezTo>
                    <a:pt x="18" y="222"/>
                    <a:pt x="1" y="409"/>
                    <a:pt x="18" y="597"/>
                  </a:cubicBezTo>
                  <a:cubicBezTo>
                    <a:pt x="290" y="1636"/>
                    <a:pt x="563" y="2675"/>
                    <a:pt x="870" y="3715"/>
                  </a:cubicBezTo>
                  <a:cubicBezTo>
                    <a:pt x="921" y="3834"/>
                    <a:pt x="1108" y="3919"/>
                    <a:pt x="1211" y="4038"/>
                  </a:cubicBezTo>
                  <a:cubicBezTo>
                    <a:pt x="1279" y="3885"/>
                    <a:pt x="1415" y="3732"/>
                    <a:pt x="1381" y="3595"/>
                  </a:cubicBezTo>
                  <a:cubicBezTo>
                    <a:pt x="1125" y="2522"/>
                    <a:pt x="819" y="1432"/>
                    <a:pt x="512" y="375"/>
                  </a:cubicBezTo>
                  <a:cubicBezTo>
                    <a:pt x="444" y="239"/>
                    <a:pt x="359" y="103"/>
                    <a:pt x="256" y="0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2"/>
            <p:cNvSpPr/>
            <p:nvPr/>
          </p:nvSpPr>
          <p:spPr>
            <a:xfrm>
              <a:off x="4138978" y="3676204"/>
              <a:ext cx="19745" cy="45435"/>
            </a:xfrm>
            <a:custGeom>
              <a:avLst/>
              <a:gdLst/>
              <a:ahLst/>
              <a:cxnLst/>
              <a:rect l="l" t="t" r="r" b="b"/>
              <a:pathLst>
                <a:path w="989" h="2386" extrusionOk="0">
                  <a:moveTo>
                    <a:pt x="0" y="1"/>
                  </a:moveTo>
                  <a:lnTo>
                    <a:pt x="0" y="1"/>
                  </a:lnTo>
                  <a:cubicBezTo>
                    <a:pt x="188" y="853"/>
                    <a:pt x="358" y="1619"/>
                    <a:pt x="512" y="2386"/>
                  </a:cubicBezTo>
                  <a:lnTo>
                    <a:pt x="716" y="2352"/>
                  </a:lnTo>
                  <a:cubicBezTo>
                    <a:pt x="989" y="1670"/>
                    <a:pt x="614" y="256"/>
                    <a:pt x="0" y="1"/>
                  </a:cubicBezTo>
                  <a:close/>
                </a:path>
              </a:pathLst>
            </a:custGeom>
            <a:solidFill>
              <a:srgbClr val="AAD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2"/>
            <p:cNvSpPr/>
            <p:nvPr/>
          </p:nvSpPr>
          <p:spPr>
            <a:xfrm>
              <a:off x="4504997" y="3705644"/>
              <a:ext cx="10222" cy="45207"/>
            </a:xfrm>
            <a:custGeom>
              <a:avLst/>
              <a:gdLst/>
              <a:ahLst/>
              <a:cxnLst/>
              <a:rect l="l" t="t" r="r" b="b"/>
              <a:pathLst>
                <a:path w="512" h="2374" extrusionOk="0">
                  <a:moveTo>
                    <a:pt x="245" y="0"/>
                  </a:moveTo>
                  <a:cubicBezTo>
                    <a:pt x="237" y="0"/>
                    <a:pt x="229" y="2"/>
                    <a:pt x="222" y="5"/>
                  </a:cubicBezTo>
                  <a:cubicBezTo>
                    <a:pt x="120" y="56"/>
                    <a:pt x="35" y="158"/>
                    <a:pt x="18" y="278"/>
                  </a:cubicBezTo>
                  <a:cubicBezTo>
                    <a:pt x="1" y="687"/>
                    <a:pt x="1" y="1113"/>
                    <a:pt x="18" y="1522"/>
                  </a:cubicBezTo>
                  <a:cubicBezTo>
                    <a:pt x="35" y="1811"/>
                    <a:pt x="103" y="2084"/>
                    <a:pt x="154" y="2373"/>
                  </a:cubicBezTo>
                  <a:lnTo>
                    <a:pt x="495" y="2373"/>
                  </a:lnTo>
                  <a:cubicBezTo>
                    <a:pt x="495" y="1641"/>
                    <a:pt x="512" y="925"/>
                    <a:pt x="478" y="193"/>
                  </a:cubicBezTo>
                  <a:cubicBezTo>
                    <a:pt x="478" y="131"/>
                    <a:pt x="325" y="0"/>
                    <a:pt x="245" y="0"/>
                  </a:cubicBezTo>
                  <a:close/>
                </a:path>
              </a:pathLst>
            </a:custGeom>
            <a:solidFill>
              <a:srgbClr val="C6D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2"/>
            <p:cNvSpPr/>
            <p:nvPr/>
          </p:nvSpPr>
          <p:spPr>
            <a:xfrm>
              <a:off x="1913919" y="3421149"/>
              <a:ext cx="347331" cy="310888"/>
            </a:xfrm>
            <a:custGeom>
              <a:avLst/>
              <a:gdLst/>
              <a:ahLst/>
              <a:cxnLst/>
              <a:rect l="l" t="t" r="r" b="b"/>
              <a:pathLst>
                <a:path w="17397" h="16326" extrusionOk="0">
                  <a:moveTo>
                    <a:pt x="14108" y="2253"/>
                  </a:moveTo>
                  <a:cubicBezTo>
                    <a:pt x="14510" y="2253"/>
                    <a:pt x="14620" y="2442"/>
                    <a:pt x="14620" y="2950"/>
                  </a:cubicBezTo>
                  <a:cubicBezTo>
                    <a:pt x="14585" y="4484"/>
                    <a:pt x="14534" y="6017"/>
                    <a:pt x="14483" y="7550"/>
                  </a:cubicBezTo>
                  <a:cubicBezTo>
                    <a:pt x="14483" y="7653"/>
                    <a:pt x="14466" y="7755"/>
                    <a:pt x="14432" y="7857"/>
                  </a:cubicBezTo>
                  <a:lnTo>
                    <a:pt x="13648" y="7942"/>
                  </a:lnTo>
                  <a:lnTo>
                    <a:pt x="13648" y="2303"/>
                  </a:lnTo>
                  <a:cubicBezTo>
                    <a:pt x="13833" y="2271"/>
                    <a:pt x="13984" y="2253"/>
                    <a:pt x="14108" y="2253"/>
                  </a:cubicBezTo>
                  <a:close/>
                  <a:moveTo>
                    <a:pt x="13917" y="8248"/>
                  </a:moveTo>
                  <a:cubicBezTo>
                    <a:pt x="14273" y="8248"/>
                    <a:pt x="14398" y="8467"/>
                    <a:pt x="14398" y="8948"/>
                  </a:cubicBezTo>
                  <a:cubicBezTo>
                    <a:pt x="14381" y="10992"/>
                    <a:pt x="14432" y="13037"/>
                    <a:pt x="14466" y="15064"/>
                  </a:cubicBezTo>
                  <a:lnTo>
                    <a:pt x="14449" y="15064"/>
                  </a:lnTo>
                  <a:cubicBezTo>
                    <a:pt x="13989" y="14587"/>
                    <a:pt x="13716" y="13923"/>
                    <a:pt x="13716" y="13241"/>
                  </a:cubicBezTo>
                  <a:cubicBezTo>
                    <a:pt x="13699" y="11589"/>
                    <a:pt x="13716" y="9936"/>
                    <a:pt x="13716" y="8266"/>
                  </a:cubicBezTo>
                  <a:cubicBezTo>
                    <a:pt x="13790" y="8254"/>
                    <a:pt x="13857" y="8248"/>
                    <a:pt x="13917" y="8248"/>
                  </a:cubicBezTo>
                  <a:close/>
                  <a:moveTo>
                    <a:pt x="14705" y="940"/>
                  </a:moveTo>
                  <a:lnTo>
                    <a:pt x="14517" y="1195"/>
                  </a:lnTo>
                  <a:cubicBezTo>
                    <a:pt x="15182" y="1332"/>
                    <a:pt x="15676" y="1621"/>
                    <a:pt x="15710" y="2388"/>
                  </a:cubicBezTo>
                  <a:cubicBezTo>
                    <a:pt x="15744" y="3615"/>
                    <a:pt x="15778" y="4807"/>
                    <a:pt x="15778" y="6017"/>
                  </a:cubicBezTo>
                  <a:cubicBezTo>
                    <a:pt x="15778" y="8385"/>
                    <a:pt x="15778" y="10754"/>
                    <a:pt x="15761" y="13122"/>
                  </a:cubicBezTo>
                  <a:cubicBezTo>
                    <a:pt x="15727" y="13599"/>
                    <a:pt x="15676" y="14076"/>
                    <a:pt x="15557" y="14536"/>
                  </a:cubicBezTo>
                  <a:cubicBezTo>
                    <a:pt x="15506" y="14690"/>
                    <a:pt x="15403" y="14843"/>
                    <a:pt x="15301" y="14979"/>
                  </a:cubicBezTo>
                  <a:lnTo>
                    <a:pt x="15199" y="14979"/>
                  </a:lnTo>
                  <a:lnTo>
                    <a:pt x="16221" y="15269"/>
                  </a:lnTo>
                  <a:cubicBezTo>
                    <a:pt x="16221" y="15269"/>
                    <a:pt x="16340" y="15184"/>
                    <a:pt x="16340" y="15115"/>
                  </a:cubicBezTo>
                  <a:cubicBezTo>
                    <a:pt x="16272" y="14008"/>
                    <a:pt x="16187" y="12883"/>
                    <a:pt x="16136" y="11776"/>
                  </a:cubicBezTo>
                  <a:cubicBezTo>
                    <a:pt x="16102" y="10788"/>
                    <a:pt x="16119" y="9817"/>
                    <a:pt x="16153" y="8845"/>
                  </a:cubicBezTo>
                  <a:cubicBezTo>
                    <a:pt x="16170" y="8658"/>
                    <a:pt x="16392" y="8505"/>
                    <a:pt x="16528" y="8334"/>
                  </a:cubicBezTo>
                  <a:cubicBezTo>
                    <a:pt x="16630" y="8505"/>
                    <a:pt x="16852" y="8675"/>
                    <a:pt x="16852" y="8845"/>
                  </a:cubicBezTo>
                  <a:cubicBezTo>
                    <a:pt x="16886" y="10498"/>
                    <a:pt x="16886" y="12168"/>
                    <a:pt x="16886" y="13821"/>
                  </a:cubicBezTo>
                  <a:cubicBezTo>
                    <a:pt x="16869" y="14502"/>
                    <a:pt x="16800" y="15184"/>
                    <a:pt x="16749" y="15865"/>
                  </a:cubicBezTo>
                  <a:cubicBezTo>
                    <a:pt x="16766" y="15899"/>
                    <a:pt x="16766" y="15933"/>
                    <a:pt x="16766" y="15967"/>
                  </a:cubicBezTo>
                  <a:lnTo>
                    <a:pt x="17056" y="15984"/>
                  </a:lnTo>
                  <a:cubicBezTo>
                    <a:pt x="17141" y="14860"/>
                    <a:pt x="17209" y="13752"/>
                    <a:pt x="17278" y="12645"/>
                  </a:cubicBezTo>
                  <a:lnTo>
                    <a:pt x="17312" y="12492"/>
                  </a:lnTo>
                  <a:cubicBezTo>
                    <a:pt x="17329" y="12117"/>
                    <a:pt x="17363" y="11742"/>
                    <a:pt x="17397" y="11350"/>
                  </a:cubicBezTo>
                  <a:cubicBezTo>
                    <a:pt x="17346" y="11146"/>
                    <a:pt x="17312" y="10924"/>
                    <a:pt x="17278" y="10720"/>
                  </a:cubicBezTo>
                  <a:cubicBezTo>
                    <a:pt x="17260" y="8897"/>
                    <a:pt x="17260" y="7073"/>
                    <a:pt x="17226" y="5267"/>
                  </a:cubicBezTo>
                  <a:cubicBezTo>
                    <a:pt x="17192" y="4875"/>
                    <a:pt x="17141" y="4484"/>
                    <a:pt x="17073" y="4109"/>
                  </a:cubicBezTo>
                  <a:cubicBezTo>
                    <a:pt x="17090" y="3938"/>
                    <a:pt x="17124" y="3751"/>
                    <a:pt x="17158" y="3581"/>
                  </a:cubicBezTo>
                  <a:lnTo>
                    <a:pt x="16749" y="2865"/>
                  </a:lnTo>
                  <a:lnTo>
                    <a:pt x="16494" y="2865"/>
                  </a:lnTo>
                  <a:cubicBezTo>
                    <a:pt x="16630" y="4432"/>
                    <a:pt x="16783" y="5983"/>
                    <a:pt x="16869" y="7550"/>
                  </a:cubicBezTo>
                  <a:cubicBezTo>
                    <a:pt x="16869" y="7721"/>
                    <a:pt x="16528" y="7908"/>
                    <a:pt x="16357" y="8096"/>
                  </a:cubicBezTo>
                  <a:lnTo>
                    <a:pt x="16204" y="7959"/>
                  </a:lnTo>
                  <a:cubicBezTo>
                    <a:pt x="16136" y="6102"/>
                    <a:pt x="16085" y="4262"/>
                    <a:pt x="16034" y="2405"/>
                  </a:cubicBezTo>
                  <a:lnTo>
                    <a:pt x="15880" y="1621"/>
                  </a:lnTo>
                  <a:lnTo>
                    <a:pt x="14705" y="940"/>
                  </a:lnTo>
                  <a:close/>
                  <a:moveTo>
                    <a:pt x="3311" y="0"/>
                  </a:moveTo>
                  <a:cubicBezTo>
                    <a:pt x="3253" y="0"/>
                    <a:pt x="3194" y="1"/>
                    <a:pt x="3136" y="3"/>
                  </a:cubicBezTo>
                  <a:cubicBezTo>
                    <a:pt x="2863" y="3"/>
                    <a:pt x="2608" y="88"/>
                    <a:pt x="2403" y="258"/>
                  </a:cubicBezTo>
                  <a:cubicBezTo>
                    <a:pt x="2028" y="650"/>
                    <a:pt x="1722" y="1076"/>
                    <a:pt x="1449" y="1536"/>
                  </a:cubicBezTo>
                  <a:cubicBezTo>
                    <a:pt x="938" y="2507"/>
                    <a:pt x="478" y="3495"/>
                    <a:pt x="1" y="4467"/>
                  </a:cubicBezTo>
                  <a:lnTo>
                    <a:pt x="137" y="4875"/>
                  </a:lnTo>
                  <a:cubicBezTo>
                    <a:pt x="750" y="3649"/>
                    <a:pt x="1381" y="2422"/>
                    <a:pt x="2028" y="1144"/>
                  </a:cubicBezTo>
                  <a:cubicBezTo>
                    <a:pt x="2471" y="2098"/>
                    <a:pt x="2625" y="3155"/>
                    <a:pt x="2454" y="4194"/>
                  </a:cubicBezTo>
                  <a:cubicBezTo>
                    <a:pt x="2352" y="4944"/>
                    <a:pt x="1909" y="5642"/>
                    <a:pt x="1619" y="6358"/>
                  </a:cubicBezTo>
                  <a:cubicBezTo>
                    <a:pt x="1534" y="6545"/>
                    <a:pt x="1432" y="6716"/>
                    <a:pt x="1347" y="6886"/>
                  </a:cubicBezTo>
                  <a:cubicBezTo>
                    <a:pt x="1193" y="7176"/>
                    <a:pt x="1244" y="7363"/>
                    <a:pt x="1619" y="7363"/>
                  </a:cubicBezTo>
                  <a:cubicBezTo>
                    <a:pt x="1858" y="6818"/>
                    <a:pt x="2113" y="6256"/>
                    <a:pt x="2352" y="5693"/>
                  </a:cubicBezTo>
                  <a:lnTo>
                    <a:pt x="2539" y="5744"/>
                  </a:lnTo>
                  <a:lnTo>
                    <a:pt x="2539" y="9510"/>
                  </a:lnTo>
                  <a:lnTo>
                    <a:pt x="2880" y="9510"/>
                  </a:lnTo>
                  <a:cubicBezTo>
                    <a:pt x="2880" y="9322"/>
                    <a:pt x="2897" y="9135"/>
                    <a:pt x="2914" y="8897"/>
                  </a:cubicBezTo>
                  <a:lnTo>
                    <a:pt x="3630" y="8743"/>
                  </a:lnTo>
                  <a:lnTo>
                    <a:pt x="3630" y="12696"/>
                  </a:lnTo>
                  <a:cubicBezTo>
                    <a:pt x="3749" y="12883"/>
                    <a:pt x="3868" y="13071"/>
                    <a:pt x="3988" y="13258"/>
                  </a:cubicBezTo>
                  <a:cubicBezTo>
                    <a:pt x="3988" y="10055"/>
                    <a:pt x="3971" y="6869"/>
                    <a:pt x="3988" y="3666"/>
                  </a:cubicBezTo>
                  <a:cubicBezTo>
                    <a:pt x="3988" y="3155"/>
                    <a:pt x="4158" y="2643"/>
                    <a:pt x="4243" y="2115"/>
                  </a:cubicBezTo>
                  <a:lnTo>
                    <a:pt x="4243" y="2115"/>
                  </a:lnTo>
                  <a:cubicBezTo>
                    <a:pt x="4124" y="2166"/>
                    <a:pt x="3971" y="2166"/>
                    <a:pt x="3885" y="2252"/>
                  </a:cubicBezTo>
                  <a:cubicBezTo>
                    <a:pt x="3783" y="2405"/>
                    <a:pt x="3698" y="2575"/>
                    <a:pt x="3613" y="2746"/>
                  </a:cubicBezTo>
                  <a:lnTo>
                    <a:pt x="3613" y="8385"/>
                  </a:lnTo>
                  <a:lnTo>
                    <a:pt x="2795" y="8385"/>
                  </a:lnTo>
                  <a:cubicBezTo>
                    <a:pt x="2608" y="6051"/>
                    <a:pt x="3221" y="3700"/>
                    <a:pt x="2539" y="1400"/>
                  </a:cubicBezTo>
                  <a:cubicBezTo>
                    <a:pt x="2488" y="1212"/>
                    <a:pt x="2437" y="1042"/>
                    <a:pt x="2403" y="854"/>
                  </a:cubicBezTo>
                  <a:cubicBezTo>
                    <a:pt x="2625" y="718"/>
                    <a:pt x="2863" y="480"/>
                    <a:pt x="3102" y="463"/>
                  </a:cubicBezTo>
                  <a:cubicBezTo>
                    <a:pt x="3486" y="440"/>
                    <a:pt x="3871" y="430"/>
                    <a:pt x="4255" y="430"/>
                  </a:cubicBezTo>
                  <a:cubicBezTo>
                    <a:pt x="4723" y="430"/>
                    <a:pt x="5190" y="444"/>
                    <a:pt x="5657" y="463"/>
                  </a:cubicBezTo>
                  <a:cubicBezTo>
                    <a:pt x="5896" y="480"/>
                    <a:pt x="6117" y="582"/>
                    <a:pt x="6288" y="752"/>
                  </a:cubicBezTo>
                  <a:cubicBezTo>
                    <a:pt x="6918" y="1604"/>
                    <a:pt x="7583" y="2422"/>
                    <a:pt x="8060" y="3359"/>
                  </a:cubicBezTo>
                  <a:cubicBezTo>
                    <a:pt x="9781" y="6733"/>
                    <a:pt x="11399" y="10140"/>
                    <a:pt x="13137" y="13514"/>
                  </a:cubicBezTo>
                  <a:cubicBezTo>
                    <a:pt x="13648" y="14519"/>
                    <a:pt x="14415" y="15405"/>
                    <a:pt x="15045" y="16325"/>
                  </a:cubicBezTo>
                  <a:lnTo>
                    <a:pt x="15386" y="16104"/>
                  </a:lnTo>
                  <a:cubicBezTo>
                    <a:pt x="15267" y="15780"/>
                    <a:pt x="15165" y="15456"/>
                    <a:pt x="15063" y="15150"/>
                  </a:cubicBezTo>
                  <a:lnTo>
                    <a:pt x="15199" y="14979"/>
                  </a:lnTo>
                  <a:lnTo>
                    <a:pt x="15080" y="14979"/>
                  </a:lnTo>
                  <a:cubicBezTo>
                    <a:pt x="14960" y="14502"/>
                    <a:pt x="14773" y="14008"/>
                    <a:pt x="14773" y="13531"/>
                  </a:cubicBezTo>
                  <a:cubicBezTo>
                    <a:pt x="14739" y="10532"/>
                    <a:pt x="14722" y="7533"/>
                    <a:pt x="14773" y="4552"/>
                  </a:cubicBezTo>
                  <a:cubicBezTo>
                    <a:pt x="14790" y="3836"/>
                    <a:pt x="15097" y="3104"/>
                    <a:pt x="15284" y="2388"/>
                  </a:cubicBezTo>
                  <a:cubicBezTo>
                    <a:pt x="14838" y="1926"/>
                    <a:pt x="14272" y="1911"/>
                    <a:pt x="13699" y="1911"/>
                  </a:cubicBezTo>
                  <a:cubicBezTo>
                    <a:pt x="13659" y="1911"/>
                    <a:pt x="13620" y="1911"/>
                    <a:pt x="13580" y="1911"/>
                  </a:cubicBezTo>
                  <a:cubicBezTo>
                    <a:pt x="13495" y="1911"/>
                    <a:pt x="13410" y="2047"/>
                    <a:pt x="13325" y="2115"/>
                  </a:cubicBezTo>
                  <a:cubicBezTo>
                    <a:pt x="13308" y="2848"/>
                    <a:pt x="13291" y="3598"/>
                    <a:pt x="13256" y="4347"/>
                  </a:cubicBezTo>
                  <a:cubicBezTo>
                    <a:pt x="13239" y="4824"/>
                    <a:pt x="13188" y="5284"/>
                    <a:pt x="13137" y="5744"/>
                  </a:cubicBezTo>
                  <a:cubicBezTo>
                    <a:pt x="13137" y="6051"/>
                    <a:pt x="13120" y="6341"/>
                    <a:pt x="13120" y="6630"/>
                  </a:cubicBezTo>
                  <a:cubicBezTo>
                    <a:pt x="13188" y="8692"/>
                    <a:pt x="13256" y="10754"/>
                    <a:pt x="13308" y="12815"/>
                  </a:cubicBezTo>
                  <a:cubicBezTo>
                    <a:pt x="12592" y="11895"/>
                    <a:pt x="12081" y="10924"/>
                    <a:pt x="12251" y="9748"/>
                  </a:cubicBezTo>
                  <a:lnTo>
                    <a:pt x="11910" y="9748"/>
                  </a:lnTo>
                  <a:cubicBezTo>
                    <a:pt x="11893" y="9851"/>
                    <a:pt x="11876" y="9936"/>
                    <a:pt x="11859" y="10123"/>
                  </a:cubicBezTo>
                  <a:cubicBezTo>
                    <a:pt x="11621" y="9714"/>
                    <a:pt x="11382" y="9305"/>
                    <a:pt x="11178" y="8897"/>
                  </a:cubicBezTo>
                  <a:cubicBezTo>
                    <a:pt x="11127" y="8760"/>
                    <a:pt x="11246" y="8556"/>
                    <a:pt x="11280" y="8385"/>
                  </a:cubicBezTo>
                  <a:lnTo>
                    <a:pt x="11007" y="8249"/>
                  </a:lnTo>
                  <a:cubicBezTo>
                    <a:pt x="10854" y="7976"/>
                    <a:pt x="10667" y="7704"/>
                    <a:pt x="10530" y="7431"/>
                  </a:cubicBezTo>
                  <a:cubicBezTo>
                    <a:pt x="10173" y="6750"/>
                    <a:pt x="9832" y="6068"/>
                    <a:pt x="9491" y="5387"/>
                  </a:cubicBezTo>
                  <a:cubicBezTo>
                    <a:pt x="8861" y="4126"/>
                    <a:pt x="8281" y="2848"/>
                    <a:pt x="7566" y="1621"/>
                  </a:cubicBezTo>
                  <a:cubicBezTo>
                    <a:pt x="7069" y="757"/>
                    <a:pt x="6408" y="27"/>
                    <a:pt x="5283" y="27"/>
                  </a:cubicBezTo>
                  <a:cubicBezTo>
                    <a:pt x="5211" y="27"/>
                    <a:pt x="5137" y="30"/>
                    <a:pt x="5061" y="37"/>
                  </a:cubicBezTo>
                  <a:cubicBezTo>
                    <a:pt x="4951" y="42"/>
                    <a:pt x="4841" y="45"/>
                    <a:pt x="4732" y="45"/>
                  </a:cubicBezTo>
                  <a:cubicBezTo>
                    <a:pt x="4254" y="45"/>
                    <a:pt x="3779" y="0"/>
                    <a:pt x="3311" y="0"/>
                  </a:cubicBez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2"/>
            <p:cNvSpPr/>
            <p:nvPr/>
          </p:nvSpPr>
          <p:spPr>
            <a:xfrm>
              <a:off x="1786363" y="3430708"/>
              <a:ext cx="263638" cy="316620"/>
            </a:xfrm>
            <a:custGeom>
              <a:avLst/>
              <a:gdLst/>
              <a:ahLst/>
              <a:cxnLst/>
              <a:rect l="l" t="t" r="r" b="b"/>
              <a:pathLst>
                <a:path w="13205" h="16627" extrusionOk="0">
                  <a:moveTo>
                    <a:pt x="1635" y="1"/>
                  </a:moveTo>
                  <a:cubicBezTo>
                    <a:pt x="1160" y="1"/>
                    <a:pt x="623" y="81"/>
                    <a:pt x="0" y="233"/>
                  </a:cubicBezTo>
                  <a:cubicBezTo>
                    <a:pt x="17" y="318"/>
                    <a:pt x="34" y="404"/>
                    <a:pt x="34" y="489"/>
                  </a:cubicBezTo>
                  <a:cubicBezTo>
                    <a:pt x="971" y="591"/>
                    <a:pt x="1772" y="915"/>
                    <a:pt x="2164" y="1869"/>
                  </a:cubicBezTo>
                  <a:cubicBezTo>
                    <a:pt x="2573" y="2499"/>
                    <a:pt x="3033" y="3113"/>
                    <a:pt x="3357" y="3777"/>
                  </a:cubicBezTo>
                  <a:cubicBezTo>
                    <a:pt x="4924" y="6895"/>
                    <a:pt x="6441" y="10030"/>
                    <a:pt x="7974" y="13148"/>
                  </a:cubicBezTo>
                  <a:cubicBezTo>
                    <a:pt x="8145" y="13506"/>
                    <a:pt x="8264" y="13881"/>
                    <a:pt x="8417" y="14239"/>
                  </a:cubicBezTo>
                  <a:cubicBezTo>
                    <a:pt x="8434" y="14290"/>
                    <a:pt x="8451" y="14324"/>
                    <a:pt x="8468" y="14375"/>
                  </a:cubicBezTo>
                  <a:cubicBezTo>
                    <a:pt x="8485" y="14443"/>
                    <a:pt x="8502" y="14494"/>
                    <a:pt x="8519" y="14562"/>
                  </a:cubicBezTo>
                  <a:cubicBezTo>
                    <a:pt x="8758" y="14903"/>
                    <a:pt x="9031" y="15227"/>
                    <a:pt x="9235" y="15602"/>
                  </a:cubicBezTo>
                  <a:cubicBezTo>
                    <a:pt x="9627" y="16255"/>
                    <a:pt x="10144" y="16626"/>
                    <a:pt x="10906" y="16626"/>
                  </a:cubicBezTo>
                  <a:cubicBezTo>
                    <a:pt x="10939" y="16626"/>
                    <a:pt x="10973" y="16625"/>
                    <a:pt x="11007" y="16624"/>
                  </a:cubicBezTo>
                  <a:lnTo>
                    <a:pt x="13205" y="16505"/>
                  </a:lnTo>
                  <a:cubicBezTo>
                    <a:pt x="13137" y="16420"/>
                    <a:pt x="13069" y="16266"/>
                    <a:pt x="12983" y="16266"/>
                  </a:cubicBezTo>
                  <a:cubicBezTo>
                    <a:pt x="12166" y="16147"/>
                    <a:pt x="11637" y="15619"/>
                    <a:pt x="11263" y="14954"/>
                  </a:cubicBezTo>
                  <a:cubicBezTo>
                    <a:pt x="10411" y="13506"/>
                    <a:pt x="9576" y="12024"/>
                    <a:pt x="8809" y="10541"/>
                  </a:cubicBezTo>
                  <a:cubicBezTo>
                    <a:pt x="7668" y="8292"/>
                    <a:pt x="6594" y="6009"/>
                    <a:pt x="5504" y="3777"/>
                  </a:cubicBezTo>
                  <a:cubicBezTo>
                    <a:pt x="5418" y="3607"/>
                    <a:pt x="5367" y="3419"/>
                    <a:pt x="5299" y="3249"/>
                  </a:cubicBezTo>
                  <a:lnTo>
                    <a:pt x="4975" y="2619"/>
                  </a:lnTo>
                  <a:lnTo>
                    <a:pt x="4924" y="2073"/>
                  </a:lnTo>
                  <a:cubicBezTo>
                    <a:pt x="4941" y="2056"/>
                    <a:pt x="4958" y="2039"/>
                    <a:pt x="4958" y="2039"/>
                  </a:cubicBezTo>
                  <a:cubicBezTo>
                    <a:pt x="4958" y="2005"/>
                    <a:pt x="4941" y="1971"/>
                    <a:pt x="4907" y="1937"/>
                  </a:cubicBezTo>
                  <a:lnTo>
                    <a:pt x="4515" y="1767"/>
                  </a:lnTo>
                  <a:cubicBezTo>
                    <a:pt x="3680" y="538"/>
                    <a:pt x="2862" y="1"/>
                    <a:pt x="1635" y="1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2"/>
            <p:cNvSpPr/>
            <p:nvPr/>
          </p:nvSpPr>
          <p:spPr>
            <a:xfrm>
              <a:off x="1531909" y="3433184"/>
              <a:ext cx="217738" cy="300795"/>
            </a:xfrm>
            <a:custGeom>
              <a:avLst/>
              <a:gdLst/>
              <a:ahLst/>
              <a:cxnLst/>
              <a:rect l="l" t="t" r="r" b="b"/>
              <a:pathLst>
                <a:path w="10906" h="15796" extrusionOk="0">
                  <a:moveTo>
                    <a:pt x="904" y="1"/>
                  </a:moveTo>
                  <a:lnTo>
                    <a:pt x="1" y="1330"/>
                  </a:lnTo>
                  <a:lnTo>
                    <a:pt x="171" y="1790"/>
                  </a:lnTo>
                  <a:cubicBezTo>
                    <a:pt x="205" y="1705"/>
                    <a:pt x="273" y="1620"/>
                    <a:pt x="341" y="1534"/>
                  </a:cubicBezTo>
                  <a:cubicBezTo>
                    <a:pt x="495" y="1432"/>
                    <a:pt x="665" y="1347"/>
                    <a:pt x="835" y="1245"/>
                  </a:cubicBezTo>
                  <a:cubicBezTo>
                    <a:pt x="921" y="1415"/>
                    <a:pt x="989" y="1586"/>
                    <a:pt x="1023" y="1773"/>
                  </a:cubicBezTo>
                  <a:cubicBezTo>
                    <a:pt x="955" y="3017"/>
                    <a:pt x="1074" y="4295"/>
                    <a:pt x="597" y="5504"/>
                  </a:cubicBezTo>
                  <a:cubicBezTo>
                    <a:pt x="546" y="5658"/>
                    <a:pt x="529" y="5828"/>
                    <a:pt x="529" y="5981"/>
                  </a:cubicBezTo>
                  <a:cubicBezTo>
                    <a:pt x="608" y="5912"/>
                    <a:pt x="693" y="5814"/>
                    <a:pt x="773" y="5814"/>
                  </a:cubicBezTo>
                  <a:cubicBezTo>
                    <a:pt x="832" y="5814"/>
                    <a:pt x="888" y="5865"/>
                    <a:pt x="938" y="6015"/>
                  </a:cubicBezTo>
                  <a:lnTo>
                    <a:pt x="1330" y="6015"/>
                  </a:lnTo>
                  <a:cubicBezTo>
                    <a:pt x="1347" y="5061"/>
                    <a:pt x="1364" y="4090"/>
                    <a:pt x="1398" y="3119"/>
                  </a:cubicBezTo>
                  <a:cubicBezTo>
                    <a:pt x="1381" y="2761"/>
                    <a:pt x="1398" y="2420"/>
                    <a:pt x="1432" y="2063"/>
                  </a:cubicBezTo>
                  <a:cubicBezTo>
                    <a:pt x="1466" y="1909"/>
                    <a:pt x="1585" y="1637"/>
                    <a:pt x="1687" y="1637"/>
                  </a:cubicBezTo>
                  <a:cubicBezTo>
                    <a:pt x="1695" y="1636"/>
                    <a:pt x="1703" y="1635"/>
                    <a:pt x="1711" y="1635"/>
                  </a:cubicBezTo>
                  <a:cubicBezTo>
                    <a:pt x="1858" y="1635"/>
                    <a:pt x="2020" y="1777"/>
                    <a:pt x="2181" y="1858"/>
                  </a:cubicBezTo>
                  <a:lnTo>
                    <a:pt x="2659" y="1449"/>
                  </a:lnTo>
                  <a:lnTo>
                    <a:pt x="1040" y="989"/>
                  </a:lnTo>
                  <a:cubicBezTo>
                    <a:pt x="1236" y="757"/>
                    <a:pt x="1467" y="643"/>
                    <a:pt x="1723" y="643"/>
                  </a:cubicBezTo>
                  <a:cubicBezTo>
                    <a:pt x="2181" y="643"/>
                    <a:pt x="2721" y="1006"/>
                    <a:pt x="3289" y="1705"/>
                  </a:cubicBezTo>
                  <a:cubicBezTo>
                    <a:pt x="3357" y="1960"/>
                    <a:pt x="3442" y="2216"/>
                    <a:pt x="3510" y="2489"/>
                  </a:cubicBezTo>
                  <a:lnTo>
                    <a:pt x="3817" y="2489"/>
                  </a:lnTo>
                  <a:cubicBezTo>
                    <a:pt x="4294" y="3017"/>
                    <a:pt x="4550" y="3715"/>
                    <a:pt x="4550" y="4448"/>
                  </a:cubicBezTo>
                  <a:cubicBezTo>
                    <a:pt x="4533" y="5164"/>
                    <a:pt x="4584" y="5879"/>
                    <a:pt x="4618" y="6595"/>
                  </a:cubicBezTo>
                  <a:lnTo>
                    <a:pt x="4976" y="6629"/>
                  </a:lnTo>
                  <a:lnTo>
                    <a:pt x="4976" y="4874"/>
                  </a:lnTo>
                  <a:cubicBezTo>
                    <a:pt x="5845" y="5811"/>
                    <a:pt x="5964" y="6953"/>
                    <a:pt x="6015" y="8111"/>
                  </a:cubicBezTo>
                  <a:cubicBezTo>
                    <a:pt x="6117" y="8265"/>
                    <a:pt x="6237" y="8418"/>
                    <a:pt x="6339" y="8571"/>
                  </a:cubicBezTo>
                  <a:cubicBezTo>
                    <a:pt x="6407" y="8556"/>
                    <a:pt x="6465" y="8549"/>
                    <a:pt x="6516" y="8549"/>
                  </a:cubicBezTo>
                  <a:cubicBezTo>
                    <a:pt x="6911" y="8549"/>
                    <a:pt x="6830" y="8979"/>
                    <a:pt x="6935" y="9236"/>
                  </a:cubicBezTo>
                  <a:lnTo>
                    <a:pt x="7361" y="9747"/>
                  </a:lnTo>
                  <a:cubicBezTo>
                    <a:pt x="7838" y="10514"/>
                    <a:pt x="8469" y="11229"/>
                    <a:pt x="8281" y="12234"/>
                  </a:cubicBezTo>
                  <a:lnTo>
                    <a:pt x="8605" y="12337"/>
                  </a:lnTo>
                  <a:cubicBezTo>
                    <a:pt x="8758" y="12541"/>
                    <a:pt x="8912" y="12746"/>
                    <a:pt x="9031" y="12950"/>
                  </a:cubicBezTo>
                  <a:cubicBezTo>
                    <a:pt x="9559" y="13887"/>
                    <a:pt x="10087" y="14841"/>
                    <a:pt x="10598" y="15795"/>
                  </a:cubicBezTo>
                  <a:lnTo>
                    <a:pt x="10905" y="15625"/>
                  </a:lnTo>
                  <a:cubicBezTo>
                    <a:pt x="10684" y="15182"/>
                    <a:pt x="10445" y="14739"/>
                    <a:pt x="10241" y="14296"/>
                  </a:cubicBezTo>
                  <a:cubicBezTo>
                    <a:pt x="8554" y="10871"/>
                    <a:pt x="6901" y="7464"/>
                    <a:pt x="5197" y="4056"/>
                  </a:cubicBezTo>
                  <a:cubicBezTo>
                    <a:pt x="4601" y="2880"/>
                    <a:pt x="4124" y="1603"/>
                    <a:pt x="2982" y="785"/>
                  </a:cubicBezTo>
                  <a:cubicBezTo>
                    <a:pt x="2676" y="563"/>
                    <a:pt x="2267" y="512"/>
                    <a:pt x="1926" y="342"/>
                  </a:cubicBezTo>
                  <a:cubicBezTo>
                    <a:pt x="1807" y="291"/>
                    <a:pt x="1738" y="137"/>
                    <a:pt x="1653" y="18"/>
                  </a:cubicBezTo>
                  <a:lnTo>
                    <a:pt x="904" y="1"/>
                  </a:lnTo>
                  <a:close/>
                </a:path>
              </a:pathLst>
            </a:custGeom>
            <a:solidFill>
              <a:srgbClr val="4E7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2"/>
            <p:cNvSpPr/>
            <p:nvPr/>
          </p:nvSpPr>
          <p:spPr>
            <a:xfrm>
              <a:off x="1891818" y="3489321"/>
              <a:ext cx="252417" cy="259587"/>
            </a:xfrm>
            <a:custGeom>
              <a:avLst/>
              <a:gdLst/>
              <a:ahLst/>
              <a:cxnLst/>
              <a:rect l="l" t="t" r="r" b="b"/>
              <a:pathLst>
                <a:path w="12643" h="13632" extrusionOk="0">
                  <a:moveTo>
                    <a:pt x="256" y="1"/>
                  </a:moveTo>
                  <a:lnTo>
                    <a:pt x="0" y="171"/>
                  </a:lnTo>
                  <a:cubicBezTo>
                    <a:pt x="68" y="341"/>
                    <a:pt x="119" y="512"/>
                    <a:pt x="205" y="682"/>
                  </a:cubicBezTo>
                  <a:cubicBezTo>
                    <a:pt x="1312" y="2931"/>
                    <a:pt x="2386" y="5214"/>
                    <a:pt x="3527" y="7463"/>
                  </a:cubicBezTo>
                  <a:cubicBezTo>
                    <a:pt x="4294" y="8963"/>
                    <a:pt x="5129" y="10428"/>
                    <a:pt x="5981" y="11876"/>
                  </a:cubicBezTo>
                  <a:cubicBezTo>
                    <a:pt x="6355" y="12541"/>
                    <a:pt x="6884" y="13069"/>
                    <a:pt x="7701" y="13188"/>
                  </a:cubicBezTo>
                  <a:cubicBezTo>
                    <a:pt x="7787" y="13188"/>
                    <a:pt x="7838" y="13342"/>
                    <a:pt x="7923" y="13427"/>
                  </a:cubicBezTo>
                  <a:lnTo>
                    <a:pt x="8349" y="13631"/>
                  </a:lnTo>
                  <a:cubicBezTo>
                    <a:pt x="8758" y="13205"/>
                    <a:pt x="9235" y="12847"/>
                    <a:pt x="9525" y="12353"/>
                  </a:cubicBezTo>
                  <a:cubicBezTo>
                    <a:pt x="10121" y="11399"/>
                    <a:pt x="10615" y="10394"/>
                    <a:pt x="11143" y="9389"/>
                  </a:cubicBezTo>
                  <a:lnTo>
                    <a:pt x="12574" y="11808"/>
                  </a:lnTo>
                  <a:cubicBezTo>
                    <a:pt x="12591" y="11638"/>
                    <a:pt x="12609" y="11484"/>
                    <a:pt x="12643" y="11314"/>
                  </a:cubicBezTo>
                  <a:cubicBezTo>
                    <a:pt x="12063" y="10155"/>
                    <a:pt x="11484" y="8980"/>
                    <a:pt x="10905" y="7821"/>
                  </a:cubicBezTo>
                  <a:cubicBezTo>
                    <a:pt x="10530" y="7054"/>
                    <a:pt x="10138" y="6288"/>
                    <a:pt x="9746" y="5521"/>
                  </a:cubicBezTo>
                  <a:lnTo>
                    <a:pt x="9388" y="5640"/>
                  </a:lnTo>
                  <a:lnTo>
                    <a:pt x="9525" y="6663"/>
                  </a:lnTo>
                  <a:lnTo>
                    <a:pt x="9865" y="7174"/>
                  </a:lnTo>
                  <a:cubicBezTo>
                    <a:pt x="9968" y="7174"/>
                    <a:pt x="10053" y="7191"/>
                    <a:pt x="10155" y="7208"/>
                  </a:cubicBezTo>
                  <a:cubicBezTo>
                    <a:pt x="10206" y="7242"/>
                    <a:pt x="10223" y="7361"/>
                    <a:pt x="10274" y="7429"/>
                  </a:cubicBezTo>
                  <a:cubicBezTo>
                    <a:pt x="10837" y="8264"/>
                    <a:pt x="11041" y="9099"/>
                    <a:pt x="10394" y="10036"/>
                  </a:cubicBezTo>
                  <a:cubicBezTo>
                    <a:pt x="10019" y="10581"/>
                    <a:pt x="9831" y="11246"/>
                    <a:pt x="9439" y="11757"/>
                  </a:cubicBezTo>
                  <a:cubicBezTo>
                    <a:pt x="9201" y="12064"/>
                    <a:pt x="8741" y="12200"/>
                    <a:pt x="8366" y="12421"/>
                  </a:cubicBezTo>
                  <a:lnTo>
                    <a:pt x="7923" y="12882"/>
                  </a:lnTo>
                  <a:lnTo>
                    <a:pt x="7548" y="12524"/>
                  </a:lnTo>
                  <a:lnTo>
                    <a:pt x="7293" y="12404"/>
                  </a:lnTo>
                  <a:cubicBezTo>
                    <a:pt x="6730" y="12353"/>
                    <a:pt x="6355" y="11978"/>
                    <a:pt x="6355" y="11467"/>
                  </a:cubicBezTo>
                  <a:cubicBezTo>
                    <a:pt x="6355" y="11280"/>
                    <a:pt x="6372" y="11092"/>
                    <a:pt x="6372" y="10905"/>
                  </a:cubicBezTo>
                  <a:lnTo>
                    <a:pt x="6117" y="10905"/>
                  </a:lnTo>
                  <a:cubicBezTo>
                    <a:pt x="5998" y="10888"/>
                    <a:pt x="5793" y="10922"/>
                    <a:pt x="5742" y="10854"/>
                  </a:cubicBezTo>
                  <a:cubicBezTo>
                    <a:pt x="5504" y="10462"/>
                    <a:pt x="5299" y="10070"/>
                    <a:pt x="5078" y="9661"/>
                  </a:cubicBezTo>
                  <a:cubicBezTo>
                    <a:pt x="4958" y="9474"/>
                    <a:pt x="4839" y="9286"/>
                    <a:pt x="4737" y="9116"/>
                  </a:cubicBezTo>
                  <a:cubicBezTo>
                    <a:pt x="4072" y="8145"/>
                    <a:pt x="3885" y="7054"/>
                    <a:pt x="3970" y="5913"/>
                  </a:cubicBezTo>
                  <a:lnTo>
                    <a:pt x="3629" y="5913"/>
                  </a:lnTo>
                  <a:cubicBezTo>
                    <a:pt x="3612" y="6151"/>
                    <a:pt x="3595" y="6407"/>
                    <a:pt x="3595" y="6646"/>
                  </a:cubicBezTo>
                  <a:lnTo>
                    <a:pt x="3510" y="6680"/>
                  </a:lnTo>
                  <a:lnTo>
                    <a:pt x="2658" y="4567"/>
                  </a:lnTo>
                  <a:cubicBezTo>
                    <a:pt x="2181" y="3681"/>
                    <a:pt x="1721" y="2795"/>
                    <a:pt x="1244" y="1909"/>
                  </a:cubicBezTo>
                  <a:cubicBezTo>
                    <a:pt x="1227" y="1704"/>
                    <a:pt x="1227" y="1500"/>
                    <a:pt x="1227" y="1295"/>
                  </a:cubicBezTo>
                  <a:lnTo>
                    <a:pt x="1091" y="887"/>
                  </a:lnTo>
                  <a:cubicBezTo>
                    <a:pt x="954" y="852"/>
                    <a:pt x="784" y="835"/>
                    <a:pt x="716" y="733"/>
                  </a:cubicBezTo>
                  <a:cubicBezTo>
                    <a:pt x="545" y="495"/>
                    <a:pt x="392" y="256"/>
                    <a:pt x="256" y="1"/>
                  </a:cubicBez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2"/>
            <p:cNvSpPr/>
            <p:nvPr/>
          </p:nvSpPr>
          <p:spPr>
            <a:xfrm>
              <a:off x="2124829" y="3420482"/>
              <a:ext cx="193920" cy="186312"/>
            </a:xfrm>
            <a:custGeom>
              <a:avLst/>
              <a:gdLst/>
              <a:ahLst/>
              <a:cxnLst/>
              <a:rect l="l" t="t" r="r" b="b"/>
              <a:pathLst>
                <a:path w="9713" h="9784" extrusionOk="0">
                  <a:moveTo>
                    <a:pt x="1023" y="6291"/>
                  </a:moveTo>
                  <a:cubicBezTo>
                    <a:pt x="1210" y="6495"/>
                    <a:pt x="1381" y="6734"/>
                    <a:pt x="1517" y="6989"/>
                  </a:cubicBezTo>
                  <a:cubicBezTo>
                    <a:pt x="1568" y="7177"/>
                    <a:pt x="1551" y="7398"/>
                    <a:pt x="1449" y="7568"/>
                  </a:cubicBezTo>
                  <a:cubicBezTo>
                    <a:pt x="1383" y="7715"/>
                    <a:pt x="1225" y="7893"/>
                    <a:pt x="1077" y="7893"/>
                  </a:cubicBezTo>
                  <a:cubicBezTo>
                    <a:pt x="1070" y="7893"/>
                    <a:pt x="1063" y="7893"/>
                    <a:pt x="1057" y="7892"/>
                  </a:cubicBezTo>
                  <a:cubicBezTo>
                    <a:pt x="920" y="7875"/>
                    <a:pt x="784" y="7671"/>
                    <a:pt x="716" y="7517"/>
                  </a:cubicBezTo>
                  <a:cubicBezTo>
                    <a:pt x="665" y="7347"/>
                    <a:pt x="648" y="7194"/>
                    <a:pt x="665" y="7023"/>
                  </a:cubicBezTo>
                  <a:lnTo>
                    <a:pt x="546" y="6938"/>
                  </a:lnTo>
                  <a:lnTo>
                    <a:pt x="1023" y="6291"/>
                  </a:lnTo>
                  <a:close/>
                  <a:moveTo>
                    <a:pt x="4127" y="1"/>
                  </a:moveTo>
                  <a:cubicBezTo>
                    <a:pt x="3520" y="1"/>
                    <a:pt x="2957" y="131"/>
                    <a:pt x="2607" y="804"/>
                  </a:cubicBezTo>
                  <a:lnTo>
                    <a:pt x="0" y="5762"/>
                  </a:lnTo>
                  <a:cubicBezTo>
                    <a:pt x="69" y="6052"/>
                    <a:pt x="154" y="6342"/>
                    <a:pt x="205" y="6648"/>
                  </a:cubicBezTo>
                  <a:cubicBezTo>
                    <a:pt x="307" y="7177"/>
                    <a:pt x="375" y="7739"/>
                    <a:pt x="443" y="8284"/>
                  </a:cubicBezTo>
                  <a:lnTo>
                    <a:pt x="716" y="8420"/>
                  </a:lnTo>
                  <a:lnTo>
                    <a:pt x="1244" y="8420"/>
                  </a:lnTo>
                  <a:cubicBezTo>
                    <a:pt x="1278" y="8897"/>
                    <a:pt x="1312" y="9340"/>
                    <a:pt x="1346" y="9783"/>
                  </a:cubicBezTo>
                  <a:lnTo>
                    <a:pt x="1687" y="9783"/>
                  </a:lnTo>
                  <a:cubicBezTo>
                    <a:pt x="1858" y="8932"/>
                    <a:pt x="1994" y="8097"/>
                    <a:pt x="2181" y="7245"/>
                  </a:cubicBezTo>
                  <a:cubicBezTo>
                    <a:pt x="2232" y="7040"/>
                    <a:pt x="2420" y="6853"/>
                    <a:pt x="2556" y="6665"/>
                  </a:cubicBezTo>
                  <a:cubicBezTo>
                    <a:pt x="2556" y="6376"/>
                    <a:pt x="2573" y="6069"/>
                    <a:pt x="2573" y="5779"/>
                  </a:cubicBezTo>
                  <a:lnTo>
                    <a:pt x="2573" y="5779"/>
                  </a:lnTo>
                  <a:lnTo>
                    <a:pt x="1994" y="6955"/>
                  </a:lnTo>
                  <a:cubicBezTo>
                    <a:pt x="1801" y="6287"/>
                    <a:pt x="1424" y="5997"/>
                    <a:pt x="841" y="5997"/>
                  </a:cubicBezTo>
                  <a:cubicBezTo>
                    <a:pt x="651" y="5997"/>
                    <a:pt x="439" y="6027"/>
                    <a:pt x="205" y="6086"/>
                  </a:cubicBezTo>
                  <a:cubicBezTo>
                    <a:pt x="955" y="4672"/>
                    <a:pt x="1619" y="3411"/>
                    <a:pt x="2284" y="2133"/>
                  </a:cubicBezTo>
                  <a:cubicBezTo>
                    <a:pt x="2386" y="1656"/>
                    <a:pt x="2710" y="1469"/>
                    <a:pt x="3170" y="1418"/>
                  </a:cubicBezTo>
                  <a:cubicBezTo>
                    <a:pt x="3425" y="1367"/>
                    <a:pt x="3681" y="1298"/>
                    <a:pt x="3936" y="1230"/>
                  </a:cubicBezTo>
                  <a:lnTo>
                    <a:pt x="4124" y="975"/>
                  </a:lnTo>
                  <a:lnTo>
                    <a:pt x="3578" y="821"/>
                  </a:lnTo>
                  <a:lnTo>
                    <a:pt x="3544" y="668"/>
                  </a:lnTo>
                  <a:cubicBezTo>
                    <a:pt x="3834" y="583"/>
                    <a:pt x="4124" y="532"/>
                    <a:pt x="4430" y="498"/>
                  </a:cubicBezTo>
                  <a:cubicBezTo>
                    <a:pt x="4485" y="496"/>
                    <a:pt x="4540" y="495"/>
                    <a:pt x="4594" y="495"/>
                  </a:cubicBezTo>
                  <a:cubicBezTo>
                    <a:pt x="4919" y="495"/>
                    <a:pt x="5243" y="524"/>
                    <a:pt x="5568" y="524"/>
                  </a:cubicBezTo>
                  <a:cubicBezTo>
                    <a:pt x="5666" y="524"/>
                    <a:pt x="5764" y="522"/>
                    <a:pt x="5862" y="515"/>
                  </a:cubicBezTo>
                  <a:cubicBezTo>
                    <a:pt x="5942" y="503"/>
                    <a:pt x="6022" y="497"/>
                    <a:pt x="6102" y="497"/>
                  </a:cubicBezTo>
                  <a:cubicBezTo>
                    <a:pt x="6695" y="497"/>
                    <a:pt x="7246" y="826"/>
                    <a:pt x="7531" y="1367"/>
                  </a:cubicBezTo>
                  <a:cubicBezTo>
                    <a:pt x="8094" y="2338"/>
                    <a:pt x="8639" y="3326"/>
                    <a:pt x="9184" y="4297"/>
                  </a:cubicBezTo>
                  <a:cubicBezTo>
                    <a:pt x="9252" y="4416"/>
                    <a:pt x="9354" y="4536"/>
                    <a:pt x="9423" y="4655"/>
                  </a:cubicBezTo>
                  <a:lnTo>
                    <a:pt x="9712" y="4519"/>
                  </a:lnTo>
                  <a:cubicBezTo>
                    <a:pt x="9201" y="3513"/>
                    <a:pt x="8741" y="2474"/>
                    <a:pt x="8162" y="1537"/>
                  </a:cubicBezTo>
                  <a:cubicBezTo>
                    <a:pt x="7644" y="659"/>
                    <a:pt x="6910" y="40"/>
                    <a:pt x="5840" y="40"/>
                  </a:cubicBezTo>
                  <a:cubicBezTo>
                    <a:pt x="5748" y="40"/>
                    <a:pt x="5653" y="45"/>
                    <a:pt x="5555" y="55"/>
                  </a:cubicBezTo>
                  <a:cubicBezTo>
                    <a:pt x="5473" y="59"/>
                    <a:pt x="5391" y="61"/>
                    <a:pt x="5308" y="61"/>
                  </a:cubicBezTo>
                  <a:cubicBezTo>
                    <a:pt x="5083" y="61"/>
                    <a:pt x="4855" y="45"/>
                    <a:pt x="4618" y="21"/>
                  </a:cubicBezTo>
                  <a:cubicBezTo>
                    <a:pt x="4453" y="10"/>
                    <a:pt x="4289" y="1"/>
                    <a:pt x="4127" y="1"/>
                  </a:cubicBez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2"/>
            <p:cNvSpPr/>
            <p:nvPr/>
          </p:nvSpPr>
          <p:spPr>
            <a:xfrm>
              <a:off x="2313279" y="3423167"/>
              <a:ext cx="160918" cy="136249"/>
            </a:xfrm>
            <a:custGeom>
              <a:avLst/>
              <a:gdLst/>
              <a:ahLst/>
              <a:cxnLst/>
              <a:rect l="l" t="t" r="r" b="b"/>
              <a:pathLst>
                <a:path w="8060" h="7155" extrusionOk="0">
                  <a:moveTo>
                    <a:pt x="5168" y="1"/>
                  </a:moveTo>
                  <a:cubicBezTo>
                    <a:pt x="4709" y="1"/>
                    <a:pt x="4255" y="16"/>
                    <a:pt x="3800" y="16"/>
                  </a:cubicBezTo>
                  <a:cubicBezTo>
                    <a:pt x="3785" y="15"/>
                    <a:pt x="3771" y="15"/>
                    <a:pt x="3756" y="15"/>
                  </a:cubicBezTo>
                  <a:cubicBezTo>
                    <a:pt x="3126" y="15"/>
                    <a:pt x="2550" y="370"/>
                    <a:pt x="2267" y="936"/>
                  </a:cubicBezTo>
                  <a:cubicBezTo>
                    <a:pt x="1687" y="2009"/>
                    <a:pt x="1142" y="3100"/>
                    <a:pt x="563" y="4173"/>
                  </a:cubicBezTo>
                  <a:cubicBezTo>
                    <a:pt x="512" y="4258"/>
                    <a:pt x="375" y="4309"/>
                    <a:pt x="273" y="4378"/>
                  </a:cubicBezTo>
                  <a:lnTo>
                    <a:pt x="1" y="4514"/>
                  </a:lnTo>
                  <a:cubicBezTo>
                    <a:pt x="410" y="5400"/>
                    <a:pt x="836" y="6269"/>
                    <a:pt x="1261" y="7155"/>
                  </a:cubicBezTo>
                  <a:lnTo>
                    <a:pt x="1619" y="7087"/>
                  </a:lnTo>
                  <a:cubicBezTo>
                    <a:pt x="1517" y="6831"/>
                    <a:pt x="1398" y="6593"/>
                    <a:pt x="1244" y="6371"/>
                  </a:cubicBezTo>
                  <a:cubicBezTo>
                    <a:pt x="563" y="5468"/>
                    <a:pt x="580" y="4565"/>
                    <a:pt x="1193" y="3628"/>
                  </a:cubicBezTo>
                  <a:cubicBezTo>
                    <a:pt x="1739" y="2759"/>
                    <a:pt x="2250" y="1839"/>
                    <a:pt x="2795" y="953"/>
                  </a:cubicBezTo>
                  <a:cubicBezTo>
                    <a:pt x="3021" y="575"/>
                    <a:pt x="3449" y="345"/>
                    <a:pt x="3899" y="345"/>
                  </a:cubicBezTo>
                  <a:cubicBezTo>
                    <a:pt x="3957" y="345"/>
                    <a:pt x="4015" y="349"/>
                    <a:pt x="4073" y="357"/>
                  </a:cubicBezTo>
                  <a:cubicBezTo>
                    <a:pt x="4184" y="360"/>
                    <a:pt x="4297" y="361"/>
                    <a:pt x="4410" y="361"/>
                  </a:cubicBezTo>
                  <a:cubicBezTo>
                    <a:pt x="4718" y="361"/>
                    <a:pt x="5032" y="352"/>
                    <a:pt x="5346" y="352"/>
                  </a:cubicBezTo>
                  <a:cubicBezTo>
                    <a:pt x="5461" y="352"/>
                    <a:pt x="5576" y="353"/>
                    <a:pt x="5691" y="357"/>
                  </a:cubicBezTo>
                  <a:cubicBezTo>
                    <a:pt x="5981" y="391"/>
                    <a:pt x="6254" y="425"/>
                    <a:pt x="6543" y="493"/>
                  </a:cubicBezTo>
                  <a:cubicBezTo>
                    <a:pt x="6458" y="629"/>
                    <a:pt x="6441" y="697"/>
                    <a:pt x="6424" y="697"/>
                  </a:cubicBezTo>
                  <a:cubicBezTo>
                    <a:pt x="6410" y="697"/>
                    <a:pt x="6395" y="697"/>
                    <a:pt x="6381" y="697"/>
                  </a:cubicBezTo>
                  <a:cubicBezTo>
                    <a:pt x="5434" y="697"/>
                    <a:pt x="4816" y="1254"/>
                    <a:pt x="4414" y="2026"/>
                  </a:cubicBezTo>
                  <a:cubicBezTo>
                    <a:pt x="3545" y="3679"/>
                    <a:pt x="2727" y="5349"/>
                    <a:pt x="1875" y="7019"/>
                  </a:cubicBezTo>
                  <a:lnTo>
                    <a:pt x="2130" y="7019"/>
                  </a:lnTo>
                  <a:cubicBezTo>
                    <a:pt x="2216" y="6848"/>
                    <a:pt x="2301" y="6678"/>
                    <a:pt x="2386" y="6524"/>
                  </a:cubicBezTo>
                  <a:cubicBezTo>
                    <a:pt x="3272" y="4957"/>
                    <a:pt x="4090" y="3338"/>
                    <a:pt x="5061" y="1822"/>
                  </a:cubicBezTo>
                  <a:cubicBezTo>
                    <a:pt x="5395" y="1297"/>
                    <a:pt x="5713" y="1066"/>
                    <a:pt x="6101" y="1066"/>
                  </a:cubicBezTo>
                  <a:cubicBezTo>
                    <a:pt x="6407" y="1066"/>
                    <a:pt x="6756" y="1209"/>
                    <a:pt x="7191" y="1464"/>
                  </a:cubicBezTo>
                  <a:cubicBezTo>
                    <a:pt x="7463" y="1583"/>
                    <a:pt x="7753" y="1669"/>
                    <a:pt x="8060" y="1737"/>
                  </a:cubicBezTo>
                  <a:cubicBezTo>
                    <a:pt x="7838" y="834"/>
                    <a:pt x="6799" y="67"/>
                    <a:pt x="5862" y="16"/>
                  </a:cubicBezTo>
                  <a:cubicBezTo>
                    <a:pt x="5629" y="4"/>
                    <a:pt x="5398" y="1"/>
                    <a:pt x="5168" y="1"/>
                  </a:cubicBez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2"/>
            <p:cNvSpPr/>
            <p:nvPr/>
          </p:nvSpPr>
          <p:spPr>
            <a:xfrm>
              <a:off x="1654035" y="3461424"/>
              <a:ext cx="175213" cy="281315"/>
            </a:xfrm>
            <a:custGeom>
              <a:avLst/>
              <a:gdLst/>
              <a:ahLst/>
              <a:cxnLst/>
              <a:rect l="l" t="t" r="r" b="b"/>
              <a:pathLst>
                <a:path w="8776" h="14773" extrusionOk="0">
                  <a:moveTo>
                    <a:pt x="341" y="0"/>
                  </a:moveTo>
                  <a:lnTo>
                    <a:pt x="0" y="34"/>
                  </a:lnTo>
                  <a:cubicBezTo>
                    <a:pt x="2028" y="4141"/>
                    <a:pt x="4038" y="8264"/>
                    <a:pt x="6100" y="12353"/>
                  </a:cubicBezTo>
                  <a:cubicBezTo>
                    <a:pt x="6594" y="13324"/>
                    <a:pt x="7225" y="14244"/>
                    <a:pt x="8247" y="14772"/>
                  </a:cubicBezTo>
                  <a:lnTo>
                    <a:pt x="8775" y="14551"/>
                  </a:lnTo>
                  <a:cubicBezTo>
                    <a:pt x="8451" y="14364"/>
                    <a:pt x="8059" y="14227"/>
                    <a:pt x="7804" y="13972"/>
                  </a:cubicBezTo>
                  <a:cubicBezTo>
                    <a:pt x="6799" y="12949"/>
                    <a:pt x="6134" y="11706"/>
                    <a:pt x="5521" y="10428"/>
                  </a:cubicBezTo>
                  <a:cubicBezTo>
                    <a:pt x="4958" y="9627"/>
                    <a:pt x="4856" y="8724"/>
                    <a:pt x="4856" y="7770"/>
                  </a:cubicBezTo>
                  <a:lnTo>
                    <a:pt x="4328" y="6594"/>
                  </a:lnTo>
                  <a:lnTo>
                    <a:pt x="4038" y="6253"/>
                  </a:lnTo>
                  <a:cubicBezTo>
                    <a:pt x="3868" y="6049"/>
                    <a:pt x="3681" y="5827"/>
                    <a:pt x="3527" y="5640"/>
                  </a:cubicBezTo>
                  <a:cubicBezTo>
                    <a:pt x="3374" y="5470"/>
                    <a:pt x="3204" y="5299"/>
                    <a:pt x="3050" y="5129"/>
                  </a:cubicBezTo>
                  <a:cubicBezTo>
                    <a:pt x="2778" y="4652"/>
                    <a:pt x="2505" y="4175"/>
                    <a:pt x="2249" y="3681"/>
                  </a:cubicBezTo>
                  <a:lnTo>
                    <a:pt x="443" y="239"/>
                  </a:lnTo>
                  <a:lnTo>
                    <a:pt x="358" y="307"/>
                  </a:lnTo>
                  <a:lnTo>
                    <a:pt x="426" y="205"/>
                  </a:lnTo>
                  <a:cubicBezTo>
                    <a:pt x="392" y="137"/>
                    <a:pt x="358" y="68"/>
                    <a:pt x="341" y="0"/>
                  </a:cubicBezTo>
                  <a:close/>
                </a:path>
              </a:pathLst>
            </a:custGeom>
            <a:solidFill>
              <a:srgbClr val="4E7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2"/>
            <p:cNvSpPr/>
            <p:nvPr/>
          </p:nvSpPr>
          <p:spPr>
            <a:xfrm>
              <a:off x="1459795" y="3456549"/>
              <a:ext cx="116695" cy="219998"/>
            </a:xfrm>
            <a:custGeom>
              <a:avLst/>
              <a:gdLst/>
              <a:ahLst/>
              <a:cxnLst/>
              <a:rect l="l" t="t" r="r" b="b"/>
              <a:pathLst>
                <a:path w="5845" h="11553" extrusionOk="0">
                  <a:moveTo>
                    <a:pt x="0" y="1"/>
                  </a:moveTo>
                  <a:lnTo>
                    <a:pt x="0" y="1"/>
                  </a:lnTo>
                  <a:cubicBezTo>
                    <a:pt x="1789" y="3647"/>
                    <a:pt x="3578" y="7276"/>
                    <a:pt x="5368" y="10922"/>
                  </a:cubicBezTo>
                  <a:cubicBezTo>
                    <a:pt x="5504" y="11144"/>
                    <a:pt x="5657" y="11365"/>
                    <a:pt x="5845" y="11553"/>
                  </a:cubicBezTo>
                  <a:cubicBezTo>
                    <a:pt x="5811" y="11297"/>
                    <a:pt x="5793" y="11024"/>
                    <a:pt x="5776" y="10752"/>
                  </a:cubicBezTo>
                  <a:cubicBezTo>
                    <a:pt x="5708" y="10684"/>
                    <a:pt x="5589" y="10633"/>
                    <a:pt x="5572" y="10564"/>
                  </a:cubicBezTo>
                  <a:cubicBezTo>
                    <a:pt x="5385" y="9951"/>
                    <a:pt x="5214" y="9355"/>
                    <a:pt x="5044" y="8741"/>
                  </a:cubicBezTo>
                  <a:lnTo>
                    <a:pt x="4720" y="8281"/>
                  </a:lnTo>
                  <a:cubicBezTo>
                    <a:pt x="3970" y="7600"/>
                    <a:pt x="3766" y="6646"/>
                    <a:pt x="3476" y="5657"/>
                  </a:cubicBezTo>
                  <a:lnTo>
                    <a:pt x="3476" y="5657"/>
                  </a:lnTo>
                  <a:cubicBezTo>
                    <a:pt x="3561" y="5674"/>
                    <a:pt x="3664" y="5674"/>
                    <a:pt x="3749" y="5709"/>
                  </a:cubicBezTo>
                  <a:cubicBezTo>
                    <a:pt x="3851" y="5743"/>
                    <a:pt x="3919" y="5811"/>
                    <a:pt x="4004" y="5862"/>
                  </a:cubicBezTo>
                  <a:cubicBezTo>
                    <a:pt x="3970" y="5623"/>
                    <a:pt x="3953" y="5453"/>
                    <a:pt x="3936" y="5300"/>
                  </a:cubicBezTo>
                  <a:cubicBezTo>
                    <a:pt x="3800" y="5249"/>
                    <a:pt x="3681" y="5180"/>
                    <a:pt x="3561" y="5112"/>
                  </a:cubicBezTo>
                  <a:cubicBezTo>
                    <a:pt x="3272" y="4806"/>
                    <a:pt x="3016" y="4465"/>
                    <a:pt x="2761" y="4141"/>
                  </a:cubicBezTo>
                  <a:cubicBezTo>
                    <a:pt x="2267" y="3954"/>
                    <a:pt x="2267" y="3596"/>
                    <a:pt x="2454" y="3187"/>
                  </a:cubicBezTo>
                  <a:cubicBezTo>
                    <a:pt x="2897" y="2318"/>
                    <a:pt x="3340" y="1432"/>
                    <a:pt x="3783" y="546"/>
                  </a:cubicBezTo>
                  <a:cubicBezTo>
                    <a:pt x="3715" y="393"/>
                    <a:pt x="3664" y="239"/>
                    <a:pt x="3613" y="86"/>
                  </a:cubicBezTo>
                  <a:lnTo>
                    <a:pt x="2045" y="3085"/>
                  </a:lnTo>
                  <a:lnTo>
                    <a:pt x="409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2"/>
            <p:cNvSpPr/>
            <p:nvPr/>
          </p:nvSpPr>
          <p:spPr>
            <a:xfrm>
              <a:off x="2338115" y="3556807"/>
              <a:ext cx="145265" cy="184960"/>
            </a:xfrm>
            <a:custGeom>
              <a:avLst/>
              <a:gdLst/>
              <a:ahLst/>
              <a:cxnLst/>
              <a:rect l="l" t="t" r="r" b="b"/>
              <a:pathLst>
                <a:path w="7276" h="9713" extrusionOk="0">
                  <a:moveTo>
                    <a:pt x="648" y="1"/>
                  </a:moveTo>
                  <a:lnTo>
                    <a:pt x="375" y="69"/>
                  </a:lnTo>
                  <a:lnTo>
                    <a:pt x="0" y="120"/>
                  </a:lnTo>
                  <a:cubicBezTo>
                    <a:pt x="375" y="904"/>
                    <a:pt x="733" y="1704"/>
                    <a:pt x="1125" y="2488"/>
                  </a:cubicBezTo>
                  <a:cubicBezTo>
                    <a:pt x="1755" y="3766"/>
                    <a:pt x="2369" y="5061"/>
                    <a:pt x="3067" y="6322"/>
                  </a:cubicBezTo>
                  <a:cubicBezTo>
                    <a:pt x="3613" y="7242"/>
                    <a:pt x="4209" y="8145"/>
                    <a:pt x="4856" y="9014"/>
                  </a:cubicBezTo>
                  <a:cubicBezTo>
                    <a:pt x="4993" y="9218"/>
                    <a:pt x="5316" y="9286"/>
                    <a:pt x="5572" y="9355"/>
                  </a:cubicBezTo>
                  <a:cubicBezTo>
                    <a:pt x="5793" y="9423"/>
                    <a:pt x="6032" y="9372"/>
                    <a:pt x="5845" y="9712"/>
                  </a:cubicBezTo>
                  <a:cubicBezTo>
                    <a:pt x="6083" y="9627"/>
                    <a:pt x="6373" y="9610"/>
                    <a:pt x="6560" y="9457"/>
                  </a:cubicBezTo>
                  <a:cubicBezTo>
                    <a:pt x="6816" y="9252"/>
                    <a:pt x="7276" y="9116"/>
                    <a:pt x="7020" y="8622"/>
                  </a:cubicBezTo>
                  <a:lnTo>
                    <a:pt x="7020" y="8622"/>
                  </a:lnTo>
                  <a:cubicBezTo>
                    <a:pt x="6662" y="8741"/>
                    <a:pt x="6305" y="8826"/>
                    <a:pt x="5930" y="8895"/>
                  </a:cubicBezTo>
                  <a:cubicBezTo>
                    <a:pt x="5882" y="8901"/>
                    <a:pt x="5835" y="8905"/>
                    <a:pt x="5789" y="8905"/>
                  </a:cubicBezTo>
                  <a:cubicBezTo>
                    <a:pt x="5604" y="8905"/>
                    <a:pt x="5432" y="8850"/>
                    <a:pt x="5282" y="8741"/>
                  </a:cubicBezTo>
                  <a:cubicBezTo>
                    <a:pt x="4720" y="8077"/>
                    <a:pt x="4107" y="7429"/>
                    <a:pt x="3698" y="6680"/>
                  </a:cubicBezTo>
                  <a:cubicBezTo>
                    <a:pt x="2761" y="4942"/>
                    <a:pt x="1943" y="3153"/>
                    <a:pt x="1040" y="1398"/>
                  </a:cubicBezTo>
                  <a:cubicBezTo>
                    <a:pt x="784" y="921"/>
                    <a:pt x="648" y="495"/>
                    <a:pt x="886" y="1"/>
                  </a:cubicBez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2"/>
            <p:cNvSpPr/>
            <p:nvPr/>
          </p:nvSpPr>
          <p:spPr>
            <a:xfrm>
              <a:off x="1713910" y="3424729"/>
              <a:ext cx="167706" cy="117816"/>
            </a:xfrm>
            <a:custGeom>
              <a:avLst/>
              <a:gdLst/>
              <a:ahLst/>
              <a:cxnLst/>
              <a:rect l="l" t="t" r="r" b="b"/>
              <a:pathLst>
                <a:path w="8400" h="6187" extrusionOk="0">
                  <a:moveTo>
                    <a:pt x="4261" y="1"/>
                  </a:moveTo>
                  <a:cubicBezTo>
                    <a:pt x="3228" y="1"/>
                    <a:pt x="2595" y="606"/>
                    <a:pt x="2130" y="1535"/>
                  </a:cubicBezTo>
                  <a:cubicBezTo>
                    <a:pt x="1448" y="2916"/>
                    <a:pt x="716" y="4313"/>
                    <a:pt x="0" y="5693"/>
                  </a:cubicBezTo>
                  <a:lnTo>
                    <a:pt x="119" y="6187"/>
                  </a:lnTo>
                  <a:lnTo>
                    <a:pt x="426" y="6170"/>
                  </a:lnTo>
                  <a:cubicBezTo>
                    <a:pt x="460" y="5914"/>
                    <a:pt x="443" y="5608"/>
                    <a:pt x="545" y="5403"/>
                  </a:cubicBezTo>
                  <a:cubicBezTo>
                    <a:pt x="1193" y="4108"/>
                    <a:pt x="1874" y="2830"/>
                    <a:pt x="2539" y="1552"/>
                  </a:cubicBezTo>
                  <a:lnTo>
                    <a:pt x="3629" y="530"/>
                  </a:lnTo>
                  <a:cubicBezTo>
                    <a:pt x="4247" y="378"/>
                    <a:pt x="4780" y="298"/>
                    <a:pt x="5253" y="298"/>
                  </a:cubicBezTo>
                  <a:cubicBezTo>
                    <a:pt x="6474" y="298"/>
                    <a:pt x="7292" y="835"/>
                    <a:pt x="8127" y="2064"/>
                  </a:cubicBezTo>
                  <a:lnTo>
                    <a:pt x="8400" y="1961"/>
                  </a:lnTo>
                  <a:cubicBezTo>
                    <a:pt x="7899" y="652"/>
                    <a:pt x="6953" y="48"/>
                    <a:pt x="5605" y="48"/>
                  </a:cubicBezTo>
                  <a:cubicBezTo>
                    <a:pt x="5533" y="48"/>
                    <a:pt x="5459" y="50"/>
                    <a:pt x="5384" y="53"/>
                  </a:cubicBezTo>
                  <a:cubicBezTo>
                    <a:pt x="5316" y="58"/>
                    <a:pt x="5246" y="60"/>
                    <a:pt x="5175" y="60"/>
                  </a:cubicBezTo>
                  <a:cubicBezTo>
                    <a:pt x="4983" y="60"/>
                    <a:pt x="4783" y="44"/>
                    <a:pt x="4583" y="19"/>
                  </a:cubicBezTo>
                  <a:cubicBezTo>
                    <a:pt x="4472" y="7"/>
                    <a:pt x="4365" y="1"/>
                    <a:pt x="4261" y="1"/>
                  </a:cubicBez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2"/>
            <p:cNvSpPr/>
            <p:nvPr/>
          </p:nvSpPr>
          <p:spPr>
            <a:xfrm>
              <a:off x="1549937" y="3423986"/>
              <a:ext cx="110926" cy="38104"/>
            </a:xfrm>
            <a:custGeom>
              <a:avLst/>
              <a:gdLst/>
              <a:ahLst/>
              <a:cxnLst/>
              <a:rect l="l" t="t" r="r" b="b"/>
              <a:pathLst>
                <a:path w="5556" h="2001" extrusionOk="0">
                  <a:moveTo>
                    <a:pt x="1976" y="0"/>
                  </a:moveTo>
                  <a:cubicBezTo>
                    <a:pt x="1670" y="0"/>
                    <a:pt x="1363" y="9"/>
                    <a:pt x="1057" y="24"/>
                  </a:cubicBezTo>
                  <a:cubicBezTo>
                    <a:pt x="699" y="58"/>
                    <a:pt x="341" y="314"/>
                    <a:pt x="1" y="484"/>
                  </a:cubicBezTo>
                  <a:lnTo>
                    <a:pt x="750" y="501"/>
                  </a:lnTo>
                  <a:cubicBezTo>
                    <a:pt x="1333" y="501"/>
                    <a:pt x="1936" y="431"/>
                    <a:pt x="2514" y="431"/>
                  </a:cubicBezTo>
                  <a:cubicBezTo>
                    <a:pt x="2882" y="431"/>
                    <a:pt x="3241" y="459"/>
                    <a:pt x="3579" y="552"/>
                  </a:cubicBezTo>
                  <a:cubicBezTo>
                    <a:pt x="4209" y="740"/>
                    <a:pt x="4669" y="1489"/>
                    <a:pt x="5214" y="2000"/>
                  </a:cubicBezTo>
                  <a:lnTo>
                    <a:pt x="5555" y="1966"/>
                  </a:lnTo>
                  <a:cubicBezTo>
                    <a:pt x="5453" y="1813"/>
                    <a:pt x="5351" y="1660"/>
                    <a:pt x="5265" y="1489"/>
                  </a:cubicBezTo>
                  <a:cubicBezTo>
                    <a:pt x="4805" y="620"/>
                    <a:pt x="4124" y="92"/>
                    <a:pt x="3102" y="41"/>
                  </a:cubicBezTo>
                  <a:cubicBezTo>
                    <a:pt x="2726" y="13"/>
                    <a:pt x="2351" y="0"/>
                    <a:pt x="1976" y="0"/>
                  </a:cubicBez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2"/>
            <p:cNvSpPr/>
            <p:nvPr/>
          </p:nvSpPr>
          <p:spPr>
            <a:xfrm>
              <a:off x="2103387" y="3524035"/>
              <a:ext cx="30646" cy="54214"/>
            </a:xfrm>
            <a:custGeom>
              <a:avLst/>
              <a:gdLst/>
              <a:ahLst/>
              <a:cxnLst/>
              <a:rect l="l" t="t" r="r" b="b"/>
              <a:pathLst>
                <a:path w="1535" h="2847" extrusionOk="0">
                  <a:moveTo>
                    <a:pt x="1" y="1"/>
                  </a:moveTo>
                  <a:lnTo>
                    <a:pt x="1" y="1"/>
                  </a:lnTo>
                  <a:cubicBezTo>
                    <a:pt x="359" y="665"/>
                    <a:pt x="700" y="1347"/>
                    <a:pt x="1040" y="2028"/>
                  </a:cubicBezTo>
                  <a:cubicBezTo>
                    <a:pt x="1194" y="2301"/>
                    <a:pt x="1364" y="2573"/>
                    <a:pt x="1534" y="2846"/>
                  </a:cubicBezTo>
                  <a:cubicBezTo>
                    <a:pt x="1449" y="2301"/>
                    <a:pt x="1381" y="1756"/>
                    <a:pt x="1296" y="1210"/>
                  </a:cubicBezTo>
                  <a:cubicBezTo>
                    <a:pt x="1245" y="904"/>
                    <a:pt x="1160" y="614"/>
                    <a:pt x="1074" y="32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C9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2"/>
            <p:cNvSpPr/>
            <p:nvPr/>
          </p:nvSpPr>
          <p:spPr>
            <a:xfrm>
              <a:off x="1698936" y="3531500"/>
              <a:ext cx="22461" cy="27593"/>
            </a:xfrm>
            <a:custGeom>
              <a:avLst/>
              <a:gdLst/>
              <a:ahLst/>
              <a:cxnLst/>
              <a:rect l="l" t="t" r="r" b="b"/>
              <a:pathLst>
                <a:path w="1125" h="1449" extrusionOk="0">
                  <a:moveTo>
                    <a:pt x="0" y="1"/>
                  </a:moveTo>
                  <a:cubicBezTo>
                    <a:pt x="273" y="478"/>
                    <a:pt x="529" y="972"/>
                    <a:pt x="801" y="1449"/>
                  </a:cubicBezTo>
                  <a:lnTo>
                    <a:pt x="1125" y="1210"/>
                  </a:lnTo>
                  <a:lnTo>
                    <a:pt x="869" y="597"/>
                  </a:lnTo>
                  <a:lnTo>
                    <a:pt x="750" y="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AC7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2"/>
            <p:cNvSpPr/>
            <p:nvPr/>
          </p:nvSpPr>
          <p:spPr>
            <a:xfrm>
              <a:off x="1885349" y="3480238"/>
              <a:ext cx="11919" cy="12340"/>
            </a:xfrm>
            <a:custGeom>
              <a:avLst/>
              <a:gdLst/>
              <a:ahLst/>
              <a:cxnLst/>
              <a:rect l="l" t="t" r="r" b="b"/>
              <a:pathLst>
                <a:path w="597" h="648" extrusionOk="0">
                  <a:moveTo>
                    <a:pt x="0" y="1"/>
                  </a:moveTo>
                  <a:lnTo>
                    <a:pt x="324" y="648"/>
                  </a:lnTo>
                  <a:lnTo>
                    <a:pt x="597" y="478"/>
                  </a:lnTo>
                  <a:lnTo>
                    <a:pt x="341" y="1"/>
                  </a:ln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2"/>
            <p:cNvSpPr/>
            <p:nvPr/>
          </p:nvSpPr>
          <p:spPr>
            <a:xfrm>
              <a:off x="1884331" y="3469859"/>
              <a:ext cx="7846" cy="10397"/>
            </a:xfrm>
            <a:custGeom>
              <a:avLst/>
              <a:gdLst/>
              <a:ahLst/>
              <a:cxnLst/>
              <a:rect l="l" t="t" r="r" b="b"/>
              <a:pathLst>
                <a:path w="393" h="546" extrusionOk="0">
                  <a:moveTo>
                    <a:pt x="0" y="0"/>
                  </a:moveTo>
                  <a:lnTo>
                    <a:pt x="0" y="0"/>
                  </a:lnTo>
                  <a:cubicBezTo>
                    <a:pt x="17" y="188"/>
                    <a:pt x="34" y="375"/>
                    <a:pt x="51" y="546"/>
                  </a:cubicBezTo>
                  <a:lnTo>
                    <a:pt x="392" y="5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2"/>
            <p:cNvSpPr/>
            <p:nvPr/>
          </p:nvSpPr>
          <p:spPr>
            <a:xfrm>
              <a:off x="1876165" y="3461747"/>
              <a:ext cx="8186" cy="5522"/>
            </a:xfrm>
            <a:custGeom>
              <a:avLst/>
              <a:gdLst/>
              <a:ahLst/>
              <a:cxnLst/>
              <a:rect l="l" t="t" r="r" b="b"/>
              <a:pathLst>
                <a:path w="410" h="290" extrusionOk="0">
                  <a:moveTo>
                    <a:pt x="256" y="0"/>
                  </a:moveTo>
                  <a:lnTo>
                    <a:pt x="0" y="120"/>
                  </a:lnTo>
                  <a:lnTo>
                    <a:pt x="409" y="29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2"/>
            <p:cNvSpPr/>
            <p:nvPr/>
          </p:nvSpPr>
          <p:spPr>
            <a:xfrm>
              <a:off x="1354001" y="3434440"/>
              <a:ext cx="80978" cy="161309"/>
            </a:xfrm>
            <a:custGeom>
              <a:avLst/>
              <a:gdLst/>
              <a:ahLst/>
              <a:cxnLst/>
              <a:rect l="l" t="t" r="r" b="b"/>
              <a:pathLst>
                <a:path w="4056" h="8471" extrusionOk="0">
                  <a:moveTo>
                    <a:pt x="1315" y="0"/>
                  </a:moveTo>
                  <a:cubicBezTo>
                    <a:pt x="864" y="0"/>
                    <a:pt x="680" y="268"/>
                    <a:pt x="648" y="719"/>
                  </a:cubicBezTo>
                  <a:cubicBezTo>
                    <a:pt x="461" y="2644"/>
                    <a:pt x="273" y="4586"/>
                    <a:pt x="69" y="6512"/>
                  </a:cubicBezTo>
                  <a:cubicBezTo>
                    <a:pt x="1" y="7108"/>
                    <a:pt x="205" y="7500"/>
                    <a:pt x="733" y="7687"/>
                  </a:cubicBezTo>
                  <a:cubicBezTo>
                    <a:pt x="850" y="7733"/>
                    <a:pt x="951" y="7758"/>
                    <a:pt x="1034" y="7758"/>
                  </a:cubicBezTo>
                  <a:cubicBezTo>
                    <a:pt x="1229" y="7758"/>
                    <a:pt x="1330" y="7623"/>
                    <a:pt x="1330" y="7313"/>
                  </a:cubicBezTo>
                  <a:cubicBezTo>
                    <a:pt x="1347" y="6972"/>
                    <a:pt x="1364" y="6648"/>
                    <a:pt x="1364" y="6307"/>
                  </a:cubicBezTo>
                  <a:cubicBezTo>
                    <a:pt x="1347" y="5217"/>
                    <a:pt x="1347" y="4109"/>
                    <a:pt x="1278" y="3019"/>
                  </a:cubicBezTo>
                  <a:cubicBezTo>
                    <a:pt x="1227" y="2661"/>
                    <a:pt x="1159" y="2303"/>
                    <a:pt x="1040" y="1945"/>
                  </a:cubicBezTo>
                  <a:cubicBezTo>
                    <a:pt x="1023" y="1860"/>
                    <a:pt x="972" y="1741"/>
                    <a:pt x="1023" y="1673"/>
                  </a:cubicBezTo>
                  <a:cubicBezTo>
                    <a:pt x="1079" y="1616"/>
                    <a:pt x="1159" y="1583"/>
                    <a:pt x="1233" y="1583"/>
                  </a:cubicBezTo>
                  <a:cubicBezTo>
                    <a:pt x="1249" y="1583"/>
                    <a:pt x="1264" y="1585"/>
                    <a:pt x="1278" y="1588"/>
                  </a:cubicBezTo>
                  <a:cubicBezTo>
                    <a:pt x="1568" y="1622"/>
                    <a:pt x="1841" y="1673"/>
                    <a:pt x="2113" y="1724"/>
                  </a:cubicBezTo>
                  <a:lnTo>
                    <a:pt x="2301" y="1554"/>
                  </a:lnTo>
                  <a:cubicBezTo>
                    <a:pt x="2454" y="2201"/>
                    <a:pt x="2624" y="2849"/>
                    <a:pt x="2744" y="3496"/>
                  </a:cubicBezTo>
                  <a:cubicBezTo>
                    <a:pt x="2778" y="3615"/>
                    <a:pt x="2607" y="3786"/>
                    <a:pt x="2539" y="3939"/>
                  </a:cubicBezTo>
                  <a:lnTo>
                    <a:pt x="2539" y="4672"/>
                  </a:lnTo>
                  <a:cubicBezTo>
                    <a:pt x="2641" y="5063"/>
                    <a:pt x="2744" y="5472"/>
                    <a:pt x="2863" y="5864"/>
                  </a:cubicBezTo>
                  <a:lnTo>
                    <a:pt x="2744" y="5898"/>
                  </a:lnTo>
                  <a:lnTo>
                    <a:pt x="2539" y="5046"/>
                  </a:lnTo>
                  <a:cubicBezTo>
                    <a:pt x="2522" y="5489"/>
                    <a:pt x="2522" y="5949"/>
                    <a:pt x="2522" y="6392"/>
                  </a:cubicBezTo>
                  <a:cubicBezTo>
                    <a:pt x="2505" y="6597"/>
                    <a:pt x="2471" y="6801"/>
                    <a:pt x="2454" y="7006"/>
                  </a:cubicBezTo>
                  <a:cubicBezTo>
                    <a:pt x="2437" y="7347"/>
                    <a:pt x="2437" y="7704"/>
                    <a:pt x="2420" y="8045"/>
                  </a:cubicBezTo>
                  <a:cubicBezTo>
                    <a:pt x="2590" y="8130"/>
                    <a:pt x="2744" y="8233"/>
                    <a:pt x="2897" y="8318"/>
                  </a:cubicBezTo>
                  <a:cubicBezTo>
                    <a:pt x="3100" y="8419"/>
                    <a:pt x="3274" y="8470"/>
                    <a:pt x="3420" y="8470"/>
                  </a:cubicBezTo>
                  <a:cubicBezTo>
                    <a:pt x="3740" y="8470"/>
                    <a:pt x="3924" y="8224"/>
                    <a:pt x="3970" y="7721"/>
                  </a:cubicBezTo>
                  <a:cubicBezTo>
                    <a:pt x="3953" y="6580"/>
                    <a:pt x="3919" y="5438"/>
                    <a:pt x="3919" y="4297"/>
                  </a:cubicBezTo>
                  <a:cubicBezTo>
                    <a:pt x="3919" y="4212"/>
                    <a:pt x="4005" y="4109"/>
                    <a:pt x="4056" y="4024"/>
                  </a:cubicBezTo>
                  <a:cubicBezTo>
                    <a:pt x="3596" y="3223"/>
                    <a:pt x="3204" y="2388"/>
                    <a:pt x="2676" y="1639"/>
                  </a:cubicBezTo>
                  <a:cubicBezTo>
                    <a:pt x="2369" y="1230"/>
                    <a:pt x="1858" y="974"/>
                    <a:pt x="1432" y="651"/>
                  </a:cubicBezTo>
                  <a:cubicBezTo>
                    <a:pt x="1244" y="514"/>
                    <a:pt x="1023" y="429"/>
                    <a:pt x="1415" y="276"/>
                  </a:cubicBezTo>
                  <a:lnTo>
                    <a:pt x="1398" y="3"/>
                  </a:lnTo>
                  <a:cubicBezTo>
                    <a:pt x="1369" y="1"/>
                    <a:pt x="1341" y="0"/>
                    <a:pt x="1315" y="0"/>
                  </a:cubicBezTo>
                  <a:close/>
                </a:path>
              </a:pathLst>
            </a:custGeom>
            <a:solidFill>
              <a:srgbClr val="BC9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2"/>
            <p:cNvSpPr/>
            <p:nvPr/>
          </p:nvSpPr>
          <p:spPr>
            <a:xfrm>
              <a:off x="1818666" y="3465956"/>
              <a:ext cx="136101" cy="284895"/>
            </a:xfrm>
            <a:custGeom>
              <a:avLst/>
              <a:gdLst/>
              <a:ahLst/>
              <a:cxnLst/>
              <a:rect l="l" t="t" r="r" b="b"/>
              <a:pathLst>
                <a:path w="6817" h="14961" extrusionOk="0">
                  <a:moveTo>
                    <a:pt x="563" y="1"/>
                  </a:moveTo>
                  <a:cubicBezTo>
                    <a:pt x="529" y="35"/>
                    <a:pt x="512" y="69"/>
                    <a:pt x="495" y="86"/>
                  </a:cubicBezTo>
                  <a:cubicBezTo>
                    <a:pt x="495" y="120"/>
                    <a:pt x="495" y="137"/>
                    <a:pt x="495" y="154"/>
                  </a:cubicBezTo>
                  <a:cubicBezTo>
                    <a:pt x="1006" y="1211"/>
                    <a:pt x="1142" y="2352"/>
                    <a:pt x="1194" y="3511"/>
                  </a:cubicBezTo>
                  <a:cubicBezTo>
                    <a:pt x="1245" y="4277"/>
                    <a:pt x="1279" y="5061"/>
                    <a:pt x="1296" y="5845"/>
                  </a:cubicBezTo>
                  <a:cubicBezTo>
                    <a:pt x="1364" y="5777"/>
                    <a:pt x="1517" y="5726"/>
                    <a:pt x="1517" y="5658"/>
                  </a:cubicBezTo>
                  <a:cubicBezTo>
                    <a:pt x="1500" y="5027"/>
                    <a:pt x="1466" y="4380"/>
                    <a:pt x="1449" y="3749"/>
                  </a:cubicBezTo>
                  <a:cubicBezTo>
                    <a:pt x="1449" y="3289"/>
                    <a:pt x="1449" y="2846"/>
                    <a:pt x="1449" y="2318"/>
                  </a:cubicBezTo>
                  <a:cubicBezTo>
                    <a:pt x="2352" y="3698"/>
                    <a:pt x="2506" y="5129"/>
                    <a:pt x="2199" y="6646"/>
                  </a:cubicBezTo>
                  <a:lnTo>
                    <a:pt x="2403" y="6646"/>
                  </a:lnTo>
                  <a:lnTo>
                    <a:pt x="2557" y="6526"/>
                  </a:lnTo>
                  <a:cubicBezTo>
                    <a:pt x="2784" y="6207"/>
                    <a:pt x="2924" y="6045"/>
                    <a:pt x="3052" y="6045"/>
                  </a:cubicBezTo>
                  <a:cubicBezTo>
                    <a:pt x="3184" y="6045"/>
                    <a:pt x="3304" y="6215"/>
                    <a:pt x="3494" y="6561"/>
                  </a:cubicBezTo>
                  <a:cubicBezTo>
                    <a:pt x="3732" y="7004"/>
                    <a:pt x="3920" y="7481"/>
                    <a:pt x="4192" y="7924"/>
                  </a:cubicBezTo>
                  <a:cubicBezTo>
                    <a:pt x="4465" y="8367"/>
                    <a:pt x="4346" y="8690"/>
                    <a:pt x="4005" y="8997"/>
                  </a:cubicBezTo>
                  <a:lnTo>
                    <a:pt x="1756" y="13376"/>
                  </a:lnTo>
                  <a:lnTo>
                    <a:pt x="529" y="14296"/>
                  </a:lnTo>
                  <a:lnTo>
                    <a:pt x="1" y="14517"/>
                  </a:lnTo>
                  <a:lnTo>
                    <a:pt x="35" y="14654"/>
                  </a:lnTo>
                  <a:lnTo>
                    <a:pt x="291" y="14960"/>
                  </a:lnTo>
                  <a:cubicBezTo>
                    <a:pt x="1211" y="14875"/>
                    <a:pt x="1739" y="14228"/>
                    <a:pt x="2131" y="13529"/>
                  </a:cubicBezTo>
                  <a:cubicBezTo>
                    <a:pt x="2812" y="12285"/>
                    <a:pt x="3374" y="10991"/>
                    <a:pt x="4022" y="9730"/>
                  </a:cubicBezTo>
                  <a:cubicBezTo>
                    <a:pt x="4158" y="9423"/>
                    <a:pt x="4363" y="9167"/>
                    <a:pt x="4584" y="8827"/>
                  </a:cubicBezTo>
                  <a:cubicBezTo>
                    <a:pt x="5249" y="10053"/>
                    <a:pt x="5862" y="11161"/>
                    <a:pt x="6475" y="12268"/>
                  </a:cubicBezTo>
                  <a:lnTo>
                    <a:pt x="6663" y="12405"/>
                  </a:lnTo>
                  <a:lnTo>
                    <a:pt x="6629" y="12439"/>
                  </a:lnTo>
                  <a:lnTo>
                    <a:pt x="6816" y="12371"/>
                  </a:lnTo>
                  <a:cubicBezTo>
                    <a:pt x="6663" y="12013"/>
                    <a:pt x="6527" y="11638"/>
                    <a:pt x="6356" y="11297"/>
                  </a:cubicBezTo>
                  <a:cubicBezTo>
                    <a:pt x="4840" y="8179"/>
                    <a:pt x="3306" y="5044"/>
                    <a:pt x="1756" y="1926"/>
                  </a:cubicBezTo>
                  <a:cubicBezTo>
                    <a:pt x="1415" y="1262"/>
                    <a:pt x="955" y="648"/>
                    <a:pt x="563" y="1"/>
                  </a:cubicBez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2"/>
            <p:cNvSpPr/>
            <p:nvPr/>
          </p:nvSpPr>
          <p:spPr>
            <a:xfrm>
              <a:off x="1374744" y="3440001"/>
              <a:ext cx="185076" cy="290398"/>
            </a:xfrm>
            <a:custGeom>
              <a:avLst/>
              <a:gdLst/>
              <a:ahLst/>
              <a:cxnLst/>
              <a:rect l="l" t="t" r="r" b="b"/>
              <a:pathLst>
                <a:path w="9270" h="15250" extrusionOk="0">
                  <a:moveTo>
                    <a:pt x="393" y="1"/>
                  </a:moveTo>
                  <a:lnTo>
                    <a:pt x="393" y="1"/>
                  </a:lnTo>
                  <a:cubicBezTo>
                    <a:pt x="1" y="137"/>
                    <a:pt x="205" y="239"/>
                    <a:pt x="410" y="376"/>
                  </a:cubicBezTo>
                  <a:cubicBezTo>
                    <a:pt x="836" y="682"/>
                    <a:pt x="1347" y="955"/>
                    <a:pt x="1637" y="1364"/>
                  </a:cubicBezTo>
                  <a:cubicBezTo>
                    <a:pt x="2165" y="2114"/>
                    <a:pt x="2574" y="2948"/>
                    <a:pt x="3017" y="3749"/>
                  </a:cubicBezTo>
                  <a:lnTo>
                    <a:pt x="3153" y="3885"/>
                  </a:lnTo>
                  <a:lnTo>
                    <a:pt x="3494" y="4516"/>
                  </a:lnTo>
                  <a:lnTo>
                    <a:pt x="4090" y="6646"/>
                  </a:lnTo>
                  <a:cubicBezTo>
                    <a:pt x="4277" y="6986"/>
                    <a:pt x="4465" y="7344"/>
                    <a:pt x="4635" y="7685"/>
                  </a:cubicBezTo>
                  <a:lnTo>
                    <a:pt x="5181" y="8963"/>
                  </a:lnTo>
                  <a:cubicBezTo>
                    <a:pt x="5232" y="8775"/>
                    <a:pt x="5283" y="8571"/>
                    <a:pt x="5368" y="8230"/>
                  </a:cubicBezTo>
                  <a:lnTo>
                    <a:pt x="5998" y="9883"/>
                  </a:lnTo>
                  <a:lnTo>
                    <a:pt x="6118" y="10445"/>
                  </a:lnTo>
                  <a:cubicBezTo>
                    <a:pt x="6305" y="10633"/>
                    <a:pt x="6492" y="10837"/>
                    <a:pt x="6646" y="11059"/>
                  </a:cubicBezTo>
                  <a:cubicBezTo>
                    <a:pt x="7413" y="12456"/>
                    <a:pt x="8145" y="13853"/>
                    <a:pt x="8895" y="15250"/>
                  </a:cubicBezTo>
                  <a:lnTo>
                    <a:pt x="9270" y="15250"/>
                  </a:lnTo>
                  <a:cubicBezTo>
                    <a:pt x="8724" y="14211"/>
                    <a:pt x="8179" y="13154"/>
                    <a:pt x="7651" y="12098"/>
                  </a:cubicBezTo>
                  <a:cubicBezTo>
                    <a:pt x="6186" y="9116"/>
                    <a:pt x="4738" y="6152"/>
                    <a:pt x="3272" y="3187"/>
                  </a:cubicBezTo>
                  <a:cubicBezTo>
                    <a:pt x="2948" y="2557"/>
                    <a:pt x="2591" y="1943"/>
                    <a:pt x="2199" y="1347"/>
                  </a:cubicBezTo>
                  <a:cubicBezTo>
                    <a:pt x="1790" y="682"/>
                    <a:pt x="1142" y="205"/>
                    <a:pt x="393" y="1"/>
                  </a:cubicBez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2"/>
            <p:cNvSpPr/>
            <p:nvPr/>
          </p:nvSpPr>
          <p:spPr>
            <a:xfrm>
              <a:off x="2241505" y="3489968"/>
              <a:ext cx="75887" cy="257969"/>
            </a:xfrm>
            <a:custGeom>
              <a:avLst/>
              <a:gdLst/>
              <a:ahLst/>
              <a:cxnLst/>
              <a:rect l="l" t="t" r="r" b="b"/>
              <a:pathLst>
                <a:path w="3801" h="13547" extrusionOk="0">
                  <a:moveTo>
                    <a:pt x="767" y="1"/>
                  </a:moveTo>
                  <a:cubicBezTo>
                    <a:pt x="733" y="171"/>
                    <a:pt x="699" y="341"/>
                    <a:pt x="665" y="529"/>
                  </a:cubicBezTo>
                  <a:lnTo>
                    <a:pt x="1670" y="2863"/>
                  </a:lnTo>
                  <a:lnTo>
                    <a:pt x="2676" y="4090"/>
                  </a:lnTo>
                  <a:lnTo>
                    <a:pt x="1773" y="4158"/>
                  </a:lnTo>
                  <a:cubicBezTo>
                    <a:pt x="1585" y="4976"/>
                    <a:pt x="1398" y="5794"/>
                    <a:pt x="1176" y="6612"/>
                  </a:cubicBezTo>
                  <a:cubicBezTo>
                    <a:pt x="1108" y="6799"/>
                    <a:pt x="1006" y="6969"/>
                    <a:pt x="870" y="7123"/>
                  </a:cubicBezTo>
                  <a:cubicBezTo>
                    <a:pt x="921" y="7327"/>
                    <a:pt x="955" y="7549"/>
                    <a:pt x="989" y="7753"/>
                  </a:cubicBezTo>
                  <a:lnTo>
                    <a:pt x="1364" y="7225"/>
                  </a:lnTo>
                  <a:cubicBezTo>
                    <a:pt x="1619" y="6526"/>
                    <a:pt x="1875" y="5845"/>
                    <a:pt x="2130" y="5146"/>
                  </a:cubicBezTo>
                  <a:cubicBezTo>
                    <a:pt x="2199" y="4925"/>
                    <a:pt x="2250" y="4703"/>
                    <a:pt x="2335" y="4465"/>
                  </a:cubicBezTo>
                  <a:cubicBezTo>
                    <a:pt x="3033" y="4925"/>
                    <a:pt x="3272" y="6066"/>
                    <a:pt x="2965" y="7123"/>
                  </a:cubicBezTo>
                  <a:lnTo>
                    <a:pt x="3119" y="7395"/>
                  </a:lnTo>
                  <a:cubicBezTo>
                    <a:pt x="3187" y="7497"/>
                    <a:pt x="3323" y="7634"/>
                    <a:pt x="3306" y="7685"/>
                  </a:cubicBezTo>
                  <a:cubicBezTo>
                    <a:pt x="2505" y="9218"/>
                    <a:pt x="1687" y="10752"/>
                    <a:pt x="870" y="12285"/>
                  </a:cubicBezTo>
                  <a:cubicBezTo>
                    <a:pt x="835" y="12336"/>
                    <a:pt x="733" y="12353"/>
                    <a:pt x="648" y="12387"/>
                  </a:cubicBezTo>
                  <a:lnTo>
                    <a:pt x="375" y="12370"/>
                  </a:lnTo>
                  <a:cubicBezTo>
                    <a:pt x="239" y="12711"/>
                    <a:pt x="120" y="13052"/>
                    <a:pt x="1" y="13393"/>
                  </a:cubicBezTo>
                  <a:lnTo>
                    <a:pt x="1" y="13546"/>
                  </a:lnTo>
                  <a:cubicBezTo>
                    <a:pt x="444" y="13154"/>
                    <a:pt x="1057" y="12848"/>
                    <a:pt x="1330" y="12353"/>
                  </a:cubicBezTo>
                  <a:cubicBezTo>
                    <a:pt x="2199" y="10820"/>
                    <a:pt x="2948" y="9235"/>
                    <a:pt x="3749" y="7668"/>
                  </a:cubicBezTo>
                  <a:cubicBezTo>
                    <a:pt x="3766" y="7157"/>
                    <a:pt x="3783" y="6629"/>
                    <a:pt x="3800" y="6117"/>
                  </a:cubicBezTo>
                  <a:cubicBezTo>
                    <a:pt x="2795" y="4073"/>
                    <a:pt x="1773" y="2028"/>
                    <a:pt x="767" y="1"/>
                  </a:cubicBez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2"/>
            <p:cNvSpPr/>
            <p:nvPr/>
          </p:nvSpPr>
          <p:spPr>
            <a:xfrm>
              <a:off x="1579525" y="3666473"/>
              <a:ext cx="124522" cy="90985"/>
            </a:xfrm>
            <a:custGeom>
              <a:avLst/>
              <a:gdLst/>
              <a:ahLst/>
              <a:cxnLst/>
              <a:rect l="l" t="t" r="r" b="b"/>
              <a:pathLst>
                <a:path w="6237" h="4778" extrusionOk="0">
                  <a:moveTo>
                    <a:pt x="5896" y="0"/>
                  </a:moveTo>
                  <a:cubicBezTo>
                    <a:pt x="5538" y="733"/>
                    <a:pt x="5129" y="1483"/>
                    <a:pt x="4789" y="2215"/>
                  </a:cubicBezTo>
                  <a:cubicBezTo>
                    <a:pt x="4448" y="2965"/>
                    <a:pt x="3715" y="3170"/>
                    <a:pt x="3085" y="3476"/>
                  </a:cubicBezTo>
                  <a:cubicBezTo>
                    <a:pt x="3080" y="3478"/>
                    <a:pt x="3074" y="3479"/>
                    <a:pt x="3067" y="3479"/>
                  </a:cubicBezTo>
                  <a:cubicBezTo>
                    <a:pt x="2957" y="3479"/>
                    <a:pt x="2625" y="3231"/>
                    <a:pt x="2625" y="3118"/>
                  </a:cubicBezTo>
                  <a:cubicBezTo>
                    <a:pt x="2642" y="2658"/>
                    <a:pt x="2676" y="2198"/>
                    <a:pt x="2761" y="1755"/>
                  </a:cubicBezTo>
                  <a:lnTo>
                    <a:pt x="2608" y="1619"/>
                  </a:lnTo>
                  <a:lnTo>
                    <a:pt x="2420" y="1619"/>
                  </a:lnTo>
                  <a:lnTo>
                    <a:pt x="2250" y="1875"/>
                  </a:lnTo>
                  <a:cubicBezTo>
                    <a:pt x="2216" y="2301"/>
                    <a:pt x="2182" y="2744"/>
                    <a:pt x="2148" y="3238"/>
                  </a:cubicBezTo>
                  <a:cubicBezTo>
                    <a:pt x="1551" y="3084"/>
                    <a:pt x="1466" y="2710"/>
                    <a:pt x="1500" y="2250"/>
                  </a:cubicBezTo>
                  <a:lnTo>
                    <a:pt x="1228" y="1960"/>
                  </a:lnTo>
                  <a:cubicBezTo>
                    <a:pt x="1108" y="1909"/>
                    <a:pt x="955" y="1892"/>
                    <a:pt x="887" y="1807"/>
                  </a:cubicBezTo>
                  <a:cubicBezTo>
                    <a:pt x="665" y="1551"/>
                    <a:pt x="495" y="1261"/>
                    <a:pt x="308" y="989"/>
                  </a:cubicBezTo>
                  <a:lnTo>
                    <a:pt x="1" y="989"/>
                  </a:lnTo>
                  <a:cubicBezTo>
                    <a:pt x="546" y="2147"/>
                    <a:pt x="1160" y="3238"/>
                    <a:pt x="2250" y="4022"/>
                  </a:cubicBezTo>
                  <a:lnTo>
                    <a:pt x="2165" y="4226"/>
                  </a:lnTo>
                  <a:lnTo>
                    <a:pt x="495" y="4311"/>
                  </a:lnTo>
                  <a:lnTo>
                    <a:pt x="614" y="4737"/>
                  </a:lnTo>
                  <a:lnTo>
                    <a:pt x="870" y="4754"/>
                  </a:lnTo>
                  <a:lnTo>
                    <a:pt x="1739" y="4754"/>
                  </a:lnTo>
                  <a:cubicBezTo>
                    <a:pt x="1909" y="4769"/>
                    <a:pt x="2079" y="4777"/>
                    <a:pt x="2246" y="4777"/>
                  </a:cubicBezTo>
                  <a:cubicBezTo>
                    <a:pt x="3071" y="4777"/>
                    <a:pt x="3842" y="4570"/>
                    <a:pt x="4295" y="3834"/>
                  </a:cubicBezTo>
                  <a:cubicBezTo>
                    <a:pt x="5044" y="2641"/>
                    <a:pt x="5590" y="1329"/>
                    <a:pt x="6237" y="86"/>
                  </a:cubicBezTo>
                  <a:lnTo>
                    <a:pt x="5896" y="0"/>
                  </a:ln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2"/>
            <p:cNvSpPr/>
            <p:nvPr/>
          </p:nvSpPr>
          <p:spPr>
            <a:xfrm>
              <a:off x="1362506" y="3566538"/>
              <a:ext cx="120109" cy="173610"/>
            </a:xfrm>
            <a:custGeom>
              <a:avLst/>
              <a:gdLst/>
              <a:ahLst/>
              <a:cxnLst/>
              <a:rect l="l" t="t" r="r" b="b"/>
              <a:pathLst>
                <a:path w="6016" h="9117" extrusionOk="0">
                  <a:moveTo>
                    <a:pt x="4686" y="1"/>
                  </a:moveTo>
                  <a:cubicBezTo>
                    <a:pt x="4601" y="1023"/>
                    <a:pt x="4669" y="2045"/>
                    <a:pt x="4124" y="3033"/>
                  </a:cubicBezTo>
                  <a:cubicBezTo>
                    <a:pt x="3596" y="4005"/>
                    <a:pt x="3118" y="5027"/>
                    <a:pt x="2624" y="6015"/>
                  </a:cubicBezTo>
                  <a:cubicBezTo>
                    <a:pt x="2079" y="7123"/>
                    <a:pt x="1500" y="8213"/>
                    <a:pt x="273" y="8724"/>
                  </a:cubicBezTo>
                  <a:lnTo>
                    <a:pt x="0" y="9116"/>
                  </a:lnTo>
                  <a:cubicBezTo>
                    <a:pt x="1091" y="9082"/>
                    <a:pt x="1721" y="8332"/>
                    <a:pt x="2198" y="7515"/>
                  </a:cubicBezTo>
                  <a:cubicBezTo>
                    <a:pt x="2965" y="6220"/>
                    <a:pt x="3647" y="4857"/>
                    <a:pt x="4277" y="3664"/>
                  </a:cubicBezTo>
                  <a:lnTo>
                    <a:pt x="6015" y="3868"/>
                  </a:lnTo>
                  <a:cubicBezTo>
                    <a:pt x="5964" y="3698"/>
                    <a:pt x="5930" y="3511"/>
                    <a:pt x="5913" y="3425"/>
                  </a:cubicBezTo>
                  <a:cubicBezTo>
                    <a:pt x="5879" y="3424"/>
                    <a:pt x="5845" y="3423"/>
                    <a:pt x="5812" y="3423"/>
                  </a:cubicBezTo>
                  <a:cubicBezTo>
                    <a:pt x="5663" y="3423"/>
                    <a:pt x="5516" y="3436"/>
                    <a:pt x="5390" y="3436"/>
                  </a:cubicBezTo>
                  <a:cubicBezTo>
                    <a:pt x="5254" y="3436"/>
                    <a:pt x="5142" y="3421"/>
                    <a:pt x="5078" y="3357"/>
                  </a:cubicBezTo>
                  <a:cubicBezTo>
                    <a:pt x="4873" y="3119"/>
                    <a:pt x="4771" y="2812"/>
                    <a:pt x="4788" y="2505"/>
                  </a:cubicBezTo>
                  <a:cubicBezTo>
                    <a:pt x="4908" y="2011"/>
                    <a:pt x="5061" y="1517"/>
                    <a:pt x="5248" y="1040"/>
                  </a:cubicBezTo>
                  <a:cubicBezTo>
                    <a:pt x="5061" y="699"/>
                    <a:pt x="4873" y="341"/>
                    <a:pt x="4686" y="1"/>
                  </a:cubicBez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2"/>
            <p:cNvSpPr/>
            <p:nvPr/>
          </p:nvSpPr>
          <p:spPr>
            <a:xfrm>
              <a:off x="1329504" y="3628179"/>
              <a:ext cx="167387" cy="126423"/>
            </a:xfrm>
            <a:custGeom>
              <a:avLst/>
              <a:gdLst/>
              <a:ahLst/>
              <a:cxnLst/>
              <a:rect l="l" t="t" r="r" b="b"/>
              <a:pathLst>
                <a:path w="8384" h="6639" extrusionOk="0">
                  <a:moveTo>
                    <a:pt x="8264" y="1"/>
                  </a:moveTo>
                  <a:lnTo>
                    <a:pt x="8009" y="631"/>
                  </a:lnTo>
                  <a:cubicBezTo>
                    <a:pt x="7106" y="2386"/>
                    <a:pt x="6390" y="4261"/>
                    <a:pt x="5112" y="5794"/>
                  </a:cubicBezTo>
                  <a:cubicBezTo>
                    <a:pt x="4976" y="5981"/>
                    <a:pt x="4789" y="6118"/>
                    <a:pt x="4567" y="6169"/>
                  </a:cubicBezTo>
                  <a:cubicBezTo>
                    <a:pt x="4359" y="6172"/>
                    <a:pt x="4152" y="6173"/>
                    <a:pt x="3946" y="6173"/>
                  </a:cubicBezTo>
                  <a:cubicBezTo>
                    <a:pt x="3072" y="6173"/>
                    <a:pt x="2215" y="6149"/>
                    <a:pt x="1347" y="6135"/>
                  </a:cubicBezTo>
                  <a:cubicBezTo>
                    <a:pt x="716" y="6067"/>
                    <a:pt x="853" y="5368"/>
                    <a:pt x="495" y="5061"/>
                  </a:cubicBezTo>
                  <a:lnTo>
                    <a:pt x="1" y="5078"/>
                  </a:lnTo>
                  <a:cubicBezTo>
                    <a:pt x="171" y="5300"/>
                    <a:pt x="324" y="5538"/>
                    <a:pt x="444" y="5794"/>
                  </a:cubicBezTo>
                  <a:cubicBezTo>
                    <a:pt x="665" y="6493"/>
                    <a:pt x="1159" y="6629"/>
                    <a:pt x="1807" y="6629"/>
                  </a:cubicBezTo>
                  <a:cubicBezTo>
                    <a:pt x="2250" y="6629"/>
                    <a:pt x="2678" y="6606"/>
                    <a:pt x="3106" y="6606"/>
                  </a:cubicBezTo>
                  <a:cubicBezTo>
                    <a:pt x="3319" y="6606"/>
                    <a:pt x="3533" y="6612"/>
                    <a:pt x="3749" y="6629"/>
                  </a:cubicBezTo>
                  <a:cubicBezTo>
                    <a:pt x="3829" y="6635"/>
                    <a:pt x="3908" y="6639"/>
                    <a:pt x="3985" y="6639"/>
                  </a:cubicBezTo>
                  <a:cubicBezTo>
                    <a:pt x="4727" y="6639"/>
                    <a:pt x="5321" y="6338"/>
                    <a:pt x="5692" y="5675"/>
                  </a:cubicBezTo>
                  <a:cubicBezTo>
                    <a:pt x="6612" y="3971"/>
                    <a:pt x="7481" y="2267"/>
                    <a:pt x="8384" y="563"/>
                  </a:cubicBezTo>
                  <a:lnTo>
                    <a:pt x="8264" y="1"/>
                  </a:ln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2"/>
            <p:cNvSpPr/>
            <p:nvPr/>
          </p:nvSpPr>
          <p:spPr>
            <a:xfrm>
              <a:off x="1373726" y="3464013"/>
              <a:ext cx="35737" cy="90547"/>
            </a:xfrm>
            <a:custGeom>
              <a:avLst/>
              <a:gdLst/>
              <a:ahLst/>
              <a:cxnLst/>
              <a:rect l="l" t="t" r="r" b="b"/>
              <a:pathLst>
                <a:path w="1790" h="4755" extrusionOk="0">
                  <a:moveTo>
                    <a:pt x="1313" y="1"/>
                  </a:moveTo>
                  <a:lnTo>
                    <a:pt x="1125" y="171"/>
                  </a:lnTo>
                  <a:cubicBezTo>
                    <a:pt x="853" y="120"/>
                    <a:pt x="580" y="69"/>
                    <a:pt x="307" y="35"/>
                  </a:cubicBezTo>
                  <a:cubicBezTo>
                    <a:pt x="290" y="32"/>
                    <a:pt x="273" y="30"/>
                    <a:pt x="256" y="30"/>
                  </a:cubicBezTo>
                  <a:cubicBezTo>
                    <a:pt x="172" y="30"/>
                    <a:pt x="92" y="66"/>
                    <a:pt x="35" y="137"/>
                  </a:cubicBezTo>
                  <a:cubicBezTo>
                    <a:pt x="1" y="188"/>
                    <a:pt x="35" y="307"/>
                    <a:pt x="52" y="410"/>
                  </a:cubicBezTo>
                  <a:cubicBezTo>
                    <a:pt x="171" y="750"/>
                    <a:pt x="256" y="1108"/>
                    <a:pt x="307" y="1466"/>
                  </a:cubicBezTo>
                  <a:cubicBezTo>
                    <a:pt x="359" y="2556"/>
                    <a:pt x="359" y="3664"/>
                    <a:pt x="376" y="4754"/>
                  </a:cubicBezTo>
                  <a:lnTo>
                    <a:pt x="597" y="4754"/>
                  </a:lnTo>
                  <a:cubicBezTo>
                    <a:pt x="665" y="3425"/>
                    <a:pt x="733" y="2096"/>
                    <a:pt x="819" y="767"/>
                  </a:cubicBezTo>
                  <a:lnTo>
                    <a:pt x="1006" y="665"/>
                  </a:lnTo>
                  <a:cubicBezTo>
                    <a:pt x="1176" y="870"/>
                    <a:pt x="1415" y="1040"/>
                    <a:pt x="1466" y="1278"/>
                  </a:cubicBezTo>
                  <a:cubicBezTo>
                    <a:pt x="1534" y="1636"/>
                    <a:pt x="1568" y="2011"/>
                    <a:pt x="1551" y="2386"/>
                  </a:cubicBezTo>
                  <a:cubicBezTo>
                    <a:pt x="1636" y="2233"/>
                    <a:pt x="1790" y="2062"/>
                    <a:pt x="1773" y="1943"/>
                  </a:cubicBezTo>
                  <a:cubicBezTo>
                    <a:pt x="1653" y="1278"/>
                    <a:pt x="1483" y="631"/>
                    <a:pt x="1313" y="1"/>
                  </a:cubicBez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2"/>
            <p:cNvSpPr/>
            <p:nvPr/>
          </p:nvSpPr>
          <p:spPr>
            <a:xfrm>
              <a:off x="1953729" y="3707681"/>
              <a:ext cx="105116" cy="46845"/>
            </a:xfrm>
            <a:custGeom>
              <a:avLst/>
              <a:gdLst/>
              <a:ahLst/>
              <a:cxnLst/>
              <a:rect l="l" t="t" r="r" b="b"/>
              <a:pathLst>
                <a:path w="5265" h="2460" extrusionOk="0">
                  <a:moveTo>
                    <a:pt x="119" y="0"/>
                  </a:moveTo>
                  <a:cubicBezTo>
                    <a:pt x="85" y="17"/>
                    <a:pt x="0" y="51"/>
                    <a:pt x="0" y="68"/>
                  </a:cubicBezTo>
                  <a:cubicBezTo>
                    <a:pt x="68" y="869"/>
                    <a:pt x="1039" y="2130"/>
                    <a:pt x="1772" y="2283"/>
                  </a:cubicBezTo>
                  <a:cubicBezTo>
                    <a:pt x="2270" y="2402"/>
                    <a:pt x="2781" y="2460"/>
                    <a:pt x="3293" y="2460"/>
                  </a:cubicBezTo>
                  <a:cubicBezTo>
                    <a:pt x="3956" y="2460"/>
                    <a:pt x="4621" y="2364"/>
                    <a:pt x="5265" y="2181"/>
                  </a:cubicBezTo>
                  <a:lnTo>
                    <a:pt x="4822" y="1960"/>
                  </a:lnTo>
                  <a:lnTo>
                    <a:pt x="2624" y="2062"/>
                  </a:lnTo>
                  <a:cubicBezTo>
                    <a:pt x="2590" y="2063"/>
                    <a:pt x="2556" y="2064"/>
                    <a:pt x="2523" y="2064"/>
                  </a:cubicBezTo>
                  <a:cubicBezTo>
                    <a:pt x="1761" y="2064"/>
                    <a:pt x="1244" y="1693"/>
                    <a:pt x="852" y="1040"/>
                  </a:cubicBezTo>
                  <a:cubicBezTo>
                    <a:pt x="648" y="682"/>
                    <a:pt x="375" y="341"/>
                    <a:pt x="119" y="0"/>
                  </a:cubicBez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2"/>
            <p:cNvSpPr/>
            <p:nvPr/>
          </p:nvSpPr>
          <p:spPr>
            <a:xfrm>
              <a:off x="2142858" y="3705091"/>
              <a:ext cx="98328" cy="44864"/>
            </a:xfrm>
            <a:custGeom>
              <a:avLst/>
              <a:gdLst/>
              <a:ahLst/>
              <a:cxnLst/>
              <a:rect l="l" t="t" r="r" b="b"/>
              <a:pathLst>
                <a:path w="4925" h="2356" extrusionOk="0">
                  <a:moveTo>
                    <a:pt x="52" y="0"/>
                  </a:moveTo>
                  <a:cubicBezTo>
                    <a:pt x="35" y="170"/>
                    <a:pt x="17" y="324"/>
                    <a:pt x="0" y="494"/>
                  </a:cubicBezTo>
                  <a:cubicBezTo>
                    <a:pt x="188" y="920"/>
                    <a:pt x="392" y="1346"/>
                    <a:pt x="648" y="1738"/>
                  </a:cubicBezTo>
                  <a:cubicBezTo>
                    <a:pt x="959" y="2189"/>
                    <a:pt x="1440" y="2356"/>
                    <a:pt x="1962" y="2356"/>
                  </a:cubicBezTo>
                  <a:cubicBezTo>
                    <a:pt x="2012" y="2356"/>
                    <a:pt x="2062" y="2354"/>
                    <a:pt x="2113" y="2351"/>
                  </a:cubicBezTo>
                  <a:lnTo>
                    <a:pt x="4925" y="2232"/>
                  </a:lnTo>
                  <a:lnTo>
                    <a:pt x="4925" y="2079"/>
                  </a:lnTo>
                  <a:lnTo>
                    <a:pt x="4379" y="2045"/>
                  </a:lnTo>
                  <a:cubicBezTo>
                    <a:pt x="3732" y="2045"/>
                    <a:pt x="3084" y="2028"/>
                    <a:pt x="2454" y="2011"/>
                  </a:cubicBezTo>
                  <a:cubicBezTo>
                    <a:pt x="1364" y="1994"/>
                    <a:pt x="682" y="1397"/>
                    <a:pt x="290" y="426"/>
                  </a:cubicBezTo>
                  <a:cubicBezTo>
                    <a:pt x="222" y="273"/>
                    <a:pt x="137" y="136"/>
                    <a:pt x="52" y="0"/>
                  </a:cubicBez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2"/>
            <p:cNvSpPr/>
            <p:nvPr/>
          </p:nvSpPr>
          <p:spPr>
            <a:xfrm>
              <a:off x="2323481" y="3616182"/>
              <a:ext cx="44582" cy="90871"/>
            </a:xfrm>
            <a:custGeom>
              <a:avLst/>
              <a:gdLst/>
              <a:ahLst/>
              <a:cxnLst/>
              <a:rect l="l" t="t" r="r" b="b"/>
              <a:pathLst>
                <a:path w="2233" h="4772" extrusionOk="0">
                  <a:moveTo>
                    <a:pt x="1" y="1"/>
                  </a:moveTo>
                  <a:lnTo>
                    <a:pt x="1" y="989"/>
                  </a:lnTo>
                  <a:lnTo>
                    <a:pt x="1977" y="4771"/>
                  </a:lnTo>
                  <a:lnTo>
                    <a:pt x="2233" y="4635"/>
                  </a:lnTo>
                  <a:cubicBezTo>
                    <a:pt x="1602" y="3323"/>
                    <a:pt x="972" y="2028"/>
                    <a:pt x="342" y="716"/>
                  </a:cubicBezTo>
                  <a:cubicBezTo>
                    <a:pt x="222" y="478"/>
                    <a:pt x="120" y="239"/>
                    <a:pt x="1" y="1"/>
                  </a:cubicBez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2"/>
            <p:cNvSpPr/>
            <p:nvPr/>
          </p:nvSpPr>
          <p:spPr>
            <a:xfrm>
              <a:off x="1743498" y="3730399"/>
              <a:ext cx="80639" cy="21099"/>
            </a:xfrm>
            <a:custGeom>
              <a:avLst/>
              <a:gdLst/>
              <a:ahLst/>
              <a:cxnLst/>
              <a:rect l="l" t="t" r="r" b="b"/>
              <a:pathLst>
                <a:path w="4039" h="1108" extrusionOk="0">
                  <a:moveTo>
                    <a:pt x="307" y="0"/>
                  </a:moveTo>
                  <a:lnTo>
                    <a:pt x="0" y="187"/>
                  </a:lnTo>
                  <a:cubicBezTo>
                    <a:pt x="324" y="460"/>
                    <a:pt x="631" y="937"/>
                    <a:pt x="989" y="988"/>
                  </a:cubicBezTo>
                  <a:cubicBezTo>
                    <a:pt x="1994" y="1107"/>
                    <a:pt x="3016" y="1073"/>
                    <a:pt x="4039" y="1090"/>
                  </a:cubicBezTo>
                  <a:lnTo>
                    <a:pt x="3800" y="767"/>
                  </a:lnTo>
                  <a:cubicBezTo>
                    <a:pt x="3313" y="819"/>
                    <a:pt x="2827" y="890"/>
                    <a:pt x="2357" y="890"/>
                  </a:cubicBezTo>
                  <a:cubicBezTo>
                    <a:pt x="1609" y="890"/>
                    <a:pt x="904" y="712"/>
                    <a:pt x="307" y="0"/>
                  </a:cubicBez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2"/>
            <p:cNvSpPr/>
            <p:nvPr/>
          </p:nvSpPr>
          <p:spPr>
            <a:xfrm>
              <a:off x="1432243" y="3511391"/>
              <a:ext cx="6489" cy="70095"/>
            </a:xfrm>
            <a:custGeom>
              <a:avLst/>
              <a:gdLst/>
              <a:ahLst/>
              <a:cxnLst/>
              <a:rect l="l" t="t" r="r" b="b"/>
              <a:pathLst>
                <a:path w="325" h="3681" extrusionOk="0">
                  <a:moveTo>
                    <a:pt x="137" y="0"/>
                  </a:moveTo>
                  <a:cubicBezTo>
                    <a:pt x="86" y="85"/>
                    <a:pt x="0" y="171"/>
                    <a:pt x="0" y="256"/>
                  </a:cubicBezTo>
                  <a:cubicBezTo>
                    <a:pt x="17" y="1397"/>
                    <a:pt x="34" y="2539"/>
                    <a:pt x="51" y="3680"/>
                  </a:cubicBezTo>
                  <a:lnTo>
                    <a:pt x="273" y="3629"/>
                  </a:lnTo>
                  <a:cubicBezTo>
                    <a:pt x="290" y="2692"/>
                    <a:pt x="307" y="1755"/>
                    <a:pt x="324" y="818"/>
                  </a:cubicBezTo>
                  <a:cubicBezTo>
                    <a:pt x="307" y="579"/>
                    <a:pt x="290" y="358"/>
                    <a:pt x="273" y="136"/>
                  </a:cubicBezTo>
                  <a:lnTo>
                    <a:pt x="137" y="0"/>
                  </a:ln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2"/>
            <p:cNvSpPr/>
            <p:nvPr/>
          </p:nvSpPr>
          <p:spPr>
            <a:xfrm>
              <a:off x="1552313" y="3730399"/>
              <a:ext cx="39830" cy="26298"/>
            </a:xfrm>
            <a:custGeom>
              <a:avLst/>
              <a:gdLst/>
              <a:ahLst/>
              <a:cxnLst/>
              <a:rect l="l" t="t" r="r" b="b"/>
              <a:pathLst>
                <a:path w="1995" h="1381" extrusionOk="0">
                  <a:moveTo>
                    <a:pt x="1" y="0"/>
                  </a:moveTo>
                  <a:cubicBezTo>
                    <a:pt x="222" y="801"/>
                    <a:pt x="1057" y="1380"/>
                    <a:pt x="1994" y="1380"/>
                  </a:cubicBezTo>
                  <a:lnTo>
                    <a:pt x="1858" y="954"/>
                  </a:lnTo>
                  <a:cubicBezTo>
                    <a:pt x="1534" y="801"/>
                    <a:pt x="1228" y="647"/>
                    <a:pt x="921" y="477"/>
                  </a:cubicBezTo>
                  <a:cubicBezTo>
                    <a:pt x="716" y="341"/>
                    <a:pt x="529" y="170"/>
                    <a:pt x="359" y="0"/>
                  </a:cubicBez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2"/>
            <p:cNvSpPr/>
            <p:nvPr/>
          </p:nvSpPr>
          <p:spPr>
            <a:xfrm>
              <a:off x="1402296" y="3580496"/>
              <a:ext cx="35398" cy="23708"/>
            </a:xfrm>
            <a:custGeom>
              <a:avLst/>
              <a:gdLst/>
              <a:ahLst/>
              <a:cxnLst/>
              <a:rect l="l" t="t" r="r" b="b"/>
              <a:pathLst>
                <a:path w="1773" h="1245" extrusionOk="0">
                  <a:moveTo>
                    <a:pt x="1756" y="0"/>
                  </a:moveTo>
                  <a:lnTo>
                    <a:pt x="1551" y="51"/>
                  </a:lnTo>
                  <a:cubicBezTo>
                    <a:pt x="1505" y="554"/>
                    <a:pt x="1330" y="808"/>
                    <a:pt x="1010" y="808"/>
                  </a:cubicBezTo>
                  <a:cubicBezTo>
                    <a:pt x="863" y="808"/>
                    <a:pt x="687" y="755"/>
                    <a:pt x="478" y="648"/>
                  </a:cubicBezTo>
                  <a:cubicBezTo>
                    <a:pt x="325" y="563"/>
                    <a:pt x="171" y="460"/>
                    <a:pt x="1" y="375"/>
                  </a:cubicBezTo>
                  <a:lnTo>
                    <a:pt x="1" y="375"/>
                  </a:lnTo>
                  <a:cubicBezTo>
                    <a:pt x="52" y="869"/>
                    <a:pt x="495" y="1227"/>
                    <a:pt x="1125" y="1244"/>
                  </a:cubicBezTo>
                  <a:cubicBezTo>
                    <a:pt x="1705" y="1244"/>
                    <a:pt x="1671" y="801"/>
                    <a:pt x="1756" y="426"/>
                  </a:cubicBezTo>
                  <a:cubicBezTo>
                    <a:pt x="1773" y="290"/>
                    <a:pt x="1773" y="137"/>
                    <a:pt x="1756" y="0"/>
                  </a:cubicBez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2"/>
            <p:cNvSpPr/>
            <p:nvPr/>
          </p:nvSpPr>
          <p:spPr>
            <a:xfrm>
              <a:off x="1339366" y="3724553"/>
              <a:ext cx="28610" cy="20452"/>
            </a:xfrm>
            <a:custGeom>
              <a:avLst/>
              <a:gdLst/>
              <a:ahLst/>
              <a:cxnLst/>
              <a:rect l="l" t="t" r="r" b="b"/>
              <a:pathLst>
                <a:path w="1433" h="1074" extrusionOk="0">
                  <a:moveTo>
                    <a:pt x="1" y="0"/>
                  </a:moveTo>
                  <a:lnTo>
                    <a:pt x="1" y="0"/>
                  </a:lnTo>
                  <a:cubicBezTo>
                    <a:pt x="359" y="307"/>
                    <a:pt x="222" y="1006"/>
                    <a:pt x="853" y="1074"/>
                  </a:cubicBezTo>
                  <a:lnTo>
                    <a:pt x="1159" y="801"/>
                  </a:lnTo>
                  <a:lnTo>
                    <a:pt x="1432" y="4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2"/>
            <p:cNvSpPr/>
            <p:nvPr/>
          </p:nvSpPr>
          <p:spPr>
            <a:xfrm>
              <a:off x="2315994" y="3606128"/>
              <a:ext cx="7507" cy="29535"/>
            </a:xfrm>
            <a:custGeom>
              <a:avLst/>
              <a:gdLst/>
              <a:ahLst/>
              <a:cxnLst/>
              <a:rect l="l" t="t" r="r" b="b"/>
              <a:pathLst>
                <a:path w="376" h="1551" extrusionOk="0">
                  <a:moveTo>
                    <a:pt x="52" y="0"/>
                  </a:moveTo>
                  <a:cubicBezTo>
                    <a:pt x="35" y="512"/>
                    <a:pt x="18" y="1040"/>
                    <a:pt x="1" y="1551"/>
                  </a:cubicBezTo>
                  <a:lnTo>
                    <a:pt x="376" y="1517"/>
                  </a:lnTo>
                  <a:lnTo>
                    <a:pt x="376" y="52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2"/>
            <p:cNvSpPr/>
            <p:nvPr/>
          </p:nvSpPr>
          <p:spPr>
            <a:xfrm>
              <a:off x="1404692" y="3523388"/>
              <a:ext cx="6469" cy="23384"/>
            </a:xfrm>
            <a:custGeom>
              <a:avLst/>
              <a:gdLst/>
              <a:ahLst/>
              <a:cxnLst/>
              <a:rect l="l" t="t" r="r" b="b"/>
              <a:pathLst>
                <a:path w="324" h="1228" extrusionOk="0">
                  <a:moveTo>
                    <a:pt x="0" y="1"/>
                  </a:moveTo>
                  <a:lnTo>
                    <a:pt x="0" y="1"/>
                  </a:lnTo>
                  <a:cubicBezTo>
                    <a:pt x="17" y="120"/>
                    <a:pt x="17" y="256"/>
                    <a:pt x="17" y="375"/>
                  </a:cubicBezTo>
                  <a:lnTo>
                    <a:pt x="222" y="1227"/>
                  </a:lnTo>
                  <a:lnTo>
                    <a:pt x="324" y="1193"/>
                  </a:lnTo>
                  <a:cubicBezTo>
                    <a:pt x="222" y="801"/>
                    <a:pt x="120" y="392"/>
                    <a:pt x="0" y="1"/>
                  </a:cubicBez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2"/>
            <p:cNvSpPr/>
            <p:nvPr/>
          </p:nvSpPr>
          <p:spPr>
            <a:xfrm>
              <a:off x="1403334" y="3556484"/>
              <a:ext cx="1378" cy="11692"/>
            </a:xfrm>
            <a:custGeom>
              <a:avLst/>
              <a:gdLst/>
              <a:ahLst/>
              <a:cxnLst/>
              <a:rect l="l" t="t" r="r" b="b"/>
              <a:pathLst>
                <a:path w="69" h="614" extrusionOk="0">
                  <a:moveTo>
                    <a:pt x="68" y="1"/>
                  </a:moveTo>
                  <a:cubicBezTo>
                    <a:pt x="51" y="205"/>
                    <a:pt x="17" y="409"/>
                    <a:pt x="0" y="614"/>
                  </a:cubicBezTo>
                  <a:cubicBezTo>
                    <a:pt x="17" y="409"/>
                    <a:pt x="51" y="205"/>
                    <a:pt x="68" y="1"/>
                  </a:cubicBez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2"/>
            <p:cNvSpPr/>
            <p:nvPr/>
          </p:nvSpPr>
          <p:spPr>
            <a:xfrm>
              <a:off x="1437335" y="3513657"/>
              <a:ext cx="7167" cy="13330"/>
            </a:xfrm>
            <a:custGeom>
              <a:avLst/>
              <a:gdLst/>
              <a:ahLst/>
              <a:cxnLst/>
              <a:rect l="l" t="t" r="r" b="b"/>
              <a:pathLst>
                <a:path w="359" h="700" extrusionOk="0">
                  <a:moveTo>
                    <a:pt x="1" y="0"/>
                  </a:moveTo>
                  <a:cubicBezTo>
                    <a:pt x="18" y="239"/>
                    <a:pt x="35" y="460"/>
                    <a:pt x="52" y="699"/>
                  </a:cubicBezTo>
                  <a:lnTo>
                    <a:pt x="359" y="6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C9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2"/>
            <p:cNvSpPr/>
            <p:nvPr/>
          </p:nvSpPr>
          <p:spPr>
            <a:xfrm>
              <a:off x="1596875" y="3757001"/>
              <a:ext cx="17709" cy="19"/>
            </a:xfrm>
            <a:custGeom>
              <a:avLst/>
              <a:gdLst/>
              <a:ahLst/>
              <a:cxnLst/>
              <a:rect l="l" t="t" r="r" b="b"/>
              <a:pathLst>
                <a:path w="887" h="1" extrusionOk="0">
                  <a:moveTo>
                    <a:pt x="1" y="0"/>
                  </a:moveTo>
                  <a:lnTo>
                    <a:pt x="887" y="0"/>
                  </a:ln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2"/>
            <p:cNvSpPr/>
            <p:nvPr/>
          </p:nvSpPr>
          <p:spPr>
            <a:xfrm>
              <a:off x="1947600" y="3699569"/>
              <a:ext cx="3753" cy="2609"/>
            </a:xfrm>
            <a:custGeom>
              <a:avLst/>
              <a:gdLst/>
              <a:ahLst/>
              <a:cxnLst/>
              <a:rect l="l" t="t" r="r" b="b"/>
              <a:pathLst>
                <a:path w="188" h="137" extrusionOk="0">
                  <a:moveTo>
                    <a:pt x="0" y="0"/>
                  </a:moveTo>
                  <a:lnTo>
                    <a:pt x="188" y="137"/>
                  </a:ln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2"/>
            <p:cNvSpPr/>
            <p:nvPr/>
          </p:nvSpPr>
          <p:spPr>
            <a:xfrm>
              <a:off x="1950994" y="3701835"/>
              <a:ext cx="4113" cy="2609"/>
            </a:xfrm>
            <a:custGeom>
              <a:avLst/>
              <a:gdLst/>
              <a:ahLst/>
              <a:cxnLst/>
              <a:rect l="l" t="t" r="r" b="b"/>
              <a:pathLst>
                <a:path w="206" h="137" extrusionOk="0">
                  <a:moveTo>
                    <a:pt x="171" y="1"/>
                  </a:moveTo>
                  <a:lnTo>
                    <a:pt x="1" y="52"/>
                  </a:lnTo>
                  <a:lnTo>
                    <a:pt x="205" y="137"/>
                  </a:lnTo>
                  <a:cubicBezTo>
                    <a:pt x="205" y="103"/>
                    <a:pt x="188" y="52"/>
                    <a:pt x="171" y="1"/>
                  </a:cubicBez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2"/>
            <p:cNvSpPr/>
            <p:nvPr/>
          </p:nvSpPr>
          <p:spPr>
            <a:xfrm>
              <a:off x="1381552" y="3434021"/>
              <a:ext cx="242894" cy="314563"/>
            </a:xfrm>
            <a:custGeom>
              <a:avLst/>
              <a:gdLst/>
              <a:ahLst/>
              <a:cxnLst/>
              <a:rect l="l" t="t" r="r" b="b"/>
              <a:pathLst>
                <a:path w="12166" h="16519" extrusionOk="0">
                  <a:moveTo>
                    <a:pt x="1410" y="1"/>
                  </a:moveTo>
                  <a:cubicBezTo>
                    <a:pt x="940" y="1"/>
                    <a:pt x="466" y="8"/>
                    <a:pt x="1" y="8"/>
                  </a:cubicBezTo>
                  <a:lnTo>
                    <a:pt x="35" y="298"/>
                  </a:lnTo>
                  <a:cubicBezTo>
                    <a:pt x="801" y="502"/>
                    <a:pt x="1449" y="996"/>
                    <a:pt x="1858" y="1661"/>
                  </a:cubicBezTo>
                  <a:cubicBezTo>
                    <a:pt x="2250" y="2257"/>
                    <a:pt x="2590" y="2871"/>
                    <a:pt x="2914" y="3501"/>
                  </a:cubicBezTo>
                  <a:cubicBezTo>
                    <a:pt x="4397" y="6466"/>
                    <a:pt x="5845" y="9430"/>
                    <a:pt x="7310" y="12412"/>
                  </a:cubicBezTo>
                  <a:cubicBezTo>
                    <a:pt x="7821" y="13468"/>
                    <a:pt x="8383" y="14525"/>
                    <a:pt x="8912" y="15564"/>
                  </a:cubicBezTo>
                  <a:cubicBezTo>
                    <a:pt x="9082" y="15751"/>
                    <a:pt x="9269" y="15905"/>
                    <a:pt x="9474" y="16058"/>
                  </a:cubicBezTo>
                  <a:cubicBezTo>
                    <a:pt x="9781" y="16229"/>
                    <a:pt x="10087" y="16382"/>
                    <a:pt x="10411" y="16518"/>
                  </a:cubicBezTo>
                  <a:lnTo>
                    <a:pt x="12081" y="16433"/>
                  </a:lnTo>
                  <a:lnTo>
                    <a:pt x="12166" y="16246"/>
                  </a:lnTo>
                  <a:cubicBezTo>
                    <a:pt x="11076" y="15462"/>
                    <a:pt x="10462" y="14354"/>
                    <a:pt x="9917" y="13196"/>
                  </a:cubicBezTo>
                  <a:cubicBezTo>
                    <a:pt x="9849" y="13059"/>
                    <a:pt x="9798" y="12906"/>
                    <a:pt x="9747" y="12753"/>
                  </a:cubicBezTo>
                  <a:cubicBezTo>
                    <a:pt x="9576" y="12548"/>
                    <a:pt x="9423" y="12344"/>
                    <a:pt x="9287" y="12105"/>
                  </a:cubicBezTo>
                  <a:cubicBezTo>
                    <a:pt x="7497" y="8476"/>
                    <a:pt x="5708" y="4830"/>
                    <a:pt x="3919" y="1201"/>
                  </a:cubicBezTo>
                  <a:cubicBezTo>
                    <a:pt x="3408" y="656"/>
                    <a:pt x="2948" y="42"/>
                    <a:pt x="2113" y="8"/>
                  </a:cubicBezTo>
                  <a:cubicBezTo>
                    <a:pt x="1881" y="2"/>
                    <a:pt x="1646" y="1"/>
                    <a:pt x="1410" y="1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2"/>
            <p:cNvSpPr/>
            <p:nvPr/>
          </p:nvSpPr>
          <p:spPr>
            <a:xfrm>
              <a:off x="1309778" y="3452340"/>
              <a:ext cx="51729" cy="99288"/>
            </a:xfrm>
            <a:custGeom>
              <a:avLst/>
              <a:gdLst/>
              <a:ahLst/>
              <a:cxnLst/>
              <a:rect l="l" t="t" r="r" b="b"/>
              <a:pathLst>
                <a:path w="2591" h="5214" extrusionOk="0">
                  <a:moveTo>
                    <a:pt x="2284" y="0"/>
                  </a:moveTo>
                  <a:lnTo>
                    <a:pt x="1" y="4737"/>
                  </a:lnTo>
                  <a:cubicBezTo>
                    <a:pt x="512" y="4873"/>
                    <a:pt x="1023" y="5027"/>
                    <a:pt x="1517" y="5163"/>
                  </a:cubicBezTo>
                  <a:cubicBezTo>
                    <a:pt x="1687" y="5180"/>
                    <a:pt x="1841" y="5214"/>
                    <a:pt x="1994" y="5214"/>
                  </a:cubicBezTo>
                  <a:cubicBezTo>
                    <a:pt x="2198" y="3510"/>
                    <a:pt x="2386" y="1789"/>
                    <a:pt x="2590" y="85"/>
                  </a:cubicBezTo>
                  <a:lnTo>
                    <a:pt x="2284" y="0"/>
                  </a:lnTo>
                  <a:close/>
                </a:path>
              </a:pathLst>
            </a:custGeom>
            <a:solidFill>
              <a:srgbClr val="E6B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2"/>
            <p:cNvSpPr/>
            <p:nvPr/>
          </p:nvSpPr>
          <p:spPr>
            <a:xfrm>
              <a:off x="1311475" y="3550638"/>
              <a:ext cx="19067" cy="84701"/>
            </a:xfrm>
            <a:custGeom>
              <a:avLst/>
              <a:gdLst/>
              <a:ahLst/>
              <a:cxnLst/>
              <a:rect l="l" t="t" r="r" b="b"/>
              <a:pathLst>
                <a:path w="955" h="4448" extrusionOk="0">
                  <a:moveTo>
                    <a:pt x="359" y="1"/>
                  </a:moveTo>
                  <a:cubicBezTo>
                    <a:pt x="256" y="1"/>
                    <a:pt x="103" y="308"/>
                    <a:pt x="86" y="478"/>
                  </a:cubicBezTo>
                  <a:cubicBezTo>
                    <a:pt x="52" y="1006"/>
                    <a:pt x="69" y="1551"/>
                    <a:pt x="69" y="2097"/>
                  </a:cubicBezTo>
                  <a:lnTo>
                    <a:pt x="18" y="2097"/>
                  </a:lnTo>
                  <a:cubicBezTo>
                    <a:pt x="1" y="2693"/>
                    <a:pt x="1" y="3289"/>
                    <a:pt x="52" y="3903"/>
                  </a:cubicBezTo>
                  <a:cubicBezTo>
                    <a:pt x="69" y="4090"/>
                    <a:pt x="376" y="4260"/>
                    <a:pt x="546" y="4448"/>
                  </a:cubicBezTo>
                  <a:cubicBezTo>
                    <a:pt x="682" y="4277"/>
                    <a:pt x="921" y="4124"/>
                    <a:pt x="921" y="3937"/>
                  </a:cubicBezTo>
                  <a:cubicBezTo>
                    <a:pt x="955" y="2778"/>
                    <a:pt x="938" y="1619"/>
                    <a:pt x="955" y="461"/>
                  </a:cubicBezTo>
                  <a:cubicBezTo>
                    <a:pt x="955" y="18"/>
                    <a:pt x="631" y="1"/>
                    <a:pt x="359" y="1"/>
                  </a:cubicBezTo>
                  <a:close/>
                </a:path>
              </a:pathLst>
            </a:custGeom>
            <a:solidFill>
              <a:srgbClr val="BC9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2"/>
            <p:cNvSpPr/>
            <p:nvPr/>
          </p:nvSpPr>
          <p:spPr>
            <a:xfrm>
              <a:off x="2195925" y="3429794"/>
              <a:ext cx="262640" cy="313382"/>
            </a:xfrm>
            <a:custGeom>
              <a:avLst/>
              <a:gdLst/>
              <a:ahLst/>
              <a:cxnLst/>
              <a:rect l="l" t="t" r="r" b="b"/>
              <a:pathLst>
                <a:path w="13155" h="16457" extrusionOk="0">
                  <a:moveTo>
                    <a:pt x="1118" y="0"/>
                  </a:moveTo>
                  <a:cubicBezTo>
                    <a:pt x="1035" y="0"/>
                    <a:pt x="952" y="3"/>
                    <a:pt x="869" y="9"/>
                  </a:cubicBezTo>
                  <a:cubicBezTo>
                    <a:pt x="580" y="43"/>
                    <a:pt x="290" y="94"/>
                    <a:pt x="0" y="179"/>
                  </a:cubicBezTo>
                  <a:lnTo>
                    <a:pt x="17" y="332"/>
                  </a:lnTo>
                  <a:lnTo>
                    <a:pt x="580" y="469"/>
                  </a:lnTo>
                  <a:lnTo>
                    <a:pt x="1755" y="1167"/>
                  </a:lnTo>
                  <a:lnTo>
                    <a:pt x="2624" y="2428"/>
                  </a:lnTo>
                  <a:lnTo>
                    <a:pt x="3033" y="3127"/>
                  </a:lnTo>
                  <a:cubicBezTo>
                    <a:pt x="4056" y="5171"/>
                    <a:pt x="5061" y="7216"/>
                    <a:pt x="6083" y="9260"/>
                  </a:cubicBezTo>
                  <a:lnTo>
                    <a:pt x="6390" y="9789"/>
                  </a:lnTo>
                  <a:cubicBezTo>
                    <a:pt x="6492" y="10027"/>
                    <a:pt x="6594" y="10266"/>
                    <a:pt x="6714" y="10504"/>
                  </a:cubicBezTo>
                  <a:cubicBezTo>
                    <a:pt x="7344" y="11799"/>
                    <a:pt x="7991" y="13111"/>
                    <a:pt x="8622" y="14406"/>
                  </a:cubicBezTo>
                  <a:cubicBezTo>
                    <a:pt x="8724" y="14593"/>
                    <a:pt x="8860" y="14764"/>
                    <a:pt x="8946" y="14951"/>
                  </a:cubicBezTo>
                  <a:cubicBezTo>
                    <a:pt x="9405" y="15855"/>
                    <a:pt x="10044" y="16456"/>
                    <a:pt x="11049" y="16456"/>
                  </a:cubicBezTo>
                  <a:cubicBezTo>
                    <a:pt x="11161" y="16456"/>
                    <a:pt x="11278" y="16449"/>
                    <a:pt x="11399" y="16433"/>
                  </a:cubicBezTo>
                  <a:cubicBezTo>
                    <a:pt x="11910" y="16365"/>
                    <a:pt x="12438" y="16382"/>
                    <a:pt x="12967" y="16365"/>
                  </a:cubicBezTo>
                  <a:cubicBezTo>
                    <a:pt x="13154" y="16042"/>
                    <a:pt x="12915" y="16076"/>
                    <a:pt x="12694" y="16008"/>
                  </a:cubicBezTo>
                  <a:cubicBezTo>
                    <a:pt x="12438" y="15939"/>
                    <a:pt x="12098" y="15871"/>
                    <a:pt x="11961" y="15684"/>
                  </a:cubicBezTo>
                  <a:cubicBezTo>
                    <a:pt x="11331" y="14815"/>
                    <a:pt x="10735" y="13912"/>
                    <a:pt x="10189" y="12975"/>
                  </a:cubicBezTo>
                  <a:cubicBezTo>
                    <a:pt x="9491" y="11714"/>
                    <a:pt x="8877" y="10419"/>
                    <a:pt x="8247" y="9141"/>
                  </a:cubicBezTo>
                  <a:cubicBezTo>
                    <a:pt x="7855" y="8357"/>
                    <a:pt x="7497" y="7574"/>
                    <a:pt x="7122" y="6773"/>
                  </a:cubicBezTo>
                  <a:cubicBezTo>
                    <a:pt x="6714" y="5904"/>
                    <a:pt x="6305" y="5035"/>
                    <a:pt x="5879" y="4149"/>
                  </a:cubicBezTo>
                  <a:cubicBezTo>
                    <a:pt x="5793" y="4047"/>
                    <a:pt x="5708" y="3927"/>
                    <a:pt x="5640" y="3808"/>
                  </a:cubicBezTo>
                  <a:cubicBezTo>
                    <a:pt x="5078" y="2820"/>
                    <a:pt x="4550" y="1832"/>
                    <a:pt x="3987" y="878"/>
                  </a:cubicBezTo>
                  <a:cubicBezTo>
                    <a:pt x="3702" y="337"/>
                    <a:pt x="3138" y="8"/>
                    <a:pt x="2541" y="8"/>
                  </a:cubicBezTo>
                  <a:cubicBezTo>
                    <a:pt x="2462" y="8"/>
                    <a:pt x="2381" y="14"/>
                    <a:pt x="2301" y="26"/>
                  </a:cubicBezTo>
                  <a:cubicBezTo>
                    <a:pt x="2221" y="32"/>
                    <a:pt x="2141" y="34"/>
                    <a:pt x="2060" y="34"/>
                  </a:cubicBezTo>
                  <a:cubicBezTo>
                    <a:pt x="1752" y="34"/>
                    <a:pt x="1433" y="0"/>
                    <a:pt x="1118" y="0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2"/>
            <p:cNvSpPr/>
            <p:nvPr/>
          </p:nvSpPr>
          <p:spPr>
            <a:xfrm>
              <a:off x="4436976" y="3576002"/>
              <a:ext cx="112263" cy="34676"/>
            </a:xfrm>
            <a:custGeom>
              <a:avLst/>
              <a:gdLst/>
              <a:ahLst/>
              <a:cxnLst/>
              <a:rect l="l" t="t" r="r" b="b"/>
              <a:pathLst>
                <a:path w="5623" h="1821" extrusionOk="0">
                  <a:moveTo>
                    <a:pt x="600" y="1"/>
                  </a:moveTo>
                  <a:cubicBezTo>
                    <a:pt x="413" y="1"/>
                    <a:pt x="209" y="73"/>
                    <a:pt x="17" y="100"/>
                  </a:cubicBezTo>
                  <a:lnTo>
                    <a:pt x="0" y="390"/>
                  </a:lnTo>
                  <a:lnTo>
                    <a:pt x="5503" y="1821"/>
                  </a:lnTo>
                  <a:lnTo>
                    <a:pt x="5623" y="1531"/>
                  </a:lnTo>
                  <a:cubicBezTo>
                    <a:pt x="5418" y="1378"/>
                    <a:pt x="5197" y="1242"/>
                    <a:pt x="4958" y="1139"/>
                  </a:cubicBezTo>
                  <a:cubicBezTo>
                    <a:pt x="3561" y="747"/>
                    <a:pt x="2147" y="373"/>
                    <a:pt x="733" y="15"/>
                  </a:cubicBezTo>
                  <a:cubicBezTo>
                    <a:pt x="690" y="5"/>
                    <a:pt x="646" y="1"/>
                    <a:pt x="600" y="1"/>
                  </a:cubicBez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2"/>
            <p:cNvSpPr/>
            <p:nvPr/>
          </p:nvSpPr>
          <p:spPr>
            <a:xfrm>
              <a:off x="4313153" y="3611650"/>
              <a:ext cx="22461" cy="82092"/>
            </a:xfrm>
            <a:custGeom>
              <a:avLst/>
              <a:gdLst/>
              <a:ahLst/>
              <a:cxnLst/>
              <a:rect l="l" t="t" r="r" b="b"/>
              <a:pathLst>
                <a:path w="1125" h="4311" extrusionOk="0">
                  <a:moveTo>
                    <a:pt x="1091" y="0"/>
                  </a:moveTo>
                  <a:lnTo>
                    <a:pt x="1091" y="0"/>
                  </a:lnTo>
                  <a:cubicBezTo>
                    <a:pt x="528" y="1380"/>
                    <a:pt x="0" y="2777"/>
                    <a:pt x="17" y="4311"/>
                  </a:cubicBezTo>
                  <a:cubicBezTo>
                    <a:pt x="630" y="2931"/>
                    <a:pt x="1125" y="1533"/>
                    <a:pt x="1091" y="0"/>
                  </a:cubicBezTo>
                  <a:close/>
                </a:path>
              </a:pathLst>
            </a:custGeom>
            <a:solidFill>
              <a:srgbClr val="9AC7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2"/>
            <p:cNvSpPr/>
            <p:nvPr/>
          </p:nvSpPr>
          <p:spPr>
            <a:xfrm>
              <a:off x="1961895" y="3429794"/>
              <a:ext cx="268749" cy="314563"/>
            </a:xfrm>
            <a:custGeom>
              <a:avLst/>
              <a:gdLst/>
              <a:ahLst/>
              <a:cxnLst/>
              <a:rect l="l" t="t" r="r" b="b"/>
              <a:pathLst>
                <a:path w="13461" h="16519" extrusionOk="0">
                  <a:moveTo>
                    <a:pt x="1976" y="0"/>
                  </a:moveTo>
                  <a:cubicBezTo>
                    <a:pt x="1551" y="0"/>
                    <a:pt x="1125" y="9"/>
                    <a:pt x="699" y="26"/>
                  </a:cubicBezTo>
                  <a:cubicBezTo>
                    <a:pt x="460" y="43"/>
                    <a:pt x="239" y="281"/>
                    <a:pt x="0" y="417"/>
                  </a:cubicBezTo>
                  <a:cubicBezTo>
                    <a:pt x="307" y="400"/>
                    <a:pt x="596" y="383"/>
                    <a:pt x="903" y="383"/>
                  </a:cubicBezTo>
                  <a:cubicBezTo>
                    <a:pt x="971" y="383"/>
                    <a:pt x="1039" y="452"/>
                    <a:pt x="1108" y="486"/>
                  </a:cubicBezTo>
                  <a:cubicBezTo>
                    <a:pt x="1806" y="639"/>
                    <a:pt x="2402" y="1099"/>
                    <a:pt x="2726" y="1746"/>
                  </a:cubicBezTo>
                  <a:cubicBezTo>
                    <a:pt x="3919" y="4047"/>
                    <a:pt x="5077" y="6347"/>
                    <a:pt x="6253" y="8664"/>
                  </a:cubicBezTo>
                  <a:cubicBezTo>
                    <a:pt x="6645" y="9431"/>
                    <a:pt x="7037" y="10197"/>
                    <a:pt x="7412" y="10981"/>
                  </a:cubicBezTo>
                  <a:cubicBezTo>
                    <a:pt x="7991" y="12140"/>
                    <a:pt x="8570" y="13298"/>
                    <a:pt x="9133" y="14457"/>
                  </a:cubicBezTo>
                  <a:cubicBezTo>
                    <a:pt x="9218" y="14593"/>
                    <a:pt x="9303" y="14747"/>
                    <a:pt x="9371" y="14883"/>
                  </a:cubicBezTo>
                  <a:cubicBezTo>
                    <a:pt x="9763" y="15871"/>
                    <a:pt x="10428" y="16451"/>
                    <a:pt x="11535" y="16485"/>
                  </a:cubicBezTo>
                  <a:cubicBezTo>
                    <a:pt x="12182" y="16485"/>
                    <a:pt x="12813" y="16502"/>
                    <a:pt x="13460" y="16519"/>
                  </a:cubicBezTo>
                  <a:cubicBezTo>
                    <a:pt x="13358" y="16433"/>
                    <a:pt x="13256" y="16348"/>
                    <a:pt x="13154" y="16263"/>
                  </a:cubicBezTo>
                  <a:cubicBezTo>
                    <a:pt x="13000" y="16127"/>
                    <a:pt x="12830" y="16008"/>
                    <a:pt x="12660" y="15888"/>
                  </a:cubicBezTo>
                  <a:cubicBezTo>
                    <a:pt x="12012" y="14951"/>
                    <a:pt x="11245" y="14082"/>
                    <a:pt x="10734" y="13077"/>
                  </a:cubicBezTo>
                  <a:cubicBezTo>
                    <a:pt x="9013" y="9703"/>
                    <a:pt x="7395" y="6296"/>
                    <a:pt x="5674" y="2922"/>
                  </a:cubicBezTo>
                  <a:cubicBezTo>
                    <a:pt x="5197" y="1985"/>
                    <a:pt x="4515" y="1167"/>
                    <a:pt x="3902" y="315"/>
                  </a:cubicBezTo>
                  <a:cubicBezTo>
                    <a:pt x="3731" y="145"/>
                    <a:pt x="3493" y="43"/>
                    <a:pt x="3254" y="26"/>
                  </a:cubicBezTo>
                  <a:cubicBezTo>
                    <a:pt x="2828" y="9"/>
                    <a:pt x="2402" y="0"/>
                    <a:pt x="1976" y="0"/>
                  </a:cubicBezTo>
                  <a:close/>
                </a:path>
              </a:pathLst>
            </a:custGeom>
            <a:solidFill>
              <a:srgbClr val="9AC7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2"/>
            <p:cNvSpPr/>
            <p:nvPr/>
          </p:nvSpPr>
          <p:spPr>
            <a:xfrm>
              <a:off x="1993180" y="3460452"/>
              <a:ext cx="21103" cy="236565"/>
            </a:xfrm>
            <a:custGeom>
              <a:avLst/>
              <a:gdLst/>
              <a:ahLst/>
              <a:cxnLst/>
              <a:rect l="l" t="t" r="r" b="b"/>
              <a:pathLst>
                <a:path w="1057" h="12423" extrusionOk="0">
                  <a:moveTo>
                    <a:pt x="546" y="0"/>
                  </a:moveTo>
                  <a:lnTo>
                    <a:pt x="273" y="51"/>
                  </a:lnTo>
                  <a:cubicBezTo>
                    <a:pt x="188" y="562"/>
                    <a:pt x="18" y="1074"/>
                    <a:pt x="18" y="1602"/>
                  </a:cubicBezTo>
                  <a:cubicBezTo>
                    <a:pt x="1" y="4788"/>
                    <a:pt x="18" y="7991"/>
                    <a:pt x="18" y="11177"/>
                  </a:cubicBezTo>
                  <a:cubicBezTo>
                    <a:pt x="239" y="11586"/>
                    <a:pt x="444" y="11995"/>
                    <a:pt x="682" y="12370"/>
                  </a:cubicBezTo>
                  <a:cubicBezTo>
                    <a:pt x="716" y="12415"/>
                    <a:pt x="818" y="12423"/>
                    <a:pt x="918" y="12423"/>
                  </a:cubicBezTo>
                  <a:cubicBezTo>
                    <a:pt x="968" y="12423"/>
                    <a:pt x="1017" y="12421"/>
                    <a:pt x="1057" y="12421"/>
                  </a:cubicBezTo>
                  <a:cubicBezTo>
                    <a:pt x="1057" y="9405"/>
                    <a:pt x="1057" y="6372"/>
                    <a:pt x="1040" y="3323"/>
                  </a:cubicBezTo>
                  <a:cubicBezTo>
                    <a:pt x="1040" y="2522"/>
                    <a:pt x="1057" y="1704"/>
                    <a:pt x="972" y="903"/>
                  </a:cubicBezTo>
                  <a:cubicBezTo>
                    <a:pt x="938" y="597"/>
                    <a:pt x="699" y="307"/>
                    <a:pt x="546" y="0"/>
                  </a:cubicBezTo>
                  <a:close/>
                </a:path>
              </a:pathLst>
            </a:custGeom>
            <a:solidFill>
              <a:srgbClr val="E6B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2"/>
            <p:cNvSpPr/>
            <p:nvPr/>
          </p:nvSpPr>
          <p:spPr>
            <a:xfrm>
              <a:off x="2208163" y="3466603"/>
              <a:ext cx="20784" cy="239802"/>
            </a:xfrm>
            <a:custGeom>
              <a:avLst/>
              <a:gdLst/>
              <a:ahLst/>
              <a:cxnLst/>
              <a:rect l="l" t="t" r="r" b="b"/>
              <a:pathLst>
                <a:path w="1041" h="12593" extrusionOk="0">
                  <a:moveTo>
                    <a:pt x="546" y="1"/>
                  </a:moveTo>
                  <a:cubicBezTo>
                    <a:pt x="376" y="717"/>
                    <a:pt x="69" y="1449"/>
                    <a:pt x="52" y="2165"/>
                  </a:cubicBezTo>
                  <a:cubicBezTo>
                    <a:pt x="1" y="5163"/>
                    <a:pt x="18" y="8145"/>
                    <a:pt x="52" y="11144"/>
                  </a:cubicBezTo>
                  <a:cubicBezTo>
                    <a:pt x="52" y="11621"/>
                    <a:pt x="239" y="12115"/>
                    <a:pt x="342" y="12592"/>
                  </a:cubicBezTo>
                  <a:lnTo>
                    <a:pt x="580" y="12592"/>
                  </a:lnTo>
                  <a:cubicBezTo>
                    <a:pt x="682" y="12456"/>
                    <a:pt x="768" y="12303"/>
                    <a:pt x="836" y="12149"/>
                  </a:cubicBezTo>
                  <a:cubicBezTo>
                    <a:pt x="938" y="11689"/>
                    <a:pt x="1006" y="11212"/>
                    <a:pt x="1023" y="10735"/>
                  </a:cubicBezTo>
                  <a:cubicBezTo>
                    <a:pt x="1040" y="8367"/>
                    <a:pt x="1040" y="5998"/>
                    <a:pt x="1040" y="3630"/>
                  </a:cubicBezTo>
                  <a:cubicBezTo>
                    <a:pt x="1040" y="2420"/>
                    <a:pt x="1006" y="1211"/>
                    <a:pt x="989" y="1"/>
                  </a:cubicBezTo>
                  <a:close/>
                </a:path>
              </a:pathLst>
            </a:custGeom>
            <a:solidFill>
              <a:srgbClr val="F4C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2"/>
            <p:cNvSpPr/>
            <p:nvPr/>
          </p:nvSpPr>
          <p:spPr>
            <a:xfrm>
              <a:off x="2214632" y="3580173"/>
              <a:ext cx="36756" cy="147960"/>
            </a:xfrm>
            <a:custGeom>
              <a:avLst/>
              <a:gdLst/>
              <a:ahLst/>
              <a:cxnLst/>
              <a:rect l="l" t="t" r="r" b="b"/>
              <a:pathLst>
                <a:path w="1841" h="7770" extrusionOk="0">
                  <a:moveTo>
                    <a:pt x="1466" y="0"/>
                  </a:moveTo>
                  <a:cubicBezTo>
                    <a:pt x="1347" y="171"/>
                    <a:pt x="1091" y="341"/>
                    <a:pt x="1091" y="511"/>
                  </a:cubicBezTo>
                  <a:cubicBezTo>
                    <a:pt x="1057" y="1483"/>
                    <a:pt x="1057" y="2471"/>
                    <a:pt x="1091" y="3442"/>
                  </a:cubicBezTo>
                  <a:cubicBezTo>
                    <a:pt x="1125" y="4550"/>
                    <a:pt x="1227" y="5674"/>
                    <a:pt x="1278" y="6782"/>
                  </a:cubicBezTo>
                  <a:cubicBezTo>
                    <a:pt x="1278" y="6850"/>
                    <a:pt x="1176" y="6935"/>
                    <a:pt x="1176" y="6935"/>
                  </a:cubicBezTo>
                  <a:lnTo>
                    <a:pt x="137" y="6662"/>
                  </a:lnTo>
                  <a:lnTo>
                    <a:pt x="1" y="6816"/>
                  </a:lnTo>
                  <a:cubicBezTo>
                    <a:pt x="103" y="7139"/>
                    <a:pt x="222" y="7446"/>
                    <a:pt x="324" y="7770"/>
                  </a:cubicBezTo>
                  <a:lnTo>
                    <a:pt x="1687" y="7531"/>
                  </a:lnTo>
                  <a:cubicBezTo>
                    <a:pt x="1738" y="6850"/>
                    <a:pt x="1824" y="6168"/>
                    <a:pt x="1824" y="5487"/>
                  </a:cubicBezTo>
                  <a:cubicBezTo>
                    <a:pt x="1841" y="3834"/>
                    <a:pt x="1824" y="2164"/>
                    <a:pt x="1790" y="511"/>
                  </a:cubicBezTo>
                  <a:cubicBezTo>
                    <a:pt x="1790" y="341"/>
                    <a:pt x="1585" y="171"/>
                    <a:pt x="1466" y="0"/>
                  </a:cubicBezTo>
                  <a:close/>
                </a:path>
              </a:pathLst>
            </a:custGeom>
            <a:solidFill>
              <a:srgbClr val="9AC7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2"/>
            <p:cNvSpPr/>
            <p:nvPr/>
          </p:nvSpPr>
          <p:spPr>
            <a:xfrm>
              <a:off x="1916634" y="3442933"/>
              <a:ext cx="49693" cy="99288"/>
            </a:xfrm>
            <a:custGeom>
              <a:avLst/>
              <a:gdLst/>
              <a:ahLst/>
              <a:cxnLst/>
              <a:rect l="l" t="t" r="r" b="b"/>
              <a:pathLst>
                <a:path w="2489" h="5214" extrusionOk="0">
                  <a:moveTo>
                    <a:pt x="1892" y="0"/>
                  </a:moveTo>
                  <a:cubicBezTo>
                    <a:pt x="1245" y="1278"/>
                    <a:pt x="614" y="2505"/>
                    <a:pt x="1" y="3731"/>
                  </a:cubicBezTo>
                  <a:lnTo>
                    <a:pt x="18" y="4345"/>
                  </a:lnTo>
                  <a:cubicBezTo>
                    <a:pt x="117" y="4338"/>
                    <a:pt x="215" y="4333"/>
                    <a:pt x="310" y="4333"/>
                  </a:cubicBezTo>
                  <a:cubicBezTo>
                    <a:pt x="882" y="4333"/>
                    <a:pt x="1352" y="4498"/>
                    <a:pt x="1483" y="5214"/>
                  </a:cubicBezTo>
                  <a:cubicBezTo>
                    <a:pt x="1773" y="4498"/>
                    <a:pt x="2199" y="3800"/>
                    <a:pt x="2318" y="3050"/>
                  </a:cubicBezTo>
                  <a:cubicBezTo>
                    <a:pt x="2489" y="2011"/>
                    <a:pt x="2335" y="954"/>
                    <a:pt x="1892" y="0"/>
                  </a:cubicBezTo>
                  <a:close/>
                </a:path>
              </a:pathLst>
            </a:custGeom>
            <a:solidFill>
              <a:srgbClr val="C6D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2"/>
            <p:cNvSpPr/>
            <p:nvPr/>
          </p:nvSpPr>
          <p:spPr>
            <a:xfrm>
              <a:off x="2254781" y="3627531"/>
              <a:ext cx="53087" cy="98335"/>
            </a:xfrm>
            <a:custGeom>
              <a:avLst/>
              <a:gdLst/>
              <a:ahLst/>
              <a:cxnLst/>
              <a:rect l="l" t="t" r="r" b="b"/>
              <a:pathLst>
                <a:path w="2659" h="5164" extrusionOk="0">
                  <a:moveTo>
                    <a:pt x="682" y="1"/>
                  </a:moveTo>
                  <a:lnTo>
                    <a:pt x="324" y="529"/>
                  </a:lnTo>
                  <a:lnTo>
                    <a:pt x="239" y="1671"/>
                  </a:lnTo>
                  <a:lnTo>
                    <a:pt x="222" y="1824"/>
                  </a:lnTo>
                  <a:cubicBezTo>
                    <a:pt x="136" y="2931"/>
                    <a:pt x="68" y="4056"/>
                    <a:pt x="0" y="5163"/>
                  </a:cubicBezTo>
                  <a:cubicBezTo>
                    <a:pt x="68" y="5129"/>
                    <a:pt x="170" y="5112"/>
                    <a:pt x="205" y="5061"/>
                  </a:cubicBezTo>
                  <a:cubicBezTo>
                    <a:pt x="1022" y="3528"/>
                    <a:pt x="1840" y="1994"/>
                    <a:pt x="2641" y="461"/>
                  </a:cubicBezTo>
                  <a:cubicBezTo>
                    <a:pt x="2658" y="410"/>
                    <a:pt x="2522" y="273"/>
                    <a:pt x="2454" y="171"/>
                  </a:cubicBezTo>
                  <a:cubicBezTo>
                    <a:pt x="2273" y="352"/>
                    <a:pt x="2096" y="450"/>
                    <a:pt x="1920" y="450"/>
                  </a:cubicBezTo>
                  <a:cubicBezTo>
                    <a:pt x="1747" y="450"/>
                    <a:pt x="1574" y="356"/>
                    <a:pt x="1397" y="154"/>
                  </a:cubicBezTo>
                  <a:lnTo>
                    <a:pt x="682" y="1"/>
                  </a:lnTo>
                  <a:close/>
                </a:path>
              </a:pathLst>
            </a:custGeom>
            <a:solidFill>
              <a:srgbClr val="C6D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2"/>
            <p:cNvSpPr/>
            <p:nvPr/>
          </p:nvSpPr>
          <p:spPr>
            <a:xfrm>
              <a:off x="2128902" y="3461100"/>
              <a:ext cx="51051" cy="92166"/>
            </a:xfrm>
            <a:custGeom>
              <a:avLst/>
              <a:gdLst/>
              <a:ahLst/>
              <a:cxnLst/>
              <a:rect l="l" t="t" r="r" b="b"/>
              <a:pathLst>
                <a:path w="2557" h="4840" extrusionOk="0">
                  <a:moveTo>
                    <a:pt x="2097" y="0"/>
                  </a:moveTo>
                  <a:cubicBezTo>
                    <a:pt x="1432" y="1278"/>
                    <a:pt x="768" y="2539"/>
                    <a:pt x="1" y="3970"/>
                  </a:cubicBezTo>
                  <a:cubicBezTo>
                    <a:pt x="243" y="3907"/>
                    <a:pt x="459" y="3874"/>
                    <a:pt x="652" y="3874"/>
                  </a:cubicBezTo>
                  <a:cubicBezTo>
                    <a:pt x="1233" y="3874"/>
                    <a:pt x="1598" y="4174"/>
                    <a:pt x="1790" y="4839"/>
                  </a:cubicBezTo>
                  <a:lnTo>
                    <a:pt x="2386" y="3646"/>
                  </a:lnTo>
                  <a:cubicBezTo>
                    <a:pt x="2420" y="3186"/>
                    <a:pt x="2488" y="2709"/>
                    <a:pt x="2506" y="2232"/>
                  </a:cubicBezTo>
                  <a:cubicBezTo>
                    <a:pt x="2540" y="1500"/>
                    <a:pt x="2540" y="750"/>
                    <a:pt x="2557" y="17"/>
                  </a:cubicBezTo>
                  <a:lnTo>
                    <a:pt x="2097" y="0"/>
                  </a:lnTo>
                  <a:close/>
                </a:path>
              </a:pathLst>
            </a:custGeom>
            <a:solidFill>
              <a:srgbClr val="E6B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2"/>
            <p:cNvSpPr/>
            <p:nvPr/>
          </p:nvSpPr>
          <p:spPr>
            <a:xfrm>
              <a:off x="1964610" y="3448113"/>
              <a:ext cx="21442" cy="133050"/>
            </a:xfrm>
            <a:custGeom>
              <a:avLst/>
              <a:gdLst/>
              <a:ahLst/>
              <a:cxnLst/>
              <a:rect l="l" t="t" r="r" b="b"/>
              <a:pathLst>
                <a:path w="1074" h="6987" extrusionOk="0">
                  <a:moveTo>
                    <a:pt x="0" y="1"/>
                  </a:moveTo>
                  <a:lnTo>
                    <a:pt x="0" y="1"/>
                  </a:lnTo>
                  <a:cubicBezTo>
                    <a:pt x="682" y="2284"/>
                    <a:pt x="69" y="4635"/>
                    <a:pt x="256" y="6986"/>
                  </a:cubicBezTo>
                  <a:lnTo>
                    <a:pt x="1074" y="6986"/>
                  </a:lnTo>
                  <a:lnTo>
                    <a:pt x="1074" y="1330"/>
                  </a:lnTo>
                  <a:cubicBezTo>
                    <a:pt x="972" y="989"/>
                    <a:pt x="818" y="648"/>
                    <a:pt x="631" y="341"/>
                  </a:cubicBezTo>
                  <a:cubicBezTo>
                    <a:pt x="494" y="171"/>
                    <a:pt x="205" y="103"/>
                    <a:pt x="0" y="1"/>
                  </a:cubicBezTo>
                  <a:close/>
                </a:path>
              </a:pathLst>
            </a:custGeom>
            <a:solidFill>
              <a:srgbClr val="9AC7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2"/>
            <p:cNvSpPr/>
            <p:nvPr/>
          </p:nvSpPr>
          <p:spPr>
            <a:xfrm>
              <a:off x="2186401" y="3464032"/>
              <a:ext cx="19326" cy="108371"/>
            </a:xfrm>
            <a:custGeom>
              <a:avLst/>
              <a:gdLst/>
              <a:ahLst/>
              <a:cxnLst/>
              <a:rect l="l" t="t" r="r" b="b"/>
              <a:pathLst>
                <a:path w="968" h="5691" extrusionOk="0">
                  <a:moveTo>
                    <a:pt x="460" y="1"/>
                  </a:moveTo>
                  <a:cubicBezTo>
                    <a:pt x="336" y="1"/>
                    <a:pt x="185" y="19"/>
                    <a:pt x="0" y="51"/>
                  </a:cubicBezTo>
                  <a:lnTo>
                    <a:pt x="0" y="5690"/>
                  </a:lnTo>
                  <a:lnTo>
                    <a:pt x="784" y="5605"/>
                  </a:lnTo>
                  <a:cubicBezTo>
                    <a:pt x="818" y="5503"/>
                    <a:pt x="835" y="5401"/>
                    <a:pt x="835" y="5298"/>
                  </a:cubicBezTo>
                  <a:cubicBezTo>
                    <a:pt x="886" y="3765"/>
                    <a:pt x="937" y="2232"/>
                    <a:pt x="954" y="698"/>
                  </a:cubicBezTo>
                  <a:cubicBezTo>
                    <a:pt x="968" y="190"/>
                    <a:pt x="861" y="1"/>
                    <a:pt x="460" y="1"/>
                  </a:cubicBezTo>
                  <a:close/>
                </a:path>
              </a:pathLst>
            </a:custGeom>
            <a:solidFill>
              <a:srgbClr val="D6A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2"/>
            <p:cNvSpPr/>
            <p:nvPr/>
          </p:nvSpPr>
          <p:spPr>
            <a:xfrm>
              <a:off x="2155436" y="3547400"/>
              <a:ext cx="24517" cy="117473"/>
            </a:xfrm>
            <a:custGeom>
              <a:avLst/>
              <a:gdLst/>
              <a:ahLst/>
              <a:cxnLst/>
              <a:rect l="l" t="t" r="r" b="b"/>
              <a:pathLst>
                <a:path w="1228" h="6169" extrusionOk="0">
                  <a:moveTo>
                    <a:pt x="1040" y="0"/>
                  </a:moveTo>
                  <a:cubicBezTo>
                    <a:pt x="904" y="188"/>
                    <a:pt x="699" y="375"/>
                    <a:pt x="665" y="580"/>
                  </a:cubicBezTo>
                  <a:cubicBezTo>
                    <a:pt x="461" y="1432"/>
                    <a:pt x="325" y="2267"/>
                    <a:pt x="154" y="3118"/>
                  </a:cubicBezTo>
                  <a:cubicBezTo>
                    <a:pt x="1" y="4294"/>
                    <a:pt x="495" y="5265"/>
                    <a:pt x="1228" y="6168"/>
                  </a:cubicBezTo>
                  <a:cubicBezTo>
                    <a:pt x="1159" y="4124"/>
                    <a:pt x="1091" y="2062"/>
                    <a:pt x="1040" y="0"/>
                  </a:cubicBezTo>
                  <a:close/>
                </a:path>
              </a:pathLst>
            </a:custGeom>
            <a:solidFill>
              <a:srgbClr val="E6B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2"/>
            <p:cNvSpPr/>
            <p:nvPr/>
          </p:nvSpPr>
          <p:spPr>
            <a:xfrm>
              <a:off x="2187420" y="3578192"/>
              <a:ext cx="14994" cy="129832"/>
            </a:xfrm>
            <a:custGeom>
              <a:avLst/>
              <a:gdLst/>
              <a:ahLst/>
              <a:cxnLst/>
              <a:rect l="l" t="t" r="r" b="b"/>
              <a:pathLst>
                <a:path w="751" h="6818" extrusionOk="0">
                  <a:moveTo>
                    <a:pt x="219" y="1"/>
                  </a:moveTo>
                  <a:cubicBezTo>
                    <a:pt x="159" y="1"/>
                    <a:pt x="91" y="7"/>
                    <a:pt x="17" y="19"/>
                  </a:cubicBezTo>
                  <a:cubicBezTo>
                    <a:pt x="17" y="1689"/>
                    <a:pt x="0" y="3342"/>
                    <a:pt x="17" y="4994"/>
                  </a:cubicBezTo>
                  <a:cubicBezTo>
                    <a:pt x="35" y="5676"/>
                    <a:pt x="290" y="6323"/>
                    <a:pt x="750" y="6817"/>
                  </a:cubicBezTo>
                  <a:cubicBezTo>
                    <a:pt x="733" y="4790"/>
                    <a:pt x="682" y="2745"/>
                    <a:pt x="716" y="701"/>
                  </a:cubicBezTo>
                  <a:cubicBezTo>
                    <a:pt x="716" y="220"/>
                    <a:pt x="579" y="1"/>
                    <a:pt x="219" y="1"/>
                  </a:cubicBezTo>
                  <a:close/>
                </a:path>
              </a:pathLst>
            </a:custGeom>
            <a:solidFill>
              <a:srgbClr val="9AC7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2"/>
            <p:cNvSpPr/>
            <p:nvPr/>
          </p:nvSpPr>
          <p:spPr>
            <a:xfrm>
              <a:off x="2254781" y="3499699"/>
              <a:ext cx="22121" cy="125585"/>
            </a:xfrm>
            <a:custGeom>
              <a:avLst/>
              <a:gdLst/>
              <a:ahLst/>
              <a:cxnLst/>
              <a:rect l="l" t="t" r="r" b="b"/>
              <a:pathLst>
                <a:path w="1108" h="6595" extrusionOk="0">
                  <a:moveTo>
                    <a:pt x="0" y="1"/>
                  </a:moveTo>
                  <a:cubicBezTo>
                    <a:pt x="85" y="376"/>
                    <a:pt x="136" y="750"/>
                    <a:pt x="153" y="1142"/>
                  </a:cubicBezTo>
                  <a:cubicBezTo>
                    <a:pt x="187" y="2948"/>
                    <a:pt x="187" y="4772"/>
                    <a:pt x="205" y="6595"/>
                  </a:cubicBezTo>
                  <a:cubicBezTo>
                    <a:pt x="324" y="6441"/>
                    <a:pt x="426" y="6271"/>
                    <a:pt x="511" y="6083"/>
                  </a:cubicBezTo>
                  <a:cubicBezTo>
                    <a:pt x="733" y="5266"/>
                    <a:pt x="903" y="4448"/>
                    <a:pt x="1108" y="3630"/>
                  </a:cubicBezTo>
                  <a:lnTo>
                    <a:pt x="1005" y="23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6B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2"/>
            <p:cNvSpPr/>
            <p:nvPr/>
          </p:nvSpPr>
          <p:spPr>
            <a:xfrm>
              <a:off x="2234018" y="3467251"/>
              <a:ext cx="16691" cy="108066"/>
            </a:xfrm>
            <a:custGeom>
              <a:avLst/>
              <a:gdLst/>
              <a:ahLst/>
              <a:cxnLst/>
              <a:rect l="l" t="t" r="r" b="b"/>
              <a:pathLst>
                <a:path w="836" h="5675" extrusionOk="0">
                  <a:moveTo>
                    <a:pt x="1" y="1"/>
                  </a:moveTo>
                  <a:lnTo>
                    <a:pt x="1" y="1"/>
                  </a:lnTo>
                  <a:cubicBezTo>
                    <a:pt x="52" y="1858"/>
                    <a:pt x="120" y="3715"/>
                    <a:pt x="171" y="5555"/>
                  </a:cubicBezTo>
                  <a:lnTo>
                    <a:pt x="324" y="5675"/>
                  </a:lnTo>
                  <a:cubicBezTo>
                    <a:pt x="512" y="5504"/>
                    <a:pt x="836" y="5300"/>
                    <a:pt x="836" y="5129"/>
                  </a:cubicBezTo>
                  <a:cubicBezTo>
                    <a:pt x="750" y="3562"/>
                    <a:pt x="597" y="2011"/>
                    <a:pt x="478" y="4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2"/>
            <p:cNvSpPr/>
            <p:nvPr/>
          </p:nvSpPr>
          <p:spPr>
            <a:xfrm>
              <a:off x="1945224" y="3529881"/>
              <a:ext cx="19406" cy="86643"/>
            </a:xfrm>
            <a:custGeom>
              <a:avLst/>
              <a:gdLst/>
              <a:ahLst/>
              <a:cxnLst/>
              <a:rect l="l" t="t" r="r" b="b"/>
              <a:pathLst>
                <a:path w="972" h="4550" extrusionOk="0">
                  <a:moveTo>
                    <a:pt x="784" y="0"/>
                  </a:moveTo>
                  <a:cubicBezTo>
                    <a:pt x="545" y="546"/>
                    <a:pt x="290" y="1108"/>
                    <a:pt x="51" y="1670"/>
                  </a:cubicBezTo>
                  <a:cubicBezTo>
                    <a:pt x="34" y="1926"/>
                    <a:pt x="17" y="2181"/>
                    <a:pt x="0" y="2437"/>
                  </a:cubicBezTo>
                  <a:lnTo>
                    <a:pt x="852" y="4550"/>
                  </a:lnTo>
                  <a:lnTo>
                    <a:pt x="920" y="4516"/>
                  </a:lnTo>
                  <a:cubicBezTo>
                    <a:pt x="937" y="4277"/>
                    <a:pt x="971" y="4038"/>
                    <a:pt x="971" y="3783"/>
                  </a:cubicBezTo>
                  <a:lnTo>
                    <a:pt x="971" y="34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rgbClr val="E6B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2"/>
            <p:cNvSpPr/>
            <p:nvPr/>
          </p:nvSpPr>
          <p:spPr>
            <a:xfrm>
              <a:off x="1969362" y="3587314"/>
              <a:ext cx="17030" cy="75618"/>
            </a:xfrm>
            <a:custGeom>
              <a:avLst/>
              <a:gdLst/>
              <a:ahLst/>
              <a:cxnLst/>
              <a:rect l="l" t="t" r="r" b="b"/>
              <a:pathLst>
                <a:path w="853" h="3971" extrusionOk="0">
                  <a:moveTo>
                    <a:pt x="853" y="0"/>
                  </a:moveTo>
                  <a:lnTo>
                    <a:pt x="137" y="171"/>
                  </a:lnTo>
                  <a:cubicBezTo>
                    <a:pt x="120" y="409"/>
                    <a:pt x="103" y="596"/>
                    <a:pt x="103" y="767"/>
                  </a:cubicBezTo>
                  <a:cubicBezTo>
                    <a:pt x="1" y="1925"/>
                    <a:pt x="205" y="2999"/>
                    <a:pt x="853" y="3970"/>
                  </a:cubicBezTo>
                  <a:lnTo>
                    <a:pt x="853" y="0"/>
                  </a:lnTo>
                  <a:close/>
                </a:path>
              </a:pathLst>
            </a:custGeom>
            <a:solidFill>
              <a:srgbClr val="E6A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2"/>
            <p:cNvSpPr/>
            <p:nvPr/>
          </p:nvSpPr>
          <p:spPr>
            <a:xfrm>
              <a:off x="1916974" y="3525444"/>
              <a:ext cx="29289" cy="50843"/>
            </a:xfrm>
            <a:custGeom>
              <a:avLst/>
              <a:gdLst/>
              <a:ahLst/>
              <a:cxnLst/>
              <a:rect l="l" t="t" r="r" b="b"/>
              <a:pathLst>
                <a:path w="1467" h="2670" extrusionOk="0">
                  <a:moveTo>
                    <a:pt x="291" y="0"/>
                  </a:moveTo>
                  <a:cubicBezTo>
                    <a:pt x="197" y="0"/>
                    <a:pt x="100" y="5"/>
                    <a:pt x="1" y="12"/>
                  </a:cubicBezTo>
                  <a:cubicBezTo>
                    <a:pt x="461" y="898"/>
                    <a:pt x="938" y="1784"/>
                    <a:pt x="1398" y="2670"/>
                  </a:cubicBezTo>
                  <a:cubicBezTo>
                    <a:pt x="1432" y="2414"/>
                    <a:pt x="1449" y="2159"/>
                    <a:pt x="1466" y="1886"/>
                  </a:cubicBezTo>
                  <a:cubicBezTo>
                    <a:pt x="1091" y="1886"/>
                    <a:pt x="1040" y="1699"/>
                    <a:pt x="1194" y="1409"/>
                  </a:cubicBezTo>
                  <a:cubicBezTo>
                    <a:pt x="1279" y="1239"/>
                    <a:pt x="1381" y="1068"/>
                    <a:pt x="1466" y="898"/>
                  </a:cubicBezTo>
                  <a:cubicBezTo>
                    <a:pt x="1335" y="166"/>
                    <a:pt x="864" y="0"/>
                    <a:pt x="291" y="0"/>
                  </a:cubicBez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2"/>
            <p:cNvSpPr/>
            <p:nvPr/>
          </p:nvSpPr>
          <p:spPr>
            <a:xfrm>
              <a:off x="2170749" y="3443904"/>
              <a:ext cx="57180" cy="22718"/>
            </a:xfrm>
            <a:custGeom>
              <a:avLst/>
              <a:gdLst/>
              <a:ahLst/>
              <a:cxnLst/>
              <a:rect l="l" t="t" r="r" b="b"/>
              <a:pathLst>
                <a:path w="2864" h="1193" extrusionOk="0">
                  <a:moveTo>
                    <a:pt x="1653" y="0"/>
                  </a:moveTo>
                  <a:cubicBezTo>
                    <a:pt x="1398" y="85"/>
                    <a:pt x="1142" y="137"/>
                    <a:pt x="870" y="188"/>
                  </a:cubicBezTo>
                  <a:cubicBezTo>
                    <a:pt x="427" y="239"/>
                    <a:pt x="103" y="426"/>
                    <a:pt x="1" y="903"/>
                  </a:cubicBezTo>
                  <a:lnTo>
                    <a:pt x="461" y="920"/>
                  </a:lnTo>
                  <a:cubicBezTo>
                    <a:pt x="546" y="852"/>
                    <a:pt x="631" y="699"/>
                    <a:pt x="733" y="699"/>
                  </a:cubicBezTo>
                  <a:cubicBezTo>
                    <a:pt x="772" y="699"/>
                    <a:pt x="810" y="699"/>
                    <a:pt x="849" y="699"/>
                  </a:cubicBezTo>
                  <a:cubicBezTo>
                    <a:pt x="1410" y="699"/>
                    <a:pt x="1991" y="714"/>
                    <a:pt x="2437" y="1176"/>
                  </a:cubicBezTo>
                  <a:lnTo>
                    <a:pt x="2863" y="1193"/>
                  </a:lnTo>
                  <a:cubicBezTo>
                    <a:pt x="2812" y="426"/>
                    <a:pt x="2318" y="119"/>
                    <a:pt x="1653" y="0"/>
                  </a:cubicBezTo>
                  <a:close/>
                </a:path>
              </a:pathLst>
            </a:custGeom>
            <a:solidFill>
              <a:srgbClr val="BC9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2"/>
            <p:cNvSpPr/>
            <p:nvPr/>
          </p:nvSpPr>
          <p:spPr>
            <a:xfrm>
              <a:off x="1961556" y="3436764"/>
              <a:ext cx="42525" cy="36676"/>
            </a:xfrm>
            <a:custGeom>
              <a:avLst/>
              <a:gdLst/>
              <a:ahLst/>
              <a:cxnLst/>
              <a:rect l="l" t="t" r="r" b="b"/>
              <a:pathLst>
                <a:path w="2130" h="1926" extrusionOk="0">
                  <a:moveTo>
                    <a:pt x="903" y="0"/>
                  </a:moveTo>
                  <a:cubicBezTo>
                    <a:pt x="596" y="0"/>
                    <a:pt x="307" y="34"/>
                    <a:pt x="0" y="34"/>
                  </a:cubicBezTo>
                  <a:lnTo>
                    <a:pt x="136" y="597"/>
                  </a:lnTo>
                  <a:cubicBezTo>
                    <a:pt x="358" y="699"/>
                    <a:pt x="647" y="767"/>
                    <a:pt x="784" y="937"/>
                  </a:cubicBezTo>
                  <a:cubicBezTo>
                    <a:pt x="954" y="1244"/>
                    <a:pt x="1107" y="1585"/>
                    <a:pt x="1227" y="1926"/>
                  </a:cubicBezTo>
                  <a:cubicBezTo>
                    <a:pt x="1295" y="1755"/>
                    <a:pt x="1397" y="1585"/>
                    <a:pt x="1499" y="1432"/>
                  </a:cubicBezTo>
                  <a:cubicBezTo>
                    <a:pt x="1568" y="1346"/>
                    <a:pt x="1738" y="1346"/>
                    <a:pt x="1857" y="1295"/>
                  </a:cubicBezTo>
                  <a:lnTo>
                    <a:pt x="2130" y="1261"/>
                  </a:lnTo>
                  <a:cubicBezTo>
                    <a:pt x="1942" y="1057"/>
                    <a:pt x="1721" y="852"/>
                    <a:pt x="1568" y="665"/>
                  </a:cubicBezTo>
                  <a:cubicBezTo>
                    <a:pt x="1397" y="494"/>
                    <a:pt x="1261" y="290"/>
                    <a:pt x="1107" y="103"/>
                  </a:cubicBezTo>
                  <a:cubicBezTo>
                    <a:pt x="1039" y="69"/>
                    <a:pt x="971" y="0"/>
                    <a:pt x="903" y="0"/>
                  </a:cubicBezTo>
                  <a:close/>
                </a:path>
              </a:pathLst>
            </a:custGeom>
            <a:solidFill>
              <a:srgbClr val="4E7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2"/>
            <p:cNvSpPr/>
            <p:nvPr/>
          </p:nvSpPr>
          <p:spPr>
            <a:xfrm>
              <a:off x="2214292" y="3723582"/>
              <a:ext cx="34719" cy="21099"/>
            </a:xfrm>
            <a:custGeom>
              <a:avLst/>
              <a:gdLst/>
              <a:ahLst/>
              <a:cxnLst/>
              <a:rect l="l" t="t" r="r" b="b"/>
              <a:pathLst>
                <a:path w="1739" h="1108" extrusionOk="0">
                  <a:moveTo>
                    <a:pt x="1704" y="0"/>
                  </a:moveTo>
                  <a:lnTo>
                    <a:pt x="341" y="239"/>
                  </a:lnTo>
                  <a:lnTo>
                    <a:pt x="0" y="477"/>
                  </a:lnTo>
                  <a:cubicBezTo>
                    <a:pt x="171" y="597"/>
                    <a:pt x="341" y="716"/>
                    <a:pt x="512" y="852"/>
                  </a:cubicBezTo>
                  <a:cubicBezTo>
                    <a:pt x="614" y="920"/>
                    <a:pt x="716" y="1023"/>
                    <a:pt x="818" y="1108"/>
                  </a:cubicBezTo>
                  <a:lnTo>
                    <a:pt x="1347" y="1108"/>
                  </a:lnTo>
                  <a:cubicBezTo>
                    <a:pt x="1466" y="767"/>
                    <a:pt x="1602" y="426"/>
                    <a:pt x="1738" y="102"/>
                  </a:cubicBezTo>
                  <a:cubicBezTo>
                    <a:pt x="1721" y="68"/>
                    <a:pt x="1721" y="34"/>
                    <a:pt x="1704" y="0"/>
                  </a:cubicBezTo>
                  <a:close/>
                </a:path>
              </a:pathLst>
            </a:custGeom>
            <a:solidFill>
              <a:srgbClr val="4E7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2"/>
            <p:cNvSpPr/>
            <p:nvPr/>
          </p:nvSpPr>
          <p:spPr>
            <a:xfrm>
              <a:off x="2136050" y="3580820"/>
              <a:ext cx="15673" cy="33115"/>
            </a:xfrm>
            <a:custGeom>
              <a:avLst/>
              <a:gdLst/>
              <a:ahLst/>
              <a:cxnLst/>
              <a:rect l="l" t="t" r="r" b="b"/>
              <a:pathLst>
                <a:path w="785" h="1739" extrusionOk="0">
                  <a:moveTo>
                    <a:pt x="154" y="0"/>
                  </a:moveTo>
                  <a:cubicBezTo>
                    <a:pt x="120" y="171"/>
                    <a:pt x="1" y="375"/>
                    <a:pt x="52" y="512"/>
                  </a:cubicBezTo>
                  <a:cubicBezTo>
                    <a:pt x="256" y="937"/>
                    <a:pt x="478" y="1346"/>
                    <a:pt x="733" y="1738"/>
                  </a:cubicBezTo>
                  <a:cubicBezTo>
                    <a:pt x="750" y="1568"/>
                    <a:pt x="767" y="1466"/>
                    <a:pt x="784" y="1363"/>
                  </a:cubicBezTo>
                  <a:cubicBezTo>
                    <a:pt x="750" y="920"/>
                    <a:pt x="716" y="477"/>
                    <a:pt x="682" y="0"/>
                  </a:cubicBezTo>
                  <a:close/>
                </a:path>
              </a:pathLst>
            </a:custGeom>
            <a:solidFill>
              <a:srgbClr val="9AC7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2"/>
            <p:cNvSpPr/>
            <p:nvPr/>
          </p:nvSpPr>
          <p:spPr>
            <a:xfrm>
              <a:off x="2230963" y="3452017"/>
              <a:ext cx="17370" cy="24013"/>
            </a:xfrm>
            <a:custGeom>
              <a:avLst/>
              <a:gdLst/>
              <a:ahLst/>
              <a:cxnLst/>
              <a:rect l="l" t="t" r="r" b="b"/>
              <a:pathLst>
                <a:path w="870" h="1261" extrusionOk="0">
                  <a:moveTo>
                    <a:pt x="0" y="0"/>
                  </a:moveTo>
                  <a:lnTo>
                    <a:pt x="154" y="784"/>
                  </a:lnTo>
                  <a:lnTo>
                    <a:pt x="631" y="1244"/>
                  </a:lnTo>
                  <a:lnTo>
                    <a:pt x="869" y="1261"/>
                  </a:lnTo>
                  <a:lnTo>
                    <a:pt x="869" y="1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2"/>
            <p:cNvSpPr/>
            <p:nvPr/>
          </p:nvSpPr>
          <p:spPr>
            <a:xfrm>
              <a:off x="2259194" y="3659332"/>
              <a:ext cx="359" cy="2933"/>
            </a:xfrm>
            <a:custGeom>
              <a:avLst/>
              <a:gdLst/>
              <a:ahLst/>
              <a:cxnLst/>
              <a:rect l="l" t="t" r="r" b="b"/>
              <a:pathLst>
                <a:path w="18" h="154" extrusionOk="0">
                  <a:moveTo>
                    <a:pt x="18" y="1"/>
                  </a:moveTo>
                  <a:lnTo>
                    <a:pt x="1" y="154"/>
                  </a:ln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2"/>
            <p:cNvSpPr/>
            <p:nvPr/>
          </p:nvSpPr>
          <p:spPr>
            <a:xfrm>
              <a:off x="1786702" y="3439677"/>
              <a:ext cx="42545" cy="27935"/>
            </a:xfrm>
            <a:custGeom>
              <a:avLst/>
              <a:gdLst/>
              <a:ahLst/>
              <a:cxnLst/>
              <a:rect l="l" t="t" r="r" b="b"/>
              <a:pathLst>
                <a:path w="2131" h="1467" extrusionOk="0">
                  <a:moveTo>
                    <a:pt x="0" y="1"/>
                  </a:moveTo>
                  <a:lnTo>
                    <a:pt x="0" y="256"/>
                  </a:lnTo>
                  <a:lnTo>
                    <a:pt x="1261" y="1006"/>
                  </a:lnTo>
                  <a:lnTo>
                    <a:pt x="1857" y="1432"/>
                  </a:lnTo>
                  <a:lnTo>
                    <a:pt x="2079" y="1466"/>
                  </a:lnTo>
                  <a:cubicBezTo>
                    <a:pt x="2096" y="1432"/>
                    <a:pt x="2113" y="1415"/>
                    <a:pt x="2130" y="1381"/>
                  </a:cubicBezTo>
                  <a:cubicBezTo>
                    <a:pt x="1738" y="427"/>
                    <a:pt x="954" y="103"/>
                    <a:pt x="0" y="1"/>
                  </a:cubicBez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2"/>
            <p:cNvSpPr/>
            <p:nvPr/>
          </p:nvSpPr>
          <p:spPr>
            <a:xfrm>
              <a:off x="1764241" y="3434821"/>
              <a:ext cx="22481" cy="31477"/>
            </a:xfrm>
            <a:custGeom>
              <a:avLst/>
              <a:gdLst/>
              <a:ahLst/>
              <a:cxnLst/>
              <a:rect l="l" t="t" r="r" b="b"/>
              <a:pathLst>
                <a:path w="1126" h="1653" extrusionOk="0">
                  <a:moveTo>
                    <a:pt x="1091" y="0"/>
                  </a:moveTo>
                  <a:lnTo>
                    <a:pt x="1" y="1039"/>
                  </a:lnTo>
                  <a:lnTo>
                    <a:pt x="342" y="1159"/>
                  </a:lnTo>
                  <a:lnTo>
                    <a:pt x="631" y="1653"/>
                  </a:lnTo>
                  <a:lnTo>
                    <a:pt x="870" y="1636"/>
                  </a:lnTo>
                  <a:lnTo>
                    <a:pt x="1006" y="1329"/>
                  </a:lnTo>
                  <a:cubicBezTo>
                    <a:pt x="887" y="1039"/>
                    <a:pt x="461" y="699"/>
                    <a:pt x="1125" y="511"/>
                  </a:cubicBezTo>
                  <a:lnTo>
                    <a:pt x="1125" y="256"/>
                  </a:lnTo>
                  <a:cubicBezTo>
                    <a:pt x="1125" y="188"/>
                    <a:pt x="1108" y="102"/>
                    <a:pt x="1091" y="0"/>
                  </a:cubicBez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2"/>
            <p:cNvSpPr/>
            <p:nvPr/>
          </p:nvSpPr>
          <p:spPr>
            <a:xfrm>
              <a:off x="1564911" y="3432193"/>
              <a:ext cx="254454" cy="315153"/>
            </a:xfrm>
            <a:custGeom>
              <a:avLst/>
              <a:gdLst/>
              <a:ahLst/>
              <a:cxnLst/>
              <a:rect l="l" t="t" r="r" b="b"/>
              <a:pathLst>
                <a:path w="12745" h="16550" extrusionOk="0">
                  <a:moveTo>
                    <a:pt x="1757" y="0"/>
                  </a:moveTo>
                  <a:cubicBezTo>
                    <a:pt x="1179" y="0"/>
                    <a:pt x="583" y="70"/>
                    <a:pt x="0" y="70"/>
                  </a:cubicBezTo>
                  <a:cubicBezTo>
                    <a:pt x="85" y="172"/>
                    <a:pt x="154" y="343"/>
                    <a:pt x="273" y="394"/>
                  </a:cubicBezTo>
                  <a:cubicBezTo>
                    <a:pt x="614" y="564"/>
                    <a:pt x="1023" y="615"/>
                    <a:pt x="1329" y="837"/>
                  </a:cubicBezTo>
                  <a:cubicBezTo>
                    <a:pt x="2471" y="1638"/>
                    <a:pt x="2948" y="2915"/>
                    <a:pt x="3544" y="4108"/>
                  </a:cubicBezTo>
                  <a:cubicBezTo>
                    <a:pt x="5248" y="7499"/>
                    <a:pt x="6901" y="10940"/>
                    <a:pt x="8571" y="14348"/>
                  </a:cubicBezTo>
                  <a:cubicBezTo>
                    <a:pt x="8792" y="14791"/>
                    <a:pt x="9031" y="15217"/>
                    <a:pt x="9252" y="15660"/>
                  </a:cubicBezTo>
                  <a:cubicBezTo>
                    <a:pt x="9849" y="16372"/>
                    <a:pt x="10554" y="16550"/>
                    <a:pt x="11302" y="16550"/>
                  </a:cubicBezTo>
                  <a:cubicBezTo>
                    <a:pt x="11772" y="16550"/>
                    <a:pt x="12258" y="16479"/>
                    <a:pt x="12745" y="16427"/>
                  </a:cubicBezTo>
                  <a:cubicBezTo>
                    <a:pt x="12728" y="16376"/>
                    <a:pt x="12728" y="16342"/>
                    <a:pt x="12711" y="16290"/>
                  </a:cubicBezTo>
                  <a:cubicBezTo>
                    <a:pt x="11689" y="15762"/>
                    <a:pt x="11041" y="14859"/>
                    <a:pt x="10564" y="13888"/>
                  </a:cubicBezTo>
                  <a:cubicBezTo>
                    <a:pt x="8502" y="9799"/>
                    <a:pt x="6492" y="5676"/>
                    <a:pt x="4447" y="1569"/>
                  </a:cubicBezTo>
                  <a:cubicBezTo>
                    <a:pt x="3919" y="1058"/>
                    <a:pt x="3459" y="309"/>
                    <a:pt x="2829" y="121"/>
                  </a:cubicBezTo>
                  <a:cubicBezTo>
                    <a:pt x="2484" y="28"/>
                    <a:pt x="2124" y="0"/>
                    <a:pt x="1757" y="0"/>
                  </a:cubicBezTo>
                  <a:close/>
                </a:path>
              </a:pathLst>
            </a:custGeom>
            <a:solidFill>
              <a:srgbClr val="9AC7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2"/>
            <p:cNvSpPr/>
            <p:nvPr/>
          </p:nvSpPr>
          <p:spPr>
            <a:xfrm>
              <a:off x="1580224" y="3465632"/>
              <a:ext cx="24497" cy="238165"/>
            </a:xfrm>
            <a:custGeom>
              <a:avLst/>
              <a:gdLst/>
              <a:ahLst/>
              <a:cxnLst/>
              <a:rect l="l" t="t" r="r" b="b"/>
              <a:pathLst>
                <a:path w="1227" h="12507" extrusionOk="0">
                  <a:moveTo>
                    <a:pt x="886" y="1"/>
                  </a:moveTo>
                  <a:lnTo>
                    <a:pt x="256" y="427"/>
                  </a:lnTo>
                  <a:cubicBezTo>
                    <a:pt x="170" y="1313"/>
                    <a:pt x="0" y="2216"/>
                    <a:pt x="0" y="3102"/>
                  </a:cubicBezTo>
                  <a:cubicBezTo>
                    <a:pt x="0" y="5640"/>
                    <a:pt x="51" y="8162"/>
                    <a:pt x="102" y="10701"/>
                  </a:cubicBezTo>
                  <a:cubicBezTo>
                    <a:pt x="136" y="10973"/>
                    <a:pt x="204" y="11246"/>
                    <a:pt x="290" y="11519"/>
                  </a:cubicBezTo>
                  <a:cubicBezTo>
                    <a:pt x="477" y="11808"/>
                    <a:pt x="630" y="12098"/>
                    <a:pt x="852" y="12354"/>
                  </a:cubicBezTo>
                  <a:cubicBezTo>
                    <a:pt x="920" y="12439"/>
                    <a:pt x="1090" y="12456"/>
                    <a:pt x="1193" y="12507"/>
                  </a:cubicBezTo>
                  <a:cubicBezTo>
                    <a:pt x="1210" y="9270"/>
                    <a:pt x="1227" y="6015"/>
                    <a:pt x="1227" y="2761"/>
                  </a:cubicBezTo>
                  <a:cubicBezTo>
                    <a:pt x="1227" y="2096"/>
                    <a:pt x="1142" y="1449"/>
                    <a:pt x="1108" y="785"/>
                  </a:cubicBezTo>
                  <a:cubicBezTo>
                    <a:pt x="1039" y="512"/>
                    <a:pt x="971" y="256"/>
                    <a:pt x="886" y="1"/>
                  </a:cubicBezTo>
                  <a:close/>
                </a:path>
              </a:pathLst>
            </a:custGeom>
            <a:solidFill>
              <a:srgbClr val="E6B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2"/>
            <p:cNvSpPr/>
            <p:nvPr/>
          </p:nvSpPr>
          <p:spPr>
            <a:xfrm>
              <a:off x="1632253" y="3618772"/>
              <a:ext cx="69079" cy="113969"/>
            </a:xfrm>
            <a:custGeom>
              <a:avLst/>
              <a:gdLst/>
              <a:ahLst/>
              <a:cxnLst/>
              <a:rect l="l" t="t" r="r" b="b"/>
              <a:pathLst>
                <a:path w="3460" h="5985" extrusionOk="0">
                  <a:moveTo>
                    <a:pt x="2352" y="1"/>
                  </a:moveTo>
                  <a:cubicBezTo>
                    <a:pt x="2369" y="853"/>
                    <a:pt x="2386" y="1705"/>
                    <a:pt x="2369" y="2557"/>
                  </a:cubicBezTo>
                  <a:cubicBezTo>
                    <a:pt x="2357" y="3121"/>
                    <a:pt x="2095" y="3427"/>
                    <a:pt x="1659" y="3427"/>
                  </a:cubicBezTo>
                  <a:cubicBezTo>
                    <a:pt x="1502" y="3427"/>
                    <a:pt x="1323" y="3387"/>
                    <a:pt x="1125" y="3306"/>
                  </a:cubicBezTo>
                  <a:cubicBezTo>
                    <a:pt x="989" y="3255"/>
                    <a:pt x="870" y="3170"/>
                    <a:pt x="751" y="3102"/>
                  </a:cubicBezTo>
                  <a:lnTo>
                    <a:pt x="137" y="4260"/>
                  </a:lnTo>
                  <a:cubicBezTo>
                    <a:pt x="52" y="4703"/>
                    <a:pt x="18" y="5146"/>
                    <a:pt x="1" y="5606"/>
                  </a:cubicBezTo>
                  <a:cubicBezTo>
                    <a:pt x="1" y="5735"/>
                    <a:pt x="334" y="5984"/>
                    <a:pt x="443" y="5984"/>
                  </a:cubicBezTo>
                  <a:cubicBezTo>
                    <a:pt x="450" y="5984"/>
                    <a:pt x="456" y="5983"/>
                    <a:pt x="461" y="5981"/>
                  </a:cubicBezTo>
                  <a:cubicBezTo>
                    <a:pt x="1091" y="5675"/>
                    <a:pt x="1824" y="5470"/>
                    <a:pt x="2165" y="4720"/>
                  </a:cubicBezTo>
                  <a:cubicBezTo>
                    <a:pt x="2506" y="3971"/>
                    <a:pt x="2897" y="3238"/>
                    <a:pt x="3255" y="2505"/>
                  </a:cubicBezTo>
                  <a:cubicBezTo>
                    <a:pt x="3460" y="1483"/>
                    <a:pt x="2812" y="768"/>
                    <a:pt x="2352" y="1"/>
                  </a:cubicBezTo>
                  <a:close/>
                </a:path>
              </a:pathLst>
            </a:custGeom>
            <a:solidFill>
              <a:srgbClr val="D6A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2"/>
            <p:cNvSpPr/>
            <p:nvPr/>
          </p:nvSpPr>
          <p:spPr>
            <a:xfrm>
              <a:off x="1631235" y="3525978"/>
              <a:ext cx="21123" cy="161918"/>
            </a:xfrm>
            <a:custGeom>
              <a:avLst/>
              <a:gdLst/>
              <a:ahLst/>
              <a:cxnLst/>
              <a:rect l="l" t="t" r="r" b="b"/>
              <a:pathLst>
                <a:path w="1058" h="8503" extrusionOk="0">
                  <a:moveTo>
                    <a:pt x="18" y="1"/>
                  </a:moveTo>
                  <a:lnTo>
                    <a:pt x="18" y="1756"/>
                  </a:lnTo>
                  <a:cubicBezTo>
                    <a:pt x="1" y="3920"/>
                    <a:pt x="1" y="6084"/>
                    <a:pt x="1" y="8264"/>
                  </a:cubicBezTo>
                  <a:cubicBezTo>
                    <a:pt x="1" y="8333"/>
                    <a:pt x="18" y="8418"/>
                    <a:pt x="35" y="8503"/>
                  </a:cubicBezTo>
                  <a:cubicBezTo>
                    <a:pt x="819" y="7804"/>
                    <a:pt x="989" y="6901"/>
                    <a:pt x="1006" y="5930"/>
                  </a:cubicBezTo>
                  <a:cubicBezTo>
                    <a:pt x="1023" y="5027"/>
                    <a:pt x="1040" y="4141"/>
                    <a:pt x="1057" y="3238"/>
                  </a:cubicBezTo>
                  <a:cubicBezTo>
                    <a:pt x="1006" y="2080"/>
                    <a:pt x="887" y="938"/>
                    <a:pt x="18" y="1"/>
                  </a:cubicBezTo>
                  <a:close/>
                </a:path>
              </a:pathLst>
            </a:custGeom>
            <a:solidFill>
              <a:srgbClr val="D6A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2"/>
            <p:cNvSpPr/>
            <p:nvPr/>
          </p:nvSpPr>
          <p:spPr>
            <a:xfrm>
              <a:off x="1505036" y="3456872"/>
              <a:ext cx="48315" cy="90547"/>
            </a:xfrm>
            <a:custGeom>
              <a:avLst/>
              <a:gdLst/>
              <a:ahLst/>
              <a:cxnLst/>
              <a:rect l="l" t="t" r="r" b="b"/>
              <a:pathLst>
                <a:path w="2420" h="4755" extrusionOk="0">
                  <a:moveTo>
                    <a:pt x="2181" y="1"/>
                  </a:moveTo>
                  <a:cubicBezTo>
                    <a:pt x="2011" y="103"/>
                    <a:pt x="1841" y="188"/>
                    <a:pt x="1687" y="290"/>
                  </a:cubicBezTo>
                  <a:cubicBezTo>
                    <a:pt x="1619" y="359"/>
                    <a:pt x="1568" y="444"/>
                    <a:pt x="1517" y="529"/>
                  </a:cubicBezTo>
                  <a:cubicBezTo>
                    <a:pt x="1074" y="1415"/>
                    <a:pt x="614" y="2301"/>
                    <a:pt x="188" y="3187"/>
                  </a:cubicBezTo>
                  <a:cubicBezTo>
                    <a:pt x="1" y="3579"/>
                    <a:pt x="1" y="3937"/>
                    <a:pt x="495" y="4141"/>
                  </a:cubicBezTo>
                  <a:cubicBezTo>
                    <a:pt x="615" y="4106"/>
                    <a:pt x="725" y="4089"/>
                    <a:pt x="826" y="4089"/>
                  </a:cubicBezTo>
                  <a:cubicBezTo>
                    <a:pt x="1210" y="4089"/>
                    <a:pt x="1457" y="4336"/>
                    <a:pt x="1619" y="4754"/>
                  </a:cubicBezTo>
                  <a:lnTo>
                    <a:pt x="1875" y="4737"/>
                  </a:lnTo>
                  <a:cubicBezTo>
                    <a:pt x="1875" y="4567"/>
                    <a:pt x="1892" y="4414"/>
                    <a:pt x="1943" y="4243"/>
                  </a:cubicBezTo>
                  <a:cubicBezTo>
                    <a:pt x="2420" y="3051"/>
                    <a:pt x="2301" y="1773"/>
                    <a:pt x="2369" y="529"/>
                  </a:cubicBezTo>
                  <a:cubicBezTo>
                    <a:pt x="2335" y="342"/>
                    <a:pt x="2284" y="154"/>
                    <a:pt x="2181" y="1"/>
                  </a:cubicBezTo>
                  <a:close/>
                </a:path>
              </a:pathLst>
            </a:custGeom>
            <a:solidFill>
              <a:srgbClr val="C6D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2"/>
            <p:cNvSpPr/>
            <p:nvPr/>
          </p:nvSpPr>
          <p:spPr>
            <a:xfrm>
              <a:off x="1558442" y="3464013"/>
              <a:ext cx="17370" cy="124290"/>
            </a:xfrm>
            <a:custGeom>
              <a:avLst/>
              <a:gdLst/>
              <a:ahLst/>
              <a:cxnLst/>
              <a:rect l="l" t="t" r="r" b="b"/>
              <a:pathLst>
                <a:path w="870" h="6527" extrusionOk="0">
                  <a:moveTo>
                    <a:pt x="375" y="1"/>
                  </a:moveTo>
                  <a:cubicBezTo>
                    <a:pt x="273" y="18"/>
                    <a:pt x="154" y="273"/>
                    <a:pt x="120" y="427"/>
                  </a:cubicBezTo>
                  <a:cubicBezTo>
                    <a:pt x="86" y="784"/>
                    <a:pt x="69" y="1142"/>
                    <a:pt x="69" y="1500"/>
                  </a:cubicBezTo>
                  <a:cubicBezTo>
                    <a:pt x="52" y="2454"/>
                    <a:pt x="35" y="3425"/>
                    <a:pt x="1" y="4396"/>
                  </a:cubicBezTo>
                  <a:lnTo>
                    <a:pt x="18" y="6492"/>
                  </a:lnTo>
                  <a:lnTo>
                    <a:pt x="188" y="6526"/>
                  </a:lnTo>
                  <a:cubicBezTo>
                    <a:pt x="614" y="6526"/>
                    <a:pt x="784" y="6339"/>
                    <a:pt x="784" y="5879"/>
                  </a:cubicBezTo>
                  <a:cubicBezTo>
                    <a:pt x="784" y="4005"/>
                    <a:pt x="835" y="2113"/>
                    <a:pt x="870" y="239"/>
                  </a:cubicBezTo>
                  <a:cubicBezTo>
                    <a:pt x="699" y="154"/>
                    <a:pt x="529" y="1"/>
                    <a:pt x="375" y="1"/>
                  </a:cubicBezTo>
                  <a:close/>
                </a:path>
              </a:pathLst>
            </a:custGeom>
            <a:solidFill>
              <a:srgbClr val="AAD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2"/>
            <p:cNvSpPr/>
            <p:nvPr/>
          </p:nvSpPr>
          <p:spPr>
            <a:xfrm>
              <a:off x="1552313" y="3461100"/>
              <a:ext cx="33362" cy="224206"/>
            </a:xfrm>
            <a:custGeom>
              <a:avLst/>
              <a:gdLst/>
              <a:ahLst/>
              <a:cxnLst/>
              <a:rect l="l" t="t" r="r" b="b"/>
              <a:pathLst>
                <a:path w="1671" h="11774" extrusionOk="0">
                  <a:moveTo>
                    <a:pt x="1654" y="0"/>
                  </a:moveTo>
                  <a:lnTo>
                    <a:pt x="1159" y="409"/>
                  </a:lnTo>
                  <a:cubicBezTo>
                    <a:pt x="1125" y="2283"/>
                    <a:pt x="1074" y="4175"/>
                    <a:pt x="1074" y="6049"/>
                  </a:cubicBezTo>
                  <a:cubicBezTo>
                    <a:pt x="1074" y="6509"/>
                    <a:pt x="921" y="6696"/>
                    <a:pt x="495" y="6696"/>
                  </a:cubicBezTo>
                  <a:lnTo>
                    <a:pt x="222" y="7020"/>
                  </a:lnTo>
                  <a:lnTo>
                    <a:pt x="18" y="7020"/>
                  </a:lnTo>
                  <a:lnTo>
                    <a:pt x="1" y="7395"/>
                  </a:lnTo>
                  <a:lnTo>
                    <a:pt x="308" y="7395"/>
                  </a:lnTo>
                  <a:lnTo>
                    <a:pt x="1142" y="6969"/>
                  </a:lnTo>
                  <a:lnTo>
                    <a:pt x="1142" y="10530"/>
                  </a:lnTo>
                  <a:cubicBezTo>
                    <a:pt x="1159" y="10785"/>
                    <a:pt x="1177" y="11058"/>
                    <a:pt x="1211" y="11331"/>
                  </a:cubicBezTo>
                  <a:cubicBezTo>
                    <a:pt x="1262" y="11484"/>
                    <a:pt x="1313" y="11620"/>
                    <a:pt x="1364" y="11774"/>
                  </a:cubicBezTo>
                  <a:lnTo>
                    <a:pt x="1671" y="11774"/>
                  </a:lnTo>
                  <a:cubicBezTo>
                    <a:pt x="1585" y="11501"/>
                    <a:pt x="1534" y="11228"/>
                    <a:pt x="1500" y="10939"/>
                  </a:cubicBezTo>
                  <a:cubicBezTo>
                    <a:pt x="1449" y="8417"/>
                    <a:pt x="1398" y="5878"/>
                    <a:pt x="1398" y="3340"/>
                  </a:cubicBezTo>
                  <a:cubicBezTo>
                    <a:pt x="1398" y="2454"/>
                    <a:pt x="1551" y="1568"/>
                    <a:pt x="1654" y="665"/>
                  </a:cubicBezTo>
                  <a:lnTo>
                    <a:pt x="1654" y="0"/>
                  </a:ln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2"/>
            <p:cNvSpPr/>
            <p:nvPr/>
          </p:nvSpPr>
          <p:spPr>
            <a:xfrm>
              <a:off x="1602325" y="3480561"/>
              <a:ext cx="13975" cy="228758"/>
            </a:xfrm>
            <a:custGeom>
              <a:avLst/>
              <a:gdLst/>
              <a:ahLst/>
              <a:cxnLst/>
              <a:rect l="l" t="t" r="r" b="b"/>
              <a:pathLst>
                <a:path w="700" h="12013" extrusionOk="0">
                  <a:moveTo>
                    <a:pt x="1" y="1"/>
                  </a:moveTo>
                  <a:cubicBezTo>
                    <a:pt x="35" y="665"/>
                    <a:pt x="120" y="1330"/>
                    <a:pt x="120" y="1994"/>
                  </a:cubicBezTo>
                  <a:cubicBezTo>
                    <a:pt x="120" y="5231"/>
                    <a:pt x="103" y="8486"/>
                    <a:pt x="86" y="11723"/>
                  </a:cubicBezTo>
                  <a:lnTo>
                    <a:pt x="358" y="12013"/>
                  </a:lnTo>
                  <a:cubicBezTo>
                    <a:pt x="375" y="10888"/>
                    <a:pt x="392" y="9781"/>
                    <a:pt x="409" y="8656"/>
                  </a:cubicBezTo>
                  <a:cubicBezTo>
                    <a:pt x="426" y="7804"/>
                    <a:pt x="461" y="6969"/>
                    <a:pt x="478" y="6117"/>
                  </a:cubicBezTo>
                  <a:cubicBezTo>
                    <a:pt x="461" y="5930"/>
                    <a:pt x="426" y="5759"/>
                    <a:pt x="392" y="5572"/>
                  </a:cubicBezTo>
                  <a:cubicBezTo>
                    <a:pt x="444" y="3715"/>
                    <a:pt x="699" y="1858"/>
                    <a:pt x="307" y="1"/>
                  </a:cubicBez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2"/>
            <p:cNvSpPr/>
            <p:nvPr/>
          </p:nvSpPr>
          <p:spPr>
            <a:xfrm>
              <a:off x="1631913" y="3587637"/>
              <a:ext cx="48335" cy="112275"/>
            </a:xfrm>
            <a:custGeom>
              <a:avLst/>
              <a:gdLst/>
              <a:ahLst/>
              <a:cxnLst/>
              <a:rect l="l" t="t" r="r" b="b"/>
              <a:pathLst>
                <a:path w="2421" h="5896" extrusionOk="0">
                  <a:moveTo>
                    <a:pt x="1023" y="0"/>
                  </a:moveTo>
                  <a:cubicBezTo>
                    <a:pt x="1006" y="903"/>
                    <a:pt x="989" y="1789"/>
                    <a:pt x="972" y="2675"/>
                  </a:cubicBezTo>
                  <a:cubicBezTo>
                    <a:pt x="955" y="3656"/>
                    <a:pt x="787" y="4553"/>
                    <a:pt x="18" y="5250"/>
                  </a:cubicBezTo>
                  <a:lnTo>
                    <a:pt x="18" y="5250"/>
                  </a:lnTo>
                  <a:lnTo>
                    <a:pt x="18" y="5248"/>
                  </a:lnTo>
                  <a:lnTo>
                    <a:pt x="1" y="5265"/>
                  </a:lnTo>
                  <a:cubicBezTo>
                    <a:pt x="7" y="5260"/>
                    <a:pt x="12" y="5255"/>
                    <a:pt x="18" y="5250"/>
                  </a:cubicBezTo>
                  <a:lnTo>
                    <a:pt x="18" y="5250"/>
                  </a:lnTo>
                  <a:lnTo>
                    <a:pt x="18" y="5759"/>
                  </a:lnTo>
                  <a:lnTo>
                    <a:pt x="154" y="5895"/>
                  </a:lnTo>
                  <a:lnTo>
                    <a:pt x="785" y="4737"/>
                  </a:lnTo>
                  <a:cubicBezTo>
                    <a:pt x="887" y="4822"/>
                    <a:pt x="1023" y="4890"/>
                    <a:pt x="1142" y="4958"/>
                  </a:cubicBezTo>
                  <a:cubicBezTo>
                    <a:pt x="1334" y="5032"/>
                    <a:pt x="1509" y="5069"/>
                    <a:pt x="1664" y="5069"/>
                  </a:cubicBezTo>
                  <a:cubicBezTo>
                    <a:pt x="2114" y="5069"/>
                    <a:pt x="2391" y="4762"/>
                    <a:pt x="2403" y="4192"/>
                  </a:cubicBezTo>
                  <a:cubicBezTo>
                    <a:pt x="2420" y="3340"/>
                    <a:pt x="2369" y="2488"/>
                    <a:pt x="2369" y="1636"/>
                  </a:cubicBezTo>
                  <a:lnTo>
                    <a:pt x="1943" y="1142"/>
                  </a:lnTo>
                  <a:lnTo>
                    <a:pt x="1943" y="1142"/>
                  </a:lnTo>
                  <a:cubicBezTo>
                    <a:pt x="1977" y="2130"/>
                    <a:pt x="2028" y="3118"/>
                    <a:pt x="2028" y="4123"/>
                  </a:cubicBezTo>
                  <a:cubicBezTo>
                    <a:pt x="2028" y="4311"/>
                    <a:pt x="1773" y="4515"/>
                    <a:pt x="1637" y="4703"/>
                  </a:cubicBezTo>
                  <a:cubicBezTo>
                    <a:pt x="1517" y="4498"/>
                    <a:pt x="1279" y="4277"/>
                    <a:pt x="1279" y="4072"/>
                  </a:cubicBezTo>
                  <a:cubicBezTo>
                    <a:pt x="1262" y="2863"/>
                    <a:pt x="1313" y="1670"/>
                    <a:pt x="1347" y="460"/>
                  </a:cubicBezTo>
                  <a:cubicBezTo>
                    <a:pt x="1228" y="307"/>
                    <a:pt x="1125" y="154"/>
                    <a:pt x="1023" y="0"/>
                  </a:cubicBez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2"/>
            <p:cNvSpPr/>
            <p:nvPr/>
          </p:nvSpPr>
          <p:spPr>
            <a:xfrm>
              <a:off x="1657429" y="3595730"/>
              <a:ext cx="14994" cy="81140"/>
            </a:xfrm>
            <a:custGeom>
              <a:avLst/>
              <a:gdLst/>
              <a:ahLst/>
              <a:cxnLst/>
              <a:rect l="l" t="t" r="r" b="b"/>
              <a:pathLst>
                <a:path w="751" h="4261" extrusionOk="0">
                  <a:moveTo>
                    <a:pt x="229" y="0"/>
                  </a:moveTo>
                  <a:cubicBezTo>
                    <a:pt x="183" y="0"/>
                    <a:pt x="129" y="6"/>
                    <a:pt x="69" y="18"/>
                  </a:cubicBezTo>
                  <a:cubicBezTo>
                    <a:pt x="35" y="1228"/>
                    <a:pt x="1" y="2421"/>
                    <a:pt x="1" y="3630"/>
                  </a:cubicBezTo>
                  <a:cubicBezTo>
                    <a:pt x="1" y="3835"/>
                    <a:pt x="239" y="4056"/>
                    <a:pt x="359" y="4261"/>
                  </a:cubicBezTo>
                  <a:cubicBezTo>
                    <a:pt x="495" y="4073"/>
                    <a:pt x="750" y="3886"/>
                    <a:pt x="750" y="3681"/>
                  </a:cubicBezTo>
                  <a:cubicBezTo>
                    <a:pt x="750" y="2693"/>
                    <a:pt x="699" y="1688"/>
                    <a:pt x="665" y="700"/>
                  </a:cubicBezTo>
                  <a:cubicBezTo>
                    <a:pt x="558" y="439"/>
                    <a:pt x="643" y="0"/>
                    <a:pt x="229" y="0"/>
                  </a:cubicBezTo>
                  <a:close/>
                </a:path>
              </a:pathLst>
            </a:custGeom>
            <a:solidFill>
              <a:srgbClr val="D6A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2"/>
            <p:cNvSpPr/>
            <p:nvPr/>
          </p:nvSpPr>
          <p:spPr>
            <a:xfrm>
              <a:off x="1608455" y="3480561"/>
              <a:ext cx="15992" cy="106448"/>
            </a:xfrm>
            <a:custGeom>
              <a:avLst/>
              <a:gdLst/>
              <a:ahLst/>
              <a:cxnLst/>
              <a:rect l="l" t="t" r="r" b="b"/>
              <a:pathLst>
                <a:path w="801" h="5590" extrusionOk="0">
                  <a:moveTo>
                    <a:pt x="0" y="1"/>
                  </a:moveTo>
                  <a:lnTo>
                    <a:pt x="0" y="1"/>
                  </a:lnTo>
                  <a:cubicBezTo>
                    <a:pt x="392" y="1841"/>
                    <a:pt x="137" y="3715"/>
                    <a:pt x="85" y="5572"/>
                  </a:cubicBezTo>
                  <a:lnTo>
                    <a:pt x="801" y="5589"/>
                  </a:lnTo>
                  <a:lnTo>
                    <a:pt x="801" y="4107"/>
                  </a:lnTo>
                  <a:cubicBezTo>
                    <a:pt x="767" y="3391"/>
                    <a:pt x="716" y="2676"/>
                    <a:pt x="733" y="1960"/>
                  </a:cubicBezTo>
                  <a:cubicBezTo>
                    <a:pt x="733" y="1227"/>
                    <a:pt x="477" y="529"/>
                    <a:pt x="0" y="1"/>
                  </a:cubicBezTo>
                  <a:close/>
                </a:path>
              </a:pathLst>
            </a:custGeom>
            <a:solidFill>
              <a:srgbClr val="AAD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2"/>
            <p:cNvSpPr/>
            <p:nvPr/>
          </p:nvSpPr>
          <p:spPr>
            <a:xfrm>
              <a:off x="1624087" y="3558750"/>
              <a:ext cx="7507" cy="143428"/>
            </a:xfrm>
            <a:custGeom>
              <a:avLst/>
              <a:gdLst/>
              <a:ahLst/>
              <a:cxnLst/>
              <a:rect l="l" t="t" r="r" b="b"/>
              <a:pathLst>
                <a:path w="376" h="7532" extrusionOk="0">
                  <a:moveTo>
                    <a:pt x="1" y="1"/>
                  </a:moveTo>
                  <a:lnTo>
                    <a:pt x="1" y="1483"/>
                  </a:lnTo>
                  <a:cubicBezTo>
                    <a:pt x="18" y="1653"/>
                    <a:pt x="35" y="1824"/>
                    <a:pt x="18" y="2011"/>
                  </a:cubicBezTo>
                  <a:lnTo>
                    <a:pt x="18" y="7532"/>
                  </a:lnTo>
                  <a:lnTo>
                    <a:pt x="188" y="7276"/>
                  </a:lnTo>
                  <a:cubicBezTo>
                    <a:pt x="257" y="7123"/>
                    <a:pt x="325" y="6952"/>
                    <a:pt x="376" y="6782"/>
                  </a:cubicBezTo>
                  <a:cubicBezTo>
                    <a:pt x="359" y="6697"/>
                    <a:pt x="359" y="6612"/>
                    <a:pt x="342" y="6543"/>
                  </a:cubicBezTo>
                  <a:cubicBezTo>
                    <a:pt x="359" y="4363"/>
                    <a:pt x="359" y="2199"/>
                    <a:pt x="359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2"/>
            <p:cNvSpPr/>
            <p:nvPr/>
          </p:nvSpPr>
          <p:spPr>
            <a:xfrm>
              <a:off x="1529193" y="3543592"/>
              <a:ext cx="24856" cy="70667"/>
            </a:xfrm>
            <a:custGeom>
              <a:avLst/>
              <a:gdLst/>
              <a:ahLst/>
              <a:cxnLst/>
              <a:rect l="l" t="t" r="r" b="b"/>
              <a:pathLst>
                <a:path w="1245" h="3711" extrusionOk="0">
                  <a:moveTo>
                    <a:pt x="917" y="0"/>
                  </a:moveTo>
                  <a:cubicBezTo>
                    <a:pt x="838" y="0"/>
                    <a:pt x="755" y="104"/>
                    <a:pt x="665" y="183"/>
                  </a:cubicBezTo>
                  <a:lnTo>
                    <a:pt x="409" y="200"/>
                  </a:lnTo>
                  <a:lnTo>
                    <a:pt x="460" y="712"/>
                  </a:lnTo>
                  <a:cubicBezTo>
                    <a:pt x="477" y="882"/>
                    <a:pt x="494" y="1052"/>
                    <a:pt x="528" y="1291"/>
                  </a:cubicBezTo>
                  <a:cubicBezTo>
                    <a:pt x="443" y="1223"/>
                    <a:pt x="375" y="1172"/>
                    <a:pt x="273" y="1120"/>
                  </a:cubicBezTo>
                  <a:cubicBezTo>
                    <a:pt x="188" y="1103"/>
                    <a:pt x="85" y="1086"/>
                    <a:pt x="0" y="1086"/>
                  </a:cubicBezTo>
                  <a:cubicBezTo>
                    <a:pt x="290" y="2075"/>
                    <a:pt x="494" y="3012"/>
                    <a:pt x="1244" y="3710"/>
                  </a:cubicBezTo>
                  <a:cubicBezTo>
                    <a:pt x="1210" y="3489"/>
                    <a:pt x="1193" y="3284"/>
                    <a:pt x="1159" y="3063"/>
                  </a:cubicBezTo>
                  <a:lnTo>
                    <a:pt x="1176" y="2688"/>
                  </a:lnTo>
                  <a:cubicBezTo>
                    <a:pt x="1142" y="1853"/>
                    <a:pt x="1108" y="1035"/>
                    <a:pt x="1074" y="200"/>
                  </a:cubicBezTo>
                  <a:cubicBezTo>
                    <a:pt x="1024" y="52"/>
                    <a:pt x="972" y="0"/>
                    <a:pt x="917" y="0"/>
                  </a:cubicBezTo>
                  <a:close/>
                </a:path>
              </a:pathLst>
            </a:custGeom>
            <a:solidFill>
              <a:srgbClr val="D6A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2"/>
            <p:cNvSpPr/>
            <p:nvPr/>
          </p:nvSpPr>
          <p:spPr>
            <a:xfrm>
              <a:off x="1552652" y="3445409"/>
              <a:ext cx="45281" cy="28354"/>
            </a:xfrm>
            <a:custGeom>
              <a:avLst/>
              <a:gdLst/>
              <a:ahLst/>
              <a:cxnLst/>
              <a:rect l="l" t="t" r="r" b="b"/>
              <a:pathLst>
                <a:path w="2268" h="1489" extrusionOk="0">
                  <a:moveTo>
                    <a:pt x="685" y="1"/>
                  </a:moveTo>
                  <a:cubicBezTo>
                    <a:pt x="428" y="1"/>
                    <a:pt x="197" y="115"/>
                    <a:pt x="1" y="347"/>
                  </a:cubicBezTo>
                  <a:lnTo>
                    <a:pt x="1637" y="824"/>
                  </a:lnTo>
                  <a:lnTo>
                    <a:pt x="1637" y="1489"/>
                  </a:lnTo>
                  <a:lnTo>
                    <a:pt x="2267" y="1063"/>
                  </a:lnTo>
                  <a:cubicBezTo>
                    <a:pt x="1688" y="364"/>
                    <a:pt x="1144" y="1"/>
                    <a:pt x="685" y="1"/>
                  </a:cubicBezTo>
                  <a:close/>
                </a:path>
              </a:pathLst>
            </a:custGeom>
            <a:solidFill>
              <a:srgbClr val="AAD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2"/>
            <p:cNvSpPr/>
            <p:nvPr/>
          </p:nvSpPr>
          <p:spPr>
            <a:xfrm>
              <a:off x="1550616" y="3547400"/>
              <a:ext cx="8186" cy="47378"/>
            </a:xfrm>
            <a:custGeom>
              <a:avLst/>
              <a:gdLst/>
              <a:ahLst/>
              <a:cxnLst/>
              <a:rect l="l" t="t" r="r" b="b"/>
              <a:pathLst>
                <a:path w="410" h="2488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835"/>
                    <a:pt x="69" y="1653"/>
                    <a:pt x="103" y="2488"/>
                  </a:cubicBezTo>
                  <a:lnTo>
                    <a:pt x="324" y="2488"/>
                  </a:lnTo>
                  <a:cubicBezTo>
                    <a:pt x="358" y="2369"/>
                    <a:pt x="376" y="2249"/>
                    <a:pt x="410" y="2130"/>
                  </a:cubicBezTo>
                  <a:lnTo>
                    <a:pt x="393" y="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2"/>
            <p:cNvSpPr/>
            <p:nvPr/>
          </p:nvSpPr>
          <p:spPr>
            <a:xfrm>
              <a:off x="1983996" y="3438706"/>
              <a:ext cx="108530" cy="289103"/>
            </a:xfrm>
            <a:custGeom>
              <a:avLst/>
              <a:gdLst/>
              <a:ahLst/>
              <a:cxnLst/>
              <a:rect l="l" t="t" r="r" b="b"/>
              <a:pathLst>
                <a:path w="5436" h="15182" extrusionOk="0">
                  <a:moveTo>
                    <a:pt x="1858" y="2267"/>
                  </a:moveTo>
                  <a:cubicBezTo>
                    <a:pt x="2113" y="2795"/>
                    <a:pt x="2369" y="3306"/>
                    <a:pt x="2624" y="3834"/>
                  </a:cubicBezTo>
                  <a:cubicBezTo>
                    <a:pt x="2710" y="3988"/>
                    <a:pt x="2795" y="4141"/>
                    <a:pt x="2880" y="4294"/>
                  </a:cubicBezTo>
                  <a:lnTo>
                    <a:pt x="2965" y="4465"/>
                  </a:lnTo>
                  <a:lnTo>
                    <a:pt x="3016" y="4567"/>
                  </a:lnTo>
                  <a:lnTo>
                    <a:pt x="3868" y="6526"/>
                  </a:lnTo>
                  <a:cubicBezTo>
                    <a:pt x="3902" y="7821"/>
                    <a:pt x="4039" y="9099"/>
                    <a:pt x="3953" y="10377"/>
                  </a:cubicBezTo>
                  <a:cubicBezTo>
                    <a:pt x="3919" y="11127"/>
                    <a:pt x="3545" y="11859"/>
                    <a:pt x="3323" y="12609"/>
                  </a:cubicBezTo>
                  <a:cubicBezTo>
                    <a:pt x="3306" y="12660"/>
                    <a:pt x="3204" y="12677"/>
                    <a:pt x="3102" y="12745"/>
                  </a:cubicBezTo>
                  <a:lnTo>
                    <a:pt x="3102" y="6714"/>
                  </a:lnTo>
                  <a:cubicBezTo>
                    <a:pt x="3033" y="6203"/>
                    <a:pt x="2965" y="5708"/>
                    <a:pt x="2897" y="5197"/>
                  </a:cubicBezTo>
                  <a:lnTo>
                    <a:pt x="2624" y="5197"/>
                  </a:lnTo>
                  <a:lnTo>
                    <a:pt x="2624" y="7497"/>
                  </a:lnTo>
                  <a:cubicBezTo>
                    <a:pt x="2491" y="7528"/>
                    <a:pt x="2379" y="7545"/>
                    <a:pt x="2285" y="7545"/>
                  </a:cubicBezTo>
                  <a:cubicBezTo>
                    <a:pt x="2006" y="7545"/>
                    <a:pt x="1892" y="7394"/>
                    <a:pt x="1892" y="6986"/>
                  </a:cubicBezTo>
                  <a:cubicBezTo>
                    <a:pt x="1875" y="5640"/>
                    <a:pt x="1790" y="4294"/>
                    <a:pt x="1738" y="2948"/>
                  </a:cubicBezTo>
                  <a:cubicBezTo>
                    <a:pt x="1721" y="2710"/>
                    <a:pt x="1755" y="2471"/>
                    <a:pt x="1858" y="2267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154" y="188"/>
                    <a:pt x="273" y="358"/>
                    <a:pt x="444" y="563"/>
                  </a:cubicBezTo>
                  <a:cubicBezTo>
                    <a:pt x="631" y="767"/>
                    <a:pt x="818" y="955"/>
                    <a:pt x="1006" y="1159"/>
                  </a:cubicBezTo>
                  <a:cubicBezTo>
                    <a:pt x="1176" y="1466"/>
                    <a:pt x="1415" y="1756"/>
                    <a:pt x="1449" y="2079"/>
                  </a:cubicBezTo>
                  <a:cubicBezTo>
                    <a:pt x="1517" y="2880"/>
                    <a:pt x="1517" y="3681"/>
                    <a:pt x="1517" y="4499"/>
                  </a:cubicBezTo>
                  <a:lnTo>
                    <a:pt x="1517" y="13580"/>
                  </a:lnTo>
                  <a:lnTo>
                    <a:pt x="1773" y="13580"/>
                  </a:lnTo>
                  <a:cubicBezTo>
                    <a:pt x="1807" y="12575"/>
                    <a:pt x="1841" y="11553"/>
                    <a:pt x="1875" y="10547"/>
                  </a:cubicBezTo>
                  <a:cubicBezTo>
                    <a:pt x="1909" y="9849"/>
                    <a:pt x="1892" y="9167"/>
                    <a:pt x="1909" y="8486"/>
                  </a:cubicBezTo>
                  <a:cubicBezTo>
                    <a:pt x="1909" y="7923"/>
                    <a:pt x="1926" y="7923"/>
                    <a:pt x="2659" y="7872"/>
                  </a:cubicBezTo>
                  <a:lnTo>
                    <a:pt x="2659" y="12200"/>
                  </a:lnTo>
                  <a:lnTo>
                    <a:pt x="2659" y="12677"/>
                  </a:lnTo>
                  <a:cubicBezTo>
                    <a:pt x="2659" y="13478"/>
                    <a:pt x="2676" y="14279"/>
                    <a:pt x="2676" y="15062"/>
                  </a:cubicBezTo>
                  <a:lnTo>
                    <a:pt x="2948" y="15182"/>
                  </a:lnTo>
                  <a:lnTo>
                    <a:pt x="3016" y="15062"/>
                  </a:lnTo>
                  <a:cubicBezTo>
                    <a:pt x="2931" y="14296"/>
                    <a:pt x="2965" y="13580"/>
                    <a:pt x="3408" y="12899"/>
                  </a:cubicBezTo>
                  <a:cubicBezTo>
                    <a:pt x="3575" y="12592"/>
                    <a:pt x="3891" y="12411"/>
                    <a:pt x="4224" y="12411"/>
                  </a:cubicBezTo>
                  <a:cubicBezTo>
                    <a:pt x="4298" y="12411"/>
                    <a:pt x="4373" y="12420"/>
                    <a:pt x="4448" y="12439"/>
                  </a:cubicBezTo>
                  <a:cubicBezTo>
                    <a:pt x="4624" y="12464"/>
                    <a:pt x="4769" y="12480"/>
                    <a:pt x="4889" y="12480"/>
                  </a:cubicBezTo>
                  <a:cubicBezTo>
                    <a:pt x="5325" y="12480"/>
                    <a:pt x="5422" y="12276"/>
                    <a:pt x="5436" y="11621"/>
                  </a:cubicBezTo>
                  <a:cubicBezTo>
                    <a:pt x="5402" y="11024"/>
                    <a:pt x="5351" y="10428"/>
                    <a:pt x="5265" y="9832"/>
                  </a:cubicBezTo>
                  <a:lnTo>
                    <a:pt x="4908" y="9321"/>
                  </a:lnTo>
                  <a:lnTo>
                    <a:pt x="4908" y="9321"/>
                  </a:lnTo>
                  <a:cubicBezTo>
                    <a:pt x="4976" y="10053"/>
                    <a:pt x="5044" y="10803"/>
                    <a:pt x="5078" y="11553"/>
                  </a:cubicBezTo>
                  <a:cubicBezTo>
                    <a:pt x="5094" y="11829"/>
                    <a:pt x="5111" y="12168"/>
                    <a:pt x="4681" y="12168"/>
                  </a:cubicBezTo>
                  <a:cubicBezTo>
                    <a:pt x="4661" y="12168"/>
                    <a:pt x="4640" y="12167"/>
                    <a:pt x="4618" y="12166"/>
                  </a:cubicBezTo>
                  <a:cubicBezTo>
                    <a:pt x="4158" y="12132"/>
                    <a:pt x="4209" y="11876"/>
                    <a:pt x="4209" y="11518"/>
                  </a:cubicBezTo>
                  <a:cubicBezTo>
                    <a:pt x="4243" y="10172"/>
                    <a:pt x="4226" y="8792"/>
                    <a:pt x="4362" y="7395"/>
                  </a:cubicBezTo>
                  <a:lnTo>
                    <a:pt x="4788" y="8315"/>
                  </a:lnTo>
                  <a:lnTo>
                    <a:pt x="5146" y="8196"/>
                  </a:lnTo>
                  <a:cubicBezTo>
                    <a:pt x="3970" y="5879"/>
                    <a:pt x="2812" y="3562"/>
                    <a:pt x="1619" y="1261"/>
                  </a:cubicBezTo>
                  <a:cubicBezTo>
                    <a:pt x="1295" y="631"/>
                    <a:pt x="699" y="171"/>
                    <a:pt x="1" y="1"/>
                  </a:cubicBez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2"/>
            <p:cNvSpPr/>
            <p:nvPr/>
          </p:nvSpPr>
          <p:spPr>
            <a:xfrm>
              <a:off x="2042514" y="3626236"/>
              <a:ext cx="70097" cy="99954"/>
            </a:xfrm>
            <a:custGeom>
              <a:avLst/>
              <a:gdLst/>
              <a:ahLst/>
              <a:cxnLst/>
              <a:rect l="l" t="t" r="r" b="b"/>
              <a:pathLst>
                <a:path w="3511" h="5249" extrusionOk="0">
                  <a:moveTo>
                    <a:pt x="2334" y="1"/>
                  </a:moveTo>
                  <a:cubicBezTo>
                    <a:pt x="2420" y="597"/>
                    <a:pt x="2488" y="1193"/>
                    <a:pt x="2505" y="1790"/>
                  </a:cubicBezTo>
                  <a:cubicBezTo>
                    <a:pt x="2492" y="2425"/>
                    <a:pt x="2396" y="2639"/>
                    <a:pt x="1971" y="2639"/>
                  </a:cubicBezTo>
                  <a:cubicBezTo>
                    <a:pt x="1849" y="2639"/>
                    <a:pt x="1699" y="2621"/>
                    <a:pt x="1517" y="2591"/>
                  </a:cubicBezTo>
                  <a:cubicBezTo>
                    <a:pt x="1451" y="2577"/>
                    <a:pt x="1385" y="2570"/>
                    <a:pt x="1320" y="2570"/>
                  </a:cubicBezTo>
                  <a:cubicBezTo>
                    <a:pt x="977" y="2570"/>
                    <a:pt x="649" y="2753"/>
                    <a:pt x="477" y="3068"/>
                  </a:cubicBezTo>
                  <a:cubicBezTo>
                    <a:pt x="34" y="3732"/>
                    <a:pt x="0" y="4465"/>
                    <a:pt x="85" y="5214"/>
                  </a:cubicBezTo>
                  <a:lnTo>
                    <a:pt x="835" y="5249"/>
                  </a:lnTo>
                  <a:cubicBezTo>
                    <a:pt x="1193" y="5027"/>
                    <a:pt x="1670" y="4891"/>
                    <a:pt x="1908" y="4584"/>
                  </a:cubicBezTo>
                  <a:cubicBezTo>
                    <a:pt x="2300" y="4073"/>
                    <a:pt x="2488" y="3408"/>
                    <a:pt x="2863" y="2863"/>
                  </a:cubicBezTo>
                  <a:cubicBezTo>
                    <a:pt x="3510" y="1926"/>
                    <a:pt x="3306" y="1108"/>
                    <a:pt x="2726" y="256"/>
                  </a:cubicBezTo>
                  <a:cubicBezTo>
                    <a:pt x="2692" y="188"/>
                    <a:pt x="2675" y="69"/>
                    <a:pt x="2624" y="35"/>
                  </a:cubicBezTo>
                  <a:cubicBezTo>
                    <a:pt x="2522" y="18"/>
                    <a:pt x="2437" y="1"/>
                    <a:pt x="2334" y="1"/>
                  </a:cubicBezTo>
                  <a:close/>
                </a:path>
              </a:pathLst>
            </a:custGeom>
            <a:solidFill>
              <a:srgbClr val="D6A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2"/>
            <p:cNvSpPr/>
            <p:nvPr/>
          </p:nvSpPr>
          <p:spPr>
            <a:xfrm>
              <a:off x="2018695" y="3588608"/>
              <a:ext cx="18727" cy="137258"/>
            </a:xfrm>
            <a:custGeom>
              <a:avLst/>
              <a:gdLst/>
              <a:ahLst/>
              <a:cxnLst/>
              <a:rect l="l" t="t" r="r" b="b"/>
              <a:pathLst>
                <a:path w="938" h="7208" extrusionOk="0">
                  <a:moveTo>
                    <a:pt x="921" y="0"/>
                  </a:moveTo>
                  <a:cubicBezTo>
                    <a:pt x="188" y="51"/>
                    <a:pt x="171" y="51"/>
                    <a:pt x="154" y="614"/>
                  </a:cubicBezTo>
                  <a:cubicBezTo>
                    <a:pt x="137" y="1295"/>
                    <a:pt x="154" y="1977"/>
                    <a:pt x="137" y="2675"/>
                  </a:cubicBezTo>
                  <a:cubicBezTo>
                    <a:pt x="103" y="3681"/>
                    <a:pt x="69" y="4703"/>
                    <a:pt x="17" y="5708"/>
                  </a:cubicBezTo>
                  <a:cubicBezTo>
                    <a:pt x="17" y="5896"/>
                    <a:pt x="17" y="6083"/>
                    <a:pt x="0" y="6270"/>
                  </a:cubicBezTo>
                  <a:cubicBezTo>
                    <a:pt x="17" y="6782"/>
                    <a:pt x="375" y="7139"/>
                    <a:pt x="938" y="7207"/>
                  </a:cubicBezTo>
                  <a:cubicBezTo>
                    <a:pt x="938" y="6407"/>
                    <a:pt x="921" y="5623"/>
                    <a:pt x="921" y="4822"/>
                  </a:cubicBezTo>
                  <a:lnTo>
                    <a:pt x="921" y="4328"/>
                  </a:lnTo>
                  <a:lnTo>
                    <a:pt x="921" y="0"/>
                  </a:lnTo>
                  <a:close/>
                </a:path>
              </a:pathLst>
            </a:custGeom>
            <a:solidFill>
              <a:srgbClr val="D6A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2"/>
            <p:cNvSpPr/>
            <p:nvPr/>
          </p:nvSpPr>
          <p:spPr>
            <a:xfrm>
              <a:off x="2066991" y="3579849"/>
              <a:ext cx="19027" cy="90623"/>
            </a:xfrm>
            <a:custGeom>
              <a:avLst/>
              <a:gdLst/>
              <a:ahLst/>
              <a:cxnLst/>
              <a:rect l="l" t="t" r="r" b="b"/>
              <a:pathLst>
                <a:path w="953" h="4759" extrusionOk="0">
                  <a:moveTo>
                    <a:pt x="205" y="0"/>
                  </a:moveTo>
                  <a:cubicBezTo>
                    <a:pt x="69" y="1397"/>
                    <a:pt x="86" y="2760"/>
                    <a:pt x="52" y="4124"/>
                  </a:cubicBezTo>
                  <a:cubicBezTo>
                    <a:pt x="52" y="4464"/>
                    <a:pt x="1" y="4720"/>
                    <a:pt x="461" y="4754"/>
                  </a:cubicBezTo>
                  <a:cubicBezTo>
                    <a:pt x="493" y="4757"/>
                    <a:pt x="523" y="4759"/>
                    <a:pt x="551" y="4759"/>
                  </a:cubicBezTo>
                  <a:cubicBezTo>
                    <a:pt x="953" y="4759"/>
                    <a:pt x="938" y="4427"/>
                    <a:pt x="938" y="4141"/>
                  </a:cubicBezTo>
                  <a:cubicBezTo>
                    <a:pt x="904" y="3408"/>
                    <a:pt x="819" y="2658"/>
                    <a:pt x="751" y="1926"/>
                  </a:cubicBezTo>
                  <a:lnTo>
                    <a:pt x="631" y="920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D6A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2"/>
            <p:cNvSpPr/>
            <p:nvPr/>
          </p:nvSpPr>
          <p:spPr>
            <a:xfrm>
              <a:off x="2042853" y="3725524"/>
              <a:ext cx="16331" cy="9426"/>
            </a:xfrm>
            <a:custGeom>
              <a:avLst/>
              <a:gdLst/>
              <a:ahLst/>
              <a:cxnLst/>
              <a:rect l="l" t="t" r="r" b="b"/>
              <a:pathLst>
                <a:path w="818" h="495" extrusionOk="0">
                  <a:moveTo>
                    <a:pt x="68" y="0"/>
                  </a:moveTo>
                  <a:lnTo>
                    <a:pt x="0" y="137"/>
                  </a:lnTo>
                  <a:lnTo>
                    <a:pt x="375" y="495"/>
                  </a:lnTo>
                  <a:lnTo>
                    <a:pt x="818" y="35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C9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2"/>
            <p:cNvSpPr/>
            <p:nvPr/>
          </p:nvSpPr>
          <p:spPr>
            <a:xfrm>
              <a:off x="2135710" y="3540260"/>
              <a:ext cx="20424" cy="30868"/>
            </a:xfrm>
            <a:custGeom>
              <a:avLst/>
              <a:gdLst/>
              <a:ahLst/>
              <a:cxnLst/>
              <a:rect l="l" t="t" r="r" b="b"/>
              <a:pathLst>
                <a:path w="1023" h="1621" extrusionOk="0">
                  <a:moveTo>
                    <a:pt x="478" y="1"/>
                  </a:moveTo>
                  <a:lnTo>
                    <a:pt x="1" y="648"/>
                  </a:lnTo>
                  <a:lnTo>
                    <a:pt x="120" y="750"/>
                  </a:lnTo>
                  <a:cubicBezTo>
                    <a:pt x="103" y="904"/>
                    <a:pt x="120" y="1074"/>
                    <a:pt x="171" y="1227"/>
                  </a:cubicBezTo>
                  <a:cubicBezTo>
                    <a:pt x="239" y="1381"/>
                    <a:pt x="393" y="1602"/>
                    <a:pt x="512" y="1619"/>
                  </a:cubicBezTo>
                  <a:cubicBezTo>
                    <a:pt x="516" y="1620"/>
                    <a:pt x="521" y="1620"/>
                    <a:pt x="526" y="1620"/>
                  </a:cubicBezTo>
                  <a:cubicBezTo>
                    <a:pt x="647" y="1620"/>
                    <a:pt x="838" y="1426"/>
                    <a:pt x="904" y="1295"/>
                  </a:cubicBezTo>
                  <a:cubicBezTo>
                    <a:pt x="1006" y="1108"/>
                    <a:pt x="1023" y="904"/>
                    <a:pt x="972" y="699"/>
                  </a:cubicBezTo>
                  <a:cubicBezTo>
                    <a:pt x="836" y="444"/>
                    <a:pt x="665" y="222"/>
                    <a:pt x="478" y="1"/>
                  </a:cubicBezTo>
                  <a:close/>
                </a:path>
              </a:pathLst>
            </a:custGeom>
            <a:solidFill>
              <a:srgbClr val="BC9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2"/>
            <p:cNvSpPr/>
            <p:nvPr/>
          </p:nvSpPr>
          <p:spPr>
            <a:xfrm>
              <a:off x="2324499" y="3429489"/>
              <a:ext cx="119431" cy="128632"/>
            </a:xfrm>
            <a:custGeom>
              <a:avLst/>
              <a:gdLst/>
              <a:ahLst/>
              <a:cxnLst/>
              <a:rect l="l" t="t" r="r" b="b"/>
              <a:pathLst>
                <a:path w="5982" h="6755" extrusionOk="0">
                  <a:moveTo>
                    <a:pt x="3366" y="0"/>
                  </a:moveTo>
                  <a:cubicBezTo>
                    <a:pt x="2905" y="0"/>
                    <a:pt x="2464" y="220"/>
                    <a:pt x="2233" y="621"/>
                  </a:cubicBezTo>
                  <a:cubicBezTo>
                    <a:pt x="1688" y="1507"/>
                    <a:pt x="1177" y="2410"/>
                    <a:pt x="631" y="3296"/>
                  </a:cubicBezTo>
                  <a:cubicBezTo>
                    <a:pt x="18" y="4233"/>
                    <a:pt x="1" y="5119"/>
                    <a:pt x="682" y="6039"/>
                  </a:cubicBezTo>
                  <a:cubicBezTo>
                    <a:pt x="836" y="6261"/>
                    <a:pt x="955" y="6499"/>
                    <a:pt x="1057" y="6755"/>
                  </a:cubicBezTo>
                  <a:lnTo>
                    <a:pt x="1330" y="6687"/>
                  </a:lnTo>
                  <a:cubicBezTo>
                    <a:pt x="2165" y="5017"/>
                    <a:pt x="2983" y="3347"/>
                    <a:pt x="3852" y="1694"/>
                  </a:cubicBezTo>
                  <a:cubicBezTo>
                    <a:pt x="4260" y="911"/>
                    <a:pt x="4891" y="348"/>
                    <a:pt x="5862" y="348"/>
                  </a:cubicBezTo>
                  <a:cubicBezTo>
                    <a:pt x="5879" y="348"/>
                    <a:pt x="5896" y="280"/>
                    <a:pt x="5981" y="161"/>
                  </a:cubicBezTo>
                  <a:cubicBezTo>
                    <a:pt x="5692" y="93"/>
                    <a:pt x="5402" y="42"/>
                    <a:pt x="5129" y="8"/>
                  </a:cubicBezTo>
                  <a:cubicBezTo>
                    <a:pt x="4766" y="8"/>
                    <a:pt x="4402" y="23"/>
                    <a:pt x="4044" y="23"/>
                  </a:cubicBezTo>
                  <a:cubicBezTo>
                    <a:pt x="3865" y="23"/>
                    <a:pt x="3687" y="19"/>
                    <a:pt x="3511" y="8"/>
                  </a:cubicBezTo>
                  <a:cubicBezTo>
                    <a:pt x="3462" y="3"/>
                    <a:pt x="3414" y="0"/>
                    <a:pt x="3366" y="0"/>
                  </a:cubicBezTo>
                  <a:close/>
                </a:path>
              </a:pathLst>
            </a:custGeom>
            <a:solidFill>
              <a:srgbClr val="C6D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2"/>
            <p:cNvSpPr/>
            <p:nvPr/>
          </p:nvSpPr>
          <p:spPr>
            <a:xfrm>
              <a:off x="1764241" y="3584057"/>
              <a:ext cx="89483" cy="154130"/>
            </a:xfrm>
            <a:custGeom>
              <a:avLst/>
              <a:gdLst/>
              <a:ahLst/>
              <a:cxnLst/>
              <a:rect l="l" t="t" r="r" b="b"/>
              <a:pathLst>
                <a:path w="4482" h="8094" extrusionOk="0">
                  <a:moveTo>
                    <a:pt x="410" y="1"/>
                  </a:moveTo>
                  <a:cubicBezTo>
                    <a:pt x="393" y="188"/>
                    <a:pt x="359" y="359"/>
                    <a:pt x="342" y="580"/>
                  </a:cubicBezTo>
                  <a:lnTo>
                    <a:pt x="120" y="171"/>
                  </a:lnTo>
                  <a:cubicBezTo>
                    <a:pt x="103" y="1176"/>
                    <a:pt x="86" y="2165"/>
                    <a:pt x="69" y="3153"/>
                  </a:cubicBezTo>
                  <a:cubicBezTo>
                    <a:pt x="52" y="3425"/>
                    <a:pt x="18" y="3698"/>
                    <a:pt x="1" y="3988"/>
                  </a:cubicBezTo>
                  <a:cubicBezTo>
                    <a:pt x="614" y="5249"/>
                    <a:pt x="1279" y="6509"/>
                    <a:pt x="2284" y="7515"/>
                  </a:cubicBezTo>
                  <a:cubicBezTo>
                    <a:pt x="2539" y="7770"/>
                    <a:pt x="2931" y="7907"/>
                    <a:pt x="3255" y="8094"/>
                  </a:cubicBezTo>
                  <a:lnTo>
                    <a:pt x="4482" y="7174"/>
                  </a:lnTo>
                  <a:lnTo>
                    <a:pt x="4175" y="6918"/>
                  </a:lnTo>
                  <a:cubicBezTo>
                    <a:pt x="3997" y="7064"/>
                    <a:pt x="3773" y="7364"/>
                    <a:pt x="3663" y="7364"/>
                  </a:cubicBezTo>
                  <a:cubicBezTo>
                    <a:pt x="3657" y="7364"/>
                    <a:pt x="3652" y="7363"/>
                    <a:pt x="3647" y="7361"/>
                  </a:cubicBezTo>
                  <a:cubicBezTo>
                    <a:pt x="3340" y="7225"/>
                    <a:pt x="3085" y="7038"/>
                    <a:pt x="2880" y="6799"/>
                  </a:cubicBezTo>
                  <a:cubicBezTo>
                    <a:pt x="2710" y="6560"/>
                    <a:pt x="2557" y="6305"/>
                    <a:pt x="2454" y="6049"/>
                  </a:cubicBezTo>
                  <a:cubicBezTo>
                    <a:pt x="2318" y="6215"/>
                    <a:pt x="2224" y="6276"/>
                    <a:pt x="2157" y="6276"/>
                  </a:cubicBezTo>
                  <a:cubicBezTo>
                    <a:pt x="1987" y="6276"/>
                    <a:pt x="1975" y="5896"/>
                    <a:pt x="1841" y="5811"/>
                  </a:cubicBezTo>
                  <a:cubicBezTo>
                    <a:pt x="1739" y="5453"/>
                    <a:pt x="1534" y="5112"/>
                    <a:pt x="1517" y="4754"/>
                  </a:cubicBezTo>
                  <a:cubicBezTo>
                    <a:pt x="1483" y="3562"/>
                    <a:pt x="1466" y="2369"/>
                    <a:pt x="1500" y="1176"/>
                  </a:cubicBezTo>
                  <a:cubicBezTo>
                    <a:pt x="1534" y="120"/>
                    <a:pt x="1551" y="120"/>
                    <a:pt x="410" y="1"/>
                  </a:cubicBez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2"/>
            <p:cNvSpPr/>
            <p:nvPr/>
          </p:nvSpPr>
          <p:spPr>
            <a:xfrm>
              <a:off x="1750985" y="3573355"/>
              <a:ext cx="15673" cy="86643"/>
            </a:xfrm>
            <a:custGeom>
              <a:avLst/>
              <a:gdLst/>
              <a:ahLst/>
              <a:cxnLst/>
              <a:rect l="l" t="t" r="r" b="b"/>
              <a:pathLst>
                <a:path w="785" h="4550" extrusionOk="0">
                  <a:moveTo>
                    <a:pt x="188" y="0"/>
                  </a:moveTo>
                  <a:lnTo>
                    <a:pt x="0" y="1892"/>
                  </a:lnTo>
                  <a:cubicBezTo>
                    <a:pt x="0" y="2846"/>
                    <a:pt x="102" y="3749"/>
                    <a:pt x="665" y="4550"/>
                  </a:cubicBezTo>
                  <a:cubicBezTo>
                    <a:pt x="682" y="4260"/>
                    <a:pt x="733" y="3987"/>
                    <a:pt x="733" y="3715"/>
                  </a:cubicBezTo>
                  <a:cubicBezTo>
                    <a:pt x="750" y="2727"/>
                    <a:pt x="767" y="1721"/>
                    <a:pt x="784" y="750"/>
                  </a:cubicBezTo>
                  <a:lnTo>
                    <a:pt x="665" y="256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C6D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2"/>
            <p:cNvSpPr/>
            <p:nvPr/>
          </p:nvSpPr>
          <p:spPr>
            <a:xfrm>
              <a:off x="1716286" y="3542526"/>
              <a:ext cx="44921" cy="66858"/>
            </a:xfrm>
            <a:custGeom>
              <a:avLst/>
              <a:gdLst/>
              <a:ahLst/>
              <a:cxnLst/>
              <a:rect l="l" t="t" r="r" b="b"/>
              <a:pathLst>
                <a:path w="2250" h="3511" extrusionOk="0">
                  <a:moveTo>
                    <a:pt x="307" y="1"/>
                  </a:moveTo>
                  <a:lnTo>
                    <a:pt x="0" y="18"/>
                  </a:lnTo>
                  <a:lnTo>
                    <a:pt x="256" y="648"/>
                  </a:lnTo>
                  <a:cubicBezTo>
                    <a:pt x="563" y="563"/>
                    <a:pt x="869" y="478"/>
                    <a:pt x="1176" y="410"/>
                  </a:cubicBezTo>
                  <a:cubicBezTo>
                    <a:pt x="1185" y="408"/>
                    <a:pt x="1195" y="407"/>
                    <a:pt x="1206" y="407"/>
                  </a:cubicBezTo>
                  <a:cubicBezTo>
                    <a:pt x="1299" y="407"/>
                    <a:pt x="1449" y="466"/>
                    <a:pt x="1449" y="512"/>
                  </a:cubicBezTo>
                  <a:cubicBezTo>
                    <a:pt x="1500" y="904"/>
                    <a:pt x="1500" y="1296"/>
                    <a:pt x="1466" y="1688"/>
                  </a:cubicBezTo>
                  <a:cubicBezTo>
                    <a:pt x="1449" y="1807"/>
                    <a:pt x="1108" y="1892"/>
                    <a:pt x="903" y="1994"/>
                  </a:cubicBezTo>
                  <a:lnTo>
                    <a:pt x="1210" y="2335"/>
                  </a:lnTo>
                  <a:lnTo>
                    <a:pt x="1738" y="3511"/>
                  </a:lnTo>
                  <a:cubicBezTo>
                    <a:pt x="1789" y="2880"/>
                    <a:pt x="1858" y="2267"/>
                    <a:pt x="1926" y="1637"/>
                  </a:cubicBezTo>
                  <a:cubicBezTo>
                    <a:pt x="1977" y="1449"/>
                    <a:pt x="2028" y="1279"/>
                    <a:pt x="2079" y="1108"/>
                  </a:cubicBezTo>
                  <a:cubicBezTo>
                    <a:pt x="2249" y="580"/>
                    <a:pt x="2028" y="205"/>
                    <a:pt x="1483" y="120"/>
                  </a:cubicBezTo>
                  <a:cubicBezTo>
                    <a:pt x="1091" y="69"/>
                    <a:pt x="699" y="35"/>
                    <a:pt x="307" y="1"/>
                  </a:cubicBez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2"/>
            <p:cNvSpPr/>
            <p:nvPr/>
          </p:nvSpPr>
          <p:spPr>
            <a:xfrm>
              <a:off x="1714928" y="3549952"/>
              <a:ext cx="31305" cy="30239"/>
            </a:xfrm>
            <a:custGeom>
              <a:avLst/>
              <a:gdLst/>
              <a:ahLst/>
              <a:cxnLst/>
              <a:rect l="l" t="t" r="r" b="b"/>
              <a:pathLst>
                <a:path w="1568" h="1588" extrusionOk="0">
                  <a:moveTo>
                    <a:pt x="1269" y="1"/>
                  </a:moveTo>
                  <a:cubicBezTo>
                    <a:pt x="1260" y="1"/>
                    <a:pt x="1252" y="1"/>
                    <a:pt x="1244" y="3"/>
                  </a:cubicBezTo>
                  <a:cubicBezTo>
                    <a:pt x="937" y="71"/>
                    <a:pt x="631" y="173"/>
                    <a:pt x="324" y="241"/>
                  </a:cubicBezTo>
                  <a:lnTo>
                    <a:pt x="0" y="480"/>
                  </a:lnTo>
                  <a:cubicBezTo>
                    <a:pt x="154" y="650"/>
                    <a:pt x="290" y="786"/>
                    <a:pt x="477" y="991"/>
                  </a:cubicBezTo>
                  <a:cubicBezTo>
                    <a:pt x="648" y="1195"/>
                    <a:pt x="818" y="1383"/>
                    <a:pt x="988" y="1587"/>
                  </a:cubicBezTo>
                  <a:cubicBezTo>
                    <a:pt x="1176" y="1485"/>
                    <a:pt x="1517" y="1417"/>
                    <a:pt x="1534" y="1298"/>
                  </a:cubicBezTo>
                  <a:cubicBezTo>
                    <a:pt x="1568" y="889"/>
                    <a:pt x="1568" y="497"/>
                    <a:pt x="1517" y="105"/>
                  </a:cubicBezTo>
                  <a:cubicBezTo>
                    <a:pt x="1517" y="74"/>
                    <a:pt x="1361" y="1"/>
                    <a:pt x="1269" y="1"/>
                  </a:cubicBezTo>
                  <a:close/>
                </a:path>
              </a:pathLst>
            </a:custGeom>
            <a:solidFill>
              <a:srgbClr val="BC9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2"/>
            <p:cNvSpPr/>
            <p:nvPr/>
          </p:nvSpPr>
          <p:spPr>
            <a:xfrm>
              <a:off x="1661182" y="3465308"/>
              <a:ext cx="1717" cy="1961"/>
            </a:xfrm>
            <a:custGeom>
              <a:avLst/>
              <a:gdLst/>
              <a:ahLst/>
              <a:cxnLst/>
              <a:rect l="l" t="t" r="r" b="b"/>
              <a:pathLst>
                <a:path w="86" h="103" extrusionOk="0">
                  <a:moveTo>
                    <a:pt x="68" y="1"/>
                  </a:moveTo>
                  <a:lnTo>
                    <a:pt x="0" y="103"/>
                  </a:lnTo>
                  <a:lnTo>
                    <a:pt x="0" y="103"/>
                  </a:lnTo>
                  <a:lnTo>
                    <a:pt x="85" y="1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2"/>
            <p:cNvSpPr/>
            <p:nvPr/>
          </p:nvSpPr>
          <p:spPr>
            <a:xfrm>
              <a:off x="1558442" y="3593464"/>
              <a:ext cx="16691" cy="67829"/>
            </a:xfrm>
            <a:custGeom>
              <a:avLst/>
              <a:gdLst/>
              <a:ahLst/>
              <a:cxnLst/>
              <a:rect l="l" t="t" r="r" b="b"/>
              <a:pathLst>
                <a:path w="836" h="3562" extrusionOk="0">
                  <a:moveTo>
                    <a:pt x="835" y="1"/>
                  </a:moveTo>
                  <a:lnTo>
                    <a:pt x="1" y="444"/>
                  </a:lnTo>
                  <a:cubicBezTo>
                    <a:pt x="35" y="819"/>
                    <a:pt x="69" y="1194"/>
                    <a:pt x="103" y="1534"/>
                  </a:cubicBezTo>
                  <a:cubicBezTo>
                    <a:pt x="273" y="2148"/>
                    <a:pt x="444" y="2761"/>
                    <a:pt x="631" y="3357"/>
                  </a:cubicBezTo>
                  <a:cubicBezTo>
                    <a:pt x="648" y="3443"/>
                    <a:pt x="767" y="3494"/>
                    <a:pt x="835" y="3562"/>
                  </a:cubicBezTo>
                  <a:lnTo>
                    <a:pt x="835" y="1"/>
                  </a:lnTo>
                  <a:close/>
                </a:path>
              </a:pathLst>
            </a:custGeom>
            <a:solidFill>
              <a:srgbClr val="D6A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2"/>
            <p:cNvSpPr/>
            <p:nvPr/>
          </p:nvSpPr>
          <p:spPr>
            <a:xfrm>
              <a:off x="1514899" y="3534547"/>
              <a:ext cx="23499" cy="22927"/>
            </a:xfrm>
            <a:custGeom>
              <a:avLst/>
              <a:gdLst/>
              <a:ahLst/>
              <a:cxnLst/>
              <a:rect l="l" t="t" r="r" b="b"/>
              <a:pathLst>
                <a:path w="1177" h="1204" extrusionOk="0">
                  <a:moveTo>
                    <a:pt x="311" y="1"/>
                  </a:moveTo>
                  <a:cubicBezTo>
                    <a:pt x="216" y="1"/>
                    <a:pt x="113" y="15"/>
                    <a:pt x="1" y="45"/>
                  </a:cubicBezTo>
                  <a:cubicBezTo>
                    <a:pt x="256" y="369"/>
                    <a:pt x="512" y="710"/>
                    <a:pt x="801" y="1016"/>
                  </a:cubicBezTo>
                  <a:cubicBezTo>
                    <a:pt x="921" y="1084"/>
                    <a:pt x="1040" y="1153"/>
                    <a:pt x="1176" y="1204"/>
                  </a:cubicBezTo>
                  <a:lnTo>
                    <a:pt x="1125" y="675"/>
                  </a:lnTo>
                  <a:cubicBezTo>
                    <a:pt x="960" y="250"/>
                    <a:pt x="707" y="1"/>
                    <a:pt x="311" y="1"/>
                  </a:cubicBez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2"/>
            <p:cNvSpPr/>
            <p:nvPr/>
          </p:nvSpPr>
          <p:spPr>
            <a:xfrm>
              <a:off x="1552313" y="3601900"/>
              <a:ext cx="8186" cy="20794"/>
            </a:xfrm>
            <a:custGeom>
              <a:avLst/>
              <a:gdLst/>
              <a:ahLst/>
              <a:cxnLst/>
              <a:rect l="l" t="t" r="r" b="b"/>
              <a:pathLst>
                <a:path w="410" h="1092" extrusionOk="0">
                  <a:moveTo>
                    <a:pt x="1" y="1"/>
                  </a:moveTo>
                  <a:cubicBezTo>
                    <a:pt x="35" y="222"/>
                    <a:pt x="52" y="427"/>
                    <a:pt x="86" y="648"/>
                  </a:cubicBezTo>
                  <a:lnTo>
                    <a:pt x="410" y="1091"/>
                  </a:lnTo>
                  <a:cubicBezTo>
                    <a:pt x="376" y="734"/>
                    <a:pt x="342" y="376"/>
                    <a:pt x="308" y="1"/>
                  </a:cubicBez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2"/>
            <p:cNvSpPr/>
            <p:nvPr/>
          </p:nvSpPr>
          <p:spPr>
            <a:xfrm>
              <a:off x="1722415" y="3454606"/>
              <a:ext cx="48655" cy="123643"/>
            </a:xfrm>
            <a:custGeom>
              <a:avLst/>
              <a:gdLst/>
              <a:ahLst/>
              <a:cxnLst/>
              <a:rect l="l" t="t" r="r" b="b"/>
              <a:pathLst>
                <a:path w="2437" h="6493" extrusionOk="0">
                  <a:moveTo>
                    <a:pt x="2113" y="0"/>
                  </a:moveTo>
                  <a:cubicBezTo>
                    <a:pt x="1431" y="1295"/>
                    <a:pt x="767" y="2556"/>
                    <a:pt x="119" y="3851"/>
                  </a:cubicBezTo>
                  <a:cubicBezTo>
                    <a:pt x="0" y="4073"/>
                    <a:pt x="34" y="4362"/>
                    <a:pt x="0" y="4618"/>
                  </a:cubicBezTo>
                  <a:cubicBezTo>
                    <a:pt x="392" y="4652"/>
                    <a:pt x="784" y="4686"/>
                    <a:pt x="1176" y="4737"/>
                  </a:cubicBezTo>
                  <a:cubicBezTo>
                    <a:pt x="1721" y="4822"/>
                    <a:pt x="1942" y="5197"/>
                    <a:pt x="1772" y="5725"/>
                  </a:cubicBezTo>
                  <a:cubicBezTo>
                    <a:pt x="1721" y="5896"/>
                    <a:pt x="1670" y="6083"/>
                    <a:pt x="1619" y="6254"/>
                  </a:cubicBezTo>
                  <a:lnTo>
                    <a:pt x="2096" y="6492"/>
                  </a:lnTo>
                  <a:cubicBezTo>
                    <a:pt x="2164" y="6185"/>
                    <a:pt x="2215" y="5862"/>
                    <a:pt x="2232" y="5538"/>
                  </a:cubicBezTo>
                  <a:cubicBezTo>
                    <a:pt x="2249" y="4039"/>
                    <a:pt x="2232" y="2522"/>
                    <a:pt x="2266" y="1040"/>
                  </a:cubicBezTo>
                  <a:cubicBezTo>
                    <a:pt x="2300" y="733"/>
                    <a:pt x="2351" y="426"/>
                    <a:pt x="2437" y="120"/>
                  </a:cubicBezTo>
                  <a:lnTo>
                    <a:pt x="2113" y="0"/>
                  </a:lnTo>
                  <a:close/>
                </a:path>
              </a:pathLst>
            </a:custGeom>
            <a:solidFill>
              <a:srgbClr val="E6B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2"/>
            <p:cNvSpPr/>
            <p:nvPr/>
          </p:nvSpPr>
          <p:spPr>
            <a:xfrm>
              <a:off x="1846577" y="3597044"/>
              <a:ext cx="52049" cy="123624"/>
            </a:xfrm>
            <a:custGeom>
              <a:avLst/>
              <a:gdLst/>
              <a:ahLst/>
              <a:cxnLst/>
              <a:rect l="l" t="t" r="r" b="b"/>
              <a:pathLst>
                <a:path w="2607" h="6492" extrusionOk="0">
                  <a:moveTo>
                    <a:pt x="699" y="0"/>
                  </a:moveTo>
                  <a:lnTo>
                    <a:pt x="102" y="120"/>
                  </a:lnTo>
                  <a:cubicBezTo>
                    <a:pt x="68" y="1585"/>
                    <a:pt x="34" y="3050"/>
                    <a:pt x="17" y="4515"/>
                  </a:cubicBezTo>
                  <a:cubicBezTo>
                    <a:pt x="0" y="5010"/>
                    <a:pt x="0" y="5504"/>
                    <a:pt x="0" y="6015"/>
                  </a:cubicBezTo>
                  <a:lnTo>
                    <a:pt x="51" y="6253"/>
                  </a:lnTo>
                  <a:lnTo>
                    <a:pt x="358" y="6492"/>
                  </a:lnTo>
                  <a:lnTo>
                    <a:pt x="2607" y="2113"/>
                  </a:lnTo>
                  <a:lnTo>
                    <a:pt x="2368" y="2113"/>
                  </a:lnTo>
                  <a:cubicBezTo>
                    <a:pt x="2253" y="2208"/>
                    <a:pt x="2011" y="2257"/>
                    <a:pt x="1741" y="2257"/>
                  </a:cubicBezTo>
                  <a:cubicBezTo>
                    <a:pt x="1332" y="2257"/>
                    <a:pt x="859" y="2145"/>
                    <a:pt x="665" y="1909"/>
                  </a:cubicBezTo>
                  <a:cubicBezTo>
                    <a:pt x="477" y="1670"/>
                    <a:pt x="545" y="1210"/>
                    <a:pt x="545" y="835"/>
                  </a:cubicBezTo>
                  <a:cubicBezTo>
                    <a:pt x="579" y="563"/>
                    <a:pt x="630" y="273"/>
                    <a:pt x="699" y="0"/>
                  </a:cubicBezTo>
                  <a:close/>
                </a:path>
              </a:pathLst>
            </a:custGeom>
            <a:solidFill>
              <a:srgbClr val="C6D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2"/>
            <p:cNvSpPr/>
            <p:nvPr/>
          </p:nvSpPr>
          <p:spPr>
            <a:xfrm>
              <a:off x="1824116" y="3466927"/>
              <a:ext cx="20424" cy="110332"/>
            </a:xfrm>
            <a:custGeom>
              <a:avLst/>
              <a:gdLst/>
              <a:ahLst/>
              <a:cxnLst/>
              <a:rect l="l" t="t" r="r" b="b"/>
              <a:pathLst>
                <a:path w="1023" h="5794" extrusionOk="0">
                  <a:moveTo>
                    <a:pt x="1" y="1"/>
                  </a:moveTo>
                  <a:lnTo>
                    <a:pt x="18" y="5334"/>
                  </a:lnTo>
                  <a:cubicBezTo>
                    <a:pt x="64" y="5716"/>
                    <a:pt x="253" y="5787"/>
                    <a:pt x="474" y="5787"/>
                  </a:cubicBezTo>
                  <a:cubicBezTo>
                    <a:pt x="605" y="5787"/>
                    <a:pt x="747" y="5762"/>
                    <a:pt x="876" y="5762"/>
                  </a:cubicBezTo>
                  <a:cubicBezTo>
                    <a:pt x="927" y="5762"/>
                    <a:pt x="976" y="5766"/>
                    <a:pt x="1022" y="5777"/>
                  </a:cubicBezTo>
                  <a:lnTo>
                    <a:pt x="1022" y="5777"/>
                  </a:lnTo>
                  <a:cubicBezTo>
                    <a:pt x="988" y="4999"/>
                    <a:pt x="954" y="4221"/>
                    <a:pt x="921" y="3443"/>
                  </a:cubicBezTo>
                  <a:cubicBezTo>
                    <a:pt x="852" y="2301"/>
                    <a:pt x="733" y="1160"/>
                    <a:pt x="222" y="103"/>
                  </a:cubicBezTo>
                  <a:cubicBezTo>
                    <a:pt x="205" y="86"/>
                    <a:pt x="205" y="52"/>
                    <a:pt x="222" y="35"/>
                  </a:cubicBezTo>
                  <a:lnTo>
                    <a:pt x="1" y="1"/>
                  </a:lnTo>
                  <a:close/>
                  <a:moveTo>
                    <a:pt x="1022" y="5777"/>
                  </a:moveTo>
                  <a:lnTo>
                    <a:pt x="1022" y="5777"/>
                  </a:lnTo>
                  <a:cubicBezTo>
                    <a:pt x="1022" y="5782"/>
                    <a:pt x="1023" y="5788"/>
                    <a:pt x="1023" y="5794"/>
                  </a:cubicBezTo>
                  <a:lnTo>
                    <a:pt x="1023" y="5777"/>
                  </a:lnTo>
                  <a:cubicBezTo>
                    <a:pt x="1023" y="5777"/>
                    <a:pt x="1022" y="5777"/>
                    <a:pt x="1022" y="5777"/>
                  </a:cubicBezTo>
                  <a:close/>
                </a:path>
              </a:pathLst>
            </a:custGeom>
            <a:solidFill>
              <a:srgbClr val="BC9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2"/>
            <p:cNvSpPr/>
            <p:nvPr/>
          </p:nvSpPr>
          <p:spPr>
            <a:xfrm>
              <a:off x="1860712" y="3581068"/>
              <a:ext cx="47437" cy="56233"/>
            </a:xfrm>
            <a:custGeom>
              <a:avLst/>
              <a:gdLst/>
              <a:ahLst/>
              <a:cxnLst/>
              <a:rect l="l" t="t" r="r" b="b"/>
              <a:pathLst>
                <a:path w="2376" h="2953" extrusionOk="0">
                  <a:moveTo>
                    <a:pt x="946" y="0"/>
                  </a:moveTo>
                  <a:cubicBezTo>
                    <a:pt x="818" y="0"/>
                    <a:pt x="678" y="162"/>
                    <a:pt x="451" y="481"/>
                  </a:cubicBezTo>
                  <a:lnTo>
                    <a:pt x="297" y="601"/>
                  </a:lnTo>
                  <a:cubicBezTo>
                    <a:pt x="314" y="924"/>
                    <a:pt x="280" y="1248"/>
                    <a:pt x="229" y="1572"/>
                  </a:cubicBezTo>
                  <a:cubicBezTo>
                    <a:pt x="1" y="2338"/>
                    <a:pt x="272" y="2699"/>
                    <a:pt x="1056" y="2699"/>
                  </a:cubicBezTo>
                  <a:cubicBezTo>
                    <a:pt x="1092" y="2699"/>
                    <a:pt x="1129" y="2698"/>
                    <a:pt x="1166" y="2696"/>
                  </a:cubicBezTo>
                  <a:cubicBezTo>
                    <a:pt x="1320" y="2696"/>
                    <a:pt x="1490" y="2850"/>
                    <a:pt x="1660" y="2952"/>
                  </a:cubicBezTo>
                  <a:lnTo>
                    <a:pt x="1899" y="2952"/>
                  </a:lnTo>
                  <a:cubicBezTo>
                    <a:pt x="2240" y="2645"/>
                    <a:pt x="2376" y="2305"/>
                    <a:pt x="2103" y="1879"/>
                  </a:cubicBezTo>
                  <a:cubicBezTo>
                    <a:pt x="1814" y="1436"/>
                    <a:pt x="1643" y="959"/>
                    <a:pt x="1388" y="516"/>
                  </a:cubicBezTo>
                  <a:cubicBezTo>
                    <a:pt x="1198" y="170"/>
                    <a:pt x="1078" y="0"/>
                    <a:pt x="946" y="0"/>
                  </a:cubicBez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2"/>
            <p:cNvSpPr/>
            <p:nvPr/>
          </p:nvSpPr>
          <p:spPr>
            <a:xfrm>
              <a:off x="1844181" y="3510096"/>
              <a:ext cx="24178" cy="88909"/>
            </a:xfrm>
            <a:custGeom>
              <a:avLst/>
              <a:gdLst/>
              <a:ahLst/>
              <a:cxnLst/>
              <a:rect l="l" t="t" r="r" b="b"/>
              <a:pathLst>
                <a:path w="1211" h="4669" extrusionOk="0">
                  <a:moveTo>
                    <a:pt x="154" y="0"/>
                  </a:moveTo>
                  <a:cubicBezTo>
                    <a:pt x="154" y="528"/>
                    <a:pt x="154" y="971"/>
                    <a:pt x="154" y="1414"/>
                  </a:cubicBezTo>
                  <a:cubicBezTo>
                    <a:pt x="171" y="2062"/>
                    <a:pt x="222" y="2692"/>
                    <a:pt x="222" y="3340"/>
                  </a:cubicBezTo>
                  <a:cubicBezTo>
                    <a:pt x="222" y="3389"/>
                    <a:pt x="94" y="3455"/>
                    <a:pt x="8" y="3521"/>
                  </a:cubicBezTo>
                  <a:lnTo>
                    <a:pt x="8" y="3521"/>
                  </a:lnTo>
                  <a:lnTo>
                    <a:pt x="1" y="3510"/>
                  </a:lnTo>
                  <a:lnTo>
                    <a:pt x="1" y="3527"/>
                  </a:lnTo>
                  <a:cubicBezTo>
                    <a:pt x="3" y="3525"/>
                    <a:pt x="6" y="3523"/>
                    <a:pt x="8" y="3521"/>
                  </a:cubicBezTo>
                  <a:lnTo>
                    <a:pt x="8" y="3521"/>
                  </a:lnTo>
                  <a:lnTo>
                    <a:pt x="35" y="3561"/>
                  </a:lnTo>
                  <a:lnTo>
                    <a:pt x="18" y="3612"/>
                  </a:lnTo>
                  <a:lnTo>
                    <a:pt x="205" y="4669"/>
                  </a:lnTo>
                  <a:lnTo>
                    <a:pt x="802" y="4566"/>
                  </a:lnTo>
                  <a:lnTo>
                    <a:pt x="904" y="4328"/>
                  </a:lnTo>
                  <a:cubicBezTo>
                    <a:pt x="1210" y="2811"/>
                    <a:pt x="1040" y="1380"/>
                    <a:pt x="154" y="0"/>
                  </a:cubicBezTo>
                  <a:close/>
                </a:path>
              </a:pathLst>
            </a:custGeom>
            <a:solidFill>
              <a:srgbClr val="E6B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2"/>
            <p:cNvSpPr/>
            <p:nvPr/>
          </p:nvSpPr>
          <p:spPr>
            <a:xfrm>
              <a:off x="1855761" y="3592493"/>
              <a:ext cx="38113" cy="47378"/>
            </a:xfrm>
            <a:custGeom>
              <a:avLst/>
              <a:gdLst/>
              <a:ahLst/>
              <a:cxnLst/>
              <a:rect l="l" t="t" r="r" b="b"/>
              <a:pathLst>
                <a:path w="1909" h="2488" extrusionOk="0">
                  <a:moveTo>
                    <a:pt x="341" y="1"/>
                  </a:moveTo>
                  <a:lnTo>
                    <a:pt x="239" y="239"/>
                  </a:lnTo>
                  <a:cubicBezTo>
                    <a:pt x="170" y="512"/>
                    <a:pt x="102" y="785"/>
                    <a:pt x="85" y="1074"/>
                  </a:cubicBezTo>
                  <a:cubicBezTo>
                    <a:pt x="68" y="1432"/>
                    <a:pt x="0" y="1909"/>
                    <a:pt x="188" y="2131"/>
                  </a:cubicBezTo>
                  <a:cubicBezTo>
                    <a:pt x="383" y="2377"/>
                    <a:pt x="857" y="2488"/>
                    <a:pt x="1270" y="2488"/>
                  </a:cubicBezTo>
                  <a:cubicBezTo>
                    <a:pt x="1542" y="2488"/>
                    <a:pt x="1787" y="2440"/>
                    <a:pt x="1908" y="2352"/>
                  </a:cubicBezTo>
                  <a:cubicBezTo>
                    <a:pt x="1738" y="2267"/>
                    <a:pt x="1568" y="2096"/>
                    <a:pt x="1397" y="2096"/>
                  </a:cubicBezTo>
                  <a:cubicBezTo>
                    <a:pt x="1360" y="2098"/>
                    <a:pt x="1324" y="2099"/>
                    <a:pt x="1290" y="2099"/>
                  </a:cubicBezTo>
                  <a:cubicBezTo>
                    <a:pt x="521" y="2099"/>
                    <a:pt x="265" y="1738"/>
                    <a:pt x="460" y="972"/>
                  </a:cubicBezTo>
                  <a:cubicBezTo>
                    <a:pt x="528" y="648"/>
                    <a:pt x="545" y="324"/>
                    <a:pt x="545" y="1"/>
                  </a:cubicBez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2"/>
            <p:cNvSpPr/>
            <p:nvPr/>
          </p:nvSpPr>
          <p:spPr>
            <a:xfrm>
              <a:off x="1866642" y="3590227"/>
              <a:ext cx="3075" cy="2285"/>
            </a:xfrm>
            <a:custGeom>
              <a:avLst/>
              <a:gdLst/>
              <a:ahLst/>
              <a:cxnLst/>
              <a:rect l="l" t="t" r="r" b="b"/>
              <a:pathLst>
                <a:path w="154" h="120" extrusionOk="0">
                  <a:moveTo>
                    <a:pt x="154" y="0"/>
                  </a:moveTo>
                  <a:lnTo>
                    <a:pt x="0" y="120"/>
                  </a:ln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2"/>
            <p:cNvSpPr/>
            <p:nvPr/>
          </p:nvSpPr>
          <p:spPr>
            <a:xfrm>
              <a:off x="1457759" y="3586342"/>
              <a:ext cx="36756" cy="53548"/>
            </a:xfrm>
            <a:custGeom>
              <a:avLst/>
              <a:gdLst/>
              <a:ahLst/>
              <a:cxnLst/>
              <a:rect l="l" t="t" r="r" b="b"/>
              <a:pathLst>
                <a:path w="1841" h="2812" extrusionOk="0">
                  <a:moveTo>
                    <a:pt x="477" y="0"/>
                  </a:moveTo>
                  <a:cubicBezTo>
                    <a:pt x="290" y="460"/>
                    <a:pt x="137" y="954"/>
                    <a:pt x="17" y="1448"/>
                  </a:cubicBezTo>
                  <a:cubicBezTo>
                    <a:pt x="0" y="1755"/>
                    <a:pt x="102" y="2062"/>
                    <a:pt x="307" y="2300"/>
                  </a:cubicBezTo>
                  <a:cubicBezTo>
                    <a:pt x="371" y="2364"/>
                    <a:pt x="483" y="2379"/>
                    <a:pt x="619" y="2379"/>
                  </a:cubicBezTo>
                  <a:cubicBezTo>
                    <a:pt x="745" y="2379"/>
                    <a:pt x="892" y="2366"/>
                    <a:pt x="1041" y="2366"/>
                  </a:cubicBezTo>
                  <a:cubicBezTo>
                    <a:pt x="1074" y="2366"/>
                    <a:pt x="1108" y="2367"/>
                    <a:pt x="1142" y="2368"/>
                  </a:cubicBezTo>
                  <a:cubicBezTo>
                    <a:pt x="1159" y="2471"/>
                    <a:pt x="1193" y="2641"/>
                    <a:pt x="1244" y="2811"/>
                  </a:cubicBezTo>
                  <a:lnTo>
                    <a:pt x="1585" y="2811"/>
                  </a:lnTo>
                  <a:lnTo>
                    <a:pt x="1840" y="2198"/>
                  </a:lnTo>
                  <a:cubicBezTo>
                    <a:pt x="1653" y="1670"/>
                    <a:pt x="1448" y="1176"/>
                    <a:pt x="1210" y="528"/>
                  </a:cubicBezTo>
                  <a:cubicBezTo>
                    <a:pt x="1125" y="869"/>
                    <a:pt x="1074" y="1073"/>
                    <a:pt x="1023" y="1261"/>
                  </a:cubicBezTo>
                  <a:lnTo>
                    <a:pt x="477" y="0"/>
                  </a:lnTo>
                  <a:close/>
                </a:path>
              </a:pathLst>
            </a:custGeom>
            <a:solidFill>
              <a:srgbClr val="9AC7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2"/>
            <p:cNvSpPr/>
            <p:nvPr/>
          </p:nvSpPr>
          <p:spPr>
            <a:xfrm>
              <a:off x="1434959" y="3511391"/>
              <a:ext cx="2735" cy="2609"/>
            </a:xfrm>
            <a:custGeom>
              <a:avLst/>
              <a:gdLst/>
              <a:ahLst/>
              <a:cxnLst/>
              <a:rect l="l" t="t" r="r" b="b"/>
              <a:pathLst>
                <a:path w="137" h="137" extrusionOk="0">
                  <a:moveTo>
                    <a:pt x="137" y="136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BC9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2"/>
            <p:cNvSpPr/>
            <p:nvPr/>
          </p:nvSpPr>
          <p:spPr>
            <a:xfrm>
              <a:off x="2283691" y="3574974"/>
              <a:ext cx="23139" cy="52462"/>
            </a:xfrm>
            <a:custGeom>
              <a:avLst/>
              <a:gdLst/>
              <a:ahLst/>
              <a:cxnLst/>
              <a:rect l="l" t="t" r="r" b="b"/>
              <a:pathLst>
                <a:path w="1159" h="2755" extrusionOk="0">
                  <a:moveTo>
                    <a:pt x="205" y="1"/>
                  </a:moveTo>
                  <a:cubicBezTo>
                    <a:pt x="120" y="239"/>
                    <a:pt x="68" y="478"/>
                    <a:pt x="0" y="682"/>
                  </a:cubicBezTo>
                  <a:cubicBezTo>
                    <a:pt x="86" y="1227"/>
                    <a:pt x="137" y="1756"/>
                    <a:pt x="205" y="2301"/>
                  </a:cubicBezTo>
                  <a:cubicBezTo>
                    <a:pt x="254" y="2559"/>
                    <a:pt x="338" y="2755"/>
                    <a:pt x="541" y="2755"/>
                  </a:cubicBezTo>
                  <a:cubicBezTo>
                    <a:pt x="620" y="2755"/>
                    <a:pt x="716" y="2725"/>
                    <a:pt x="835" y="2659"/>
                  </a:cubicBezTo>
                  <a:cubicBezTo>
                    <a:pt x="1159" y="1602"/>
                    <a:pt x="903" y="461"/>
                    <a:pt x="205" y="1"/>
                  </a:cubicBezTo>
                  <a:close/>
                </a:path>
              </a:pathLst>
            </a:custGeom>
            <a:solidFill>
              <a:srgbClr val="9AC7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2"/>
            <p:cNvSpPr/>
            <p:nvPr/>
          </p:nvSpPr>
          <p:spPr>
            <a:xfrm>
              <a:off x="2268378" y="3587961"/>
              <a:ext cx="19406" cy="42522"/>
            </a:xfrm>
            <a:custGeom>
              <a:avLst/>
              <a:gdLst/>
              <a:ahLst/>
              <a:cxnLst/>
              <a:rect l="l" t="t" r="r" b="b"/>
              <a:pathLst>
                <a:path w="972" h="2233" extrusionOk="0">
                  <a:moveTo>
                    <a:pt x="767" y="0"/>
                  </a:moveTo>
                  <a:cubicBezTo>
                    <a:pt x="512" y="699"/>
                    <a:pt x="256" y="1397"/>
                    <a:pt x="1" y="2079"/>
                  </a:cubicBezTo>
                  <a:lnTo>
                    <a:pt x="716" y="2232"/>
                  </a:lnTo>
                  <a:cubicBezTo>
                    <a:pt x="801" y="2028"/>
                    <a:pt x="887" y="1823"/>
                    <a:pt x="972" y="1619"/>
                  </a:cubicBezTo>
                  <a:cubicBezTo>
                    <a:pt x="904" y="1074"/>
                    <a:pt x="835" y="545"/>
                    <a:pt x="767" y="0"/>
                  </a:cubicBez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2"/>
            <p:cNvSpPr/>
            <p:nvPr/>
          </p:nvSpPr>
          <p:spPr>
            <a:xfrm>
              <a:off x="2274846" y="3544487"/>
              <a:ext cx="20085" cy="24336"/>
            </a:xfrm>
            <a:custGeom>
              <a:avLst/>
              <a:gdLst/>
              <a:ahLst/>
              <a:cxnLst/>
              <a:rect l="l" t="t" r="r" b="b"/>
              <a:pathLst>
                <a:path w="1006" h="1278" extrusionOk="0">
                  <a:moveTo>
                    <a:pt x="0" y="0"/>
                  </a:moveTo>
                  <a:lnTo>
                    <a:pt x="103" y="1278"/>
                  </a:lnTo>
                  <a:lnTo>
                    <a:pt x="1006" y="12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2"/>
            <p:cNvSpPr/>
            <p:nvPr/>
          </p:nvSpPr>
          <p:spPr>
            <a:xfrm>
              <a:off x="2282673" y="3618448"/>
              <a:ext cx="20764" cy="17671"/>
            </a:xfrm>
            <a:custGeom>
              <a:avLst/>
              <a:gdLst/>
              <a:ahLst/>
              <a:cxnLst/>
              <a:rect l="l" t="t" r="r" b="b"/>
              <a:pathLst>
                <a:path w="1040" h="928" extrusionOk="0">
                  <a:moveTo>
                    <a:pt x="256" y="1"/>
                  </a:moveTo>
                  <a:cubicBezTo>
                    <a:pt x="171" y="205"/>
                    <a:pt x="85" y="410"/>
                    <a:pt x="0" y="631"/>
                  </a:cubicBezTo>
                  <a:cubicBezTo>
                    <a:pt x="177" y="833"/>
                    <a:pt x="350" y="927"/>
                    <a:pt x="521" y="927"/>
                  </a:cubicBezTo>
                  <a:cubicBezTo>
                    <a:pt x="695" y="927"/>
                    <a:pt x="867" y="829"/>
                    <a:pt x="1040" y="648"/>
                  </a:cubicBezTo>
                  <a:lnTo>
                    <a:pt x="903" y="376"/>
                  </a:lnTo>
                  <a:cubicBezTo>
                    <a:pt x="793" y="440"/>
                    <a:pt x="701" y="469"/>
                    <a:pt x="624" y="469"/>
                  </a:cubicBezTo>
                  <a:cubicBezTo>
                    <a:pt x="416" y="469"/>
                    <a:pt x="318" y="262"/>
                    <a:pt x="256" y="1"/>
                  </a:cubicBez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2"/>
            <p:cNvSpPr/>
            <p:nvPr/>
          </p:nvSpPr>
          <p:spPr>
            <a:xfrm>
              <a:off x="1608794" y="3597044"/>
              <a:ext cx="16012" cy="131089"/>
            </a:xfrm>
            <a:custGeom>
              <a:avLst/>
              <a:gdLst/>
              <a:ahLst/>
              <a:cxnLst/>
              <a:rect l="l" t="t" r="r" b="b"/>
              <a:pathLst>
                <a:path w="802" h="6884" extrusionOk="0">
                  <a:moveTo>
                    <a:pt x="171" y="0"/>
                  </a:moveTo>
                  <a:cubicBezTo>
                    <a:pt x="154" y="835"/>
                    <a:pt x="120" y="1687"/>
                    <a:pt x="102" y="2539"/>
                  </a:cubicBezTo>
                  <a:cubicBezTo>
                    <a:pt x="85" y="3646"/>
                    <a:pt x="68" y="4771"/>
                    <a:pt x="51" y="5878"/>
                  </a:cubicBezTo>
                  <a:cubicBezTo>
                    <a:pt x="0" y="6339"/>
                    <a:pt x="102" y="6713"/>
                    <a:pt x="699" y="6884"/>
                  </a:cubicBezTo>
                  <a:cubicBezTo>
                    <a:pt x="733" y="6390"/>
                    <a:pt x="767" y="5947"/>
                    <a:pt x="801" y="5504"/>
                  </a:cubicBezTo>
                  <a:lnTo>
                    <a:pt x="801" y="0"/>
                  </a:lnTo>
                  <a:close/>
                </a:path>
              </a:pathLst>
            </a:custGeom>
            <a:solidFill>
              <a:srgbClr val="D6A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2"/>
            <p:cNvSpPr/>
            <p:nvPr/>
          </p:nvSpPr>
          <p:spPr>
            <a:xfrm>
              <a:off x="1628180" y="3687553"/>
              <a:ext cx="3753" cy="9769"/>
            </a:xfrm>
            <a:custGeom>
              <a:avLst/>
              <a:gdLst/>
              <a:ahLst/>
              <a:cxnLst/>
              <a:rect l="l" t="t" r="r" b="b"/>
              <a:pathLst>
                <a:path w="188" h="513" extrusionOk="0">
                  <a:moveTo>
                    <a:pt x="188" y="1"/>
                  </a:moveTo>
                  <a:cubicBezTo>
                    <a:pt x="137" y="171"/>
                    <a:pt x="69" y="342"/>
                    <a:pt x="0" y="512"/>
                  </a:cubicBezTo>
                  <a:lnTo>
                    <a:pt x="188" y="512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D6A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2"/>
            <p:cNvSpPr/>
            <p:nvPr/>
          </p:nvSpPr>
          <p:spPr>
            <a:xfrm>
              <a:off x="1356376" y="3636291"/>
              <a:ext cx="133027" cy="109494"/>
            </a:xfrm>
            <a:custGeom>
              <a:avLst/>
              <a:gdLst/>
              <a:ahLst/>
              <a:cxnLst/>
              <a:rect l="l" t="t" r="r" b="b"/>
              <a:pathLst>
                <a:path w="6663" h="5750" extrusionOk="0">
                  <a:moveTo>
                    <a:pt x="4584" y="1"/>
                  </a:moveTo>
                  <a:cubicBezTo>
                    <a:pt x="3954" y="1194"/>
                    <a:pt x="3272" y="2557"/>
                    <a:pt x="2505" y="3852"/>
                  </a:cubicBezTo>
                  <a:cubicBezTo>
                    <a:pt x="2028" y="4669"/>
                    <a:pt x="1398" y="5419"/>
                    <a:pt x="307" y="5453"/>
                  </a:cubicBezTo>
                  <a:lnTo>
                    <a:pt x="1" y="5726"/>
                  </a:lnTo>
                  <a:cubicBezTo>
                    <a:pt x="760" y="5738"/>
                    <a:pt x="1519" y="5750"/>
                    <a:pt x="2272" y="5750"/>
                  </a:cubicBezTo>
                  <a:cubicBezTo>
                    <a:pt x="2584" y="5750"/>
                    <a:pt x="2895" y="5748"/>
                    <a:pt x="3204" y="5743"/>
                  </a:cubicBezTo>
                  <a:cubicBezTo>
                    <a:pt x="3443" y="5692"/>
                    <a:pt x="3630" y="5555"/>
                    <a:pt x="3766" y="5385"/>
                  </a:cubicBezTo>
                  <a:cubicBezTo>
                    <a:pt x="5044" y="3817"/>
                    <a:pt x="5760" y="1960"/>
                    <a:pt x="6663" y="205"/>
                  </a:cubicBezTo>
                  <a:lnTo>
                    <a:pt x="6322" y="205"/>
                  </a:lnTo>
                  <a:lnTo>
                    <a:pt x="4584" y="1"/>
                  </a:lnTo>
                  <a:close/>
                </a:path>
              </a:pathLst>
            </a:custGeom>
            <a:solidFill>
              <a:srgbClr val="C6D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2"/>
            <p:cNvSpPr/>
            <p:nvPr/>
          </p:nvSpPr>
          <p:spPr>
            <a:xfrm>
              <a:off x="1804391" y="3458815"/>
              <a:ext cx="19745" cy="119758"/>
            </a:xfrm>
            <a:custGeom>
              <a:avLst/>
              <a:gdLst/>
              <a:ahLst/>
              <a:cxnLst/>
              <a:rect l="l" t="t" r="r" b="b"/>
              <a:pathLst>
                <a:path w="989" h="6289" extrusionOk="0">
                  <a:moveTo>
                    <a:pt x="392" y="1"/>
                  </a:moveTo>
                  <a:cubicBezTo>
                    <a:pt x="324" y="120"/>
                    <a:pt x="239" y="257"/>
                    <a:pt x="171" y="376"/>
                  </a:cubicBezTo>
                  <a:cubicBezTo>
                    <a:pt x="120" y="546"/>
                    <a:pt x="68" y="734"/>
                    <a:pt x="0" y="904"/>
                  </a:cubicBezTo>
                  <a:lnTo>
                    <a:pt x="699" y="495"/>
                  </a:lnTo>
                  <a:lnTo>
                    <a:pt x="699" y="495"/>
                  </a:lnTo>
                  <a:cubicBezTo>
                    <a:pt x="750" y="2472"/>
                    <a:pt x="665" y="4380"/>
                    <a:pt x="665" y="6288"/>
                  </a:cubicBezTo>
                  <a:cubicBezTo>
                    <a:pt x="784" y="6101"/>
                    <a:pt x="886" y="5930"/>
                    <a:pt x="989" y="5760"/>
                  </a:cubicBezTo>
                  <a:lnTo>
                    <a:pt x="989" y="427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rgbClr val="A17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2"/>
            <p:cNvSpPr/>
            <p:nvPr/>
          </p:nvSpPr>
          <p:spPr>
            <a:xfrm>
              <a:off x="1773765" y="3444552"/>
              <a:ext cx="38473" cy="21423"/>
            </a:xfrm>
            <a:custGeom>
              <a:avLst/>
              <a:gdLst/>
              <a:ahLst/>
              <a:cxnLst/>
              <a:rect l="l" t="t" r="r" b="b"/>
              <a:pathLst>
                <a:path w="1927" h="1125" extrusionOk="0">
                  <a:moveTo>
                    <a:pt x="665" y="0"/>
                  </a:moveTo>
                  <a:cubicBezTo>
                    <a:pt x="1" y="188"/>
                    <a:pt x="427" y="528"/>
                    <a:pt x="546" y="835"/>
                  </a:cubicBezTo>
                  <a:lnTo>
                    <a:pt x="1722" y="1125"/>
                  </a:lnTo>
                  <a:cubicBezTo>
                    <a:pt x="1773" y="1006"/>
                    <a:pt x="1858" y="886"/>
                    <a:pt x="1926" y="750"/>
                  </a:cubicBezTo>
                  <a:lnTo>
                    <a:pt x="665" y="0"/>
                  </a:lnTo>
                  <a:close/>
                </a:path>
              </a:pathLst>
            </a:custGeom>
            <a:solidFill>
              <a:srgbClr val="D6A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2"/>
            <p:cNvSpPr/>
            <p:nvPr/>
          </p:nvSpPr>
          <p:spPr>
            <a:xfrm>
              <a:off x="1764581" y="3456872"/>
              <a:ext cx="43224" cy="237841"/>
            </a:xfrm>
            <a:custGeom>
              <a:avLst/>
              <a:gdLst/>
              <a:ahLst/>
              <a:cxnLst/>
              <a:rect l="l" t="t" r="r" b="b"/>
              <a:pathLst>
                <a:path w="2165" h="12490" extrusionOk="0">
                  <a:moveTo>
                    <a:pt x="342" y="1"/>
                  </a:moveTo>
                  <a:cubicBezTo>
                    <a:pt x="256" y="290"/>
                    <a:pt x="205" y="597"/>
                    <a:pt x="171" y="904"/>
                  </a:cubicBezTo>
                  <a:cubicBezTo>
                    <a:pt x="137" y="2403"/>
                    <a:pt x="154" y="3920"/>
                    <a:pt x="137" y="5402"/>
                  </a:cubicBezTo>
                  <a:cubicBezTo>
                    <a:pt x="103" y="5726"/>
                    <a:pt x="69" y="6049"/>
                    <a:pt x="1" y="6373"/>
                  </a:cubicBezTo>
                  <a:cubicBezTo>
                    <a:pt x="35" y="6526"/>
                    <a:pt x="86" y="6697"/>
                    <a:pt x="120" y="6850"/>
                  </a:cubicBezTo>
                  <a:lnTo>
                    <a:pt x="342" y="7276"/>
                  </a:lnTo>
                  <a:cubicBezTo>
                    <a:pt x="359" y="7055"/>
                    <a:pt x="393" y="6867"/>
                    <a:pt x="410" y="6697"/>
                  </a:cubicBezTo>
                  <a:cubicBezTo>
                    <a:pt x="1551" y="6799"/>
                    <a:pt x="1517" y="6799"/>
                    <a:pt x="1500" y="7872"/>
                  </a:cubicBezTo>
                  <a:cubicBezTo>
                    <a:pt x="1466" y="9065"/>
                    <a:pt x="1483" y="10258"/>
                    <a:pt x="1517" y="11450"/>
                  </a:cubicBezTo>
                  <a:cubicBezTo>
                    <a:pt x="1534" y="11808"/>
                    <a:pt x="1739" y="12149"/>
                    <a:pt x="1841" y="12490"/>
                  </a:cubicBezTo>
                  <a:cubicBezTo>
                    <a:pt x="1807" y="10564"/>
                    <a:pt x="1739" y="8639"/>
                    <a:pt x="1722" y="6714"/>
                  </a:cubicBezTo>
                  <a:cubicBezTo>
                    <a:pt x="1705" y="5129"/>
                    <a:pt x="1739" y="3528"/>
                    <a:pt x="1790" y="1943"/>
                  </a:cubicBezTo>
                  <a:cubicBezTo>
                    <a:pt x="1824" y="1619"/>
                    <a:pt x="1892" y="1313"/>
                    <a:pt x="1994" y="1006"/>
                  </a:cubicBezTo>
                  <a:cubicBezTo>
                    <a:pt x="2062" y="836"/>
                    <a:pt x="2114" y="648"/>
                    <a:pt x="2165" y="478"/>
                  </a:cubicBezTo>
                  <a:lnTo>
                    <a:pt x="1006" y="171"/>
                  </a:lnTo>
                  <a:lnTo>
                    <a:pt x="870" y="495"/>
                  </a:lnTo>
                  <a:lnTo>
                    <a:pt x="1398" y="870"/>
                  </a:lnTo>
                  <a:cubicBezTo>
                    <a:pt x="1398" y="2522"/>
                    <a:pt x="1415" y="4107"/>
                    <a:pt x="1398" y="5692"/>
                  </a:cubicBezTo>
                  <a:cubicBezTo>
                    <a:pt x="1398" y="5964"/>
                    <a:pt x="1551" y="6356"/>
                    <a:pt x="1023" y="6356"/>
                  </a:cubicBezTo>
                  <a:cubicBezTo>
                    <a:pt x="529" y="6356"/>
                    <a:pt x="478" y="6066"/>
                    <a:pt x="478" y="5657"/>
                  </a:cubicBezTo>
                  <a:cubicBezTo>
                    <a:pt x="495" y="4328"/>
                    <a:pt x="478" y="2999"/>
                    <a:pt x="495" y="1671"/>
                  </a:cubicBezTo>
                  <a:cubicBezTo>
                    <a:pt x="529" y="1279"/>
                    <a:pt x="563" y="887"/>
                    <a:pt x="631" y="495"/>
                  </a:cubicBezTo>
                  <a:cubicBezTo>
                    <a:pt x="546" y="342"/>
                    <a:pt x="444" y="171"/>
                    <a:pt x="342" y="1"/>
                  </a:cubicBez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2"/>
            <p:cNvSpPr/>
            <p:nvPr/>
          </p:nvSpPr>
          <p:spPr>
            <a:xfrm>
              <a:off x="1773765" y="3466279"/>
              <a:ext cx="21802" cy="111646"/>
            </a:xfrm>
            <a:custGeom>
              <a:avLst/>
              <a:gdLst/>
              <a:ahLst/>
              <a:cxnLst/>
              <a:rect l="l" t="t" r="r" b="b"/>
              <a:pathLst>
                <a:path w="1092" h="5863" extrusionOk="0">
                  <a:moveTo>
                    <a:pt x="171" y="1"/>
                  </a:moveTo>
                  <a:cubicBezTo>
                    <a:pt x="103" y="393"/>
                    <a:pt x="69" y="785"/>
                    <a:pt x="35" y="1177"/>
                  </a:cubicBezTo>
                  <a:cubicBezTo>
                    <a:pt x="18" y="2505"/>
                    <a:pt x="35" y="3834"/>
                    <a:pt x="18" y="5163"/>
                  </a:cubicBezTo>
                  <a:cubicBezTo>
                    <a:pt x="1" y="5572"/>
                    <a:pt x="69" y="5862"/>
                    <a:pt x="563" y="5862"/>
                  </a:cubicBezTo>
                  <a:cubicBezTo>
                    <a:pt x="1091" y="5862"/>
                    <a:pt x="938" y="5470"/>
                    <a:pt x="938" y="5198"/>
                  </a:cubicBezTo>
                  <a:lnTo>
                    <a:pt x="938" y="376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BC9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2"/>
            <p:cNvSpPr/>
            <p:nvPr/>
          </p:nvSpPr>
          <p:spPr>
            <a:xfrm>
              <a:off x="1557085" y="3587961"/>
              <a:ext cx="5111" cy="6817"/>
            </a:xfrm>
            <a:custGeom>
              <a:avLst/>
              <a:gdLst/>
              <a:ahLst/>
              <a:cxnLst/>
              <a:rect l="l" t="t" r="r" b="b"/>
              <a:pathLst>
                <a:path w="256" h="358" extrusionOk="0">
                  <a:moveTo>
                    <a:pt x="86" y="0"/>
                  </a:moveTo>
                  <a:cubicBezTo>
                    <a:pt x="52" y="119"/>
                    <a:pt x="34" y="239"/>
                    <a:pt x="0" y="358"/>
                  </a:cubicBezTo>
                  <a:lnTo>
                    <a:pt x="256" y="34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E7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2"/>
            <p:cNvSpPr/>
            <p:nvPr/>
          </p:nvSpPr>
          <p:spPr>
            <a:xfrm>
              <a:off x="1610152" y="3586666"/>
              <a:ext cx="14654" cy="10397"/>
            </a:xfrm>
            <a:custGeom>
              <a:avLst/>
              <a:gdLst/>
              <a:ahLst/>
              <a:cxnLst/>
              <a:rect l="l" t="t" r="r" b="b"/>
              <a:pathLst>
                <a:path w="734" h="546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70"/>
                    <a:pt x="69" y="358"/>
                    <a:pt x="86" y="545"/>
                  </a:cubicBezTo>
                  <a:lnTo>
                    <a:pt x="733" y="545"/>
                  </a:lnTo>
                  <a:cubicBezTo>
                    <a:pt x="733" y="358"/>
                    <a:pt x="716" y="187"/>
                    <a:pt x="699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2"/>
            <p:cNvSpPr/>
            <p:nvPr/>
          </p:nvSpPr>
          <p:spPr>
            <a:xfrm>
              <a:off x="2045908" y="3562653"/>
              <a:ext cx="18388" cy="118444"/>
            </a:xfrm>
            <a:custGeom>
              <a:avLst/>
              <a:gdLst/>
              <a:ahLst/>
              <a:cxnLst/>
              <a:rect l="l" t="t" r="r" b="b"/>
              <a:pathLst>
                <a:path w="921" h="6220" extrusionOk="0">
                  <a:moveTo>
                    <a:pt x="750" y="0"/>
                  </a:moveTo>
                  <a:lnTo>
                    <a:pt x="1" y="205"/>
                  </a:lnTo>
                  <a:lnTo>
                    <a:pt x="1" y="6219"/>
                  </a:lnTo>
                  <a:cubicBezTo>
                    <a:pt x="86" y="6168"/>
                    <a:pt x="188" y="6134"/>
                    <a:pt x="205" y="6083"/>
                  </a:cubicBezTo>
                  <a:cubicBezTo>
                    <a:pt x="444" y="5350"/>
                    <a:pt x="801" y="4618"/>
                    <a:pt x="852" y="3851"/>
                  </a:cubicBezTo>
                  <a:cubicBezTo>
                    <a:pt x="921" y="2573"/>
                    <a:pt x="784" y="1278"/>
                    <a:pt x="750" y="0"/>
                  </a:cubicBezTo>
                  <a:close/>
                </a:path>
              </a:pathLst>
            </a:custGeom>
            <a:solidFill>
              <a:srgbClr val="E6B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2"/>
            <p:cNvSpPr/>
            <p:nvPr/>
          </p:nvSpPr>
          <p:spPr>
            <a:xfrm>
              <a:off x="2018356" y="3481856"/>
              <a:ext cx="18048" cy="100525"/>
            </a:xfrm>
            <a:custGeom>
              <a:avLst/>
              <a:gdLst/>
              <a:ahLst/>
              <a:cxnLst/>
              <a:rect l="l" t="t" r="r" b="b"/>
              <a:pathLst>
                <a:path w="904" h="5279" extrusionOk="0">
                  <a:moveTo>
                    <a:pt x="137" y="1"/>
                  </a:moveTo>
                  <a:cubicBezTo>
                    <a:pt x="34" y="205"/>
                    <a:pt x="0" y="444"/>
                    <a:pt x="17" y="682"/>
                  </a:cubicBezTo>
                  <a:cubicBezTo>
                    <a:pt x="69" y="2028"/>
                    <a:pt x="171" y="3374"/>
                    <a:pt x="171" y="4720"/>
                  </a:cubicBezTo>
                  <a:cubicBezTo>
                    <a:pt x="171" y="5128"/>
                    <a:pt x="295" y="5279"/>
                    <a:pt x="571" y="5279"/>
                  </a:cubicBezTo>
                  <a:cubicBezTo>
                    <a:pt x="664" y="5279"/>
                    <a:pt x="775" y="5262"/>
                    <a:pt x="903" y="5231"/>
                  </a:cubicBezTo>
                  <a:lnTo>
                    <a:pt x="903" y="2931"/>
                  </a:lnTo>
                  <a:cubicBezTo>
                    <a:pt x="903" y="2471"/>
                    <a:pt x="903" y="2028"/>
                    <a:pt x="903" y="1568"/>
                  </a:cubicBezTo>
                  <a:cubicBezTo>
                    <a:pt x="648" y="1040"/>
                    <a:pt x="392" y="512"/>
                    <a:pt x="137" y="1"/>
                  </a:cubicBezTo>
                  <a:close/>
                </a:path>
              </a:pathLst>
            </a:custGeom>
            <a:solidFill>
              <a:srgbClr val="9AC7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2"/>
            <p:cNvSpPr/>
            <p:nvPr/>
          </p:nvSpPr>
          <p:spPr>
            <a:xfrm>
              <a:off x="2041495" y="3525330"/>
              <a:ext cx="19406" cy="41227"/>
            </a:xfrm>
            <a:custGeom>
              <a:avLst/>
              <a:gdLst/>
              <a:ahLst/>
              <a:cxnLst/>
              <a:rect l="l" t="t" r="r" b="b"/>
              <a:pathLst>
                <a:path w="972" h="2165" extrusionOk="0">
                  <a:moveTo>
                    <a:pt x="119" y="1"/>
                  </a:moveTo>
                  <a:lnTo>
                    <a:pt x="0" y="631"/>
                  </a:lnTo>
                  <a:cubicBezTo>
                    <a:pt x="85" y="1142"/>
                    <a:pt x="153" y="1654"/>
                    <a:pt x="222" y="2165"/>
                  </a:cubicBezTo>
                  <a:lnTo>
                    <a:pt x="971" y="196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AAD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2"/>
            <p:cNvSpPr/>
            <p:nvPr/>
          </p:nvSpPr>
          <p:spPr>
            <a:xfrm>
              <a:off x="2036384" y="3511715"/>
              <a:ext cx="7846" cy="25974"/>
            </a:xfrm>
            <a:custGeom>
              <a:avLst/>
              <a:gdLst/>
              <a:ahLst/>
              <a:cxnLst/>
              <a:rect l="l" t="t" r="r" b="b"/>
              <a:pathLst>
                <a:path w="393" h="1364" extrusionOk="0">
                  <a:moveTo>
                    <a:pt x="0" y="0"/>
                  </a:moveTo>
                  <a:lnTo>
                    <a:pt x="0" y="1363"/>
                  </a:lnTo>
                  <a:lnTo>
                    <a:pt x="273" y="1363"/>
                  </a:lnTo>
                  <a:lnTo>
                    <a:pt x="392" y="716"/>
                  </a:lnTo>
                  <a:lnTo>
                    <a:pt x="307" y="614"/>
                  </a:lnTo>
                  <a:lnTo>
                    <a:pt x="239" y="460"/>
                  </a:lnTo>
                  <a:cubicBezTo>
                    <a:pt x="171" y="307"/>
                    <a:pt x="86" y="154"/>
                    <a:pt x="0" y="0"/>
                  </a:cubicBez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2"/>
            <p:cNvSpPr/>
            <p:nvPr/>
          </p:nvSpPr>
          <p:spPr>
            <a:xfrm>
              <a:off x="2037063" y="3671024"/>
              <a:ext cx="20" cy="9426"/>
            </a:xfrm>
            <a:custGeom>
              <a:avLst/>
              <a:gdLst/>
              <a:ahLst/>
              <a:cxnLst/>
              <a:rect l="l" t="t" r="r" b="b"/>
              <a:pathLst>
                <a:path w="1" h="495" extrusionOk="0">
                  <a:moveTo>
                    <a:pt x="1" y="49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674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2"/>
            <p:cNvSpPr/>
            <p:nvPr/>
          </p:nvSpPr>
          <p:spPr>
            <a:xfrm>
              <a:off x="2041495" y="3520474"/>
              <a:ext cx="1378" cy="2933"/>
            </a:xfrm>
            <a:custGeom>
              <a:avLst/>
              <a:gdLst/>
              <a:ahLst/>
              <a:cxnLst/>
              <a:rect l="l" t="t" r="r" b="b"/>
              <a:pathLst>
                <a:path w="69" h="154" extrusionOk="0">
                  <a:moveTo>
                    <a:pt x="0" y="0"/>
                  </a:moveTo>
                  <a:lnTo>
                    <a:pt x="0" y="0"/>
                  </a:lnTo>
                  <a:cubicBezTo>
                    <a:pt x="17" y="51"/>
                    <a:pt x="34" y="102"/>
                    <a:pt x="68" y="15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AD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2"/>
            <p:cNvSpPr/>
            <p:nvPr/>
          </p:nvSpPr>
          <p:spPr>
            <a:xfrm>
              <a:off x="1798601" y="3468241"/>
              <a:ext cx="23159" cy="235537"/>
            </a:xfrm>
            <a:custGeom>
              <a:avLst/>
              <a:gdLst/>
              <a:ahLst/>
              <a:cxnLst/>
              <a:rect l="l" t="t" r="r" b="b"/>
              <a:pathLst>
                <a:path w="1160" h="12369" extrusionOk="0">
                  <a:moveTo>
                    <a:pt x="972" y="0"/>
                  </a:moveTo>
                  <a:lnTo>
                    <a:pt x="290" y="409"/>
                  </a:lnTo>
                  <a:cubicBezTo>
                    <a:pt x="188" y="716"/>
                    <a:pt x="103" y="1022"/>
                    <a:pt x="69" y="1346"/>
                  </a:cubicBezTo>
                  <a:cubicBezTo>
                    <a:pt x="35" y="2931"/>
                    <a:pt x="1" y="4532"/>
                    <a:pt x="1" y="6117"/>
                  </a:cubicBezTo>
                  <a:cubicBezTo>
                    <a:pt x="18" y="8042"/>
                    <a:pt x="86" y="9985"/>
                    <a:pt x="137" y="11893"/>
                  </a:cubicBezTo>
                  <a:cubicBezTo>
                    <a:pt x="258" y="11989"/>
                    <a:pt x="276" y="12369"/>
                    <a:pt x="434" y="12369"/>
                  </a:cubicBezTo>
                  <a:cubicBezTo>
                    <a:pt x="499" y="12369"/>
                    <a:pt x="587" y="12305"/>
                    <a:pt x="716" y="12131"/>
                  </a:cubicBezTo>
                  <a:cubicBezTo>
                    <a:pt x="1159" y="10308"/>
                    <a:pt x="1040" y="8485"/>
                    <a:pt x="887" y="6645"/>
                  </a:cubicBezTo>
                  <a:cubicBezTo>
                    <a:pt x="887" y="6355"/>
                    <a:pt x="904" y="6066"/>
                    <a:pt x="955" y="5793"/>
                  </a:cubicBezTo>
                  <a:cubicBezTo>
                    <a:pt x="955" y="3885"/>
                    <a:pt x="1040" y="1977"/>
                    <a:pt x="972" y="0"/>
                  </a:cubicBezTo>
                  <a:close/>
                </a:path>
              </a:pathLst>
            </a:custGeom>
            <a:solidFill>
              <a:srgbClr val="E6B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2"/>
            <p:cNvSpPr/>
            <p:nvPr/>
          </p:nvSpPr>
          <p:spPr>
            <a:xfrm>
              <a:off x="1813236" y="3568480"/>
              <a:ext cx="34380" cy="156129"/>
            </a:xfrm>
            <a:custGeom>
              <a:avLst/>
              <a:gdLst/>
              <a:ahLst/>
              <a:cxnLst/>
              <a:rect l="l" t="t" r="r" b="b"/>
              <a:pathLst>
                <a:path w="1722" h="8199" extrusionOk="0">
                  <a:moveTo>
                    <a:pt x="546" y="1"/>
                  </a:moveTo>
                  <a:cubicBezTo>
                    <a:pt x="443" y="188"/>
                    <a:pt x="341" y="359"/>
                    <a:pt x="222" y="546"/>
                  </a:cubicBezTo>
                  <a:cubicBezTo>
                    <a:pt x="188" y="819"/>
                    <a:pt x="171" y="1108"/>
                    <a:pt x="171" y="1398"/>
                  </a:cubicBezTo>
                  <a:cubicBezTo>
                    <a:pt x="307" y="3221"/>
                    <a:pt x="426" y="5061"/>
                    <a:pt x="0" y="6867"/>
                  </a:cubicBezTo>
                  <a:cubicBezTo>
                    <a:pt x="120" y="7140"/>
                    <a:pt x="256" y="7396"/>
                    <a:pt x="426" y="7634"/>
                  </a:cubicBezTo>
                  <a:cubicBezTo>
                    <a:pt x="631" y="7873"/>
                    <a:pt x="903" y="8077"/>
                    <a:pt x="1193" y="8196"/>
                  </a:cubicBezTo>
                  <a:cubicBezTo>
                    <a:pt x="1198" y="8198"/>
                    <a:pt x="1203" y="8199"/>
                    <a:pt x="1209" y="8199"/>
                  </a:cubicBezTo>
                  <a:cubicBezTo>
                    <a:pt x="1319" y="8199"/>
                    <a:pt x="1543" y="7899"/>
                    <a:pt x="1721" y="7753"/>
                  </a:cubicBezTo>
                  <a:lnTo>
                    <a:pt x="1653" y="7515"/>
                  </a:lnTo>
                  <a:lnTo>
                    <a:pt x="1449" y="7396"/>
                  </a:lnTo>
                  <a:cubicBezTo>
                    <a:pt x="1350" y="7511"/>
                    <a:pt x="1219" y="7754"/>
                    <a:pt x="1164" y="7754"/>
                  </a:cubicBezTo>
                  <a:cubicBezTo>
                    <a:pt x="1162" y="7754"/>
                    <a:pt x="1161" y="7754"/>
                    <a:pt x="1159" y="7753"/>
                  </a:cubicBezTo>
                  <a:cubicBezTo>
                    <a:pt x="954" y="7702"/>
                    <a:pt x="767" y="7583"/>
                    <a:pt x="631" y="7413"/>
                  </a:cubicBezTo>
                  <a:cubicBezTo>
                    <a:pt x="546" y="7225"/>
                    <a:pt x="528" y="7021"/>
                    <a:pt x="546" y="6816"/>
                  </a:cubicBezTo>
                  <a:cubicBezTo>
                    <a:pt x="563" y="5061"/>
                    <a:pt x="563" y="3323"/>
                    <a:pt x="580" y="1568"/>
                  </a:cubicBezTo>
                  <a:cubicBezTo>
                    <a:pt x="597" y="1296"/>
                    <a:pt x="648" y="1023"/>
                    <a:pt x="716" y="768"/>
                  </a:cubicBezTo>
                  <a:lnTo>
                    <a:pt x="1397" y="938"/>
                  </a:lnTo>
                  <a:cubicBezTo>
                    <a:pt x="1449" y="819"/>
                    <a:pt x="1517" y="682"/>
                    <a:pt x="1585" y="563"/>
                  </a:cubicBezTo>
                  <a:lnTo>
                    <a:pt x="1602" y="495"/>
                  </a:lnTo>
                  <a:lnTo>
                    <a:pt x="1551" y="461"/>
                  </a:lnTo>
                  <a:cubicBezTo>
                    <a:pt x="1502" y="449"/>
                    <a:pt x="1449" y="445"/>
                    <a:pt x="1395" y="445"/>
                  </a:cubicBezTo>
                  <a:cubicBezTo>
                    <a:pt x="1277" y="445"/>
                    <a:pt x="1150" y="464"/>
                    <a:pt x="1030" y="464"/>
                  </a:cubicBezTo>
                  <a:cubicBezTo>
                    <a:pt x="803" y="464"/>
                    <a:pt x="603" y="396"/>
                    <a:pt x="546" y="1"/>
                  </a:cubicBezTo>
                  <a:close/>
                </a:path>
              </a:pathLst>
            </a:custGeom>
            <a:solidFill>
              <a:srgbClr val="4D3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2"/>
            <p:cNvSpPr/>
            <p:nvPr/>
          </p:nvSpPr>
          <p:spPr>
            <a:xfrm>
              <a:off x="1841127" y="3578878"/>
              <a:ext cx="7507" cy="132707"/>
            </a:xfrm>
            <a:custGeom>
              <a:avLst/>
              <a:gdLst/>
              <a:ahLst/>
              <a:cxnLst/>
              <a:rect l="l" t="t" r="r" b="b"/>
              <a:pathLst>
                <a:path w="376" h="6969" extrusionOk="0">
                  <a:moveTo>
                    <a:pt x="188" y="0"/>
                  </a:moveTo>
                  <a:cubicBezTo>
                    <a:pt x="137" y="136"/>
                    <a:pt x="69" y="256"/>
                    <a:pt x="0" y="392"/>
                  </a:cubicBezTo>
                  <a:cubicBezTo>
                    <a:pt x="17" y="2283"/>
                    <a:pt x="17" y="4192"/>
                    <a:pt x="17" y="6100"/>
                  </a:cubicBezTo>
                  <a:cubicBezTo>
                    <a:pt x="17" y="6338"/>
                    <a:pt x="52" y="6594"/>
                    <a:pt x="52" y="6832"/>
                  </a:cubicBezTo>
                  <a:lnTo>
                    <a:pt x="273" y="6969"/>
                  </a:lnTo>
                  <a:cubicBezTo>
                    <a:pt x="273" y="6458"/>
                    <a:pt x="273" y="5964"/>
                    <a:pt x="290" y="5469"/>
                  </a:cubicBezTo>
                  <a:cubicBezTo>
                    <a:pt x="324" y="4004"/>
                    <a:pt x="341" y="2539"/>
                    <a:pt x="375" y="1074"/>
                  </a:cubicBezTo>
                  <a:lnTo>
                    <a:pt x="188" y="0"/>
                  </a:lnTo>
                  <a:close/>
                </a:path>
              </a:pathLst>
            </a:custGeom>
            <a:solidFill>
              <a:srgbClr val="3914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2"/>
            <p:cNvSpPr/>
            <p:nvPr/>
          </p:nvSpPr>
          <p:spPr>
            <a:xfrm>
              <a:off x="1823777" y="3582762"/>
              <a:ext cx="18388" cy="133393"/>
            </a:xfrm>
            <a:custGeom>
              <a:avLst/>
              <a:gdLst/>
              <a:ahLst/>
              <a:cxnLst/>
              <a:rect l="l" t="t" r="r" b="b"/>
              <a:pathLst>
                <a:path w="921" h="7005" extrusionOk="0">
                  <a:moveTo>
                    <a:pt x="188" y="1"/>
                  </a:moveTo>
                  <a:cubicBezTo>
                    <a:pt x="120" y="273"/>
                    <a:pt x="69" y="546"/>
                    <a:pt x="52" y="801"/>
                  </a:cubicBezTo>
                  <a:cubicBezTo>
                    <a:pt x="18" y="2556"/>
                    <a:pt x="18" y="4294"/>
                    <a:pt x="18" y="6049"/>
                  </a:cubicBezTo>
                  <a:cubicBezTo>
                    <a:pt x="0" y="6254"/>
                    <a:pt x="18" y="6458"/>
                    <a:pt x="103" y="6663"/>
                  </a:cubicBezTo>
                  <a:cubicBezTo>
                    <a:pt x="239" y="6816"/>
                    <a:pt x="426" y="6935"/>
                    <a:pt x="631" y="7003"/>
                  </a:cubicBezTo>
                  <a:cubicBezTo>
                    <a:pt x="633" y="7004"/>
                    <a:pt x="634" y="7004"/>
                    <a:pt x="636" y="7004"/>
                  </a:cubicBezTo>
                  <a:cubicBezTo>
                    <a:pt x="691" y="7004"/>
                    <a:pt x="822" y="6760"/>
                    <a:pt x="921" y="6628"/>
                  </a:cubicBezTo>
                  <a:cubicBezTo>
                    <a:pt x="904" y="6373"/>
                    <a:pt x="886" y="6134"/>
                    <a:pt x="886" y="5879"/>
                  </a:cubicBezTo>
                  <a:cubicBezTo>
                    <a:pt x="869" y="3988"/>
                    <a:pt x="869" y="2079"/>
                    <a:pt x="869" y="171"/>
                  </a:cubicBezTo>
                  <a:lnTo>
                    <a:pt x="188" y="1"/>
                  </a:lnTo>
                  <a:close/>
                </a:path>
              </a:pathLst>
            </a:custGeom>
            <a:solidFill>
              <a:srgbClr val="9AC7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2"/>
            <p:cNvSpPr/>
            <p:nvPr/>
          </p:nvSpPr>
          <p:spPr>
            <a:xfrm>
              <a:off x="2874894" y="3516894"/>
              <a:ext cx="794667" cy="19"/>
            </a:xfrm>
            <a:custGeom>
              <a:avLst/>
              <a:gdLst/>
              <a:ahLst/>
              <a:cxnLst/>
              <a:rect l="l" t="t" r="r" b="b"/>
              <a:pathLst>
                <a:path w="39803" h="1" fill="none" extrusionOk="0">
                  <a:moveTo>
                    <a:pt x="1" y="1"/>
                  </a:moveTo>
                  <a:lnTo>
                    <a:pt x="39803" y="1"/>
                  </a:lnTo>
                </a:path>
              </a:pathLst>
            </a:custGeom>
            <a:noFill/>
            <a:ln w="10650" cap="flat" cmpd="sng">
              <a:solidFill>
                <a:srgbClr val="000000"/>
              </a:solidFill>
              <a:prstDash val="solid"/>
              <a:miter lim="170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2"/>
            <p:cNvSpPr/>
            <p:nvPr/>
          </p:nvSpPr>
          <p:spPr>
            <a:xfrm>
              <a:off x="3648458" y="3478295"/>
              <a:ext cx="72473" cy="77236"/>
            </a:xfrm>
            <a:custGeom>
              <a:avLst/>
              <a:gdLst/>
              <a:ahLst/>
              <a:cxnLst/>
              <a:rect l="l" t="t" r="r" b="b"/>
              <a:pathLst>
                <a:path w="3630" h="4056" extrusionOk="0">
                  <a:moveTo>
                    <a:pt x="0" y="0"/>
                  </a:moveTo>
                  <a:lnTo>
                    <a:pt x="733" y="2028"/>
                  </a:lnTo>
                  <a:lnTo>
                    <a:pt x="0" y="4055"/>
                  </a:lnTo>
                  <a:cubicBezTo>
                    <a:pt x="920" y="3238"/>
                    <a:pt x="2420" y="2471"/>
                    <a:pt x="3629" y="2028"/>
                  </a:cubicBezTo>
                  <a:cubicBezTo>
                    <a:pt x="2420" y="1585"/>
                    <a:pt x="920" y="818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2"/>
            <p:cNvSpPr txBox="1"/>
            <p:nvPr/>
          </p:nvSpPr>
          <p:spPr>
            <a:xfrm>
              <a:off x="798927" y="657730"/>
              <a:ext cx="12033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GENE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782" name="Google Shape;1782;p22"/>
            <p:cNvSpPr txBox="1"/>
            <p:nvPr/>
          </p:nvSpPr>
          <p:spPr>
            <a:xfrm>
              <a:off x="3611803" y="658184"/>
              <a:ext cx="12033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siRNA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783" name="Google Shape;1783;p22"/>
            <p:cNvSpPr txBox="1"/>
            <p:nvPr/>
          </p:nvSpPr>
          <p:spPr>
            <a:xfrm>
              <a:off x="1329353" y="1589733"/>
              <a:ext cx="12033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latin typeface="Kalam"/>
                  <a:ea typeface="Kalam"/>
                  <a:cs typeface="Kalam"/>
                  <a:sym typeface="Kalam"/>
                </a:rPr>
                <a:t>TRANSCRIPTION</a:t>
              </a:r>
              <a:endParaRPr sz="9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784" name="Google Shape;1784;p22"/>
            <p:cNvSpPr txBox="1"/>
            <p:nvPr/>
          </p:nvSpPr>
          <p:spPr>
            <a:xfrm>
              <a:off x="771070" y="2523510"/>
              <a:ext cx="12033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mRNA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785" name="Google Shape;1785;p22"/>
            <p:cNvSpPr txBox="1"/>
            <p:nvPr/>
          </p:nvSpPr>
          <p:spPr>
            <a:xfrm>
              <a:off x="1300500" y="4040250"/>
              <a:ext cx="12033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RISC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786" name="Google Shape;1786;p22"/>
            <p:cNvSpPr txBox="1"/>
            <p:nvPr/>
          </p:nvSpPr>
          <p:spPr>
            <a:xfrm>
              <a:off x="3906725" y="2801413"/>
              <a:ext cx="1203300" cy="43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GENE IS </a:t>
              </a:r>
              <a:r>
                <a:rPr lang="en" sz="900" b="1">
                  <a:latin typeface="Kalam"/>
                  <a:ea typeface="Kalam"/>
                  <a:cs typeface="Kalam"/>
                  <a:sym typeface="Kalam"/>
                </a:rPr>
                <a:t>NOT </a:t>
              </a: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TRANSLATED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787" name="Google Shape;1787;p22"/>
          <p:cNvSpPr txBox="1"/>
          <p:nvPr/>
        </p:nvSpPr>
        <p:spPr>
          <a:xfrm>
            <a:off x="5649750" y="2156100"/>
            <a:ext cx="3039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mechanism of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RNA interference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involving a molecule of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siRNA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Google Shape;1792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miRNA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93" name="Google Shape;1793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miRNA </a:t>
            </a:r>
            <a:r>
              <a:rPr lang="en" sz="1700" b="1">
                <a:solidFill>
                  <a:srgbClr val="CCCCCC"/>
                </a:solidFill>
              </a:rPr>
              <a:t>also</a:t>
            </a:r>
            <a:r>
              <a:rPr lang="en" sz="1700">
                <a:solidFill>
                  <a:srgbClr val="CCCCCC"/>
                </a:solidFill>
              </a:rPr>
              <a:t> </a:t>
            </a:r>
            <a:r>
              <a:rPr lang="en" sz="1700" b="1">
                <a:solidFill>
                  <a:srgbClr val="CCCCCC"/>
                </a:solidFill>
              </a:rPr>
              <a:t>interferes </a:t>
            </a:r>
            <a:r>
              <a:rPr lang="en" sz="1700">
                <a:solidFill>
                  <a:srgbClr val="CCCCCC"/>
                </a:solidFill>
              </a:rPr>
              <a:t>with the expression of genes using a similar mechanism: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A gene is transcribed into </a:t>
            </a:r>
            <a:r>
              <a:rPr lang="en" sz="1700" b="1">
                <a:solidFill>
                  <a:srgbClr val="CCCCCC"/>
                </a:solidFill>
              </a:rPr>
              <a:t>mRNA</a:t>
            </a:r>
            <a:r>
              <a:rPr lang="en" sz="1700">
                <a:solidFill>
                  <a:srgbClr val="CCCCCC"/>
                </a:solidFill>
              </a:rPr>
              <a:t>. 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This mRNA leaves the nucleus and enters the </a:t>
            </a:r>
            <a:r>
              <a:rPr lang="en" sz="1300" b="1">
                <a:solidFill>
                  <a:srgbClr val="CCCCCC"/>
                </a:solidFill>
              </a:rPr>
              <a:t>cytoplasm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At the same time a </a:t>
            </a:r>
            <a:r>
              <a:rPr lang="en" sz="1700" b="1">
                <a:solidFill>
                  <a:srgbClr val="CCCCCC"/>
                </a:solidFill>
              </a:rPr>
              <a:t>double stranded </a:t>
            </a:r>
            <a:r>
              <a:rPr lang="en" sz="1700">
                <a:solidFill>
                  <a:srgbClr val="CCCCCC"/>
                </a:solidFill>
              </a:rPr>
              <a:t>sequence of</a:t>
            </a:r>
            <a:r>
              <a:rPr lang="en" sz="1700" b="1">
                <a:solidFill>
                  <a:srgbClr val="CCCCCC"/>
                </a:solidFill>
              </a:rPr>
              <a:t> miRNA </a:t>
            </a:r>
            <a:r>
              <a:rPr lang="en" sz="1700">
                <a:solidFill>
                  <a:srgbClr val="CCCCCC"/>
                </a:solidFill>
              </a:rPr>
              <a:t>will unwind into 2 separate strands. 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1 of these strands will </a:t>
            </a:r>
            <a:r>
              <a:rPr lang="en" sz="1300" b="1">
                <a:solidFill>
                  <a:srgbClr val="CCCCCC"/>
                </a:solidFill>
              </a:rPr>
              <a:t>degrade</a:t>
            </a:r>
            <a:r>
              <a:rPr lang="en" sz="1300">
                <a:solidFill>
                  <a:srgbClr val="CCCCCC"/>
                </a:solidFill>
              </a:rPr>
              <a:t>, leaving </a:t>
            </a:r>
            <a:r>
              <a:rPr lang="en" sz="1300" b="1">
                <a:solidFill>
                  <a:srgbClr val="CCCCCC"/>
                </a:solidFill>
              </a:rPr>
              <a:t>single stranded </a:t>
            </a:r>
            <a:r>
              <a:rPr lang="en" sz="1300">
                <a:solidFill>
                  <a:srgbClr val="CCCCCC"/>
                </a:solidFill>
              </a:rPr>
              <a:t>miRNA.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miRNA will bind to a </a:t>
            </a:r>
            <a:r>
              <a:rPr lang="en" sz="1700" b="1">
                <a:solidFill>
                  <a:srgbClr val="CCCCCC"/>
                </a:solidFill>
              </a:rPr>
              <a:t>complementary region </a:t>
            </a:r>
            <a:r>
              <a:rPr lang="en" sz="1700">
                <a:solidFill>
                  <a:srgbClr val="CCCCCC"/>
                </a:solidFill>
              </a:rPr>
              <a:t>on the mRNA strand.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The miRNA and the mRNA are only </a:t>
            </a:r>
            <a:r>
              <a:rPr lang="en" sz="1300" b="1">
                <a:solidFill>
                  <a:srgbClr val="CCCCCC"/>
                </a:solidFill>
              </a:rPr>
              <a:t>partially </a:t>
            </a:r>
            <a:r>
              <a:rPr lang="en" sz="1300">
                <a:solidFill>
                  <a:srgbClr val="CCCCCC"/>
                </a:solidFill>
              </a:rPr>
              <a:t>complementary to each other.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The miRNA/mRNA hybrid associates with a </a:t>
            </a:r>
            <a:r>
              <a:rPr lang="en" sz="1700" b="1">
                <a:solidFill>
                  <a:srgbClr val="CCCCCC"/>
                </a:solidFill>
              </a:rPr>
              <a:t>protein complex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The hybrid is then moved to a </a:t>
            </a:r>
            <a:r>
              <a:rPr lang="en" sz="1300" b="1">
                <a:solidFill>
                  <a:srgbClr val="CCCCCC"/>
                </a:solidFill>
              </a:rPr>
              <a:t>processing body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Here it may be </a:t>
            </a:r>
            <a:r>
              <a:rPr lang="en" sz="1300" b="1">
                <a:solidFill>
                  <a:srgbClr val="CCCCCC"/>
                </a:solidFill>
              </a:rPr>
              <a:t>destroyed </a:t>
            </a:r>
            <a:r>
              <a:rPr lang="en" sz="1300">
                <a:solidFill>
                  <a:srgbClr val="CCCCCC"/>
                </a:solidFill>
              </a:rPr>
              <a:t>or </a:t>
            </a:r>
            <a:r>
              <a:rPr lang="en" sz="1300" b="1">
                <a:solidFill>
                  <a:srgbClr val="CCCCCC"/>
                </a:solidFill>
              </a:rPr>
              <a:t>stored </a:t>
            </a:r>
            <a:r>
              <a:rPr lang="en" sz="1300">
                <a:solidFill>
                  <a:srgbClr val="CCCCCC"/>
                </a:solidFill>
              </a:rPr>
              <a:t>so the mRNA may be translated at a later time.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 u="sng">
                <a:solidFill>
                  <a:schemeClr val="hlink"/>
                </a:solidFill>
                <a:hlinkClick r:id="rId3"/>
              </a:rPr>
              <a:t>RNAi video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</p:txBody>
      </p:sp>
      <p:sp>
        <p:nvSpPr>
          <p:cNvPr id="1794" name="Google Shape;179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Epigenetics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00" name="Google Shape;1800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Epigenetics is the study of changes to the </a:t>
            </a:r>
            <a:r>
              <a:rPr lang="en" sz="1700" b="1">
                <a:solidFill>
                  <a:srgbClr val="CCCCCC"/>
                </a:solidFill>
              </a:rPr>
              <a:t>phenotype </a:t>
            </a:r>
            <a:r>
              <a:rPr lang="en" sz="1700">
                <a:solidFill>
                  <a:srgbClr val="CCCCCC"/>
                </a:solidFill>
              </a:rPr>
              <a:t>that </a:t>
            </a:r>
            <a:r>
              <a:rPr lang="en" sz="1700" b="1">
                <a:solidFill>
                  <a:srgbClr val="CCCCCC"/>
                </a:solidFill>
              </a:rPr>
              <a:t>do not </a:t>
            </a:r>
            <a:r>
              <a:rPr lang="en" sz="1700">
                <a:solidFill>
                  <a:srgbClr val="CCCCCC"/>
                </a:solidFill>
              </a:rPr>
              <a:t>involve changes to the </a:t>
            </a:r>
            <a:r>
              <a:rPr lang="en" sz="1700" b="1">
                <a:solidFill>
                  <a:srgbClr val="CCCCCC"/>
                </a:solidFill>
              </a:rPr>
              <a:t>DNA base sequence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phenotype can be defined as the </a:t>
            </a:r>
            <a:r>
              <a:rPr lang="en" sz="1300" b="1">
                <a:solidFill>
                  <a:srgbClr val="CCCCCC"/>
                </a:solidFill>
              </a:rPr>
              <a:t>displayed characteristics </a:t>
            </a:r>
            <a:r>
              <a:rPr lang="en" sz="1300">
                <a:solidFill>
                  <a:srgbClr val="CCCCCC"/>
                </a:solidFill>
              </a:rPr>
              <a:t>of an organism.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Epigenetic control is determined by the </a:t>
            </a:r>
            <a:r>
              <a:rPr lang="en" sz="1300" b="1">
                <a:solidFill>
                  <a:srgbClr val="CCCCCC"/>
                </a:solidFill>
              </a:rPr>
              <a:t>presence </a:t>
            </a:r>
            <a:r>
              <a:rPr lang="en" sz="1300">
                <a:solidFill>
                  <a:srgbClr val="CCCCCC"/>
                </a:solidFill>
              </a:rPr>
              <a:t>or </a:t>
            </a:r>
            <a:r>
              <a:rPr lang="en" sz="1300" b="1">
                <a:solidFill>
                  <a:srgbClr val="CCCCCC"/>
                </a:solidFill>
              </a:rPr>
              <a:t>absence </a:t>
            </a:r>
            <a:r>
              <a:rPr lang="en" sz="1300">
                <a:solidFill>
                  <a:srgbClr val="CCCCCC"/>
                </a:solidFill>
              </a:rPr>
              <a:t>of chemical compounds, referred to as </a:t>
            </a:r>
            <a:r>
              <a:rPr lang="en" sz="1300" b="1">
                <a:solidFill>
                  <a:srgbClr val="CCCCCC"/>
                </a:solidFill>
              </a:rPr>
              <a:t>epigenetic marks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Gene expression may be influenced by </a:t>
            </a:r>
            <a:r>
              <a:rPr lang="en" sz="1700" b="1">
                <a:solidFill>
                  <a:srgbClr val="CCCCCC"/>
                </a:solidFill>
              </a:rPr>
              <a:t>epigenetics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epigenome has some control over </a:t>
            </a:r>
            <a:r>
              <a:rPr lang="en" sz="1300" b="1">
                <a:solidFill>
                  <a:srgbClr val="CCCCCC"/>
                </a:solidFill>
              </a:rPr>
              <a:t>which genes</a:t>
            </a:r>
            <a:r>
              <a:rPr lang="en" sz="1300">
                <a:solidFill>
                  <a:srgbClr val="CCCCCC"/>
                </a:solidFill>
              </a:rPr>
              <a:t> are expressed and at </a:t>
            </a:r>
            <a:r>
              <a:rPr lang="en" sz="1300" b="1">
                <a:solidFill>
                  <a:srgbClr val="CCCCCC"/>
                </a:solidFill>
              </a:rPr>
              <a:t>what time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epigenome may be influenced by the </a:t>
            </a:r>
            <a:r>
              <a:rPr lang="en" sz="1700" b="1">
                <a:solidFill>
                  <a:srgbClr val="CCCCCC"/>
                </a:solidFill>
              </a:rPr>
              <a:t>environment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Food, stress and the presence of toxins can all influence epigenetic control.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epigenome is </a:t>
            </a:r>
            <a:r>
              <a:rPr lang="en" sz="1700" b="1">
                <a:solidFill>
                  <a:srgbClr val="CCCCCC"/>
                </a:solidFill>
              </a:rPr>
              <a:t>somewhat</a:t>
            </a:r>
            <a:r>
              <a:rPr lang="en" sz="1700">
                <a:solidFill>
                  <a:srgbClr val="CCCCCC"/>
                </a:solidFill>
              </a:rPr>
              <a:t> </a:t>
            </a:r>
            <a:r>
              <a:rPr lang="en" sz="1700" b="1">
                <a:solidFill>
                  <a:srgbClr val="CCCCCC"/>
                </a:solidFill>
              </a:rPr>
              <a:t>heritable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DNA base sequence is </a:t>
            </a:r>
            <a:r>
              <a:rPr lang="en" sz="1300" b="1">
                <a:solidFill>
                  <a:srgbClr val="CCCCCC"/>
                </a:solidFill>
              </a:rPr>
              <a:t>inherited </a:t>
            </a:r>
            <a:r>
              <a:rPr lang="en" sz="1300">
                <a:solidFill>
                  <a:srgbClr val="CCCCCC"/>
                </a:solidFill>
              </a:rPr>
              <a:t>through generations. 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It was initially thought that epigenetic marks were </a:t>
            </a:r>
            <a:r>
              <a:rPr lang="en" sz="1300" b="1">
                <a:solidFill>
                  <a:srgbClr val="CCCCCC"/>
                </a:solidFill>
              </a:rPr>
              <a:t>completely removed </a:t>
            </a:r>
            <a:r>
              <a:rPr lang="en" sz="1300">
                <a:solidFill>
                  <a:srgbClr val="CCCCCC"/>
                </a:solidFill>
              </a:rPr>
              <a:t>between generations.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New research suggests that epigenetic marks may </a:t>
            </a:r>
            <a:r>
              <a:rPr lang="en" sz="1300" b="1">
                <a:solidFill>
                  <a:srgbClr val="CCCCCC"/>
                </a:solidFill>
              </a:rPr>
              <a:t>persist </a:t>
            </a:r>
            <a:r>
              <a:rPr lang="en" sz="1300">
                <a:solidFill>
                  <a:srgbClr val="CCCCCC"/>
                </a:solidFill>
              </a:rPr>
              <a:t>through generations.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1801" name="Google Shape;180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DNA Methylation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07" name="Google Shape;180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05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The </a:t>
            </a:r>
            <a:r>
              <a:rPr lang="en" sz="1600" b="1">
                <a:solidFill>
                  <a:srgbClr val="CCCCCC"/>
                </a:solidFill>
              </a:rPr>
              <a:t>methylation </a:t>
            </a:r>
            <a:r>
              <a:rPr lang="en" sz="1600">
                <a:solidFill>
                  <a:srgbClr val="CCCCCC"/>
                </a:solidFill>
              </a:rPr>
              <a:t>of DNA is an example of epigenetic control.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Methylation occurs when a </a:t>
            </a:r>
            <a:r>
              <a:rPr lang="en" sz="1200" b="1">
                <a:solidFill>
                  <a:srgbClr val="CCCCCC"/>
                </a:solidFill>
              </a:rPr>
              <a:t>methyl group </a:t>
            </a:r>
            <a:r>
              <a:rPr lang="en" sz="1200">
                <a:solidFill>
                  <a:srgbClr val="CCCCCC"/>
                </a:solidFill>
              </a:rPr>
              <a:t>(</a:t>
            </a:r>
            <a:r>
              <a:rPr lang="en" sz="1200" b="1">
                <a:solidFill>
                  <a:srgbClr val="CCCCCC"/>
                </a:solidFill>
              </a:rPr>
              <a:t>CH</a:t>
            </a:r>
            <a:r>
              <a:rPr lang="en" sz="1200" b="1" baseline="-25000">
                <a:solidFill>
                  <a:srgbClr val="CCCCCC"/>
                </a:solidFill>
              </a:rPr>
              <a:t>3</a:t>
            </a:r>
            <a:r>
              <a:rPr lang="en" sz="1200">
                <a:solidFill>
                  <a:srgbClr val="CCCCCC"/>
                </a:solidFill>
              </a:rPr>
              <a:t>) is added to the DNA base sequence.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Methyl groups attach to </a:t>
            </a:r>
            <a:r>
              <a:rPr lang="en" sz="1600" b="1">
                <a:solidFill>
                  <a:srgbClr val="CCCCCC"/>
                </a:solidFill>
              </a:rPr>
              <a:t>CpG sites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CpG sites are found between the bases </a:t>
            </a:r>
            <a:r>
              <a:rPr lang="en" sz="1200" b="1">
                <a:solidFill>
                  <a:srgbClr val="CCCCCC"/>
                </a:solidFill>
              </a:rPr>
              <a:t>cytosine </a:t>
            </a:r>
            <a:r>
              <a:rPr lang="en" sz="1200">
                <a:solidFill>
                  <a:srgbClr val="CCCCCC"/>
                </a:solidFill>
              </a:rPr>
              <a:t>(</a:t>
            </a:r>
            <a:r>
              <a:rPr lang="en" sz="1200" b="1">
                <a:solidFill>
                  <a:srgbClr val="CCCCCC"/>
                </a:solidFill>
              </a:rPr>
              <a:t>C</a:t>
            </a:r>
            <a:r>
              <a:rPr lang="en" sz="1200">
                <a:solidFill>
                  <a:srgbClr val="CCCCCC"/>
                </a:solidFill>
              </a:rPr>
              <a:t>) and </a:t>
            </a:r>
            <a:r>
              <a:rPr lang="en" sz="1200" b="1">
                <a:solidFill>
                  <a:srgbClr val="CCCCCC"/>
                </a:solidFill>
              </a:rPr>
              <a:t>guanine </a:t>
            </a:r>
            <a:r>
              <a:rPr lang="en" sz="1200">
                <a:solidFill>
                  <a:srgbClr val="CCCCCC"/>
                </a:solidFill>
              </a:rPr>
              <a:t>(</a:t>
            </a:r>
            <a:r>
              <a:rPr lang="en" sz="1200" b="1">
                <a:solidFill>
                  <a:srgbClr val="CCCCCC"/>
                </a:solidFill>
              </a:rPr>
              <a:t>G</a:t>
            </a:r>
            <a:r>
              <a:rPr lang="en" sz="1200">
                <a:solidFill>
                  <a:srgbClr val="CCCCCC"/>
                </a:solidFill>
              </a:rPr>
              <a:t>)</a:t>
            </a:r>
            <a:r>
              <a:rPr lang="en" sz="1200" b="1">
                <a:solidFill>
                  <a:srgbClr val="CCCCCC"/>
                </a:solidFill>
              </a:rPr>
              <a:t> </a:t>
            </a:r>
            <a:r>
              <a:rPr lang="en" sz="1200">
                <a:solidFill>
                  <a:srgbClr val="CCCCCC"/>
                </a:solidFill>
              </a:rPr>
              <a:t>on the </a:t>
            </a:r>
            <a:r>
              <a:rPr lang="en" sz="1200" b="1">
                <a:solidFill>
                  <a:srgbClr val="CCCCCC"/>
                </a:solidFill>
              </a:rPr>
              <a:t>same</a:t>
            </a:r>
            <a:r>
              <a:rPr lang="en" sz="1200">
                <a:solidFill>
                  <a:srgbClr val="CCCCCC"/>
                </a:solidFill>
              </a:rPr>
              <a:t> strand of DNA.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These bases are joined together by a </a:t>
            </a:r>
            <a:r>
              <a:rPr lang="en" sz="1200" b="1">
                <a:solidFill>
                  <a:srgbClr val="CCCCCC"/>
                </a:solidFill>
              </a:rPr>
              <a:t>phosphodiester bond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Methylation at CpG sites makes it </a:t>
            </a:r>
            <a:r>
              <a:rPr lang="en" sz="1600" b="1">
                <a:solidFill>
                  <a:srgbClr val="CCCCCC"/>
                </a:solidFill>
              </a:rPr>
              <a:t>harder </a:t>
            </a:r>
            <a:r>
              <a:rPr lang="en" sz="1600">
                <a:solidFill>
                  <a:srgbClr val="CCCCCC"/>
                </a:solidFill>
              </a:rPr>
              <a:t>for </a:t>
            </a:r>
            <a:r>
              <a:rPr lang="en" sz="1600" b="1">
                <a:solidFill>
                  <a:srgbClr val="CCCCCC"/>
                </a:solidFill>
              </a:rPr>
              <a:t>RNA polymerase </a:t>
            </a:r>
            <a:r>
              <a:rPr lang="en" sz="1600">
                <a:solidFill>
                  <a:srgbClr val="CCCCCC"/>
                </a:solidFill>
              </a:rPr>
              <a:t>to bind to the DNA.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If RNA polymerase is unable to bind to the DNA, transcription will </a:t>
            </a:r>
            <a:r>
              <a:rPr lang="en" sz="1200" b="1">
                <a:solidFill>
                  <a:srgbClr val="CCCCCC"/>
                </a:solidFill>
              </a:rPr>
              <a:t>not </a:t>
            </a:r>
            <a:r>
              <a:rPr lang="en" sz="1200">
                <a:solidFill>
                  <a:srgbClr val="CCCCCC"/>
                </a:solidFill>
              </a:rPr>
              <a:t>take place.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Increased methylation therefore leads to </a:t>
            </a:r>
            <a:r>
              <a:rPr lang="en" sz="1200" b="1">
                <a:solidFill>
                  <a:srgbClr val="CCCCCC"/>
                </a:solidFill>
              </a:rPr>
              <a:t>reduced </a:t>
            </a:r>
            <a:r>
              <a:rPr lang="en" sz="1200">
                <a:solidFill>
                  <a:srgbClr val="CCCCCC"/>
                </a:solidFill>
              </a:rPr>
              <a:t>gene expression.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gene is said to have been </a:t>
            </a:r>
            <a:r>
              <a:rPr lang="en" sz="1200" b="1">
                <a:solidFill>
                  <a:srgbClr val="CCCCCC"/>
                </a:solidFill>
              </a:rPr>
              <a:t>switched off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</p:txBody>
      </p:sp>
      <p:sp>
        <p:nvSpPr>
          <p:cNvPr id="1808" name="Google Shape;180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1809" name="Google Shape;1809;p25"/>
          <p:cNvSpPr txBox="1"/>
          <p:nvPr/>
        </p:nvSpPr>
        <p:spPr>
          <a:xfrm>
            <a:off x="5478813" y="4392725"/>
            <a:ext cx="3103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addition of a </a:t>
            </a:r>
            <a:r>
              <a:rPr lang="en" sz="12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CH</a:t>
            </a:r>
            <a:r>
              <a:rPr lang="en" sz="1200" b="1" baseline="-250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n"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group at a CpG site.</a:t>
            </a:r>
            <a:endParaRPr sz="1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810" name="Google Shape;1810;p25"/>
          <p:cNvGrpSpPr/>
          <p:nvPr/>
        </p:nvGrpSpPr>
        <p:grpSpPr>
          <a:xfrm>
            <a:off x="5705527" y="1152475"/>
            <a:ext cx="3163073" cy="3280300"/>
            <a:chOff x="5705527" y="1220525"/>
            <a:chExt cx="3163073" cy="3280300"/>
          </a:xfrm>
        </p:grpSpPr>
        <p:grpSp>
          <p:nvGrpSpPr>
            <p:cNvPr id="1811" name="Google Shape;1811;p25"/>
            <p:cNvGrpSpPr/>
            <p:nvPr/>
          </p:nvGrpSpPr>
          <p:grpSpPr>
            <a:xfrm>
              <a:off x="5705527" y="1220525"/>
              <a:ext cx="2649774" cy="3280300"/>
              <a:chOff x="5691227" y="1217350"/>
              <a:chExt cx="2649774" cy="3280300"/>
            </a:xfrm>
          </p:grpSpPr>
          <p:sp>
            <p:nvSpPr>
              <p:cNvPr id="1812" name="Google Shape;1812;p25"/>
              <p:cNvSpPr/>
              <p:nvPr/>
            </p:nvSpPr>
            <p:spPr>
              <a:xfrm>
                <a:off x="6142825" y="2736193"/>
                <a:ext cx="170220" cy="249767"/>
              </a:xfrm>
              <a:custGeom>
                <a:avLst/>
                <a:gdLst/>
                <a:ahLst/>
                <a:cxnLst/>
                <a:rect l="l" t="t" r="r" b="b"/>
                <a:pathLst>
                  <a:path w="8511" h="12380" extrusionOk="0">
                    <a:moveTo>
                      <a:pt x="6926" y="1238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8510" y="11339"/>
                    </a:lnTo>
                    <a:close/>
                  </a:path>
                </a:pathLst>
              </a:custGeom>
              <a:solidFill>
                <a:srgbClr val="000000"/>
              </a:solidFill>
              <a:ln w="9625" cap="flat" cmpd="sng">
                <a:solidFill>
                  <a:srgbClr val="000000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25"/>
              <p:cNvSpPr/>
              <p:nvPr/>
            </p:nvSpPr>
            <p:spPr>
              <a:xfrm>
                <a:off x="6279085" y="2958026"/>
                <a:ext cx="308720" cy="30605"/>
              </a:xfrm>
              <a:custGeom>
                <a:avLst/>
                <a:gdLst/>
                <a:ahLst/>
                <a:cxnLst/>
                <a:rect l="l" t="t" r="r" b="b"/>
                <a:pathLst>
                  <a:path w="15436" h="1517" extrusionOk="0">
                    <a:moveTo>
                      <a:pt x="0" y="0"/>
                    </a:moveTo>
                    <a:lnTo>
                      <a:pt x="15435" y="0"/>
                    </a:lnTo>
                    <a:lnTo>
                      <a:pt x="15435" y="1517"/>
                    </a:lnTo>
                    <a:lnTo>
                      <a:pt x="0" y="1517"/>
                    </a:lnTo>
                    <a:close/>
                  </a:path>
                </a:pathLst>
              </a:custGeom>
              <a:solidFill>
                <a:srgbClr val="4A86E8"/>
              </a:solidFill>
              <a:ln w="962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25"/>
              <p:cNvSpPr/>
              <p:nvPr/>
            </p:nvSpPr>
            <p:spPr>
              <a:xfrm>
                <a:off x="6558805" y="2725222"/>
                <a:ext cx="133560" cy="261206"/>
              </a:xfrm>
              <a:custGeom>
                <a:avLst/>
                <a:gdLst/>
                <a:ahLst/>
                <a:cxnLst/>
                <a:rect l="l" t="t" r="r" b="b"/>
                <a:pathLst>
                  <a:path w="6678" h="12947" extrusionOk="0">
                    <a:moveTo>
                      <a:pt x="1" y="12200"/>
                    </a:moveTo>
                    <a:lnTo>
                      <a:pt x="6677" y="1"/>
                    </a:lnTo>
                    <a:lnTo>
                      <a:pt x="6677" y="1"/>
                    </a:lnTo>
                    <a:lnTo>
                      <a:pt x="1608" y="12946"/>
                    </a:lnTo>
                    <a:close/>
                  </a:path>
                </a:pathLst>
              </a:custGeom>
              <a:solidFill>
                <a:srgbClr val="4A86E8"/>
              </a:solidFill>
              <a:ln w="962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25"/>
              <p:cNvSpPr/>
              <p:nvPr/>
            </p:nvSpPr>
            <p:spPr>
              <a:xfrm>
                <a:off x="6142825" y="2736193"/>
                <a:ext cx="170680" cy="249767"/>
              </a:xfrm>
              <a:custGeom>
                <a:avLst/>
                <a:gdLst/>
                <a:ahLst/>
                <a:cxnLst/>
                <a:rect l="l" t="t" r="r" b="b"/>
                <a:pathLst>
                  <a:path w="8534" h="12380" extrusionOk="0">
                    <a:moveTo>
                      <a:pt x="6926" y="1238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8533" y="11339"/>
                    </a:lnTo>
                    <a:close/>
                  </a:path>
                </a:pathLst>
              </a:custGeom>
              <a:solidFill>
                <a:srgbClr val="4A86E8"/>
              </a:solidFill>
              <a:ln w="962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25"/>
              <p:cNvSpPr/>
              <p:nvPr/>
            </p:nvSpPr>
            <p:spPr>
              <a:xfrm>
                <a:off x="6137405" y="2736193"/>
                <a:ext cx="170660" cy="249767"/>
              </a:xfrm>
              <a:custGeom>
                <a:avLst/>
                <a:gdLst/>
                <a:ahLst/>
                <a:cxnLst/>
                <a:rect l="l" t="t" r="r" b="b"/>
                <a:pathLst>
                  <a:path w="8533" h="12380" extrusionOk="0">
                    <a:moveTo>
                      <a:pt x="6926" y="1238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8533" y="11339"/>
                    </a:lnTo>
                    <a:close/>
                  </a:path>
                </a:pathLst>
              </a:custGeom>
              <a:solidFill>
                <a:srgbClr val="4A86E8"/>
              </a:solidFill>
              <a:ln w="962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25"/>
              <p:cNvSpPr/>
              <p:nvPr/>
            </p:nvSpPr>
            <p:spPr>
              <a:xfrm>
                <a:off x="6139205" y="2572325"/>
                <a:ext cx="234500" cy="168502"/>
              </a:xfrm>
              <a:custGeom>
                <a:avLst/>
                <a:gdLst/>
                <a:ahLst/>
                <a:cxnLst/>
                <a:rect l="l" t="t" r="r" b="b"/>
                <a:pathLst>
                  <a:path w="11725" h="8352" fill="none" extrusionOk="0">
                    <a:moveTo>
                      <a:pt x="1" y="8351"/>
                    </a:moveTo>
                    <a:lnTo>
                      <a:pt x="11724" y="0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25"/>
              <p:cNvSpPr/>
              <p:nvPr/>
            </p:nvSpPr>
            <p:spPr>
              <a:xfrm>
                <a:off x="6472805" y="2578254"/>
                <a:ext cx="217740" cy="147963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7334" fill="none" extrusionOk="0">
                    <a:moveTo>
                      <a:pt x="10887" y="7333"/>
                    </a:moveTo>
                    <a:lnTo>
                      <a:pt x="1" y="0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25"/>
              <p:cNvSpPr/>
              <p:nvPr/>
            </p:nvSpPr>
            <p:spPr>
              <a:xfrm>
                <a:off x="5956345" y="2464141"/>
                <a:ext cx="180620" cy="439270"/>
              </a:xfrm>
              <a:custGeom>
                <a:avLst/>
                <a:gdLst/>
                <a:ahLst/>
                <a:cxnLst/>
                <a:rect l="l" t="t" r="r" b="b"/>
                <a:pathLst>
                  <a:path w="9031" h="21773" fill="none" extrusionOk="0">
                    <a:moveTo>
                      <a:pt x="9031" y="21772"/>
                    </a:moveTo>
                    <a:lnTo>
                      <a:pt x="9031" y="5206"/>
                    </a:lnTo>
                    <a:lnTo>
                      <a:pt x="1" y="0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25"/>
              <p:cNvSpPr/>
              <p:nvPr/>
            </p:nvSpPr>
            <p:spPr>
              <a:xfrm>
                <a:off x="6282705" y="2983115"/>
                <a:ext cx="20" cy="103679"/>
              </a:xfrm>
              <a:custGeom>
                <a:avLst/>
                <a:gdLst/>
                <a:ahLst/>
                <a:cxnLst/>
                <a:rect l="l" t="t" r="r" b="b"/>
                <a:pathLst>
                  <a:path w="1" h="5139" fill="none" extrusionOk="0">
                    <a:moveTo>
                      <a:pt x="0" y="1"/>
                    </a:moveTo>
                    <a:lnTo>
                      <a:pt x="0" y="5138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25"/>
              <p:cNvSpPr/>
              <p:nvPr/>
            </p:nvSpPr>
            <p:spPr>
              <a:xfrm>
                <a:off x="6571925" y="2855308"/>
                <a:ext cx="20" cy="236088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02" fill="none" extrusionOk="0">
                    <a:moveTo>
                      <a:pt x="1" y="1"/>
                    </a:moveTo>
                    <a:lnTo>
                      <a:pt x="1" y="11702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25"/>
              <p:cNvSpPr/>
              <p:nvPr/>
            </p:nvSpPr>
            <p:spPr>
              <a:xfrm>
                <a:off x="6694605" y="2143706"/>
                <a:ext cx="20" cy="797699"/>
              </a:xfrm>
              <a:custGeom>
                <a:avLst/>
                <a:gdLst/>
                <a:ahLst/>
                <a:cxnLst/>
                <a:rect l="l" t="t" r="r" b="b"/>
                <a:pathLst>
                  <a:path w="1" h="39539" fill="none" extrusionOk="0">
                    <a:moveTo>
                      <a:pt x="0" y="1"/>
                    </a:moveTo>
                    <a:lnTo>
                      <a:pt x="0" y="39539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25"/>
              <p:cNvSpPr/>
              <p:nvPr/>
            </p:nvSpPr>
            <p:spPr>
              <a:xfrm>
                <a:off x="7328745" y="3349656"/>
                <a:ext cx="20" cy="797699"/>
              </a:xfrm>
              <a:custGeom>
                <a:avLst/>
                <a:gdLst/>
                <a:ahLst/>
                <a:cxnLst/>
                <a:rect l="l" t="t" r="r" b="b"/>
                <a:pathLst>
                  <a:path w="1" h="39539" fill="none" extrusionOk="0">
                    <a:moveTo>
                      <a:pt x="1" y="0"/>
                    </a:moveTo>
                    <a:lnTo>
                      <a:pt x="1" y="39539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A86E8"/>
                  </a:solidFill>
                </a:endParaRPr>
              </a:p>
            </p:txBody>
          </p:sp>
          <p:sp>
            <p:nvSpPr>
              <p:cNvPr id="1824" name="Google Shape;1824;p25"/>
              <p:cNvSpPr/>
              <p:nvPr/>
            </p:nvSpPr>
            <p:spPr>
              <a:xfrm>
                <a:off x="6764305" y="3947609"/>
                <a:ext cx="170660" cy="249323"/>
              </a:xfrm>
              <a:custGeom>
                <a:avLst/>
                <a:gdLst/>
                <a:ahLst/>
                <a:cxnLst/>
                <a:rect l="l" t="t" r="r" b="b"/>
                <a:pathLst>
                  <a:path w="8533" h="12358" extrusionOk="0">
                    <a:moveTo>
                      <a:pt x="6926" y="12358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8533" y="11316"/>
                    </a:lnTo>
                    <a:close/>
                  </a:path>
                </a:pathLst>
              </a:custGeom>
              <a:solidFill>
                <a:srgbClr val="4A86E8"/>
              </a:solidFill>
              <a:ln w="962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A86E8"/>
                  </a:solidFill>
                </a:endParaRPr>
              </a:p>
            </p:txBody>
          </p:sp>
          <p:sp>
            <p:nvSpPr>
              <p:cNvPr id="1825" name="Google Shape;1825;p25"/>
              <p:cNvSpPr/>
              <p:nvPr/>
            </p:nvSpPr>
            <p:spPr>
              <a:xfrm>
                <a:off x="6766125" y="3783277"/>
                <a:ext cx="234480" cy="168522"/>
              </a:xfrm>
              <a:custGeom>
                <a:avLst/>
                <a:gdLst/>
                <a:ahLst/>
                <a:cxnLst/>
                <a:rect l="l" t="t" r="r" b="b"/>
                <a:pathLst>
                  <a:path w="11724" h="8353" fill="none" extrusionOk="0">
                    <a:moveTo>
                      <a:pt x="0" y="8352"/>
                    </a:moveTo>
                    <a:lnTo>
                      <a:pt x="11723" y="1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A86E8"/>
                  </a:solidFill>
                </a:endParaRPr>
              </a:p>
            </p:txBody>
          </p:sp>
          <p:sp>
            <p:nvSpPr>
              <p:cNvPr id="1826" name="Google Shape;1826;p25"/>
              <p:cNvSpPr/>
              <p:nvPr/>
            </p:nvSpPr>
            <p:spPr>
              <a:xfrm>
                <a:off x="6350585" y="3660492"/>
                <a:ext cx="406040" cy="438362"/>
              </a:xfrm>
              <a:custGeom>
                <a:avLst/>
                <a:gdLst/>
                <a:ahLst/>
                <a:cxnLst/>
                <a:rect l="l" t="t" r="r" b="b"/>
                <a:pathLst>
                  <a:path w="20302" h="21728" fill="none" extrusionOk="0">
                    <a:moveTo>
                      <a:pt x="19894" y="21728"/>
                    </a:moveTo>
                    <a:lnTo>
                      <a:pt x="20302" y="6270"/>
                    </a:lnTo>
                    <a:lnTo>
                      <a:pt x="19894" y="5206"/>
                    </a:lnTo>
                    <a:lnTo>
                      <a:pt x="1" y="1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25"/>
              <p:cNvSpPr/>
              <p:nvPr/>
            </p:nvSpPr>
            <p:spPr>
              <a:xfrm>
                <a:off x="6913225" y="4168978"/>
                <a:ext cx="308720" cy="31069"/>
              </a:xfrm>
              <a:custGeom>
                <a:avLst/>
                <a:gdLst/>
                <a:ahLst/>
                <a:cxnLst/>
                <a:rect l="l" t="t" r="r" b="b"/>
                <a:pathLst>
                  <a:path w="15436" h="1540" extrusionOk="0">
                    <a:moveTo>
                      <a:pt x="0" y="1"/>
                    </a:moveTo>
                    <a:lnTo>
                      <a:pt x="15435" y="1"/>
                    </a:lnTo>
                    <a:lnTo>
                      <a:pt x="15435" y="1540"/>
                    </a:lnTo>
                    <a:lnTo>
                      <a:pt x="0" y="1540"/>
                    </a:lnTo>
                    <a:close/>
                  </a:path>
                </a:pathLst>
              </a:custGeom>
              <a:solidFill>
                <a:srgbClr val="4A86E8"/>
              </a:solidFill>
              <a:ln w="962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A86E8"/>
                  </a:solidFill>
                </a:endParaRPr>
              </a:p>
            </p:txBody>
          </p:sp>
          <p:sp>
            <p:nvSpPr>
              <p:cNvPr id="1828" name="Google Shape;1828;p25"/>
              <p:cNvSpPr/>
              <p:nvPr/>
            </p:nvSpPr>
            <p:spPr>
              <a:xfrm>
                <a:off x="7192965" y="3936194"/>
                <a:ext cx="133540" cy="261650"/>
              </a:xfrm>
              <a:custGeom>
                <a:avLst/>
                <a:gdLst/>
                <a:ahLst/>
                <a:cxnLst/>
                <a:rect l="l" t="t" r="r" b="b"/>
                <a:pathLst>
                  <a:path w="6677" h="12969" extrusionOk="0">
                    <a:moveTo>
                      <a:pt x="0" y="12222"/>
                    </a:moveTo>
                    <a:lnTo>
                      <a:pt x="6676" y="1"/>
                    </a:lnTo>
                    <a:lnTo>
                      <a:pt x="6676" y="1"/>
                    </a:lnTo>
                    <a:lnTo>
                      <a:pt x="1607" y="12969"/>
                    </a:lnTo>
                    <a:close/>
                  </a:path>
                </a:pathLst>
              </a:custGeom>
              <a:solidFill>
                <a:srgbClr val="4A86E8"/>
              </a:solidFill>
              <a:ln w="962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A86E8"/>
                  </a:solidFill>
                </a:endParaRPr>
              </a:p>
            </p:txBody>
          </p:sp>
          <p:sp>
            <p:nvSpPr>
              <p:cNvPr id="1829" name="Google Shape;1829;p25"/>
              <p:cNvSpPr/>
              <p:nvPr/>
            </p:nvSpPr>
            <p:spPr>
              <a:xfrm>
                <a:off x="7114645" y="3782369"/>
                <a:ext cx="217300" cy="147963"/>
              </a:xfrm>
              <a:custGeom>
                <a:avLst/>
                <a:gdLst/>
                <a:ahLst/>
                <a:cxnLst/>
                <a:rect l="l" t="t" r="r" b="b"/>
                <a:pathLst>
                  <a:path w="10865" h="7334" fill="none" extrusionOk="0">
                    <a:moveTo>
                      <a:pt x="10864" y="7333"/>
                    </a:moveTo>
                    <a:lnTo>
                      <a:pt x="1" y="1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A86E8"/>
                  </a:solidFill>
                </a:endParaRPr>
              </a:p>
            </p:txBody>
          </p:sp>
          <p:sp>
            <p:nvSpPr>
              <p:cNvPr id="1830" name="Google Shape;1830;p25"/>
              <p:cNvSpPr/>
              <p:nvPr/>
            </p:nvSpPr>
            <p:spPr>
              <a:xfrm>
                <a:off x="6917305" y="4194088"/>
                <a:ext cx="20" cy="103679"/>
              </a:xfrm>
              <a:custGeom>
                <a:avLst/>
                <a:gdLst/>
                <a:ahLst/>
                <a:cxnLst/>
                <a:rect l="l" t="t" r="r" b="b"/>
                <a:pathLst>
                  <a:path w="1" h="5139" fill="none" extrusionOk="0">
                    <a:moveTo>
                      <a:pt x="0" y="1"/>
                    </a:moveTo>
                    <a:lnTo>
                      <a:pt x="0" y="5138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25"/>
              <p:cNvSpPr/>
              <p:nvPr/>
            </p:nvSpPr>
            <p:spPr>
              <a:xfrm>
                <a:off x="7206085" y="4066280"/>
                <a:ext cx="20" cy="236552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25" fill="none" extrusionOk="0">
                    <a:moveTo>
                      <a:pt x="0" y="1"/>
                    </a:moveTo>
                    <a:lnTo>
                      <a:pt x="0" y="11724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A86E8"/>
                  </a:solidFill>
                </a:endParaRPr>
              </a:p>
            </p:txBody>
          </p:sp>
          <p:sp>
            <p:nvSpPr>
              <p:cNvPr id="1832" name="Google Shape;1832;p25"/>
              <p:cNvSpPr/>
              <p:nvPr/>
            </p:nvSpPr>
            <p:spPr>
              <a:xfrm>
                <a:off x="6130163" y="3422122"/>
                <a:ext cx="94620" cy="20"/>
              </a:xfrm>
              <a:custGeom>
                <a:avLst/>
                <a:gdLst/>
                <a:ahLst/>
                <a:cxnLst/>
                <a:rect l="l" t="t" r="r" b="b"/>
                <a:pathLst>
                  <a:path w="4731" h="1" fill="none" extrusionOk="0">
                    <a:moveTo>
                      <a:pt x="4731" y="1"/>
                    </a:moveTo>
                    <a:lnTo>
                      <a:pt x="1" y="1"/>
                    </a:lnTo>
                  </a:path>
                </a:pathLst>
              </a:custGeom>
              <a:noFill/>
              <a:ln w="18675" cap="flat" cmpd="sng">
                <a:solidFill>
                  <a:srgbClr val="FFFFFF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25"/>
              <p:cNvSpPr/>
              <p:nvPr/>
            </p:nvSpPr>
            <p:spPr>
              <a:xfrm>
                <a:off x="6130165" y="3383882"/>
                <a:ext cx="94620" cy="20"/>
              </a:xfrm>
              <a:custGeom>
                <a:avLst/>
                <a:gdLst/>
                <a:ahLst/>
                <a:cxnLst/>
                <a:rect l="l" t="t" r="r" b="b"/>
                <a:pathLst>
                  <a:path w="4731" h="1" fill="none" extrusionOk="0">
                    <a:moveTo>
                      <a:pt x="4730" y="1"/>
                    </a:moveTo>
                    <a:lnTo>
                      <a:pt x="0" y="1"/>
                    </a:lnTo>
                  </a:path>
                </a:pathLst>
              </a:custGeom>
              <a:noFill/>
              <a:ln w="18675" cap="flat" cmpd="sng">
                <a:solidFill>
                  <a:srgbClr val="FFFFFF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25"/>
              <p:cNvSpPr/>
              <p:nvPr/>
            </p:nvSpPr>
            <p:spPr>
              <a:xfrm>
                <a:off x="6341985" y="3396669"/>
                <a:ext cx="95080" cy="20"/>
              </a:xfrm>
              <a:custGeom>
                <a:avLst/>
                <a:gdLst/>
                <a:ahLst/>
                <a:cxnLst/>
                <a:rect l="l" t="t" r="r" b="b"/>
                <a:pathLst>
                  <a:path w="4754" h="1" fill="none" extrusionOk="0">
                    <a:moveTo>
                      <a:pt x="1" y="1"/>
                    </a:moveTo>
                    <a:lnTo>
                      <a:pt x="4754" y="1"/>
                    </a:lnTo>
                  </a:path>
                </a:pathLst>
              </a:custGeom>
              <a:noFill/>
              <a:ln w="18675" cap="flat" cmpd="sng">
                <a:solidFill>
                  <a:srgbClr val="FFFFFF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25"/>
              <p:cNvSpPr/>
              <p:nvPr/>
            </p:nvSpPr>
            <p:spPr>
              <a:xfrm>
                <a:off x="6278625" y="3466048"/>
                <a:ext cx="20" cy="96356"/>
              </a:xfrm>
              <a:custGeom>
                <a:avLst/>
                <a:gdLst/>
                <a:ahLst/>
                <a:cxnLst/>
                <a:rect l="l" t="t" r="r" b="b"/>
                <a:pathLst>
                  <a:path w="1" h="4776" fill="none" extrusionOk="0">
                    <a:moveTo>
                      <a:pt x="0" y="1"/>
                    </a:moveTo>
                    <a:lnTo>
                      <a:pt x="0" y="4776"/>
                    </a:lnTo>
                  </a:path>
                </a:pathLst>
              </a:custGeom>
              <a:noFill/>
              <a:ln w="18675" cap="flat" cmpd="sng">
                <a:solidFill>
                  <a:srgbClr val="FFFFFF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25"/>
              <p:cNvSpPr/>
              <p:nvPr/>
            </p:nvSpPr>
            <p:spPr>
              <a:xfrm>
                <a:off x="6278625" y="3226871"/>
                <a:ext cx="20" cy="96820"/>
              </a:xfrm>
              <a:custGeom>
                <a:avLst/>
                <a:gdLst/>
                <a:ahLst/>
                <a:cxnLst/>
                <a:rect l="l" t="t" r="r" b="b"/>
                <a:pathLst>
                  <a:path w="1" h="4799" fill="none" extrusionOk="0">
                    <a:moveTo>
                      <a:pt x="0" y="0"/>
                    </a:moveTo>
                    <a:lnTo>
                      <a:pt x="0" y="4798"/>
                    </a:lnTo>
                  </a:path>
                </a:pathLst>
              </a:custGeom>
              <a:noFill/>
              <a:ln w="18675" cap="flat" cmpd="sng">
                <a:solidFill>
                  <a:srgbClr val="FFFFFF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25"/>
              <p:cNvSpPr/>
              <p:nvPr/>
            </p:nvSpPr>
            <p:spPr>
              <a:xfrm>
                <a:off x="7141345" y="3116872"/>
                <a:ext cx="129040" cy="149779"/>
              </a:xfrm>
              <a:custGeom>
                <a:avLst/>
                <a:gdLst/>
                <a:ahLst/>
                <a:cxnLst/>
                <a:rect l="l" t="t" r="r" b="b"/>
                <a:pathLst>
                  <a:path w="6452" h="7424" fill="none" extrusionOk="0">
                    <a:moveTo>
                      <a:pt x="6451" y="7423"/>
                    </a:moveTo>
                    <a:lnTo>
                      <a:pt x="1" y="0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A86E8"/>
                  </a:solidFill>
                </a:endParaRPr>
              </a:p>
            </p:txBody>
          </p:sp>
          <p:sp>
            <p:nvSpPr>
              <p:cNvPr id="1838" name="Google Shape;1838;p25"/>
              <p:cNvSpPr/>
              <p:nvPr/>
            </p:nvSpPr>
            <p:spPr>
              <a:xfrm>
                <a:off x="7144065" y="2955747"/>
                <a:ext cx="115000" cy="166666"/>
              </a:xfrm>
              <a:custGeom>
                <a:avLst/>
                <a:gdLst/>
                <a:ahLst/>
                <a:cxnLst/>
                <a:rect l="l" t="t" r="r" b="b"/>
                <a:pathLst>
                  <a:path w="5750" h="8261" fill="none" extrusionOk="0">
                    <a:moveTo>
                      <a:pt x="1" y="8261"/>
                    </a:moveTo>
                    <a:lnTo>
                      <a:pt x="5749" y="0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A86E8"/>
                  </a:solidFill>
                </a:endParaRPr>
              </a:p>
            </p:txBody>
          </p:sp>
          <p:sp>
            <p:nvSpPr>
              <p:cNvPr id="1839" name="Google Shape;1839;p25"/>
              <p:cNvSpPr/>
              <p:nvPr/>
            </p:nvSpPr>
            <p:spPr>
              <a:xfrm>
                <a:off x="7181645" y="2987230"/>
                <a:ext cx="100040" cy="140196"/>
              </a:xfrm>
              <a:custGeom>
                <a:avLst/>
                <a:gdLst/>
                <a:ahLst/>
                <a:cxnLst/>
                <a:rect l="l" t="t" r="r" b="b"/>
                <a:pathLst>
                  <a:path w="5002" h="6949" fill="none" extrusionOk="0">
                    <a:moveTo>
                      <a:pt x="0" y="6949"/>
                    </a:moveTo>
                    <a:lnTo>
                      <a:pt x="5002" y="1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A86E8"/>
                  </a:solidFill>
                </a:endParaRPr>
              </a:p>
            </p:txBody>
          </p:sp>
          <p:sp>
            <p:nvSpPr>
              <p:cNvPr id="1840" name="Google Shape;1840;p25"/>
              <p:cNvSpPr/>
              <p:nvPr/>
            </p:nvSpPr>
            <p:spPr>
              <a:xfrm>
                <a:off x="7400265" y="2931545"/>
                <a:ext cx="153920" cy="84029"/>
              </a:xfrm>
              <a:custGeom>
                <a:avLst/>
                <a:gdLst/>
                <a:ahLst/>
                <a:cxnLst/>
                <a:rect l="l" t="t" r="r" b="b"/>
                <a:pathLst>
                  <a:path w="7696" h="4165" fill="none" extrusionOk="0">
                    <a:moveTo>
                      <a:pt x="0" y="1"/>
                    </a:moveTo>
                    <a:lnTo>
                      <a:pt x="7695" y="4165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A86E8"/>
                  </a:solidFill>
                </a:endParaRPr>
              </a:p>
            </p:txBody>
          </p:sp>
          <p:sp>
            <p:nvSpPr>
              <p:cNvPr id="1841" name="Google Shape;1841;p25"/>
              <p:cNvSpPr/>
              <p:nvPr/>
            </p:nvSpPr>
            <p:spPr>
              <a:xfrm>
                <a:off x="7399365" y="3184880"/>
                <a:ext cx="150740" cy="90888"/>
              </a:xfrm>
              <a:custGeom>
                <a:avLst/>
                <a:gdLst/>
                <a:ahLst/>
                <a:cxnLst/>
                <a:rect l="l" t="t" r="r" b="b"/>
                <a:pathLst>
                  <a:path w="7537" h="4505" fill="none" extrusionOk="0">
                    <a:moveTo>
                      <a:pt x="0" y="4504"/>
                    </a:moveTo>
                    <a:lnTo>
                      <a:pt x="7537" y="0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A86E8"/>
                  </a:solidFill>
                </a:endParaRPr>
              </a:p>
            </p:txBody>
          </p:sp>
          <p:sp>
            <p:nvSpPr>
              <p:cNvPr id="1842" name="Google Shape;1842;p25"/>
              <p:cNvSpPr/>
              <p:nvPr/>
            </p:nvSpPr>
            <p:spPr>
              <a:xfrm>
                <a:off x="7550085" y="3008225"/>
                <a:ext cx="20" cy="184944"/>
              </a:xfrm>
              <a:custGeom>
                <a:avLst/>
                <a:gdLst/>
                <a:ahLst/>
                <a:cxnLst/>
                <a:rect l="l" t="t" r="r" b="b"/>
                <a:pathLst>
                  <a:path w="1" h="9167" fill="none" extrusionOk="0">
                    <a:moveTo>
                      <a:pt x="1" y="1"/>
                    </a:moveTo>
                    <a:lnTo>
                      <a:pt x="1" y="9167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A86E8"/>
                  </a:solidFill>
                </a:endParaRPr>
              </a:p>
            </p:txBody>
          </p:sp>
          <p:sp>
            <p:nvSpPr>
              <p:cNvPr id="1843" name="Google Shape;1843;p25"/>
              <p:cNvSpPr/>
              <p:nvPr/>
            </p:nvSpPr>
            <p:spPr>
              <a:xfrm>
                <a:off x="7591725" y="3022383"/>
                <a:ext cx="20" cy="143848"/>
              </a:xfrm>
              <a:custGeom>
                <a:avLst/>
                <a:gdLst/>
                <a:ahLst/>
                <a:cxnLst/>
                <a:rect l="l" t="t" r="r" b="b"/>
                <a:pathLst>
                  <a:path w="1" h="7130" fill="none" extrusionOk="0">
                    <a:moveTo>
                      <a:pt x="1" y="0"/>
                    </a:moveTo>
                    <a:lnTo>
                      <a:pt x="1" y="7129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A86E8"/>
                  </a:solidFill>
                </a:endParaRPr>
              </a:p>
            </p:txBody>
          </p:sp>
          <p:sp>
            <p:nvSpPr>
              <p:cNvPr id="1844" name="Google Shape;1844;p25"/>
              <p:cNvSpPr/>
              <p:nvPr/>
            </p:nvSpPr>
            <p:spPr>
              <a:xfrm>
                <a:off x="7547825" y="2856236"/>
                <a:ext cx="170220" cy="159362"/>
              </a:xfrm>
              <a:custGeom>
                <a:avLst/>
                <a:gdLst/>
                <a:ahLst/>
                <a:cxnLst/>
                <a:rect l="l" t="t" r="r" b="b"/>
                <a:pathLst>
                  <a:path w="8511" h="7899" fill="none" extrusionOk="0">
                    <a:moveTo>
                      <a:pt x="0" y="7899"/>
                    </a:moveTo>
                    <a:lnTo>
                      <a:pt x="8510" y="0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A86E8"/>
                  </a:solidFill>
                </a:endParaRPr>
              </a:p>
            </p:txBody>
          </p:sp>
          <p:sp>
            <p:nvSpPr>
              <p:cNvPr id="1845" name="Google Shape;1845;p25"/>
              <p:cNvSpPr/>
              <p:nvPr/>
            </p:nvSpPr>
            <p:spPr>
              <a:xfrm>
                <a:off x="7708065" y="2858979"/>
                <a:ext cx="153920" cy="89960"/>
              </a:xfrm>
              <a:custGeom>
                <a:avLst/>
                <a:gdLst/>
                <a:ahLst/>
                <a:cxnLst/>
                <a:rect l="l" t="t" r="r" b="b"/>
                <a:pathLst>
                  <a:path w="7696" h="4459" fill="none" extrusionOk="0">
                    <a:moveTo>
                      <a:pt x="0" y="0"/>
                    </a:moveTo>
                    <a:lnTo>
                      <a:pt x="7695" y="4459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A86E8"/>
                  </a:solidFill>
                </a:endParaRPr>
              </a:p>
            </p:txBody>
          </p:sp>
          <p:sp>
            <p:nvSpPr>
              <p:cNvPr id="1846" name="Google Shape;1846;p25"/>
              <p:cNvSpPr/>
              <p:nvPr/>
            </p:nvSpPr>
            <p:spPr>
              <a:xfrm>
                <a:off x="7915365" y="3004574"/>
                <a:ext cx="20" cy="177641"/>
              </a:xfrm>
              <a:custGeom>
                <a:avLst/>
                <a:gdLst/>
                <a:ahLst/>
                <a:cxnLst/>
                <a:rect l="l" t="t" r="r" b="b"/>
                <a:pathLst>
                  <a:path w="1" h="8805" fill="none" extrusionOk="0">
                    <a:moveTo>
                      <a:pt x="1" y="1"/>
                    </a:moveTo>
                    <a:lnTo>
                      <a:pt x="1" y="8805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A86E8"/>
                  </a:solidFill>
                </a:endParaRPr>
              </a:p>
            </p:txBody>
          </p:sp>
          <p:sp>
            <p:nvSpPr>
              <p:cNvPr id="1847" name="Google Shape;1847;p25"/>
              <p:cNvSpPr/>
              <p:nvPr/>
            </p:nvSpPr>
            <p:spPr>
              <a:xfrm>
                <a:off x="7550985" y="3181230"/>
                <a:ext cx="141700" cy="61191"/>
              </a:xfrm>
              <a:custGeom>
                <a:avLst/>
                <a:gdLst/>
                <a:ahLst/>
                <a:cxnLst/>
                <a:rect l="l" t="t" r="r" b="b"/>
                <a:pathLst>
                  <a:path w="7085" h="3033" fill="none" extrusionOk="0">
                    <a:moveTo>
                      <a:pt x="1" y="0"/>
                    </a:moveTo>
                    <a:lnTo>
                      <a:pt x="7085" y="3033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A86E8"/>
                  </a:solidFill>
                </a:endParaRPr>
              </a:p>
            </p:txBody>
          </p:sp>
          <p:sp>
            <p:nvSpPr>
              <p:cNvPr id="1848" name="Google Shape;1848;p25"/>
              <p:cNvSpPr/>
              <p:nvPr/>
            </p:nvSpPr>
            <p:spPr>
              <a:xfrm>
                <a:off x="7809005" y="3177115"/>
                <a:ext cx="109560" cy="86329"/>
              </a:xfrm>
              <a:custGeom>
                <a:avLst/>
                <a:gdLst/>
                <a:ahLst/>
                <a:cxnLst/>
                <a:rect l="l" t="t" r="r" b="b"/>
                <a:pathLst>
                  <a:path w="5478" h="4279" fill="none" extrusionOk="0">
                    <a:moveTo>
                      <a:pt x="0" y="4278"/>
                    </a:moveTo>
                    <a:lnTo>
                      <a:pt x="5477" y="1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A86E8"/>
                  </a:solidFill>
                </a:endParaRPr>
              </a:p>
            </p:txBody>
          </p:sp>
          <p:sp>
            <p:nvSpPr>
              <p:cNvPr id="1849" name="Google Shape;1849;p25"/>
              <p:cNvSpPr/>
              <p:nvPr/>
            </p:nvSpPr>
            <p:spPr>
              <a:xfrm>
                <a:off x="7915365" y="3182137"/>
                <a:ext cx="128580" cy="74910"/>
              </a:xfrm>
              <a:custGeom>
                <a:avLst/>
                <a:gdLst/>
                <a:ahLst/>
                <a:cxnLst/>
                <a:rect l="l" t="t" r="r" b="b"/>
                <a:pathLst>
                  <a:path w="6429" h="3713" fill="none" extrusionOk="0">
                    <a:moveTo>
                      <a:pt x="1" y="1"/>
                    </a:moveTo>
                    <a:lnTo>
                      <a:pt x="6428" y="3712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A86E8"/>
                  </a:solidFill>
                </a:endParaRPr>
              </a:p>
            </p:txBody>
          </p:sp>
          <p:sp>
            <p:nvSpPr>
              <p:cNvPr id="1850" name="Google Shape;1850;p25"/>
              <p:cNvSpPr/>
              <p:nvPr/>
            </p:nvSpPr>
            <p:spPr>
              <a:xfrm>
                <a:off x="6758865" y="1912293"/>
                <a:ext cx="180180" cy="152967"/>
              </a:xfrm>
              <a:custGeom>
                <a:avLst/>
                <a:gdLst/>
                <a:ahLst/>
                <a:cxnLst/>
                <a:rect l="l" t="t" r="r" b="b"/>
                <a:pathLst>
                  <a:path w="9009" h="7582" fill="none" extrusionOk="0">
                    <a:moveTo>
                      <a:pt x="1" y="7582"/>
                    </a:moveTo>
                    <a:lnTo>
                      <a:pt x="9008" y="0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25"/>
              <p:cNvSpPr/>
              <p:nvPr/>
            </p:nvSpPr>
            <p:spPr>
              <a:xfrm>
                <a:off x="6937665" y="1714643"/>
                <a:ext cx="20" cy="203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0095" fill="none" extrusionOk="0">
                    <a:moveTo>
                      <a:pt x="1" y="10094"/>
                    </a:moveTo>
                    <a:lnTo>
                      <a:pt x="1" y="1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25"/>
              <p:cNvSpPr/>
              <p:nvPr/>
            </p:nvSpPr>
            <p:spPr>
              <a:xfrm>
                <a:off x="6442025" y="1513342"/>
                <a:ext cx="435920" cy="539722"/>
              </a:xfrm>
              <a:custGeom>
                <a:avLst/>
                <a:gdLst/>
                <a:ahLst/>
                <a:cxnLst/>
                <a:rect l="l" t="t" r="r" b="b"/>
                <a:pathLst>
                  <a:path w="21796" h="26752" fill="none" extrusionOk="0">
                    <a:moveTo>
                      <a:pt x="21795" y="5161"/>
                    </a:moveTo>
                    <a:lnTo>
                      <a:pt x="11317" y="1"/>
                    </a:lnTo>
                    <a:lnTo>
                      <a:pt x="1" y="9416"/>
                    </a:lnTo>
                    <a:lnTo>
                      <a:pt x="159" y="20777"/>
                    </a:lnTo>
                    <a:lnTo>
                      <a:pt x="9415" y="26752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25"/>
              <p:cNvSpPr/>
              <p:nvPr/>
            </p:nvSpPr>
            <p:spPr>
              <a:xfrm>
                <a:off x="6678765" y="1565840"/>
                <a:ext cx="165220" cy="88145"/>
              </a:xfrm>
              <a:custGeom>
                <a:avLst/>
                <a:gdLst/>
                <a:ahLst/>
                <a:cxnLst/>
                <a:rect l="l" t="t" r="r" b="b"/>
                <a:pathLst>
                  <a:path w="8261" h="4369" fill="none" extrusionOk="0">
                    <a:moveTo>
                      <a:pt x="8261" y="4368"/>
                    </a:moveTo>
                    <a:lnTo>
                      <a:pt x="0" y="0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25"/>
              <p:cNvSpPr/>
              <p:nvPr/>
            </p:nvSpPr>
            <p:spPr>
              <a:xfrm>
                <a:off x="6668805" y="1438497"/>
                <a:ext cx="20" cy="74890"/>
              </a:xfrm>
              <a:custGeom>
                <a:avLst/>
                <a:gdLst/>
                <a:ahLst/>
                <a:cxnLst/>
                <a:rect l="l" t="t" r="r" b="b"/>
                <a:pathLst>
                  <a:path w="1" h="3712" fill="none" extrusionOk="0">
                    <a:moveTo>
                      <a:pt x="0" y="3712"/>
                    </a:moveTo>
                    <a:lnTo>
                      <a:pt x="0" y="0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25"/>
              <p:cNvSpPr/>
              <p:nvPr/>
            </p:nvSpPr>
            <p:spPr>
              <a:xfrm>
                <a:off x="6940845" y="1894948"/>
                <a:ext cx="126740" cy="58467"/>
              </a:xfrm>
              <a:custGeom>
                <a:avLst/>
                <a:gdLst/>
                <a:ahLst/>
                <a:cxnLst/>
                <a:rect l="l" t="t" r="r" b="b"/>
                <a:pathLst>
                  <a:path w="6337" h="2898" fill="none" extrusionOk="0">
                    <a:moveTo>
                      <a:pt x="0" y="0"/>
                    </a:moveTo>
                    <a:lnTo>
                      <a:pt x="6337" y="2897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25"/>
              <p:cNvSpPr/>
              <p:nvPr/>
            </p:nvSpPr>
            <p:spPr>
              <a:xfrm>
                <a:off x="6920465" y="1928267"/>
                <a:ext cx="126300" cy="58911"/>
              </a:xfrm>
              <a:custGeom>
                <a:avLst/>
                <a:gdLst/>
                <a:ahLst/>
                <a:cxnLst/>
                <a:rect l="l" t="t" r="r" b="b"/>
                <a:pathLst>
                  <a:path w="6315" h="2920" fill="none" extrusionOk="0">
                    <a:moveTo>
                      <a:pt x="1" y="0"/>
                    </a:moveTo>
                    <a:lnTo>
                      <a:pt x="6315" y="2920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25"/>
              <p:cNvSpPr/>
              <p:nvPr/>
            </p:nvSpPr>
            <p:spPr>
              <a:xfrm>
                <a:off x="6483665" y="1717829"/>
                <a:ext cx="3200" cy="194991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665" fill="none" extrusionOk="0">
                    <a:moveTo>
                      <a:pt x="1" y="1"/>
                    </a:moveTo>
                    <a:lnTo>
                      <a:pt x="159" y="9665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25"/>
              <p:cNvSpPr/>
              <p:nvPr/>
            </p:nvSpPr>
            <p:spPr>
              <a:xfrm>
                <a:off x="6331125" y="1652564"/>
                <a:ext cx="103680" cy="4614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2287" fill="none" extrusionOk="0">
                    <a:moveTo>
                      <a:pt x="5183" y="2286"/>
                    </a:moveTo>
                    <a:lnTo>
                      <a:pt x="1" y="1"/>
                    </a:lnTo>
                  </a:path>
                </a:pathLst>
              </a:custGeom>
              <a:noFill/>
              <a:ln w="18675" cap="flat" cmpd="sng">
                <a:solidFill>
                  <a:srgbClr val="FF0000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25"/>
              <p:cNvSpPr/>
              <p:nvPr/>
            </p:nvSpPr>
            <p:spPr>
              <a:xfrm>
                <a:off x="7695385" y="2764490"/>
                <a:ext cx="20" cy="110963"/>
              </a:xfrm>
              <a:custGeom>
                <a:avLst/>
                <a:gdLst/>
                <a:ahLst/>
                <a:cxnLst/>
                <a:rect l="l" t="t" r="r" b="b"/>
                <a:pathLst>
                  <a:path w="1" h="5500" fill="none" extrusionOk="0">
                    <a:moveTo>
                      <a:pt x="1" y="5500"/>
                    </a:moveTo>
                    <a:lnTo>
                      <a:pt x="1" y="0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A86E8"/>
                  </a:solidFill>
                </a:endParaRPr>
              </a:p>
            </p:txBody>
          </p:sp>
          <p:sp>
            <p:nvSpPr>
              <p:cNvPr id="1860" name="Google Shape;1860;p25"/>
              <p:cNvSpPr/>
              <p:nvPr/>
            </p:nvSpPr>
            <p:spPr>
              <a:xfrm>
                <a:off x="7734765" y="2764490"/>
                <a:ext cx="20" cy="106867"/>
              </a:xfrm>
              <a:custGeom>
                <a:avLst/>
                <a:gdLst/>
                <a:ahLst/>
                <a:cxnLst/>
                <a:rect l="l" t="t" r="r" b="b"/>
                <a:pathLst>
                  <a:path w="1" h="5297" fill="none" extrusionOk="0">
                    <a:moveTo>
                      <a:pt x="0" y="5296"/>
                    </a:moveTo>
                    <a:lnTo>
                      <a:pt x="0" y="0"/>
                    </a:lnTo>
                  </a:path>
                </a:pathLst>
              </a:custGeom>
              <a:noFill/>
              <a:ln w="18675" cap="flat" cmpd="sng">
                <a:solidFill>
                  <a:srgbClr val="4A86E8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A86E8"/>
                  </a:solidFill>
                </a:endParaRPr>
              </a:p>
            </p:txBody>
          </p:sp>
          <p:sp>
            <p:nvSpPr>
              <p:cNvPr id="1861" name="Google Shape;1861;p25"/>
              <p:cNvSpPr txBox="1"/>
              <p:nvPr/>
            </p:nvSpPr>
            <p:spPr>
              <a:xfrm>
                <a:off x="6426835" y="1217350"/>
                <a:ext cx="501000" cy="27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4A86E8"/>
                    </a:solidFill>
                    <a:latin typeface="Kalam"/>
                    <a:ea typeface="Kalam"/>
                    <a:cs typeface="Kalam"/>
                    <a:sym typeface="Kalam"/>
                  </a:rPr>
                  <a:t>NH</a:t>
                </a:r>
                <a:r>
                  <a:rPr lang="en" sz="800" baseline="-25000">
                    <a:solidFill>
                      <a:srgbClr val="4A86E8"/>
                    </a:solidFill>
                    <a:latin typeface="Kalam"/>
                    <a:ea typeface="Kalam"/>
                    <a:cs typeface="Kalam"/>
                    <a:sym typeface="Kalam"/>
                  </a:rPr>
                  <a:t>2</a:t>
                </a:r>
                <a:endParaRPr sz="800" baseline="-25000">
                  <a:solidFill>
                    <a:srgbClr val="4A86E8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62" name="Google Shape;1862;p25"/>
              <p:cNvSpPr txBox="1"/>
              <p:nvPr/>
            </p:nvSpPr>
            <p:spPr>
              <a:xfrm>
                <a:off x="6783320" y="1513338"/>
                <a:ext cx="308700" cy="27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4A86E8"/>
                    </a:solidFill>
                    <a:latin typeface="Kalam"/>
                    <a:ea typeface="Kalam"/>
                    <a:cs typeface="Kalam"/>
                    <a:sym typeface="Kalam"/>
                  </a:rPr>
                  <a:t>N</a:t>
                </a:r>
                <a:endParaRPr sz="800" baseline="-25000">
                  <a:solidFill>
                    <a:srgbClr val="4A86E8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63" name="Google Shape;1863;p25"/>
              <p:cNvSpPr txBox="1"/>
              <p:nvPr/>
            </p:nvSpPr>
            <p:spPr>
              <a:xfrm>
                <a:off x="6992955" y="1846231"/>
                <a:ext cx="308700" cy="27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dirty="0">
                    <a:solidFill>
                      <a:srgbClr val="4A86E8"/>
                    </a:solidFill>
                    <a:latin typeface="Kalam"/>
                    <a:ea typeface="Kalam"/>
                    <a:cs typeface="Kalam"/>
                    <a:sym typeface="Kalam"/>
                  </a:rPr>
                  <a:t>O</a:t>
                </a:r>
                <a:endParaRPr sz="800" baseline="-25000" dirty="0">
                  <a:solidFill>
                    <a:srgbClr val="4A86E8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64" name="Google Shape;1864;p25"/>
              <p:cNvSpPr txBox="1"/>
              <p:nvPr/>
            </p:nvSpPr>
            <p:spPr>
              <a:xfrm>
                <a:off x="6025159" y="1496600"/>
                <a:ext cx="387300" cy="27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 dirty="0">
                    <a:solidFill>
                      <a:srgbClr val="FF0000"/>
                    </a:solidFill>
                    <a:latin typeface="Kalam"/>
                    <a:ea typeface="Kalam"/>
                    <a:cs typeface="Kalam"/>
                    <a:sym typeface="Kalam"/>
                  </a:rPr>
                  <a:t>CH</a:t>
                </a:r>
                <a:r>
                  <a:rPr lang="en" sz="800" b="1" baseline="-25000" dirty="0">
                    <a:solidFill>
                      <a:srgbClr val="FF0000"/>
                    </a:solidFill>
                    <a:latin typeface="Kalam"/>
                    <a:ea typeface="Kalam"/>
                    <a:cs typeface="Kalam"/>
                    <a:sym typeface="Kalam"/>
                  </a:rPr>
                  <a:t>3</a:t>
                </a:r>
                <a:endParaRPr sz="800" b="1" dirty="0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65" name="Google Shape;1865;p25"/>
              <p:cNvSpPr txBox="1"/>
              <p:nvPr/>
            </p:nvSpPr>
            <p:spPr>
              <a:xfrm>
                <a:off x="6569245" y="1918300"/>
                <a:ext cx="308700" cy="27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4A86E8"/>
                    </a:solidFill>
                    <a:latin typeface="Kalam"/>
                    <a:ea typeface="Kalam"/>
                    <a:cs typeface="Kalam"/>
                    <a:sym typeface="Kalam"/>
                  </a:rPr>
                  <a:t>N</a:t>
                </a:r>
                <a:endParaRPr sz="800" baseline="-25000">
                  <a:solidFill>
                    <a:srgbClr val="4A86E8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66" name="Google Shape;1866;p25"/>
              <p:cNvSpPr txBox="1"/>
              <p:nvPr/>
            </p:nvSpPr>
            <p:spPr>
              <a:xfrm>
                <a:off x="6296170" y="2411625"/>
                <a:ext cx="308700" cy="27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4A86E8"/>
                    </a:solidFill>
                    <a:latin typeface="Kalam"/>
                    <a:ea typeface="Kalam"/>
                    <a:cs typeface="Kalam"/>
                    <a:sym typeface="Kalam"/>
                  </a:rPr>
                  <a:t>O</a:t>
                </a:r>
                <a:endParaRPr sz="800" baseline="-25000">
                  <a:solidFill>
                    <a:srgbClr val="4A86E8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67" name="Google Shape;1867;p25"/>
              <p:cNvSpPr txBox="1"/>
              <p:nvPr/>
            </p:nvSpPr>
            <p:spPr>
              <a:xfrm>
                <a:off x="5691227" y="2306150"/>
                <a:ext cx="405900" cy="27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4A86E8"/>
                    </a:solidFill>
                    <a:latin typeface="Kalam"/>
                    <a:ea typeface="Kalam"/>
                    <a:cs typeface="Kalam"/>
                    <a:sym typeface="Kalam"/>
                  </a:rPr>
                  <a:t>R’5</a:t>
                </a:r>
                <a:endParaRPr sz="800" baseline="-25000">
                  <a:solidFill>
                    <a:srgbClr val="4A86E8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68" name="Google Shape;1868;p25"/>
              <p:cNvSpPr txBox="1"/>
              <p:nvPr/>
            </p:nvSpPr>
            <p:spPr>
              <a:xfrm>
                <a:off x="6454627" y="2632150"/>
                <a:ext cx="234600" cy="27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4A86E8"/>
                    </a:solidFill>
                    <a:latin typeface="Kalam"/>
                    <a:ea typeface="Kalam"/>
                    <a:cs typeface="Kalam"/>
                    <a:sym typeface="Kalam"/>
                  </a:rPr>
                  <a:t>H</a:t>
                </a:r>
                <a:endParaRPr sz="800" baseline="-25000">
                  <a:solidFill>
                    <a:srgbClr val="4A86E8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69" name="Google Shape;1869;p25"/>
              <p:cNvSpPr txBox="1"/>
              <p:nvPr/>
            </p:nvSpPr>
            <p:spPr>
              <a:xfrm>
                <a:off x="6560775" y="2864275"/>
                <a:ext cx="245700" cy="27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4A86E8"/>
                    </a:solidFill>
                    <a:latin typeface="Kalam"/>
                    <a:ea typeface="Kalam"/>
                    <a:cs typeface="Kalam"/>
                    <a:sym typeface="Kalam"/>
                  </a:rPr>
                  <a:t>H</a:t>
                </a:r>
                <a:endParaRPr sz="800" baseline="-25000">
                  <a:solidFill>
                    <a:srgbClr val="4A86E8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70" name="Google Shape;1870;p25"/>
              <p:cNvSpPr txBox="1"/>
              <p:nvPr/>
            </p:nvSpPr>
            <p:spPr>
              <a:xfrm>
                <a:off x="6442014" y="3004575"/>
                <a:ext cx="234600" cy="27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4A86E8"/>
                    </a:solidFill>
                    <a:latin typeface="Kalam"/>
                    <a:ea typeface="Kalam"/>
                    <a:cs typeface="Kalam"/>
                    <a:sym typeface="Kalam"/>
                  </a:rPr>
                  <a:t>H</a:t>
                </a:r>
                <a:endParaRPr sz="800" baseline="-25000">
                  <a:solidFill>
                    <a:srgbClr val="4A86E8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71" name="Google Shape;1871;p25"/>
              <p:cNvSpPr txBox="1"/>
              <p:nvPr/>
            </p:nvSpPr>
            <p:spPr>
              <a:xfrm>
                <a:off x="6004164" y="2813550"/>
                <a:ext cx="234600" cy="27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4A86E8"/>
                    </a:solidFill>
                    <a:latin typeface="Kalam"/>
                    <a:ea typeface="Kalam"/>
                    <a:cs typeface="Kalam"/>
                    <a:sym typeface="Kalam"/>
                  </a:rPr>
                  <a:t>H</a:t>
                </a:r>
                <a:endParaRPr sz="800" baseline="-25000">
                  <a:solidFill>
                    <a:srgbClr val="4A86E8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72" name="Google Shape;1872;p25"/>
              <p:cNvSpPr txBox="1"/>
              <p:nvPr/>
            </p:nvSpPr>
            <p:spPr>
              <a:xfrm>
                <a:off x="6164444" y="3017503"/>
                <a:ext cx="245700" cy="23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O</a:t>
                </a:r>
                <a:endParaRPr sz="800" baseline="-25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73" name="Google Shape;1873;p25"/>
              <p:cNvSpPr txBox="1"/>
              <p:nvPr/>
            </p:nvSpPr>
            <p:spPr>
              <a:xfrm>
                <a:off x="6159874" y="3255023"/>
                <a:ext cx="245700" cy="23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P</a:t>
                </a:r>
                <a:endParaRPr sz="800" baseline="-25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74" name="Google Shape;1874;p25"/>
              <p:cNvSpPr txBox="1"/>
              <p:nvPr/>
            </p:nvSpPr>
            <p:spPr>
              <a:xfrm>
                <a:off x="6372578" y="3262397"/>
                <a:ext cx="298500" cy="23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dirty="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O</a:t>
                </a:r>
                <a:r>
                  <a:rPr lang="en" sz="800" baseline="30000" dirty="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-</a:t>
                </a:r>
                <a:endParaRPr sz="800" baseline="300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75" name="Google Shape;1875;p25"/>
              <p:cNvSpPr txBox="1"/>
              <p:nvPr/>
            </p:nvSpPr>
            <p:spPr>
              <a:xfrm>
                <a:off x="5938405" y="3263455"/>
                <a:ext cx="234600" cy="19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dirty="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O</a:t>
                </a:r>
                <a:endParaRPr sz="800" baseline="300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76" name="Google Shape;1876;p25"/>
              <p:cNvSpPr txBox="1"/>
              <p:nvPr/>
            </p:nvSpPr>
            <p:spPr>
              <a:xfrm>
                <a:off x="6155289" y="3499555"/>
                <a:ext cx="298500" cy="23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dirty="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O</a:t>
                </a:r>
                <a:endParaRPr sz="800" baseline="300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77" name="Google Shape;1877;p25"/>
              <p:cNvSpPr txBox="1"/>
              <p:nvPr/>
            </p:nvSpPr>
            <p:spPr>
              <a:xfrm>
                <a:off x="6934963" y="3628038"/>
                <a:ext cx="298500" cy="23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4A86E8"/>
                    </a:solidFill>
                    <a:latin typeface="Kalam"/>
                    <a:ea typeface="Kalam"/>
                    <a:cs typeface="Kalam"/>
                    <a:sym typeface="Kalam"/>
                  </a:rPr>
                  <a:t>O</a:t>
                </a:r>
                <a:endParaRPr sz="800" baseline="30000">
                  <a:solidFill>
                    <a:srgbClr val="4A86E8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78" name="Google Shape;1878;p25"/>
              <p:cNvSpPr txBox="1"/>
              <p:nvPr/>
            </p:nvSpPr>
            <p:spPr>
              <a:xfrm>
                <a:off x="6617325" y="4012775"/>
                <a:ext cx="245700" cy="27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4A86E8"/>
                    </a:solidFill>
                    <a:latin typeface="Kalam"/>
                    <a:ea typeface="Kalam"/>
                    <a:cs typeface="Kalam"/>
                    <a:sym typeface="Kalam"/>
                  </a:rPr>
                  <a:t>H</a:t>
                </a:r>
                <a:endParaRPr sz="800" baseline="-25000">
                  <a:solidFill>
                    <a:srgbClr val="4A86E8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79" name="Google Shape;1879;p25"/>
              <p:cNvSpPr txBox="1"/>
              <p:nvPr/>
            </p:nvSpPr>
            <p:spPr>
              <a:xfrm>
                <a:off x="6744050" y="4224350"/>
                <a:ext cx="346500" cy="27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4A86E8"/>
                    </a:solidFill>
                    <a:latin typeface="Kalam"/>
                    <a:ea typeface="Kalam"/>
                    <a:cs typeface="Kalam"/>
                    <a:sym typeface="Kalam"/>
                  </a:rPr>
                  <a:t>3’R</a:t>
                </a:r>
                <a:endParaRPr sz="800" baseline="-25000">
                  <a:solidFill>
                    <a:srgbClr val="4A86E8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80" name="Google Shape;1880;p25"/>
              <p:cNvSpPr txBox="1"/>
              <p:nvPr/>
            </p:nvSpPr>
            <p:spPr>
              <a:xfrm>
                <a:off x="7083012" y="4225550"/>
                <a:ext cx="245700" cy="27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4A86E8"/>
                    </a:solidFill>
                    <a:latin typeface="Kalam"/>
                    <a:ea typeface="Kalam"/>
                    <a:cs typeface="Kalam"/>
                    <a:sym typeface="Kalam"/>
                  </a:rPr>
                  <a:t>H</a:t>
                </a:r>
                <a:endParaRPr sz="800" baseline="-25000">
                  <a:solidFill>
                    <a:srgbClr val="4A86E8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81" name="Google Shape;1881;p25"/>
              <p:cNvSpPr txBox="1"/>
              <p:nvPr/>
            </p:nvSpPr>
            <p:spPr>
              <a:xfrm>
                <a:off x="7078725" y="3841350"/>
                <a:ext cx="245700" cy="27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4A86E8"/>
                    </a:solidFill>
                    <a:latin typeface="Kalam"/>
                    <a:ea typeface="Kalam"/>
                    <a:cs typeface="Kalam"/>
                    <a:sym typeface="Kalam"/>
                  </a:rPr>
                  <a:t>H</a:t>
                </a:r>
                <a:endParaRPr sz="800" baseline="-25000">
                  <a:solidFill>
                    <a:srgbClr val="4A86E8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82" name="Google Shape;1882;p25"/>
              <p:cNvSpPr txBox="1"/>
              <p:nvPr/>
            </p:nvSpPr>
            <p:spPr>
              <a:xfrm>
                <a:off x="7205912" y="4048500"/>
                <a:ext cx="245700" cy="27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4A86E8"/>
                    </a:solidFill>
                    <a:latin typeface="Kalam"/>
                    <a:ea typeface="Kalam"/>
                    <a:cs typeface="Kalam"/>
                    <a:sym typeface="Kalam"/>
                  </a:rPr>
                  <a:t>H</a:t>
                </a:r>
                <a:endParaRPr sz="800" baseline="-25000">
                  <a:solidFill>
                    <a:srgbClr val="4A86E8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83" name="Google Shape;1883;p25"/>
              <p:cNvSpPr txBox="1"/>
              <p:nvPr/>
            </p:nvSpPr>
            <p:spPr>
              <a:xfrm>
                <a:off x="7206608" y="3127413"/>
                <a:ext cx="308700" cy="27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4A86E8"/>
                    </a:solidFill>
                    <a:latin typeface="Kalam"/>
                    <a:ea typeface="Kalam"/>
                    <a:cs typeface="Kalam"/>
                    <a:sym typeface="Kalam"/>
                  </a:rPr>
                  <a:t>N</a:t>
                </a:r>
                <a:endParaRPr sz="800" baseline="-25000">
                  <a:solidFill>
                    <a:srgbClr val="4A86E8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84" name="Google Shape;1884;p25"/>
              <p:cNvSpPr txBox="1"/>
              <p:nvPr/>
            </p:nvSpPr>
            <p:spPr>
              <a:xfrm>
                <a:off x="7206595" y="2799863"/>
                <a:ext cx="308700" cy="27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4A86E8"/>
                    </a:solidFill>
                    <a:latin typeface="Kalam"/>
                    <a:ea typeface="Kalam"/>
                    <a:cs typeface="Kalam"/>
                    <a:sym typeface="Kalam"/>
                  </a:rPr>
                  <a:t>N</a:t>
                </a:r>
                <a:endParaRPr sz="800" baseline="-25000">
                  <a:solidFill>
                    <a:srgbClr val="4A86E8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85" name="Google Shape;1885;p25"/>
              <p:cNvSpPr txBox="1"/>
              <p:nvPr/>
            </p:nvSpPr>
            <p:spPr>
              <a:xfrm>
                <a:off x="7627970" y="3104075"/>
                <a:ext cx="308700" cy="27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4A86E8"/>
                    </a:solidFill>
                    <a:latin typeface="Kalam"/>
                    <a:ea typeface="Kalam"/>
                    <a:cs typeface="Kalam"/>
                    <a:sym typeface="Kalam"/>
                  </a:rPr>
                  <a:t>N</a:t>
                </a:r>
                <a:endParaRPr sz="800" baseline="-25000">
                  <a:solidFill>
                    <a:srgbClr val="4A86E8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86" name="Google Shape;1886;p25"/>
              <p:cNvSpPr txBox="1"/>
              <p:nvPr/>
            </p:nvSpPr>
            <p:spPr>
              <a:xfrm>
                <a:off x="7786701" y="2799850"/>
                <a:ext cx="368100" cy="27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4A86E8"/>
                    </a:solidFill>
                    <a:latin typeface="Kalam"/>
                    <a:ea typeface="Kalam"/>
                    <a:cs typeface="Kalam"/>
                    <a:sym typeface="Kalam"/>
                  </a:rPr>
                  <a:t>NH</a:t>
                </a:r>
                <a:endParaRPr sz="800" baseline="-25000">
                  <a:solidFill>
                    <a:srgbClr val="4A86E8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87" name="Google Shape;1887;p25"/>
              <p:cNvSpPr txBox="1"/>
              <p:nvPr/>
            </p:nvSpPr>
            <p:spPr>
              <a:xfrm>
                <a:off x="7591720" y="2557763"/>
                <a:ext cx="308700" cy="27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4A86E8"/>
                    </a:solidFill>
                    <a:latin typeface="Kalam"/>
                    <a:ea typeface="Kalam"/>
                    <a:cs typeface="Kalam"/>
                    <a:sym typeface="Kalam"/>
                  </a:rPr>
                  <a:t>O</a:t>
                </a:r>
                <a:endParaRPr sz="800" baseline="-25000">
                  <a:solidFill>
                    <a:srgbClr val="4A86E8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88" name="Google Shape;1888;p25"/>
              <p:cNvSpPr txBox="1"/>
              <p:nvPr/>
            </p:nvSpPr>
            <p:spPr>
              <a:xfrm>
                <a:off x="7972901" y="3127413"/>
                <a:ext cx="368100" cy="27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4A86E8"/>
                    </a:solidFill>
                    <a:latin typeface="Kalam"/>
                    <a:ea typeface="Kalam"/>
                    <a:cs typeface="Kalam"/>
                    <a:sym typeface="Kalam"/>
                  </a:rPr>
                  <a:t>NH</a:t>
                </a:r>
                <a:r>
                  <a:rPr lang="en" sz="800" baseline="-25000">
                    <a:solidFill>
                      <a:srgbClr val="4A86E8"/>
                    </a:solidFill>
                    <a:latin typeface="Kalam"/>
                    <a:ea typeface="Kalam"/>
                    <a:cs typeface="Kalam"/>
                    <a:sym typeface="Kalam"/>
                  </a:rPr>
                  <a:t>2</a:t>
                </a:r>
                <a:endParaRPr sz="800" baseline="-25000">
                  <a:solidFill>
                    <a:srgbClr val="4A86E8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1889" name="Google Shape;1889;p25"/>
            <p:cNvSpPr txBox="1"/>
            <p:nvPr/>
          </p:nvSpPr>
          <p:spPr>
            <a:xfrm>
              <a:off x="6888175" y="1611225"/>
              <a:ext cx="939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CYTOSINE</a:t>
              </a:r>
              <a:endParaRPr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90" name="Google Shape;1890;p25"/>
            <p:cNvSpPr txBox="1"/>
            <p:nvPr/>
          </p:nvSpPr>
          <p:spPr>
            <a:xfrm>
              <a:off x="7929600" y="2936300"/>
              <a:ext cx="939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GUANINE</a:t>
              </a:r>
              <a:endParaRPr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Histone Acetylation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96" name="Google Shape;1896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</a:t>
            </a:r>
            <a:r>
              <a:rPr lang="en" b="1">
                <a:solidFill>
                  <a:srgbClr val="CCCCCC"/>
                </a:solidFill>
              </a:rPr>
              <a:t>acetylation </a:t>
            </a:r>
            <a:r>
              <a:rPr lang="en">
                <a:solidFill>
                  <a:srgbClr val="CCCCCC"/>
                </a:solidFill>
              </a:rPr>
              <a:t>of </a:t>
            </a:r>
            <a:r>
              <a:rPr lang="en" b="1">
                <a:solidFill>
                  <a:srgbClr val="CCCCCC"/>
                </a:solidFill>
              </a:rPr>
              <a:t>histones </a:t>
            </a:r>
            <a:r>
              <a:rPr lang="en">
                <a:solidFill>
                  <a:srgbClr val="CCCCCC"/>
                </a:solidFill>
              </a:rPr>
              <a:t>is another example of epigenetic control.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Acetylation occurs when an </a:t>
            </a:r>
            <a:r>
              <a:rPr lang="en" b="1">
                <a:solidFill>
                  <a:srgbClr val="CCCCCC"/>
                </a:solidFill>
              </a:rPr>
              <a:t>acetyl group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COCH</a:t>
            </a:r>
            <a:r>
              <a:rPr lang="en" b="1" baseline="-25000">
                <a:solidFill>
                  <a:srgbClr val="CCCCCC"/>
                </a:solidFill>
              </a:rPr>
              <a:t>3</a:t>
            </a:r>
            <a:r>
              <a:rPr lang="en">
                <a:solidFill>
                  <a:srgbClr val="CCCCCC"/>
                </a:solidFill>
              </a:rPr>
              <a:t>) is added to a </a:t>
            </a:r>
            <a:r>
              <a:rPr lang="en" b="1">
                <a:solidFill>
                  <a:srgbClr val="CCCCCC"/>
                </a:solidFill>
              </a:rPr>
              <a:t>histone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 histone is a </a:t>
            </a:r>
            <a:r>
              <a:rPr lang="en" b="1">
                <a:solidFill>
                  <a:srgbClr val="CCCCCC"/>
                </a:solidFill>
              </a:rPr>
              <a:t>protein </a:t>
            </a:r>
            <a:r>
              <a:rPr lang="en">
                <a:solidFill>
                  <a:srgbClr val="CCCCCC"/>
                </a:solidFill>
              </a:rPr>
              <a:t>that provides structural support to a </a:t>
            </a:r>
            <a:r>
              <a:rPr lang="en" b="1">
                <a:solidFill>
                  <a:srgbClr val="CCCCCC"/>
                </a:solidFill>
              </a:rPr>
              <a:t>chromosome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DNA wraps around histones to form </a:t>
            </a:r>
            <a:r>
              <a:rPr lang="en" b="1">
                <a:solidFill>
                  <a:srgbClr val="CCCCCC"/>
                </a:solidFill>
              </a:rPr>
              <a:t>chromatin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acetylation of histones forces the chromatin to </a:t>
            </a:r>
            <a:r>
              <a:rPr lang="en" b="1">
                <a:solidFill>
                  <a:srgbClr val="CCCCCC"/>
                </a:solidFill>
              </a:rPr>
              <a:t>decondense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allows enzymes like </a:t>
            </a:r>
            <a:r>
              <a:rPr lang="en" b="1">
                <a:solidFill>
                  <a:srgbClr val="CCCCCC"/>
                </a:solidFill>
              </a:rPr>
              <a:t>RNA polymerase </a:t>
            </a:r>
            <a:r>
              <a:rPr lang="en">
                <a:solidFill>
                  <a:srgbClr val="CCCCCC"/>
                </a:solidFill>
              </a:rPr>
              <a:t>to bind to the DNA more easily.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Increased acetylation therefore leads to </a:t>
            </a:r>
            <a:r>
              <a:rPr lang="en" b="1">
                <a:solidFill>
                  <a:srgbClr val="CCCCCC"/>
                </a:solidFill>
              </a:rPr>
              <a:t>increased transcription </a:t>
            </a:r>
            <a:r>
              <a:rPr lang="en">
                <a:solidFill>
                  <a:srgbClr val="CCCCCC"/>
                </a:solidFill>
              </a:rPr>
              <a:t>of a gene.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gene is said to be </a:t>
            </a:r>
            <a:r>
              <a:rPr lang="en" b="1">
                <a:solidFill>
                  <a:srgbClr val="CCCCCC"/>
                </a:solidFill>
              </a:rPr>
              <a:t>switched 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Acetyl groups are </a:t>
            </a:r>
            <a:r>
              <a:rPr lang="en" b="1">
                <a:solidFill>
                  <a:srgbClr val="CCCCCC"/>
                </a:solidFill>
              </a:rPr>
              <a:t>removed </a:t>
            </a:r>
            <a:r>
              <a:rPr lang="en">
                <a:solidFill>
                  <a:srgbClr val="CCCCCC"/>
                </a:solidFill>
              </a:rPr>
              <a:t>by </a:t>
            </a:r>
            <a:r>
              <a:rPr lang="en" b="1">
                <a:solidFill>
                  <a:srgbClr val="CCCCCC"/>
                </a:solidFill>
              </a:rPr>
              <a:t>histone deacetylases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HDACs</a:t>
            </a:r>
            <a:r>
              <a:rPr lang="en">
                <a:solidFill>
                  <a:srgbClr val="CCCCCC"/>
                </a:solidFill>
              </a:rPr>
              <a:t>).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HDACs are enzymes that cause chromatin to </a:t>
            </a:r>
            <a:r>
              <a:rPr lang="en" b="1">
                <a:solidFill>
                  <a:srgbClr val="CCCCCC"/>
                </a:solidFill>
              </a:rPr>
              <a:t>recondense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makes it harder for transcriptional enzymes to access the DNA.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gene is said to be </a:t>
            </a:r>
            <a:r>
              <a:rPr lang="en" b="1">
                <a:solidFill>
                  <a:srgbClr val="CCCCCC"/>
                </a:solidFill>
              </a:rPr>
              <a:t>switched off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897" name="Google Shape;189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Google Shape;1902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1903" name="Google Shape;1903;p27"/>
          <p:cNvSpPr txBox="1"/>
          <p:nvPr/>
        </p:nvSpPr>
        <p:spPr>
          <a:xfrm>
            <a:off x="4952675" y="1940700"/>
            <a:ext cx="33432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addition of </a:t>
            </a:r>
            <a:r>
              <a:rPr lang="en" b="1">
                <a:solidFill>
                  <a:srgbClr val="EC008C"/>
                </a:solidFill>
                <a:latin typeface="Cambria"/>
                <a:ea typeface="Cambria"/>
                <a:cs typeface="Cambria"/>
                <a:sym typeface="Cambria"/>
              </a:rPr>
              <a:t>acetyl groups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onto </a:t>
            </a:r>
            <a:r>
              <a:rPr lang="en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histones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forces </a:t>
            </a:r>
            <a:r>
              <a:rPr lang="en" b="1">
                <a:solidFill>
                  <a:srgbClr val="00AEEF"/>
                </a:solidFill>
                <a:latin typeface="Cambria"/>
                <a:ea typeface="Cambria"/>
                <a:cs typeface="Cambria"/>
                <a:sym typeface="Cambria"/>
              </a:rPr>
              <a:t>chromatin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to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unwind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, exposing the DNA bases. This makes it easier for RNA polymerase to bind to the DNA and transcribe genes into mRNA.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904" name="Google Shape;1904;p27"/>
          <p:cNvGrpSpPr/>
          <p:nvPr/>
        </p:nvGrpSpPr>
        <p:grpSpPr>
          <a:xfrm>
            <a:off x="857276" y="858968"/>
            <a:ext cx="3714730" cy="3425562"/>
            <a:chOff x="2936050" y="3841250"/>
            <a:chExt cx="1615100" cy="1489375"/>
          </a:xfrm>
        </p:grpSpPr>
        <p:sp>
          <p:nvSpPr>
            <p:cNvPr id="1905" name="Google Shape;1905;p27"/>
            <p:cNvSpPr/>
            <p:nvPr/>
          </p:nvSpPr>
          <p:spPr>
            <a:xfrm>
              <a:off x="3420725" y="3894900"/>
              <a:ext cx="39200" cy="32150"/>
            </a:xfrm>
            <a:custGeom>
              <a:avLst/>
              <a:gdLst/>
              <a:ahLst/>
              <a:cxnLst/>
              <a:rect l="l" t="t" r="r" b="b"/>
              <a:pathLst>
                <a:path w="1568" h="1286" fill="none" extrusionOk="0">
                  <a:moveTo>
                    <a:pt x="0" y="0"/>
                  </a:moveTo>
                  <a:lnTo>
                    <a:pt x="1567" y="1286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7"/>
            <p:cNvSpPr/>
            <p:nvPr/>
          </p:nvSpPr>
          <p:spPr>
            <a:xfrm>
              <a:off x="3386275" y="3861425"/>
              <a:ext cx="59575" cy="59550"/>
            </a:xfrm>
            <a:custGeom>
              <a:avLst/>
              <a:gdLst/>
              <a:ahLst/>
              <a:cxnLst/>
              <a:rect l="l" t="t" r="r" b="b"/>
              <a:pathLst>
                <a:path w="2383" h="2382" extrusionOk="0">
                  <a:moveTo>
                    <a:pt x="1074" y="0"/>
                  </a:moveTo>
                  <a:lnTo>
                    <a:pt x="1" y="1309"/>
                  </a:lnTo>
                  <a:lnTo>
                    <a:pt x="1310" y="2381"/>
                  </a:lnTo>
                  <a:lnTo>
                    <a:pt x="2382" y="1073"/>
                  </a:lnTo>
                  <a:lnTo>
                    <a:pt x="1074" y="0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7"/>
            <p:cNvSpPr/>
            <p:nvPr/>
          </p:nvSpPr>
          <p:spPr>
            <a:xfrm>
              <a:off x="3363850" y="3937500"/>
              <a:ext cx="30825" cy="40150"/>
            </a:xfrm>
            <a:custGeom>
              <a:avLst/>
              <a:gdLst/>
              <a:ahLst/>
              <a:cxnLst/>
              <a:rect l="l" t="t" r="r" b="b"/>
              <a:pathLst>
                <a:path w="1233" h="1606" fill="none" extrusionOk="0">
                  <a:moveTo>
                    <a:pt x="0" y="0"/>
                  </a:moveTo>
                  <a:lnTo>
                    <a:pt x="1233" y="1606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7"/>
            <p:cNvSpPr/>
            <p:nvPr/>
          </p:nvSpPr>
          <p:spPr>
            <a:xfrm>
              <a:off x="3330550" y="3903075"/>
              <a:ext cx="59375" cy="59375"/>
            </a:xfrm>
            <a:custGeom>
              <a:avLst/>
              <a:gdLst/>
              <a:ahLst/>
              <a:cxnLst/>
              <a:rect l="l" t="t" r="r" b="b"/>
              <a:pathLst>
                <a:path w="2375" h="2375" extrusionOk="0">
                  <a:moveTo>
                    <a:pt x="1347" y="0"/>
                  </a:moveTo>
                  <a:lnTo>
                    <a:pt x="1" y="1027"/>
                  </a:lnTo>
                  <a:lnTo>
                    <a:pt x="1028" y="2374"/>
                  </a:lnTo>
                  <a:lnTo>
                    <a:pt x="2374" y="134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7"/>
            <p:cNvSpPr/>
            <p:nvPr/>
          </p:nvSpPr>
          <p:spPr>
            <a:xfrm>
              <a:off x="3113150" y="3880425"/>
              <a:ext cx="39975" cy="31050"/>
            </a:xfrm>
            <a:custGeom>
              <a:avLst/>
              <a:gdLst/>
              <a:ahLst/>
              <a:cxnLst/>
              <a:rect l="l" t="t" r="r" b="b"/>
              <a:pathLst>
                <a:path w="1599" h="1242" fill="none" extrusionOk="0">
                  <a:moveTo>
                    <a:pt x="1598" y="1"/>
                  </a:moveTo>
                  <a:lnTo>
                    <a:pt x="0" y="1241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7"/>
            <p:cNvSpPr/>
            <p:nvPr/>
          </p:nvSpPr>
          <p:spPr>
            <a:xfrm>
              <a:off x="3128175" y="3847150"/>
              <a:ext cx="59550" cy="59375"/>
            </a:xfrm>
            <a:custGeom>
              <a:avLst/>
              <a:gdLst/>
              <a:ahLst/>
              <a:cxnLst/>
              <a:rect l="l" t="t" r="r" b="b"/>
              <a:pathLst>
                <a:path w="2382" h="2375" extrusionOk="0">
                  <a:moveTo>
                    <a:pt x="1339" y="0"/>
                  </a:moveTo>
                  <a:lnTo>
                    <a:pt x="0" y="1035"/>
                  </a:lnTo>
                  <a:lnTo>
                    <a:pt x="1043" y="2374"/>
                  </a:lnTo>
                  <a:lnTo>
                    <a:pt x="2382" y="1339"/>
                  </a:lnTo>
                  <a:lnTo>
                    <a:pt x="1339" y="0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7"/>
            <p:cNvSpPr/>
            <p:nvPr/>
          </p:nvSpPr>
          <p:spPr>
            <a:xfrm>
              <a:off x="3163350" y="3943575"/>
              <a:ext cx="45125" cy="23050"/>
            </a:xfrm>
            <a:custGeom>
              <a:avLst/>
              <a:gdLst/>
              <a:ahLst/>
              <a:cxnLst/>
              <a:rect l="l" t="t" r="r" b="b"/>
              <a:pathLst>
                <a:path w="1805" h="922" fill="none" extrusionOk="0">
                  <a:moveTo>
                    <a:pt x="1804" y="1"/>
                  </a:moveTo>
                  <a:lnTo>
                    <a:pt x="1" y="921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7"/>
            <p:cNvSpPr/>
            <p:nvPr/>
          </p:nvSpPr>
          <p:spPr>
            <a:xfrm>
              <a:off x="3185225" y="3912400"/>
              <a:ext cx="56900" cy="56875"/>
            </a:xfrm>
            <a:custGeom>
              <a:avLst/>
              <a:gdLst/>
              <a:ahLst/>
              <a:cxnLst/>
              <a:rect l="l" t="t" r="r" b="b"/>
              <a:pathLst>
                <a:path w="2276" h="2275" extrusionOk="0">
                  <a:moveTo>
                    <a:pt x="1507" y="0"/>
                  </a:moveTo>
                  <a:lnTo>
                    <a:pt x="1" y="769"/>
                  </a:lnTo>
                  <a:lnTo>
                    <a:pt x="769" y="2275"/>
                  </a:lnTo>
                  <a:lnTo>
                    <a:pt x="2276" y="1507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7"/>
            <p:cNvSpPr/>
            <p:nvPr/>
          </p:nvSpPr>
          <p:spPr>
            <a:xfrm>
              <a:off x="2969150" y="4201125"/>
              <a:ext cx="29125" cy="41300"/>
            </a:xfrm>
            <a:custGeom>
              <a:avLst/>
              <a:gdLst/>
              <a:ahLst/>
              <a:cxnLst/>
              <a:rect l="l" t="t" r="r" b="b"/>
              <a:pathLst>
                <a:path w="1165" h="1652" fill="none" extrusionOk="0">
                  <a:moveTo>
                    <a:pt x="1" y="1"/>
                  </a:moveTo>
                  <a:lnTo>
                    <a:pt x="1165" y="1652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7"/>
            <p:cNvSpPr/>
            <p:nvPr/>
          </p:nvSpPr>
          <p:spPr>
            <a:xfrm>
              <a:off x="2936050" y="4166700"/>
              <a:ext cx="59200" cy="59000"/>
            </a:xfrm>
            <a:custGeom>
              <a:avLst/>
              <a:gdLst/>
              <a:ahLst/>
              <a:cxnLst/>
              <a:rect l="l" t="t" r="r" b="b"/>
              <a:pathLst>
                <a:path w="2368" h="2360" extrusionOk="0">
                  <a:moveTo>
                    <a:pt x="1386" y="0"/>
                  </a:moveTo>
                  <a:lnTo>
                    <a:pt x="1" y="974"/>
                  </a:lnTo>
                  <a:lnTo>
                    <a:pt x="982" y="2359"/>
                  </a:lnTo>
                  <a:lnTo>
                    <a:pt x="2367" y="1378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7"/>
            <p:cNvSpPr/>
            <p:nvPr/>
          </p:nvSpPr>
          <p:spPr>
            <a:xfrm>
              <a:off x="3061975" y="4160050"/>
              <a:ext cx="4025" cy="50225"/>
            </a:xfrm>
            <a:custGeom>
              <a:avLst/>
              <a:gdLst/>
              <a:ahLst/>
              <a:cxnLst/>
              <a:rect l="l" t="t" r="r" b="b"/>
              <a:pathLst>
                <a:path w="161" h="2009" fill="none" extrusionOk="0">
                  <a:moveTo>
                    <a:pt x="1" y="0"/>
                  </a:moveTo>
                  <a:lnTo>
                    <a:pt x="160" y="2009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7"/>
            <p:cNvSpPr/>
            <p:nvPr/>
          </p:nvSpPr>
          <p:spPr>
            <a:xfrm>
              <a:off x="3038575" y="4131125"/>
              <a:ext cx="45675" cy="45675"/>
            </a:xfrm>
            <a:custGeom>
              <a:avLst/>
              <a:gdLst/>
              <a:ahLst/>
              <a:cxnLst/>
              <a:rect l="l" t="t" r="r" b="b"/>
              <a:pathLst>
                <a:path w="1827" h="1827" extrusionOk="0">
                  <a:moveTo>
                    <a:pt x="1690" y="1"/>
                  </a:moveTo>
                  <a:lnTo>
                    <a:pt x="1" y="138"/>
                  </a:lnTo>
                  <a:lnTo>
                    <a:pt x="138" y="1827"/>
                  </a:lnTo>
                  <a:lnTo>
                    <a:pt x="1827" y="1690"/>
                  </a:lnTo>
                  <a:lnTo>
                    <a:pt x="1690" y="1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7"/>
            <p:cNvSpPr/>
            <p:nvPr/>
          </p:nvSpPr>
          <p:spPr>
            <a:xfrm>
              <a:off x="3137100" y="4320575"/>
              <a:ext cx="24375" cy="44150"/>
            </a:xfrm>
            <a:custGeom>
              <a:avLst/>
              <a:gdLst/>
              <a:ahLst/>
              <a:cxnLst/>
              <a:rect l="l" t="t" r="r" b="b"/>
              <a:pathLst>
                <a:path w="975" h="1766" fill="none" extrusionOk="0">
                  <a:moveTo>
                    <a:pt x="975" y="1766"/>
                  </a:moveTo>
                  <a:lnTo>
                    <a:pt x="1" y="1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7"/>
            <p:cNvSpPr/>
            <p:nvPr/>
          </p:nvSpPr>
          <p:spPr>
            <a:xfrm>
              <a:off x="3135600" y="4341300"/>
              <a:ext cx="57650" cy="57475"/>
            </a:xfrm>
            <a:custGeom>
              <a:avLst/>
              <a:gdLst/>
              <a:ahLst/>
              <a:cxnLst/>
              <a:rect l="l" t="t" r="r" b="b"/>
              <a:pathLst>
                <a:path w="2306" h="2299" extrusionOk="0">
                  <a:moveTo>
                    <a:pt x="1484" y="1"/>
                  </a:moveTo>
                  <a:lnTo>
                    <a:pt x="0" y="815"/>
                  </a:lnTo>
                  <a:lnTo>
                    <a:pt x="822" y="2299"/>
                  </a:lnTo>
                  <a:lnTo>
                    <a:pt x="2305" y="1485"/>
                  </a:lnTo>
                  <a:lnTo>
                    <a:pt x="1484" y="1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7"/>
            <p:cNvSpPr/>
            <p:nvPr/>
          </p:nvSpPr>
          <p:spPr>
            <a:xfrm>
              <a:off x="3046575" y="4359375"/>
              <a:ext cx="32725" cy="38450"/>
            </a:xfrm>
            <a:custGeom>
              <a:avLst/>
              <a:gdLst/>
              <a:ahLst/>
              <a:cxnLst/>
              <a:rect l="l" t="t" r="r" b="b"/>
              <a:pathLst>
                <a:path w="1309" h="1538" fill="none" extrusionOk="0">
                  <a:moveTo>
                    <a:pt x="1309" y="1538"/>
                  </a:moveTo>
                  <a:lnTo>
                    <a:pt x="0" y="1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7"/>
            <p:cNvSpPr/>
            <p:nvPr/>
          </p:nvSpPr>
          <p:spPr>
            <a:xfrm>
              <a:off x="3053425" y="4372500"/>
              <a:ext cx="59750" cy="59750"/>
            </a:xfrm>
            <a:custGeom>
              <a:avLst/>
              <a:gdLst/>
              <a:ahLst/>
              <a:cxnLst/>
              <a:rect l="l" t="t" r="r" b="b"/>
              <a:pathLst>
                <a:path w="2390" h="2390" extrusionOk="0">
                  <a:moveTo>
                    <a:pt x="1286" y="1"/>
                  </a:moveTo>
                  <a:lnTo>
                    <a:pt x="0" y="1104"/>
                  </a:lnTo>
                  <a:lnTo>
                    <a:pt x="1096" y="2390"/>
                  </a:lnTo>
                  <a:lnTo>
                    <a:pt x="2389" y="1294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7"/>
            <p:cNvSpPr/>
            <p:nvPr/>
          </p:nvSpPr>
          <p:spPr>
            <a:xfrm>
              <a:off x="3539225" y="5056500"/>
              <a:ext cx="16175" cy="47950"/>
            </a:xfrm>
            <a:custGeom>
              <a:avLst/>
              <a:gdLst/>
              <a:ahLst/>
              <a:cxnLst/>
              <a:rect l="l" t="t" r="r" b="b"/>
              <a:pathLst>
                <a:path w="647" h="1918" fill="none" extrusionOk="0">
                  <a:moveTo>
                    <a:pt x="647" y="1918"/>
                  </a:moveTo>
                  <a:lnTo>
                    <a:pt x="0" y="0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7"/>
            <p:cNvSpPr/>
            <p:nvPr/>
          </p:nvSpPr>
          <p:spPr>
            <a:xfrm>
              <a:off x="3530475" y="5083325"/>
              <a:ext cx="53650" cy="53650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1605" y="0"/>
                  </a:moveTo>
                  <a:lnTo>
                    <a:pt x="0" y="540"/>
                  </a:lnTo>
                  <a:lnTo>
                    <a:pt x="540" y="2146"/>
                  </a:lnTo>
                  <a:lnTo>
                    <a:pt x="2146" y="1606"/>
                  </a:lnTo>
                  <a:lnTo>
                    <a:pt x="1605" y="0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7"/>
            <p:cNvSpPr/>
            <p:nvPr/>
          </p:nvSpPr>
          <p:spPr>
            <a:xfrm>
              <a:off x="3465975" y="5077800"/>
              <a:ext cx="23425" cy="44925"/>
            </a:xfrm>
            <a:custGeom>
              <a:avLst/>
              <a:gdLst/>
              <a:ahLst/>
              <a:cxnLst/>
              <a:rect l="l" t="t" r="r" b="b"/>
              <a:pathLst>
                <a:path w="937" h="1797" fill="none" extrusionOk="0">
                  <a:moveTo>
                    <a:pt x="937" y="1796"/>
                  </a:moveTo>
                  <a:lnTo>
                    <a:pt x="1" y="1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7"/>
            <p:cNvSpPr/>
            <p:nvPr/>
          </p:nvSpPr>
          <p:spPr>
            <a:xfrm>
              <a:off x="3463500" y="5099475"/>
              <a:ext cx="57275" cy="57100"/>
            </a:xfrm>
            <a:custGeom>
              <a:avLst/>
              <a:gdLst/>
              <a:ahLst/>
              <a:cxnLst/>
              <a:rect l="l" t="t" r="r" b="b"/>
              <a:pathLst>
                <a:path w="2291" h="2284" extrusionOk="0">
                  <a:moveTo>
                    <a:pt x="1507" y="1"/>
                  </a:moveTo>
                  <a:lnTo>
                    <a:pt x="1" y="785"/>
                  </a:lnTo>
                  <a:lnTo>
                    <a:pt x="785" y="2283"/>
                  </a:lnTo>
                  <a:lnTo>
                    <a:pt x="2291" y="1500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27"/>
            <p:cNvSpPr/>
            <p:nvPr/>
          </p:nvSpPr>
          <p:spPr>
            <a:xfrm>
              <a:off x="3446575" y="4857725"/>
              <a:ext cx="25525" cy="43775"/>
            </a:xfrm>
            <a:custGeom>
              <a:avLst/>
              <a:gdLst/>
              <a:ahLst/>
              <a:cxnLst/>
              <a:rect l="l" t="t" r="r" b="b"/>
              <a:pathLst>
                <a:path w="1021" h="1751" fill="none" extrusionOk="0">
                  <a:moveTo>
                    <a:pt x="1020" y="1"/>
                  </a:moveTo>
                  <a:lnTo>
                    <a:pt x="1" y="1751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27"/>
            <p:cNvSpPr/>
            <p:nvPr/>
          </p:nvSpPr>
          <p:spPr>
            <a:xfrm>
              <a:off x="3446000" y="4823675"/>
              <a:ext cx="58050" cy="57850"/>
            </a:xfrm>
            <a:custGeom>
              <a:avLst/>
              <a:gdLst/>
              <a:ahLst/>
              <a:cxnLst/>
              <a:rect l="l" t="t" r="r" b="b"/>
              <a:pathLst>
                <a:path w="2322" h="2314" extrusionOk="0">
                  <a:moveTo>
                    <a:pt x="853" y="1"/>
                  </a:moveTo>
                  <a:lnTo>
                    <a:pt x="1" y="1462"/>
                  </a:lnTo>
                  <a:lnTo>
                    <a:pt x="1469" y="2314"/>
                  </a:lnTo>
                  <a:lnTo>
                    <a:pt x="2321" y="853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7"/>
            <p:cNvSpPr/>
            <p:nvPr/>
          </p:nvSpPr>
          <p:spPr>
            <a:xfrm>
              <a:off x="3532550" y="4895400"/>
              <a:ext cx="3650" cy="50425"/>
            </a:xfrm>
            <a:custGeom>
              <a:avLst/>
              <a:gdLst/>
              <a:ahLst/>
              <a:cxnLst/>
              <a:rect l="l" t="t" r="r" b="b"/>
              <a:pathLst>
                <a:path w="146" h="2017" fill="none" extrusionOk="0">
                  <a:moveTo>
                    <a:pt x="145" y="0"/>
                  </a:moveTo>
                  <a:lnTo>
                    <a:pt x="1" y="2016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7"/>
            <p:cNvSpPr/>
            <p:nvPr/>
          </p:nvSpPr>
          <p:spPr>
            <a:xfrm>
              <a:off x="3514100" y="4866675"/>
              <a:ext cx="45300" cy="45300"/>
            </a:xfrm>
            <a:custGeom>
              <a:avLst/>
              <a:gdLst/>
              <a:ahLst/>
              <a:cxnLst/>
              <a:rect l="l" t="t" r="r" b="b"/>
              <a:pathLst>
                <a:path w="1812" h="1812" extrusionOk="0">
                  <a:moveTo>
                    <a:pt x="122" y="0"/>
                  </a:moveTo>
                  <a:lnTo>
                    <a:pt x="1" y="1689"/>
                  </a:lnTo>
                  <a:lnTo>
                    <a:pt x="1690" y="1811"/>
                  </a:lnTo>
                  <a:lnTo>
                    <a:pt x="1811" y="12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7"/>
            <p:cNvSpPr/>
            <p:nvPr/>
          </p:nvSpPr>
          <p:spPr>
            <a:xfrm>
              <a:off x="3825675" y="5203725"/>
              <a:ext cx="48900" cy="12375"/>
            </a:xfrm>
            <a:custGeom>
              <a:avLst/>
              <a:gdLst/>
              <a:ahLst/>
              <a:cxnLst/>
              <a:rect l="l" t="t" r="r" b="b"/>
              <a:pathLst>
                <a:path w="1956" h="495" fill="none" extrusionOk="0">
                  <a:moveTo>
                    <a:pt x="1956" y="495"/>
                  </a:moveTo>
                  <a:lnTo>
                    <a:pt x="0" y="0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7"/>
            <p:cNvSpPr/>
            <p:nvPr/>
          </p:nvSpPr>
          <p:spPr>
            <a:xfrm>
              <a:off x="3854775" y="5191925"/>
              <a:ext cx="51375" cy="51375"/>
            </a:xfrm>
            <a:custGeom>
              <a:avLst/>
              <a:gdLst/>
              <a:ahLst/>
              <a:cxnLst/>
              <a:rect l="l" t="t" r="r" b="b"/>
              <a:pathLst>
                <a:path w="2055" h="2055" extrusionOk="0">
                  <a:moveTo>
                    <a:pt x="411" y="1"/>
                  </a:moveTo>
                  <a:lnTo>
                    <a:pt x="0" y="1644"/>
                  </a:lnTo>
                  <a:lnTo>
                    <a:pt x="1644" y="2055"/>
                  </a:lnTo>
                  <a:lnTo>
                    <a:pt x="2055" y="412"/>
                  </a:lnTo>
                  <a:lnTo>
                    <a:pt x="411" y="1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7"/>
            <p:cNvSpPr/>
            <p:nvPr/>
          </p:nvSpPr>
          <p:spPr>
            <a:xfrm>
              <a:off x="3952725" y="4997150"/>
              <a:ext cx="7250" cy="50050"/>
            </a:xfrm>
            <a:custGeom>
              <a:avLst/>
              <a:gdLst/>
              <a:ahLst/>
              <a:cxnLst/>
              <a:rect l="l" t="t" r="r" b="b"/>
              <a:pathLst>
                <a:path w="290" h="2002" fill="none" extrusionOk="0">
                  <a:moveTo>
                    <a:pt x="1" y="2002"/>
                  </a:moveTo>
                  <a:lnTo>
                    <a:pt x="290" y="1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7"/>
            <p:cNvSpPr/>
            <p:nvPr/>
          </p:nvSpPr>
          <p:spPr>
            <a:xfrm>
              <a:off x="3927800" y="5029100"/>
              <a:ext cx="47975" cy="48150"/>
            </a:xfrm>
            <a:custGeom>
              <a:avLst/>
              <a:gdLst/>
              <a:ahLst/>
              <a:cxnLst/>
              <a:rect l="l" t="t" r="r" b="b"/>
              <a:pathLst>
                <a:path w="1919" h="1926" extrusionOk="0">
                  <a:moveTo>
                    <a:pt x="244" y="1"/>
                  </a:moveTo>
                  <a:lnTo>
                    <a:pt x="1" y="1682"/>
                  </a:lnTo>
                  <a:lnTo>
                    <a:pt x="1675" y="1926"/>
                  </a:lnTo>
                  <a:lnTo>
                    <a:pt x="1918" y="252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7"/>
            <p:cNvSpPr/>
            <p:nvPr/>
          </p:nvSpPr>
          <p:spPr>
            <a:xfrm>
              <a:off x="4039075" y="4981950"/>
              <a:ext cx="3650" cy="50600"/>
            </a:xfrm>
            <a:custGeom>
              <a:avLst/>
              <a:gdLst/>
              <a:ahLst/>
              <a:cxnLst/>
              <a:rect l="l" t="t" r="r" b="b"/>
              <a:pathLst>
                <a:path w="146" h="2024" fill="none" extrusionOk="0">
                  <a:moveTo>
                    <a:pt x="1" y="2024"/>
                  </a:moveTo>
                  <a:lnTo>
                    <a:pt x="145" y="0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7"/>
            <p:cNvSpPr/>
            <p:nvPr/>
          </p:nvSpPr>
          <p:spPr>
            <a:xfrm>
              <a:off x="4015875" y="5015800"/>
              <a:ext cx="45300" cy="45300"/>
            </a:xfrm>
            <a:custGeom>
              <a:avLst/>
              <a:gdLst/>
              <a:ahLst/>
              <a:cxnLst/>
              <a:rect l="l" t="t" r="r" b="b"/>
              <a:pathLst>
                <a:path w="1812" h="1812" extrusionOk="0">
                  <a:moveTo>
                    <a:pt x="122" y="0"/>
                  </a:moveTo>
                  <a:lnTo>
                    <a:pt x="1" y="1689"/>
                  </a:lnTo>
                  <a:lnTo>
                    <a:pt x="1690" y="1811"/>
                  </a:lnTo>
                  <a:lnTo>
                    <a:pt x="1811" y="12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7"/>
            <p:cNvSpPr/>
            <p:nvPr/>
          </p:nvSpPr>
          <p:spPr>
            <a:xfrm>
              <a:off x="3933700" y="4862475"/>
              <a:ext cx="13150" cy="48725"/>
            </a:xfrm>
            <a:custGeom>
              <a:avLst/>
              <a:gdLst/>
              <a:ahLst/>
              <a:cxnLst/>
              <a:rect l="l" t="t" r="r" b="b"/>
              <a:pathLst>
                <a:path w="526" h="1949" fill="none" extrusionOk="0">
                  <a:moveTo>
                    <a:pt x="1" y="1"/>
                  </a:moveTo>
                  <a:lnTo>
                    <a:pt x="526" y="1949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27"/>
            <p:cNvSpPr/>
            <p:nvPr/>
          </p:nvSpPr>
          <p:spPr>
            <a:xfrm>
              <a:off x="3906125" y="4830725"/>
              <a:ext cx="51950" cy="51950"/>
            </a:xfrm>
            <a:custGeom>
              <a:avLst/>
              <a:gdLst/>
              <a:ahLst/>
              <a:cxnLst/>
              <a:rect l="l" t="t" r="r" b="b"/>
              <a:pathLst>
                <a:path w="2078" h="2078" extrusionOk="0">
                  <a:moveTo>
                    <a:pt x="1636" y="0"/>
                  </a:moveTo>
                  <a:lnTo>
                    <a:pt x="1" y="434"/>
                  </a:lnTo>
                  <a:lnTo>
                    <a:pt x="442" y="2077"/>
                  </a:lnTo>
                  <a:lnTo>
                    <a:pt x="2078" y="1629"/>
                  </a:lnTo>
                  <a:lnTo>
                    <a:pt x="1636" y="0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27"/>
            <p:cNvSpPr/>
            <p:nvPr/>
          </p:nvSpPr>
          <p:spPr>
            <a:xfrm>
              <a:off x="4038125" y="4871625"/>
              <a:ext cx="21900" cy="45675"/>
            </a:xfrm>
            <a:custGeom>
              <a:avLst/>
              <a:gdLst/>
              <a:ahLst/>
              <a:cxnLst/>
              <a:rect l="l" t="t" r="r" b="b"/>
              <a:pathLst>
                <a:path w="876" h="1827" fill="none" extrusionOk="0">
                  <a:moveTo>
                    <a:pt x="876" y="0"/>
                  </a:moveTo>
                  <a:lnTo>
                    <a:pt x="1" y="1826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27"/>
            <p:cNvSpPr/>
            <p:nvPr/>
          </p:nvSpPr>
          <p:spPr>
            <a:xfrm>
              <a:off x="4034325" y="4837950"/>
              <a:ext cx="56525" cy="56525"/>
            </a:xfrm>
            <a:custGeom>
              <a:avLst/>
              <a:gdLst/>
              <a:ahLst/>
              <a:cxnLst/>
              <a:rect l="l" t="t" r="r" b="b"/>
              <a:pathLst>
                <a:path w="2261" h="2261" extrusionOk="0">
                  <a:moveTo>
                    <a:pt x="731" y="0"/>
                  </a:moveTo>
                  <a:lnTo>
                    <a:pt x="1" y="1530"/>
                  </a:lnTo>
                  <a:lnTo>
                    <a:pt x="1530" y="2260"/>
                  </a:lnTo>
                  <a:lnTo>
                    <a:pt x="2260" y="738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27"/>
            <p:cNvSpPr/>
            <p:nvPr/>
          </p:nvSpPr>
          <p:spPr>
            <a:xfrm>
              <a:off x="3785925" y="5268975"/>
              <a:ext cx="44325" cy="24550"/>
            </a:xfrm>
            <a:custGeom>
              <a:avLst/>
              <a:gdLst/>
              <a:ahLst/>
              <a:cxnLst/>
              <a:rect l="l" t="t" r="r" b="b"/>
              <a:pathLst>
                <a:path w="1773" h="982" fill="none" extrusionOk="0">
                  <a:moveTo>
                    <a:pt x="1773" y="982"/>
                  </a:moveTo>
                  <a:lnTo>
                    <a:pt x="0" y="0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27"/>
            <p:cNvSpPr/>
            <p:nvPr/>
          </p:nvSpPr>
          <p:spPr>
            <a:xfrm>
              <a:off x="3806650" y="5267625"/>
              <a:ext cx="57650" cy="57475"/>
            </a:xfrm>
            <a:custGeom>
              <a:avLst/>
              <a:gdLst/>
              <a:ahLst/>
              <a:cxnLst/>
              <a:rect l="l" t="t" r="r" b="b"/>
              <a:pathLst>
                <a:path w="2306" h="2299" extrusionOk="0">
                  <a:moveTo>
                    <a:pt x="822" y="1"/>
                  </a:moveTo>
                  <a:lnTo>
                    <a:pt x="0" y="1477"/>
                  </a:lnTo>
                  <a:lnTo>
                    <a:pt x="1484" y="2299"/>
                  </a:lnTo>
                  <a:lnTo>
                    <a:pt x="2306" y="815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27"/>
            <p:cNvSpPr/>
            <p:nvPr/>
          </p:nvSpPr>
          <p:spPr>
            <a:xfrm>
              <a:off x="3637350" y="5249750"/>
              <a:ext cx="49875" cy="8975"/>
            </a:xfrm>
            <a:custGeom>
              <a:avLst/>
              <a:gdLst/>
              <a:ahLst/>
              <a:cxnLst/>
              <a:rect l="l" t="t" r="r" b="b"/>
              <a:pathLst>
                <a:path w="1995" h="359" fill="none" extrusionOk="0">
                  <a:moveTo>
                    <a:pt x="1" y="1"/>
                  </a:moveTo>
                  <a:lnTo>
                    <a:pt x="1994" y="358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27"/>
            <p:cNvSpPr/>
            <p:nvPr/>
          </p:nvSpPr>
          <p:spPr>
            <a:xfrm>
              <a:off x="3606925" y="5224075"/>
              <a:ext cx="49100" cy="49300"/>
            </a:xfrm>
            <a:custGeom>
              <a:avLst/>
              <a:gdLst/>
              <a:ahLst/>
              <a:cxnLst/>
              <a:rect l="l" t="t" r="r" b="b"/>
              <a:pathLst>
                <a:path w="1964" h="1972" extrusionOk="0">
                  <a:moveTo>
                    <a:pt x="297" y="0"/>
                  </a:moveTo>
                  <a:lnTo>
                    <a:pt x="1" y="1667"/>
                  </a:lnTo>
                  <a:lnTo>
                    <a:pt x="1667" y="1971"/>
                  </a:lnTo>
                  <a:lnTo>
                    <a:pt x="1964" y="305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27"/>
            <p:cNvSpPr/>
            <p:nvPr/>
          </p:nvSpPr>
          <p:spPr>
            <a:xfrm>
              <a:off x="3630700" y="5171000"/>
              <a:ext cx="50425" cy="5350"/>
            </a:xfrm>
            <a:custGeom>
              <a:avLst/>
              <a:gdLst/>
              <a:ahLst/>
              <a:cxnLst/>
              <a:rect l="l" t="t" r="r" b="b"/>
              <a:pathLst>
                <a:path w="2017" h="214" fill="none" extrusionOk="0">
                  <a:moveTo>
                    <a:pt x="1" y="1"/>
                  </a:moveTo>
                  <a:lnTo>
                    <a:pt x="2017" y="214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27"/>
            <p:cNvSpPr/>
            <p:nvPr/>
          </p:nvSpPr>
          <p:spPr>
            <a:xfrm>
              <a:off x="3601400" y="5147050"/>
              <a:ext cx="46625" cy="46625"/>
            </a:xfrm>
            <a:custGeom>
              <a:avLst/>
              <a:gdLst/>
              <a:ahLst/>
              <a:cxnLst/>
              <a:rect l="l" t="t" r="r" b="b"/>
              <a:pathLst>
                <a:path w="1865" h="1865" extrusionOk="0">
                  <a:moveTo>
                    <a:pt x="176" y="0"/>
                  </a:moveTo>
                  <a:lnTo>
                    <a:pt x="1" y="1689"/>
                  </a:lnTo>
                  <a:lnTo>
                    <a:pt x="1690" y="1864"/>
                  </a:lnTo>
                  <a:lnTo>
                    <a:pt x="1865" y="183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27"/>
            <p:cNvSpPr/>
            <p:nvPr/>
          </p:nvSpPr>
          <p:spPr>
            <a:xfrm>
              <a:off x="3088800" y="3993600"/>
              <a:ext cx="42250" cy="27800"/>
            </a:xfrm>
            <a:custGeom>
              <a:avLst/>
              <a:gdLst/>
              <a:ahLst/>
              <a:cxnLst/>
              <a:rect l="l" t="t" r="r" b="b"/>
              <a:pathLst>
                <a:path w="1690" h="1112" fill="none" extrusionOk="0">
                  <a:moveTo>
                    <a:pt x="0" y="1112"/>
                  </a:moveTo>
                  <a:lnTo>
                    <a:pt x="1689" y="1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27"/>
            <p:cNvSpPr/>
            <p:nvPr/>
          </p:nvSpPr>
          <p:spPr>
            <a:xfrm>
              <a:off x="3054375" y="3995325"/>
              <a:ext cx="58800" cy="58800"/>
            </a:xfrm>
            <a:custGeom>
              <a:avLst/>
              <a:gdLst/>
              <a:ahLst/>
              <a:cxnLst/>
              <a:rect l="l" t="t" r="r" b="b"/>
              <a:pathLst>
                <a:path w="2352" h="2352" extrusionOk="0">
                  <a:moveTo>
                    <a:pt x="1415" y="0"/>
                  </a:moveTo>
                  <a:lnTo>
                    <a:pt x="0" y="936"/>
                  </a:lnTo>
                  <a:lnTo>
                    <a:pt x="936" y="2351"/>
                  </a:lnTo>
                  <a:lnTo>
                    <a:pt x="2351" y="1415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27"/>
            <p:cNvSpPr/>
            <p:nvPr/>
          </p:nvSpPr>
          <p:spPr>
            <a:xfrm>
              <a:off x="3029075" y="3922650"/>
              <a:ext cx="30825" cy="40175"/>
            </a:xfrm>
            <a:custGeom>
              <a:avLst/>
              <a:gdLst/>
              <a:ahLst/>
              <a:cxnLst/>
              <a:rect l="l" t="t" r="r" b="b"/>
              <a:pathLst>
                <a:path w="1233" h="1607" fill="none" extrusionOk="0">
                  <a:moveTo>
                    <a:pt x="0" y="1606"/>
                  </a:moveTo>
                  <a:lnTo>
                    <a:pt x="1233" y="1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27"/>
            <p:cNvSpPr/>
            <p:nvPr/>
          </p:nvSpPr>
          <p:spPr>
            <a:xfrm>
              <a:off x="2995600" y="3937875"/>
              <a:ext cx="59550" cy="59375"/>
            </a:xfrm>
            <a:custGeom>
              <a:avLst/>
              <a:gdLst/>
              <a:ahLst/>
              <a:cxnLst/>
              <a:rect l="l" t="t" r="r" b="b"/>
              <a:pathLst>
                <a:path w="2382" h="2375" extrusionOk="0">
                  <a:moveTo>
                    <a:pt x="1035" y="1"/>
                  </a:moveTo>
                  <a:lnTo>
                    <a:pt x="0" y="1340"/>
                  </a:lnTo>
                  <a:lnTo>
                    <a:pt x="1347" y="2374"/>
                  </a:lnTo>
                  <a:lnTo>
                    <a:pt x="2382" y="1028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7"/>
            <p:cNvSpPr/>
            <p:nvPr/>
          </p:nvSpPr>
          <p:spPr>
            <a:xfrm>
              <a:off x="3458750" y="4052575"/>
              <a:ext cx="43775" cy="25500"/>
            </a:xfrm>
            <a:custGeom>
              <a:avLst/>
              <a:gdLst/>
              <a:ahLst/>
              <a:cxnLst/>
              <a:rect l="l" t="t" r="r" b="b"/>
              <a:pathLst>
                <a:path w="1751" h="1020" fill="none" extrusionOk="0">
                  <a:moveTo>
                    <a:pt x="1751" y="1020"/>
                  </a:moveTo>
                  <a:lnTo>
                    <a:pt x="1" y="0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7"/>
            <p:cNvSpPr/>
            <p:nvPr/>
          </p:nvSpPr>
          <p:spPr>
            <a:xfrm>
              <a:off x="3478725" y="4052000"/>
              <a:ext cx="57850" cy="58050"/>
            </a:xfrm>
            <a:custGeom>
              <a:avLst/>
              <a:gdLst/>
              <a:ahLst/>
              <a:cxnLst/>
              <a:rect l="l" t="t" r="r" b="b"/>
              <a:pathLst>
                <a:path w="2314" h="2322" extrusionOk="0">
                  <a:moveTo>
                    <a:pt x="853" y="1"/>
                  </a:moveTo>
                  <a:lnTo>
                    <a:pt x="1" y="1469"/>
                  </a:lnTo>
                  <a:lnTo>
                    <a:pt x="1461" y="2321"/>
                  </a:lnTo>
                  <a:lnTo>
                    <a:pt x="2313" y="86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7"/>
            <p:cNvSpPr/>
            <p:nvPr/>
          </p:nvSpPr>
          <p:spPr>
            <a:xfrm>
              <a:off x="3497375" y="3955375"/>
              <a:ext cx="35200" cy="36350"/>
            </a:xfrm>
            <a:custGeom>
              <a:avLst/>
              <a:gdLst/>
              <a:ahLst/>
              <a:cxnLst/>
              <a:rect l="l" t="t" r="r" b="b"/>
              <a:pathLst>
                <a:path w="1408" h="1454" fill="none" extrusionOk="0">
                  <a:moveTo>
                    <a:pt x="1408" y="1454"/>
                  </a:moveTo>
                  <a:lnTo>
                    <a:pt x="0" y="1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27"/>
            <p:cNvSpPr/>
            <p:nvPr/>
          </p:nvSpPr>
          <p:spPr>
            <a:xfrm>
              <a:off x="3506675" y="3966225"/>
              <a:ext cx="59950" cy="59925"/>
            </a:xfrm>
            <a:custGeom>
              <a:avLst/>
              <a:gdLst/>
              <a:ahLst/>
              <a:cxnLst/>
              <a:rect l="l" t="t" r="r" b="b"/>
              <a:pathLst>
                <a:path w="2398" h="2397" extrusionOk="0">
                  <a:moveTo>
                    <a:pt x="1218" y="0"/>
                  </a:moveTo>
                  <a:lnTo>
                    <a:pt x="1" y="1180"/>
                  </a:lnTo>
                  <a:lnTo>
                    <a:pt x="1180" y="2397"/>
                  </a:lnTo>
                  <a:lnTo>
                    <a:pt x="2398" y="1218"/>
                  </a:lnTo>
                  <a:lnTo>
                    <a:pt x="1218" y="0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27"/>
            <p:cNvSpPr/>
            <p:nvPr/>
          </p:nvSpPr>
          <p:spPr>
            <a:xfrm>
              <a:off x="4410550" y="4031075"/>
              <a:ext cx="35225" cy="36350"/>
            </a:xfrm>
            <a:custGeom>
              <a:avLst/>
              <a:gdLst/>
              <a:ahLst/>
              <a:cxnLst/>
              <a:rect l="l" t="t" r="r" b="b"/>
              <a:pathLst>
                <a:path w="1409" h="1454" fill="none" extrusionOk="0">
                  <a:moveTo>
                    <a:pt x="1408" y="1454"/>
                  </a:moveTo>
                  <a:lnTo>
                    <a:pt x="1" y="1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7"/>
            <p:cNvSpPr/>
            <p:nvPr/>
          </p:nvSpPr>
          <p:spPr>
            <a:xfrm>
              <a:off x="4419875" y="4041725"/>
              <a:ext cx="59950" cy="59950"/>
            </a:xfrm>
            <a:custGeom>
              <a:avLst/>
              <a:gdLst/>
              <a:ahLst/>
              <a:cxnLst/>
              <a:rect l="l" t="t" r="r" b="b"/>
              <a:pathLst>
                <a:path w="2398" h="2398" extrusionOk="0">
                  <a:moveTo>
                    <a:pt x="1218" y="1"/>
                  </a:moveTo>
                  <a:lnTo>
                    <a:pt x="1" y="1180"/>
                  </a:lnTo>
                  <a:lnTo>
                    <a:pt x="1180" y="2397"/>
                  </a:lnTo>
                  <a:lnTo>
                    <a:pt x="2397" y="1218"/>
                  </a:lnTo>
                  <a:lnTo>
                    <a:pt x="1218" y="1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7"/>
            <p:cNvSpPr/>
            <p:nvPr/>
          </p:nvSpPr>
          <p:spPr>
            <a:xfrm>
              <a:off x="4232900" y="3949100"/>
              <a:ext cx="50425" cy="5550"/>
            </a:xfrm>
            <a:custGeom>
              <a:avLst/>
              <a:gdLst/>
              <a:ahLst/>
              <a:cxnLst/>
              <a:rect l="l" t="t" r="r" b="b"/>
              <a:pathLst>
                <a:path w="2017" h="222" fill="none" extrusionOk="0">
                  <a:moveTo>
                    <a:pt x="1" y="1"/>
                  </a:moveTo>
                  <a:lnTo>
                    <a:pt x="2017" y="221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7"/>
            <p:cNvSpPr/>
            <p:nvPr/>
          </p:nvSpPr>
          <p:spPr>
            <a:xfrm>
              <a:off x="4203800" y="3925125"/>
              <a:ext cx="46625" cy="46625"/>
            </a:xfrm>
            <a:custGeom>
              <a:avLst/>
              <a:gdLst/>
              <a:ahLst/>
              <a:cxnLst/>
              <a:rect l="l" t="t" r="r" b="b"/>
              <a:pathLst>
                <a:path w="1865" h="1865" extrusionOk="0">
                  <a:moveTo>
                    <a:pt x="176" y="1"/>
                  </a:moveTo>
                  <a:lnTo>
                    <a:pt x="1" y="1690"/>
                  </a:lnTo>
                  <a:lnTo>
                    <a:pt x="1682" y="1865"/>
                  </a:lnTo>
                  <a:lnTo>
                    <a:pt x="1865" y="183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7"/>
            <p:cNvSpPr/>
            <p:nvPr/>
          </p:nvSpPr>
          <p:spPr>
            <a:xfrm>
              <a:off x="4269225" y="3875100"/>
              <a:ext cx="38075" cy="33500"/>
            </a:xfrm>
            <a:custGeom>
              <a:avLst/>
              <a:gdLst/>
              <a:ahLst/>
              <a:cxnLst/>
              <a:rect l="l" t="t" r="r" b="b"/>
              <a:pathLst>
                <a:path w="1523" h="1340" fill="none" extrusionOk="0">
                  <a:moveTo>
                    <a:pt x="1" y="1"/>
                  </a:moveTo>
                  <a:lnTo>
                    <a:pt x="1523" y="1340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7"/>
            <p:cNvSpPr/>
            <p:nvPr/>
          </p:nvSpPr>
          <p:spPr>
            <a:xfrm>
              <a:off x="4235000" y="3841250"/>
              <a:ext cx="59750" cy="59750"/>
            </a:xfrm>
            <a:custGeom>
              <a:avLst/>
              <a:gdLst/>
              <a:ahLst/>
              <a:cxnLst/>
              <a:rect l="l" t="t" r="r" b="b"/>
              <a:pathLst>
                <a:path w="2390" h="2390" extrusionOk="0">
                  <a:moveTo>
                    <a:pt x="1119" y="1"/>
                  </a:moveTo>
                  <a:lnTo>
                    <a:pt x="0" y="1271"/>
                  </a:lnTo>
                  <a:lnTo>
                    <a:pt x="1271" y="2390"/>
                  </a:lnTo>
                  <a:lnTo>
                    <a:pt x="2389" y="1119"/>
                  </a:lnTo>
                  <a:lnTo>
                    <a:pt x="1119" y="1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7"/>
            <p:cNvSpPr/>
            <p:nvPr/>
          </p:nvSpPr>
          <p:spPr>
            <a:xfrm>
              <a:off x="4045750" y="3903450"/>
              <a:ext cx="34050" cy="37500"/>
            </a:xfrm>
            <a:custGeom>
              <a:avLst/>
              <a:gdLst/>
              <a:ahLst/>
              <a:cxnLst/>
              <a:rect l="l" t="t" r="r" b="b"/>
              <a:pathLst>
                <a:path w="1362" h="1500" fill="none" extrusionOk="0">
                  <a:moveTo>
                    <a:pt x="1362" y="0"/>
                  </a:moveTo>
                  <a:lnTo>
                    <a:pt x="0" y="1499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7"/>
            <p:cNvSpPr/>
            <p:nvPr/>
          </p:nvSpPr>
          <p:spPr>
            <a:xfrm>
              <a:off x="4053725" y="3869025"/>
              <a:ext cx="59950" cy="59925"/>
            </a:xfrm>
            <a:custGeom>
              <a:avLst/>
              <a:gdLst/>
              <a:ahLst/>
              <a:cxnLst/>
              <a:rect l="l" t="t" r="r" b="b"/>
              <a:pathLst>
                <a:path w="2398" h="2397" extrusionOk="0">
                  <a:moveTo>
                    <a:pt x="1142" y="0"/>
                  </a:moveTo>
                  <a:lnTo>
                    <a:pt x="1" y="1263"/>
                  </a:lnTo>
                  <a:lnTo>
                    <a:pt x="1264" y="2397"/>
                  </a:lnTo>
                  <a:lnTo>
                    <a:pt x="2397" y="1142"/>
                  </a:lnTo>
                  <a:lnTo>
                    <a:pt x="1142" y="0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7"/>
            <p:cNvSpPr/>
            <p:nvPr/>
          </p:nvSpPr>
          <p:spPr>
            <a:xfrm>
              <a:off x="4114025" y="3950625"/>
              <a:ext cx="33875" cy="37675"/>
            </a:xfrm>
            <a:custGeom>
              <a:avLst/>
              <a:gdLst/>
              <a:ahLst/>
              <a:cxnLst/>
              <a:rect l="l" t="t" r="r" b="b"/>
              <a:pathLst>
                <a:path w="1355" h="1507" fill="none" extrusionOk="0">
                  <a:moveTo>
                    <a:pt x="1355" y="0"/>
                  </a:moveTo>
                  <a:lnTo>
                    <a:pt x="0" y="1507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27"/>
            <p:cNvSpPr/>
            <p:nvPr/>
          </p:nvSpPr>
          <p:spPr>
            <a:xfrm>
              <a:off x="4122025" y="3916375"/>
              <a:ext cx="59925" cy="59750"/>
            </a:xfrm>
            <a:custGeom>
              <a:avLst/>
              <a:gdLst/>
              <a:ahLst/>
              <a:cxnLst/>
              <a:rect l="l" t="t" r="r" b="b"/>
              <a:pathLst>
                <a:path w="2397" h="2390" extrusionOk="0">
                  <a:moveTo>
                    <a:pt x="1141" y="1"/>
                  </a:moveTo>
                  <a:lnTo>
                    <a:pt x="0" y="1256"/>
                  </a:lnTo>
                  <a:lnTo>
                    <a:pt x="1263" y="2390"/>
                  </a:lnTo>
                  <a:lnTo>
                    <a:pt x="2397" y="1135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27"/>
            <p:cNvSpPr/>
            <p:nvPr/>
          </p:nvSpPr>
          <p:spPr>
            <a:xfrm>
              <a:off x="3928000" y="3981250"/>
              <a:ext cx="38075" cy="33300"/>
            </a:xfrm>
            <a:custGeom>
              <a:avLst/>
              <a:gdLst/>
              <a:ahLst/>
              <a:cxnLst/>
              <a:rect l="l" t="t" r="r" b="b"/>
              <a:pathLst>
                <a:path w="1523" h="1332" fill="none" extrusionOk="0">
                  <a:moveTo>
                    <a:pt x="0" y="1332"/>
                  </a:moveTo>
                  <a:lnTo>
                    <a:pt x="1522" y="0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7"/>
            <p:cNvSpPr/>
            <p:nvPr/>
          </p:nvSpPr>
          <p:spPr>
            <a:xfrm>
              <a:off x="3893575" y="3988675"/>
              <a:ext cx="59750" cy="59750"/>
            </a:xfrm>
            <a:custGeom>
              <a:avLst/>
              <a:gdLst/>
              <a:ahLst/>
              <a:cxnLst/>
              <a:rect l="l" t="t" r="r" b="b"/>
              <a:pathLst>
                <a:path w="2390" h="2390" extrusionOk="0">
                  <a:moveTo>
                    <a:pt x="1279" y="0"/>
                  </a:moveTo>
                  <a:lnTo>
                    <a:pt x="0" y="1111"/>
                  </a:lnTo>
                  <a:lnTo>
                    <a:pt x="1111" y="2389"/>
                  </a:lnTo>
                  <a:lnTo>
                    <a:pt x="2389" y="1278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7"/>
            <p:cNvSpPr/>
            <p:nvPr/>
          </p:nvSpPr>
          <p:spPr>
            <a:xfrm>
              <a:off x="3956525" y="4072725"/>
              <a:ext cx="45500" cy="22100"/>
            </a:xfrm>
            <a:custGeom>
              <a:avLst/>
              <a:gdLst/>
              <a:ahLst/>
              <a:cxnLst/>
              <a:rect l="l" t="t" r="r" b="b"/>
              <a:pathLst>
                <a:path w="1820" h="884" fill="none" extrusionOk="0">
                  <a:moveTo>
                    <a:pt x="1" y="884"/>
                  </a:moveTo>
                  <a:lnTo>
                    <a:pt x="1819" y="1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7"/>
            <p:cNvSpPr/>
            <p:nvPr/>
          </p:nvSpPr>
          <p:spPr>
            <a:xfrm>
              <a:off x="3922875" y="4069125"/>
              <a:ext cx="56500" cy="56700"/>
            </a:xfrm>
            <a:custGeom>
              <a:avLst/>
              <a:gdLst/>
              <a:ahLst/>
              <a:cxnLst/>
              <a:rect l="l" t="t" r="r" b="b"/>
              <a:pathLst>
                <a:path w="2260" h="2268" extrusionOk="0">
                  <a:moveTo>
                    <a:pt x="1522" y="0"/>
                  </a:moveTo>
                  <a:lnTo>
                    <a:pt x="0" y="738"/>
                  </a:lnTo>
                  <a:lnTo>
                    <a:pt x="738" y="2268"/>
                  </a:lnTo>
                  <a:lnTo>
                    <a:pt x="2260" y="1522"/>
                  </a:lnTo>
                  <a:lnTo>
                    <a:pt x="1522" y="0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27"/>
            <p:cNvSpPr/>
            <p:nvPr/>
          </p:nvSpPr>
          <p:spPr>
            <a:xfrm>
              <a:off x="4466300" y="3937875"/>
              <a:ext cx="32150" cy="39025"/>
            </a:xfrm>
            <a:custGeom>
              <a:avLst/>
              <a:gdLst/>
              <a:ahLst/>
              <a:cxnLst/>
              <a:rect l="l" t="t" r="r" b="b"/>
              <a:pathLst>
                <a:path w="1286" h="1561" fill="none" extrusionOk="0">
                  <a:moveTo>
                    <a:pt x="1286" y="1560"/>
                  </a:moveTo>
                  <a:lnTo>
                    <a:pt x="0" y="1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7"/>
            <p:cNvSpPr/>
            <p:nvPr/>
          </p:nvSpPr>
          <p:spPr>
            <a:xfrm>
              <a:off x="4472375" y="3951775"/>
              <a:ext cx="59750" cy="59550"/>
            </a:xfrm>
            <a:custGeom>
              <a:avLst/>
              <a:gdLst/>
              <a:ahLst/>
              <a:cxnLst/>
              <a:rect l="l" t="t" r="r" b="b"/>
              <a:pathLst>
                <a:path w="2390" h="2382" extrusionOk="0">
                  <a:moveTo>
                    <a:pt x="1309" y="0"/>
                  </a:moveTo>
                  <a:lnTo>
                    <a:pt x="1" y="1073"/>
                  </a:lnTo>
                  <a:lnTo>
                    <a:pt x="1081" y="2381"/>
                  </a:lnTo>
                  <a:lnTo>
                    <a:pt x="2390" y="1309"/>
                  </a:lnTo>
                  <a:lnTo>
                    <a:pt x="1309" y="0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7"/>
            <p:cNvSpPr/>
            <p:nvPr/>
          </p:nvSpPr>
          <p:spPr>
            <a:xfrm>
              <a:off x="4327050" y="4299275"/>
              <a:ext cx="32950" cy="38450"/>
            </a:xfrm>
            <a:custGeom>
              <a:avLst/>
              <a:gdLst/>
              <a:ahLst/>
              <a:cxnLst/>
              <a:rect l="l" t="t" r="r" b="b"/>
              <a:pathLst>
                <a:path w="1318" h="1538" fill="none" extrusionOk="0">
                  <a:moveTo>
                    <a:pt x="1" y="1537"/>
                  </a:moveTo>
                  <a:lnTo>
                    <a:pt x="1317" y="1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7"/>
            <p:cNvSpPr/>
            <p:nvPr/>
          </p:nvSpPr>
          <p:spPr>
            <a:xfrm>
              <a:off x="4293400" y="4312400"/>
              <a:ext cx="59750" cy="59750"/>
            </a:xfrm>
            <a:custGeom>
              <a:avLst/>
              <a:gdLst/>
              <a:ahLst/>
              <a:cxnLst/>
              <a:rect l="l" t="t" r="r" b="b"/>
              <a:pathLst>
                <a:path w="2390" h="2390" extrusionOk="0">
                  <a:moveTo>
                    <a:pt x="1103" y="1"/>
                  </a:moveTo>
                  <a:lnTo>
                    <a:pt x="0" y="1294"/>
                  </a:lnTo>
                  <a:lnTo>
                    <a:pt x="1286" y="2390"/>
                  </a:lnTo>
                  <a:lnTo>
                    <a:pt x="2389" y="1104"/>
                  </a:lnTo>
                  <a:lnTo>
                    <a:pt x="1103" y="1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7"/>
            <p:cNvSpPr/>
            <p:nvPr/>
          </p:nvSpPr>
          <p:spPr>
            <a:xfrm>
              <a:off x="4372325" y="4382200"/>
              <a:ext cx="44525" cy="24200"/>
            </a:xfrm>
            <a:custGeom>
              <a:avLst/>
              <a:gdLst/>
              <a:ahLst/>
              <a:cxnLst/>
              <a:rect l="l" t="t" r="r" b="b"/>
              <a:pathLst>
                <a:path w="1781" h="968" fill="none" extrusionOk="0">
                  <a:moveTo>
                    <a:pt x="1" y="967"/>
                  </a:moveTo>
                  <a:lnTo>
                    <a:pt x="1781" y="1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7"/>
            <p:cNvSpPr/>
            <p:nvPr/>
          </p:nvSpPr>
          <p:spPr>
            <a:xfrm>
              <a:off x="4338275" y="4380500"/>
              <a:ext cx="57475" cy="57475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492" y="0"/>
                  </a:moveTo>
                  <a:lnTo>
                    <a:pt x="1" y="814"/>
                  </a:lnTo>
                  <a:lnTo>
                    <a:pt x="807" y="2298"/>
                  </a:lnTo>
                  <a:lnTo>
                    <a:pt x="2298" y="1492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7"/>
            <p:cNvSpPr/>
            <p:nvPr/>
          </p:nvSpPr>
          <p:spPr>
            <a:xfrm>
              <a:off x="4434900" y="4168400"/>
              <a:ext cx="15625" cy="48150"/>
            </a:xfrm>
            <a:custGeom>
              <a:avLst/>
              <a:gdLst/>
              <a:ahLst/>
              <a:cxnLst/>
              <a:rect l="l" t="t" r="r" b="b"/>
              <a:pathLst>
                <a:path w="625" h="1926" fill="none" extrusionOk="0">
                  <a:moveTo>
                    <a:pt x="625" y="1"/>
                  </a:moveTo>
                  <a:lnTo>
                    <a:pt x="1" y="1926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7"/>
            <p:cNvSpPr/>
            <p:nvPr/>
          </p:nvSpPr>
          <p:spPr>
            <a:xfrm>
              <a:off x="4425775" y="4136075"/>
              <a:ext cx="53475" cy="53275"/>
            </a:xfrm>
            <a:custGeom>
              <a:avLst/>
              <a:gdLst/>
              <a:ahLst/>
              <a:cxnLst/>
              <a:rect l="l" t="t" r="r" b="b"/>
              <a:pathLst>
                <a:path w="2139" h="2131" extrusionOk="0">
                  <a:moveTo>
                    <a:pt x="526" y="1"/>
                  </a:moveTo>
                  <a:lnTo>
                    <a:pt x="1" y="1614"/>
                  </a:lnTo>
                  <a:lnTo>
                    <a:pt x="1614" y="2131"/>
                  </a:lnTo>
                  <a:lnTo>
                    <a:pt x="2139" y="52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27"/>
            <p:cNvSpPr/>
            <p:nvPr/>
          </p:nvSpPr>
          <p:spPr>
            <a:xfrm>
              <a:off x="4517850" y="4197125"/>
              <a:ext cx="8000" cy="49875"/>
            </a:xfrm>
            <a:custGeom>
              <a:avLst/>
              <a:gdLst/>
              <a:ahLst/>
              <a:cxnLst/>
              <a:rect l="l" t="t" r="r" b="b"/>
              <a:pathLst>
                <a:path w="320" h="1995" fill="none" extrusionOk="0">
                  <a:moveTo>
                    <a:pt x="320" y="1"/>
                  </a:moveTo>
                  <a:lnTo>
                    <a:pt x="0" y="1994"/>
                  </a:lnTo>
                </a:path>
              </a:pathLst>
            </a:custGeom>
            <a:noFill/>
            <a:ln w="9700" cap="flat" cmpd="sng">
              <a:solidFill>
                <a:srgbClr val="EC008C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27"/>
            <p:cNvSpPr/>
            <p:nvPr/>
          </p:nvSpPr>
          <p:spPr>
            <a:xfrm>
              <a:off x="4502625" y="4166900"/>
              <a:ext cx="48525" cy="48525"/>
            </a:xfrm>
            <a:custGeom>
              <a:avLst/>
              <a:gdLst/>
              <a:ahLst/>
              <a:cxnLst/>
              <a:rect l="l" t="t" r="r" b="b"/>
              <a:pathLst>
                <a:path w="1941" h="1941" extrusionOk="0">
                  <a:moveTo>
                    <a:pt x="267" y="0"/>
                  </a:moveTo>
                  <a:lnTo>
                    <a:pt x="0" y="1674"/>
                  </a:lnTo>
                  <a:lnTo>
                    <a:pt x="1674" y="1940"/>
                  </a:lnTo>
                  <a:lnTo>
                    <a:pt x="1940" y="266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7"/>
            <p:cNvSpPr/>
            <p:nvPr/>
          </p:nvSpPr>
          <p:spPr>
            <a:xfrm>
              <a:off x="3402450" y="4329325"/>
              <a:ext cx="734425" cy="381200"/>
            </a:xfrm>
            <a:custGeom>
              <a:avLst/>
              <a:gdLst/>
              <a:ahLst/>
              <a:cxnLst/>
              <a:rect l="l" t="t" r="r" b="b"/>
              <a:pathLst>
                <a:path w="29377" h="15248" fill="none" extrusionOk="0">
                  <a:moveTo>
                    <a:pt x="1" y="198"/>
                  </a:moveTo>
                  <a:cubicBezTo>
                    <a:pt x="7997" y="1119"/>
                    <a:pt x="7168" y="10820"/>
                    <a:pt x="11603" y="15080"/>
                  </a:cubicBezTo>
                  <a:moveTo>
                    <a:pt x="29376" y="1"/>
                  </a:moveTo>
                  <a:cubicBezTo>
                    <a:pt x="22750" y="1028"/>
                    <a:pt x="21144" y="8689"/>
                    <a:pt x="15697" y="15248"/>
                  </a:cubicBezTo>
                </a:path>
              </a:pathLst>
            </a:custGeom>
            <a:noFill/>
            <a:ln w="20150" cap="flat" cmpd="sng">
              <a:solidFill>
                <a:srgbClr val="00AEEF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7"/>
            <p:cNvSpPr/>
            <p:nvPr/>
          </p:nvSpPr>
          <p:spPr>
            <a:xfrm>
              <a:off x="3132175" y="4031250"/>
              <a:ext cx="285900" cy="268850"/>
            </a:xfrm>
            <a:custGeom>
              <a:avLst/>
              <a:gdLst/>
              <a:ahLst/>
              <a:cxnLst/>
              <a:rect l="l" t="t" r="r" b="b"/>
              <a:pathLst>
                <a:path w="11436" h="10754" extrusionOk="0">
                  <a:moveTo>
                    <a:pt x="5711" y="0"/>
                  </a:moveTo>
                  <a:cubicBezTo>
                    <a:pt x="3054" y="0"/>
                    <a:pt x="745" y="1967"/>
                    <a:pt x="388" y="4673"/>
                  </a:cubicBezTo>
                  <a:cubicBezTo>
                    <a:pt x="0" y="7617"/>
                    <a:pt x="2070" y="10318"/>
                    <a:pt x="5014" y="10706"/>
                  </a:cubicBezTo>
                  <a:cubicBezTo>
                    <a:pt x="5253" y="10738"/>
                    <a:pt x="5490" y="10753"/>
                    <a:pt x="5724" y="10753"/>
                  </a:cubicBezTo>
                  <a:cubicBezTo>
                    <a:pt x="8381" y="10753"/>
                    <a:pt x="10691" y="8786"/>
                    <a:pt x="11047" y="6080"/>
                  </a:cubicBezTo>
                  <a:cubicBezTo>
                    <a:pt x="11435" y="3136"/>
                    <a:pt x="9366" y="435"/>
                    <a:pt x="6422" y="47"/>
                  </a:cubicBezTo>
                  <a:cubicBezTo>
                    <a:pt x="6183" y="16"/>
                    <a:pt x="5946" y="0"/>
                    <a:pt x="5711" y="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7"/>
            <p:cNvSpPr/>
            <p:nvPr/>
          </p:nvSpPr>
          <p:spPr>
            <a:xfrm>
              <a:off x="3116200" y="4006550"/>
              <a:ext cx="318050" cy="315375"/>
            </a:xfrm>
            <a:custGeom>
              <a:avLst/>
              <a:gdLst/>
              <a:ahLst/>
              <a:cxnLst/>
              <a:rect l="l" t="t" r="r" b="b"/>
              <a:pathLst>
                <a:path w="12722" h="12615" fill="none" extrusionOk="0">
                  <a:moveTo>
                    <a:pt x="8004" y="12615"/>
                  </a:moveTo>
                  <a:lnTo>
                    <a:pt x="5577" y="12295"/>
                  </a:lnTo>
                  <a:cubicBezTo>
                    <a:pt x="2305" y="11862"/>
                    <a:pt x="0" y="8856"/>
                    <a:pt x="426" y="5585"/>
                  </a:cubicBezTo>
                  <a:cubicBezTo>
                    <a:pt x="860" y="2306"/>
                    <a:pt x="3865" y="0"/>
                    <a:pt x="7137" y="434"/>
                  </a:cubicBezTo>
                  <a:cubicBezTo>
                    <a:pt x="10416" y="868"/>
                    <a:pt x="12721" y="3865"/>
                    <a:pt x="12288" y="7144"/>
                  </a:cubicBezTo>
                  <a:lnTo>
                    <a:pt x="11915" y="9967"/>
                  </a:lnTo>
                </a:path>
              </a:pathLst>
            </a:custGeom>
            <a:noFill/>
            <a:ln w="19200" cap="flat" cmpd="sng">
              <a:solidFill>
                <a:srgbClr val="00AEEF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7"/>
            <p:cNvSpPr/>
            <p:nvPr/>
          </p:nvSpPr>
          <p:spPr>
            <a:xfrm>
              <a:off x="3314950" y="4312200"/>
              <a:ext cx="95700" cy="33500"/>
            </a:xfrm>
            <a:custGeom>
              <a:avLst/>
              <a:gdLst/>
              <a:ahLst/>
              <a:cxnLst/>
              <a:rect l="l" t="t" r="r" b="b"/>
              <a:pathLst>
                <a:path w="3828" h="1340" extrusionOk="0">
                  <a:moveTo>
                    <a:pt x="107" y="1"/>
                  </a:moveTo>
                  <a:lnTo>
                    <a:pt x="1" y="777"/>
                  </a:lnTo>
                  <a:lnTo>
                    <a:pt x="3729" y="1340"/>
                  </a:lnTo>
                  <a:lnTo>
                    <a:pt x="3828" y="564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27"/>
            <p:cNvSpPr/>
            <p:nvPr/>
          </p:nvSpPr>
          <p:spPr>
            <a:xfrm>
              <a:off x="3141675" y="4032025"/>
              <a:ext cx="266900" cy="267075"/>
            </a:xfrm>
            <a:custGeom>
              <a:avLst/>
              <a:gdLst/>
              <a:ahLst/>
              <a:cxnLst/>
              <a:rect l="l" t="t" r="r" b="b"/>
              <a:pathLst>
                <a:path w="10676" h="10683" extrusionOk="0">
                  <a:moveTo>
                    <a:pt x="5927" y="1"/>
                  </a:moveTo>
                  <a:lnTo>
                    <a:pt x="5235" y="5212"/>
                  </a:lnTo>
                  <a:lnTo>
                    <a:pt x="31" y="4528"/>
                  </a:lnTo>
                  <a:cubicBezTo>
                    <a:pt x="23" y="4566"/>
                    <a:pt x="16" y="4604"/>
                    <a:pt x="8" y="4642"/>
                  </a:cubicBezTo>
                  <a:cubicBezTo>
                    <a:pt x="1" y="4680"/>
                    <a:pt x="1" y="4718"/>
                    <a:pt x="1" y="4756"/>
                  </a:cubicBezTo>
                  <a:lnTo>
                    <a:pt x="5205" y="5448"/>
                  </a:lnTo>
                  <a:lnTo>
                    <a:pt x="4520" y="10652"/>
                  </a:lnTo>
                  <a:cubicBezTo>
                    <a:pt x="4558" y="10660"/>
                    <a:pt x="4596" y="10668"/>
                    <a:pt x="4634" y="10675"/>
                  </a:cubicBezTo>
                  <a:cubicBezTo>
                    <a:pt x="4680" y="10683"/>
                    <a:pt x="4718" y="10683"/>
                    <a:pt x="4756" y="10683"/>
                  </a:cubicBezTo>
                  <a:lnTo>
                    <a:pt x="5441" y="5471"/>
                  </a:lnTo>
                  <a:lnTo>
                    <a:pt x="10652" y="6164"/>
                  </a:lnTo>
                  <a:cubicBezTo>
                    <a:pt x="10652" y="6118"/>
                    <a:pt x="10667" y="6087"/>
                    <a:pt x="10667" y="6049"/>
                  </a:cubicBezTo>
                  <a:cubicBezTo>
                    <a:pt x="10675" y="6004"/>
                    <a:pt x="10675" y="5966"/>
                    <a:pt x="10675" y="5928"/>
                  </a:cubicBezTo>
                  <a:lnTo>
                    <a:pt x="5471" y="5243"/>
                  </a:lnTo>
                  <a:lnTo>
                    <a:pt x="6156" y="31"/>
                  </a:lnTo>
                  <a:cubicBezTo>
                    <a:pt x="6118" y="31"/>
                    <a:pt x="6080" y="16"/>
                    <a:pt x="6042" y="16"/>
                  </a:cubicBezTo>
                  <a:cubicBezTo>
                    <a:pt x="6004" y="8"/>
                    <a:pt x="5966" y="8"/>
                    <a:pt x="5927" y="1"/>
                  </a:cubicBezTo>
                  <a:close/>
                </a:path>
              </a:pathLst>
            </a:custGeom>
            <a:solidFill>
              <a:srgbClr val="BBB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7"/>
            <p:cNvSpPr/>
            <p:nvPr/>
          </p:nvSpPr>
          <p:spPr>
            <a:xfrm>
              <a:off x="3387625" y="4317150"/>
              <a:ext cx="33875" cy="33875"/>
            </a:xfrm>
            <a:custGeom>
              <a:avLst/>
              <a:gdLst/>
              <a:ahLst/>
              <a:cxnLst/>
              <a:rect l="l" t="t" r="r" b="b"/>
              <a:pathLst>
                <a:path w="1355" h="1355" extrusionOk="0">
                  <a:moveTo>
                    <a:pt x="152" y="1"/>
                  </a:moveTo>
                  <a:lnTo>
                    <a:pt x="0" y="1203"/>
                  </a:lnTo>
                  <a:lnTo>
                    <a:pt x="1195" y="1355"/>
                  </a:lnTo>
                  <a:lnTo>
                    <a:pt x="1354" y="160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7"/>
            <p:cNvSpPr/>
            <p:nvPr/>
          </p:nvSpPr>
          <p:spPr>
            <a:xfrm>
              <a:off x="3388575" y="4254375"/>
              <a:ext cx="35200" cy="116250"/>
            </a:xfrm>
            <a:custGeom>
              <a:avLst/>
              <a:gdLst/>
              <a:ahLst/>
              <a:cxnLst/>
              <a:rect l="l" t="t" r="r" b="b"/>
              <a:pathLst>
                <a:path w="1408" h="4650" extrusionOk="0">
                  <a:moveTo>
                    <a:pt x="632" y="1"/>
                  </a:moveTo>
                  <a:lnTo>
                    <a:pt x="0" y="4551"/>
                  </a:lnTo>
                  <a:lnTo>
                    <a:pt x="776" y="4650"/>
                  </a:lnTo>
                  <a:lnTo>
                    <a:pt x="1408" y="107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7"/>
            <p:cNvSpPr/>
            <p:nvPr/>
          </p:nvSpPr>
          <p:spPr>
            <a:xfrm>
              <a:off x="3924775" y="3858000"/>
              <a:ext cx="616300" cy="561900"/>
            </a:xfrm>
            <a:custGeom>
              <a:avLst/>
              <a:gdLst/>
              <a:ahLst/>
              <a:cxnLst/>
              <a:rect l="l" t="t" r="r" b="b"/>
              <a:pathLst>
                <a:path w="24652" h="22476" fill="none" extrusionOk="0">
                  <a:moveTo>
                    <a:pt x="753" y="14563"/>
                  </a:moveTo>
                  <a:cubicBezTo>
                    <a:pt x="2770" y="14190"/>
                    <a:pt x="4048" y="16252"/>
                    <a:pt x="5471" y="16320"/>
                  </a:cubicBezTo>
                  <a:cubicBezTo>
                    <a:pt x="6901" y="16389"/>
                    <a:pt x="8575" y="15240"/>
                    <a:pt x="9290" y="15186"/>
                  </a:cubicBezTo>
                  <a:moveTo>
                    <a:pt x="0" y="17492"/>
                  </a:moveTo>
                  <a:cubicBezTo>
                    <a:pt x="2016" y="16328"/>
                    <a:pt x="3995" y="18603"/>
                    <a:pt x="6064" y="18177"/>
                  </a:cubicBezTo>
                  <a:cubicBezTo>
                    <a:pt x="8126" y="17743"/>
                    <a:pt x="8377" y="14646"/>
                    <a:pt x="9625" y="14045"/>
                  </a:cubicBezTo>
                  <a:moveTo>
                    <a:pt x="14479" y="8156"/>
                  </a:moveTo>
                  <a:cubicBezTo>
                    <a:pt x="15574" y="6429"/>
                    <a:pt x="14129" y="4474"/>
                    <a:pt x="14593" y="3127"/>
                  </a:cubicBezTo>
                  <a:cubicBezTo>
                    <a:pt x="15057" y="1773"/>
                    <a:pt x="16746" y="639"/>
                    <a:pt x="17066" y="0"/>
                  </a:cubicBezTo>
                  <a:moveTo>
                    <a:pt x="769" y="4154"/>
                  </a:moveTo>
                  <a:cubicBezTo>
                    <a:pt x="2869" y="5159"/>
                    <a:pt x="2130" y="8080"/>
                    <a:pt x="3660" y="9526"/>
                  </a:cubicBezTo>
                  <a:cubicBezTo>
                    <a:pt x="5189" y="10979"/>
                    <a:pt x="7875" y="9427"/>
                    <a:pt x="9085" y="10104"/>
                  </a:cubicBezTo>
                  <a:moveTo>
                    <a:pt x="24651" y="15719"/>
                  </a:moveTo>
                  <a:cubicBezTo>
                    <a:pt x="23510" y="16267"/>
                    <a:pt x="20596" y="13809"/>
                    <a:pt x="18861" y="14403"/>
                  </a:cubicBezTo>
                  <a:cubicBezTo>
                    <a:pt x="17127" y="14989"/>
                    <a:pt x="15354" y="13916"/>
                    <a:pt x="14486" y="13672"/>
                  </a:cubicBezTo>
                  <a:moveTo>
                    <a:pt x="16160" y="9967"/>
                  </a:moveTo>
                  <a:cubicBezTo>
                    <a:pt x="16221" y="8704"/>
                    <a:pt x="19782" y="7327"/>
                    <a:pt x="20101" y="5524"/>
                  </a:cubicBezTo>
                  <a:cubicBezTo>
                    <a:pt x="20413" y="3721"/>
                    <a:pt x="22201" y="2686"/>
                    <a:pt x="22840" y="2047"/>
                  </a:cubicBezTo>
                  <a:moveTo>
                    <a:pt x="15643" y="15590"/>
                  </a:moveTo>
                  <a:cubicBezTo>
                    <a:pt x="15445" y="16533"/>
                    <a:pt x="17994" y="17750"/>
                    <a:pt x="18854" y="18709"/>
                  </a:cubicBezTo>
                  <a:cubicBezTo>
                    <a:pt x="19721" y="19668"/>
                    <a:pt x="19668" y="21189"/>
                    <a:pt x="20383" y="22475"/>
                  </a:cubicBezTo>
                  <a:moveTo>
                    <a:pt x="3743" y="1895"/>
                  </a:moveTo>
                  <a:cubicBezTo>
                    <a:pt x="4991" y="4192"/>
                    <a:pt x="6650" y="4519"/>
                    <a:pt x="7494" y="5334"/>
                  </a:cubicBezTo>
                  <a:cubicBezTo>
                    <a:pt x="8347" y="6140"/>
                    <a:pt x="8316" y="7570"/>
                    <a:pt x="9031" y="8696"/>
                  </a:cubicBezTo>
                </a:path>
              </a:pathLst>
            </a:custGeom>
            <a:noFill/>
            <a:ln w="9700" cap="rnd" cmpd="sng">
              <a:solidFill>
                <a:srgbClr val="636466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7"/>
            <p:cNvSpPr/>
            <p:nvPr/>
          </p:nvSpPr>
          <p:spPr>
            <a:xfrm>
              <a:off x="4085675" y="4031250"/>
              <a:ext cx="285925" cy="268850"/>
            </a:xfrm>
            <a:custGeom>
              <a:avLst/>
              <a:gdLst/>
              <a:ahLst/>
              <a:cxnLst/>
              <a:rect l="l" t="t" r="r" b="b"/>
              <a:pathLst>
                <a:path w="11437" h="10754" extrusionOk="0">
                  <a:moveTo>
                    <a:pt x="5725" y="0"/>
                  </a:moveTo>
                  <a:cubicBezTo>
                    <a:pt x="5490" y="0"/>
                    <a:pt x="5253" y="16"/>
                    <a:pt x="5015" y="47"/>
                  </a:cubicBezTo>
                  <a:cubicBezTo>
                    <a:pt x="2078" y="435"/>
                    <a:pt x="1" y="3136"/>
                    <a:pt x="389" y="6080"/>
                  </a:cubicBezTo>
                  <a:cubicBezTo>
                    <a:pt x="745" y="8786"/>
                    <a:pt x="3055" y="10753"/>
                    <a:pt x="5712" y="10753"/>
                  </a:cubicBezTo>
                  <a:cubicBezTo>
                    <a:pt x="5947" y="10753"/>
                    <a:pt x="6184" y="10738"/>
                    <a:pt x="6422" y="10706"/>
                  </a:cubicBezTo>
                  <a:cubicBezTo>
                    <a:pt x="9367" y="10318"/>
                    <a:pt x="11436" y="7617"/>
                    <a:pt x="11048" y="4673"/>
                  </a:cubicBezTo>
                  <a:cubicBezTo>
                    <a:pt x="10692" y="1967"/>
                    <a:pt x="8382" y="0"/>
                    <a:pt x="5725" y="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7"/>
            <p:cNvSpPr/>
            <p:nvPr/>
          </p:nvSpPr>
          <p:spPr>
            <a:xfrm>
              <a:off x="4069700" y="4006550"/>
              <a:ext cx="318050" cy="315375"/>
            </a:xfrm>
            <a:custGeom>
              <a:avLst/>
              <a:gdLst/>
              <a:ahLst/>
              <a:cxnLst/>
              <a:rect l="l" t="t" r="r" b="b"/>
              <a:pathLst>
                <a:path w="12722" h="12615" fill="none" extrusionOk="0">
                  <a:moveTo>
                    <a:pt x="4710" y="12615"/>
                  </a:moveTo>
                  <a:lnTo>
                    <a:pt x="7137" y="12295"/>
                  </a:lnTo>
                  <a:cubicBezTo>
                    <a:pt x="10417" y="11862"/>
                    <a:pt x="12722" y="8856"/>
                    <a:pt x="12288" y="5585"/>
                  </a:cubicBezTo>
                  <a:cubicBezTo>
                    <a:pt x="11862" y="2306"/>
                    <a:pt x="8857" y="0"/>
                    <a:pt x="5578" y="434"/>
                  </a:cubicBezTo>
                  <a:cubicBezTo>
                    <a:pt x="2306" y="868"/>
                    <a:pt x="1" y="3865"/>
                    <a:pt x="427" y="7144"/>
                  </a:cubicBezTo>
                  <a:lnTo>
                    <a:pt x="800" y="9967"/>
                  </a:lnTo>
                </a:path>
              </a:pathLst>
            </a:custGeom>
            <a:noFill/>
            <a:ln w="19200" cap="flat" cmpd="sng">
              <a:solidFill>
                <a:srgbClr val="00AEEF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7"/>
            <p:cNvSpPr/>
            <p:nvPr/>
          </p:nvSpPr>
          <p:spPr>
            <a:xfrm>
              <a:off x="4130200" y="4312200"/>
              <a:ext cx="58600" cy="27050"/>
            </a:xfrm>
            <a:custGeom>
              <a:avLst/>
              <a:gdLst/>
              <a:ahLst/>
              <a:cxnLst/>
              <a:rect l="l" t="t" r="r" b="b"/>
              <a:pathLst>
                <a:path w="2344" h="1082" extrusionOk="0">
                  <a:moveTo>
                    <a:pt x="2245" y="1"/>
                  </a:moveTo>
                  <a:lnTo>
                    <a:pt x="0" y="313"/>
                  </a:lnTo>
                  <a:lnTo>
                    <a:pt x="99" y="1081"/>
                  </a:lnTo>
                  <a:lnTo>
                    <a:pt x="2344" y="777"/>
                  </a:lnTo>
                  <a:lnTo>
                    <a:pt x="2245" y="1"/>
                  </a:ln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27"/>
            <p:cNvSpPr/>
            <p:nvPr/>
          </p:nvSpPr>
          <p:spPr>
            <a:xfrm>
              <a:off x="4095200" y="4032025"/>
              <a:ext cx="267075" cy="267075"/>
            </a:xfrm>
            <a:custGeom>
              <a:avLst/>
              <a:gdLst/>
              <a:ahLst/>
              <a:cxnLst/>
              <a:rect l="l" t="t" r="r" b="b"/>
              <a:pathLst>
                <a:path w="10683" h="10683" extrusionOk="0">
                  <a:moveTo>
                    <a:pt x="4755" y="1"/>
                  </a:moveTo>
                  <a:cubicBezTo>
                    <a:pt x="4717" y="8"/>
                    <a:pt x="4679" y="8"/>
                    <a:pt x="4634" y="16"/>
                  </a:cubicBezTo>
                  <a:cubicBezTo>
                    <a:pt x="4596" y="16"/>
                    <a:pt x="4565" y="31"/>
                    <a:pt x="4520" y="31"/>
                  </a:cubicBezTo>
                  <a:lnTo>
                    <a:pt x="5212" y="5243"/>
                  </a:lnTo>
                  <a:lnTo>
                    <a:pt x="0" y="5928"/>
                  </a:lnTo>
                  <a:cubicBezTo>
                    <a:pt x="0" y="5966"/>
                    <a:pt x="0" y="6004"/>
                    <a:pt x="8" y="6049"/>
                  </a:cubicBezTo>
                  <a:cubicBezTo>
                    <a:pt x="15" y="6087"/>
                    <a:pt x="23" y="6118"/>
                    <a:pt x="31" y="6164"/>
                  </a:cubicBezTo>
                  <a:lnTo>
                    <a:pt x="5242" y="5471"/>
                  </a:lnTo>
                  <a:lnTo>
                    <a:pt x="5927" y="10683"/>
                  </a:lnTo>
                  <a:cubicBezTo>
                    <a:pt x="5965" y="10683"/>
                    <a:pt x="6003" y="10683"/>
                    <a:pt x="6041" y="10675"/>
                  </a:cubicBezTo>
                  <a:cubicBezTo>
                    <a:pt x="6079" y="10668"/>
                    <a:pt x="6117" y="10660"/>
                    <a:pt x="6155" y="10652"/>
                  </a:cubicBezTo>
                  <a:lnTo>
                    <a:pt x="5471" y="5448"/>
                  </a:lnTo>
                  <a:lnTo>
                    <a:pt x="10682" y="4756"/>
                  </a:lnTo>
                  <a:cubicBezTo>
                    <a:pt x="10675" y="4718"/>
                    <a:pt x="10675" y="4680"/>
                    <a:pt x="10667" y="4642"/>
                  </a:cubicBezTo>
                  <a:cubicBezTo>
                    <a:pt x="10667" y="4604"/>
                    <a:pt x="10652" y="4566"/>
                    <a:pt x="10652" y="4528"/>
                  </a:cubicBezTo>
                  <a:lnTo>
                    <a:pt x="5440" y="5212"/>
                  </a:lnTo>
                  <a:lnTo>
                    <a:pt x="4755" y="1"/>
                  </a:lnTo>
                  <a:close/>
                </a:path>
              </a:pathLst>
            </a:custGeom>
            <a:solidFill>
              <a:srgbClr val="BBB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7"/>
            <p:cNvSpPr/>
            <p:nvPr/>
          </p:nvSpPr>
          <p:spPr>
            <a:xfrm>
              <a:off x="4082450" y="4317150"/>
              <a:ext cx="33875" cy="49675"/>
            </a:xfrm>
            <a:custGeom>
              <a:avLst/>
              <a:gdLst/>
              <a:ahLst/>
              <a:cxnLst/>
              <a:rect l="l" t="t" r="r" b="b"/>
              <a:pathLst>
                <a:path w="1355" h="1987" extrusionOk="0">
                  <a:moveTo>
                    <a:pt x="1195" y="1"/>
                  </a:moveTo>
                  <a:lnTo>
                    <a:pt x="0" y="160"/>
                  </a:lnTo>
                  <a:lnTo>
                    <a:pt x="236" y="1987"/>
                  </a:lnTo>
                  <a:lnTo>
                    <a:pt x="1355" y="1203"/>
                  </a:lnTo>
                  <a:lnTo>
                    <a:pt x="11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27"/>
            <p:cNvSpPr/>
            <p:nvPr/>
          </p:nvSpPr>
          <p:spPr>
            <a:xfrm>
              <a:off x="4079975" y="4254375"/>
              <a:ext cx="35400" cy="125375"/>
            </a:xfrm>
            <a:custGeom>
              <a:avLst/>
              <a:gdLst/>
              <a:ahLst/>
              <a:cxnLst/>
              <a:rect l="l" t="t" r="r" b="b"/>
              <a:pathLst>
                <a:path w="1416" h="5015" extrusionOk="0">
                  <a:moveTo>
                    <a:pt x="777" y="1"/>
                  </a:moveTo>
                  <a:lnTo>
                    <a:pt x="1" y="107"/>
                  </a:lnTo>
                  <a:lnTo>
                    <a:pt x="640" y="5015"/>
                  </a:lnTo>
                  <a:lnTo>
                    <a:pt x="1416" y="4916"/>
                  </a:lnTo>
                  <a:lnTo>
                    <a:pt x="777" y="1"/>
                  </a:ln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27"/>
            <p:cNvSpPr/>
            <p:nvPr/>
          </p:nvSpPr>
          <p:spPr>
            <a:xfrm>
              <a:off x="3426600" y="4695675"/>
              <a:ext cx="675475" cy="634950"/>
            </a:xfrm>
            <a:custGeom>
              <a:avLst/>
              <a:gdLst/>
              <a:ahLst/>
              <a:cxnLst/>
              <a:rect l="l" t="t" r="r" b="b"/>
              <a:pathLst>
                <a:path w="27019" h="25398" fill="none" extrusionOk="0">
                  <a:moveTo>
                    <a:pt x="5585" y="465"/>
                  </a:moveTo>
                  <a:cubicBezTo>
                    <a:pt x="7328" y="1537"/>
                    <a:pt x="6902" y="3926"/>
                    <a:pt x="7914" y="4931"/>
                  </a:cubicBezTo>
                  <a:cubicBezTo>
                    <a:pt x="8925" y="5935"/>
                    <a:pt x="10942" y="6209"/>
                    <a:pt x="11512" y="6643"/>
                  </a:cubicBezTo>
                  <a:moveTo>
                    <a:pt x="6757" y="0"/>
                  </a:moveTo>
                  <a:cubicBezTo>
                    <a:pt x="7662" y="2146"/>
                    <a:pt x="10615" y="1537"/>
                    <a:pt x="11992" y="3127"/>
                  </a:cubicBezTo>
                  <a:cubicBezTo>
                    <a:pt x="13369" y="4725"/>
                    <a:pt x="11703" y="7335"/>
                    <a:pt x="12326" y="8575"/>
                  </a:cubicBezTo>
                  <a:moveTo>
                    <a:pt x="17264" y="9732"/>
                  </a:moveTo>
                  <a:cubicBezTo>
                    <a:pt x="19242" y="10249"/>
                    <a:pt x="20673" y="8286"/>
                    <a:pt x="22103" y="8324"/>
                  </a:cubicBezTo>
                  <a:cubicBezTo>
                    <a:pt x="23534" y="8362"/>
                    <a:pt x="25124" y="9640"/>
                    <a:pt x="25831" y="9747"/>
                  </a:cubicBezTo>
                  <a:moveTo>
                    <a:pt x="13574" y="25397"/>
                  </a:moveTo>
                  <a:cubicBezTo>
                    <a:pt x="13034" y="23130"/>
                    <a:pt x="15773" y="21882"/>
                    <a:pt x="15948" y="19782"/>
                  </a:cubicBezTo>
                  <a:cubicBezTo>
                    <a:pt x="16123" y="17682"/>
                    <a:pt x="13224" y="16556"/>
                    <a:pt x="13004" y="15194"/>
                  </a:cubicBezTo>
                  <a:moveTo>
                    <a:pt x="708" y="15910"/>
                  </a:moveTo>
                  <a:cubicBezTo>
                    <a:pt x="1279" y="14783"/>
                    <a:pt x="5091" y="14966"/>
                    <a:pt x="6110" y="13444"/>
                  </a:cubicBezTo>
                  <a:cubicBezTo>
                    <a:pt x="7130" y="11923"/>
                    <a:pt x="9184" y="11702"/>
                    <a:pt x="10029" y="11375"/>
                  </a:cubicBezTo>
                  <a:moveTo>
                    <a:pt x="16671" y="11383"/>
                  </a:moveTo>
                  <a:cubicBezTo>
                    <a:pt x="17721" y="10667"/>
                    <a:pt x="20969" y="12668"/>
                    <a:pt x="22598" y="11824"/>
                  </a:cubicBezTo>
                  <a:cubicBezTo>
                    <a:pt x="24218" y="10979"/>
                    <a:pt x="26128" y="11778"/>
                    <a:pt x="27018" y="11885"/>
                  </a:cubicBezTo>
                  <a:moveTo>
                    <a:pt x="7944" y="10553"/>
                  </a:moveTo>
                  <a:cubicBezTo>
                    <a:pt x="7533" y="9678"/>
                    <a:pt x="4764" y="10256"/>
                    <a:pt x="3493" y="10013"/>
                  </a:cubicBezTo>
                  <a:cubicBezTo>
                    <a:pt x="2230" y="9777"/>
                    <a:pt x="1348" y="8537"/>
                    <a:pt x="1" y="7951"/>
                  </a:cubicBezTo>
                  <a:moveTo>
                    <a:pt x="9945" y="24492"/>
                  </a:moveTo>
                  <a:cubicBezTo>
                    <a:pt x="10957" y="22088"/>
                    <a:pt x="10173" y="20589"/>
                    <a:pt x="10272" y="19417"/>
                  </a:cubicBezTo>
                  <a:cubicBezTo>
                    <a:pt x="10371" y="18253"/>
                    <a:pt x="11505" y="17378"/>
                    <a:pt x="11938" y="16115"/>
                  </a:cubicBezTo>
                </a:path>
              </a:pathLst>
            </a:custGeom>
            <a:noFill/>
            <a:ln w="9700" cap="rnd" cmpd="sng">
              <a:solidFill>
                <a:srgbClr val="636466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27"/>
            <p:cNvSpPr/>
            <p:nvPr/>
          </p:nvSpPr>
          <p:spPr>
            <a:xfrm>
              <a:off x="3596650" y="4837275"/>
              <a:ext cx="295425" cy="268975"/>
            </a:xfrm>
            <a:custGeom>
              <a:avLst/>
              <a:gdLst/>
              <a:ahLst/>
              <a:cxnLst/>
              <a:rect l="l" t="t" r="r" b="b"/>
              <a:pathLst>
                <a:path w="11817" h="10759" extrusionOk="0">
                  <a:moveTo>
                    <a:pt x="5907" y="1"/>
                  </a:moveTo>
                  <a:cubicBezTo>
                    <a:pt x="4537" y="1"/>
                    <a:pt x="3166" y="522"/>
                    <a:pt x="2116" y="1564"/>
                  </a:cubicBezTo>
                  <a:cubicBezTo>
                    <a:pt x="8" y="3664"/>
                    <a:pt x="1" y="7065"/>
                    <a:pt x="2093" y="9173"/>
                  </a:cubicBezTo>
                  <a:cubicBezTo>
                    <a:pt x="3146" y="10229"/>
                    <a:pt x="4526" y="10758"/>
                    <a:pt x="5906" y="10758"/>
                  </a:cubicBezTo>
                  <a:cubicBezTo>
                    <a:pt x="7278" y="10758"/>
                    <a:pt x="8650" y="10235"/>
                    <a:pt x="9701" y="9188"/>
                  </a:cubicBezTo>
                  <a:cubicBezTo>
                    <a:pt x="11809" y="7096"/>
                    <a:pt x="11817" y="3695"/>
                    <a:pt x="9717" y="1587"/>
                  </a:cubicBezTo>
                  <a:cubicBezTo>
                    <a:pt x="8667" y="530"/>
                    <a:pt x="7287" y="1"/>
                    <a:pt x="5907" y="1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27"/>
            <p:cNvSpPr/>
            <p:nvPr/>
          </p:nvSpPr>
          <p:spPr>
            <a:xfrm>
              <a:off x="3580100" y="4815875"/>
              <a:ext cx="328525" cy="320150"/>
            </a:xfrm>
            <a:custGeom>
              <a:avLst/>
              <a:gdLst/>
              <a:ahLst/>
              <a:cxnLst/>
              <a:rect l="l" t="t" r="r" b="b"/>
              <a:pathLst>
                <a:path w="13141" h="12806" fill="none" extrusionOk="0">
                  <a:moveTo>
                    <a:pt x="4086" y="267"/>
                  </a:moveTo>
                  <a:lnTo>
                    <a:pt x="2352" y="1994"/>
                  </a:lnTo>
                  <a:cubicBezTo>
                    <a:pt x="8" y="4322"/>
                    <a:pt x="1" y="8111"/>
                    <a:pt x="2329" y="10455"/>
                  </a:cubicBezTo>
                  <a:cubicBezTo>
                    <a:pt x="4657" y="12798"/>
                    <a:pt x="8446" y="12806"/>
                    <a:pt x="10789" y="10478"/>
                  </a:cubicBezTo>
                  <a:cubicBezTo>
                    <a:pt x="13133" y="8149"/>
                    <a:pt x="13140" y="4360"/>
                    <a:pt x="10812" y="2017"/>
                  </a:cubicBezTo>
                  <a:lnTo>
                    <a:pt x="8804" y="1"/>
                  </a:lnTo>
                </a:path>
              </a:pathLst>
            </a:custGeom>
            <a:noFill/>
            <a:ln w="19200" cap="flat" cmpd="sng">
              <a:solidFill>
                <a:srgbClr val="00AEEF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27"/>
            <p:cNvSpPr/>
            <p:nvPr/>
          </p:nvSpPr>
          <p:spPr>
            <a:xfrm>
              <a:off x="3647050" y="4874475"/>
              <a:ext cx="194625" cy="194600"/>
            </a:xfrm>
            <a:custGeom>
              <a:avLst/>
              <a:gdLst/>
              <a:ahLst/>
              <a:cxnLst/>
              <a:rect l="l" t="t" r="r" b="b"/>
              <a:pathLst>
                <a:path w="7785" h="7784" extrusionOk="0">
                  <a:moveTo>
                    <a:pt x="184" y="0"/>
                  </a:moveTo>
                  <a:cubicBezTo>
                    <a:pt x="161" y="31"/>
                    <a:pt x="130" y="54"/>
                    <a:pt x="100" y="84"/>
                  </a:cubicBezTo>
                  <a:cubicBezTo>
                    <a:pt x="69" y="107"/>
                    <a:pt x="47" y="137"/>
                    <a:pt x="24" y="168"/>
                  </a:cubicBezTo>
                  <a:lnTo>
                    <a:pt x="3729" y="3896"/>
                  </a:lnTo>
                  <a:lnTo>
                    <a:pt x="1" y="7601"/>
                  </a:lnTo>
                  <a:cubicBezTo>
                    <a:pt x="31" y="7624"/>
                    <a:pt x="54" y="7654"/>
                    <a:pt x="77" y="7685"/>
                  </a:cubicBezTo>
                  <a:cubicBezTo>
                    <a:pt x="107" y="7715"/>
                    <a:pt x="138" y="7738"/>
                    <a:pt x="168" y="7761"/>
                  </a:cubicBezTo>
                  <a:lnTo>
                    <a:pt x="3889" y="4056"/>
                  </a:lnTo>
                  <a:lnTo>
                    <a:pt x="7594" y="7784"/>
                  </a:lnTo>
                  <a:cubicBezTo>
                    <a:pt x="7625" y="7753"/>
                    <a:pt x="7655" y="7730"/>
                    <a:pt x="7685" y="7708"/>
                  </a:cubicBezTo>
                  <a:cubicBezTo>
                    <a:pt x="7708" y="7677"/>
                    <a:pt x="7739" y="7647"/>
                    <a:pt x="7761" y="7616"/>
                  </a:cubicBezTo>
                  <a:lnTo>
                    <a:pt x="4056" y="3896"/>
                  </a:lnTo>
                  <a:lnTo>
                    <a:pt x="7784" y="190"/>
                  </a:lnTo>
                  <a:cubicBezTo>
                    <a:pt x="7754" y="160"/>
                    <a:pt x="7731" y="130"/>
                    <a:pt x="7701" y="99"/>
                  </a:cubicBezTo>
                  <a:cubicBezTo>
                    <a:pt x="7678" y="69"/>
                    <a:pt x="7647" y="46"/>
                    <a:pt x="7617" y="23"/>
                  </a:cubicBezTo>
                  <a:lnTo>
                    <a:pt x="3889" y="3728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BBB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27"/>
            <p:cNvSpPr/>
            <p:nvPr/>
          </p:nvSpPr>
          <p:spPr>
            <a:xfrm>
              <a:off x="3723525" y="4738100"/>
              <a:ext cx="42625" cy="42625"/>
            </a:xfrm>
            <a:custGeom>
              <a:avLst/>
              <a:gdLst/>
              <a:ahLst/>
              <a:cxnLst/>
              <a:rect l="l" t="t" r="r" b="b"/>
              <a:pathLst>
                <a:path w="1705" h="1705" extrusionOk="0">
                  <a:moveTo>
                    <a:pt x="860" y="0"/>
                  </a:moveTo>
                  <a:lnTo>
                    <a:pt x="1" y="845"/>
                  </a:lnTo>
                  <a:lnTo>
                    <a:pt x="853" y="1704"/>
                  </a:lnTo>
                  <a:lnTo>
                    <a:pt x="1705" y="852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27"/>
            <p:cNvSpPr/>
            <p:nvPr/>
          </p:nvSpPr>
          <p:spPr>
            <a:xfrm>
              <a:off x="3704875" y="4706525"/>
              <a:ext cx="54425" cy="55175"/>
            </a:xfrm>
            <a:custGeom>
              <a:avLst/>
              <a:gdLst/>
              <a:ahLst/>
              <a:cxnLst/>
              <a:rect l="l" t="t" r="r" b="b"/>
              <a:pathLst>
                <a:path w="2177" h="2207" extrusionOk="0">
                  <a:moveTo>
                    <a:pt x="1325" y="0"/>
                  </a:moveTo>
                  <a:lnTo>
                    <a:pt x="1" y="1354"/>
                  </a:lnTo>
                  <a:lnTo>
                    <a:pt x="853" y="2206"/>
                  </a:lnTo>
                  <a:lnTo>
                    <a:pt x="2177" y="852"/>
                  </a:lnTo>
                  <a:lnTo>
                    <a:pt x="1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27"/>
            <p:cNvSpPr/>
            <p:nvPr/>
          </p:nvSpPr>
          <p:spPr>
            <a:xfrm>
              <a:off x="3676725" y="4691875"/>
              <a:ext cx="130325" cy="130875"/>
            </a:xfrm>
            <a:custGeom>
              <a:avLst/>
              <a:gdLst/>
              <a:ahLst/>
              <a:cxnLst/>
              <a:rect l="l" t="t" r="r" b="b"/>
              <a:pathLst>
                <a:path w="5213" h="5235" extrusionOk="0">
                  <a:moveTo>
                    <a:pt x="549" y="0"/>
                  </a:moveTo>
                  <a:lnTo>
                    <a:pt x="1" y="548"/>
                  </a:lnTo>
                  <a:lnTo>
                    <a:pt x="4657" y="5235"/>
                  </a:lnTo>
                  <a:lnTo>
                    <a:pt x="5213" y="4687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27"/>
            <p:cNvSpPr/>
            <p:nvPr/>
          </p:nvSpPr>
          <p:spPr>
            <a:xfrm>
              <a:off x="3251425" y="4382575"/>
              <a:ext cx="965325" cy="214025"/>
            </a:xfrm>
            <a:custGeom>
              <a:avLst/>
              <a:gdLst/>
              <a:ahLst/>
              <a:cxnLst/>
              <a:rect l="l" t="t" r="r" b="b"/>
              <a:pathLst>
                <a:path w="38613" h="8561" fill="none" extrusionOk="0">
                  <a:moveTo>
                    <a:pt x="34223" y="290"/>
                  </a:moveTo>
                  <a:cubicBezTo>
                    <a:pt x="34436" y="1629"/>
                    <a:pt x="36041" y="5319"/>
                    <a:pt x="38613" y="7351"/>
                  </a:cubicBezTo>
                  <a:moveTo>
                    <a:pt x="5783" y="1"/>
                  </a:moveTo>
                  <a:cubicBezTo>
                    <a:pt x="5349" y="2945"/>
                    <a:pt x="2412" y="7275"/>
                    <a:pt x="1" y="8560"/>
                  </a:cubicBezTo>
                </a:path>
              </a:pathLst>
            </a:custGeom>
            <a:noFill/>
            <a:ln w="19200" cap="flat" cmpd="sng">
              <a:solidFill>
                <a:srgbClr val="00AEEF"/>
              </a:solidFill>
              <a:prstDash val="solid"/>
              <a:miter lim="7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27"/>
            <p:cNvSpPr/>
            <p:nvPr/>
          </p:nvSpPr>
          <p:spPr>
            <a:xfrm>
              <a:off x="3675400" y="4694350"/>
              <a:ext cx="135650" cy="135250"/>
            </a:xfrm>
            <a:custGeom>
              <a:avLst/>
              <a:gdLst/>
              <a:ahLst/>
              <a:cxnLst/>
              <a:rect l="l" t="t" r="r" b="b"/>
              <a:pathLst>
                <a:path w="5426" h="5410" extrusionOk="0">
                  <a:moveTo>
                    <a:pt x="4878" y="0"/>
                  </a:moveTo>
                  <a:lnTo>
                    <a:pt x="1" y="4854"/>
                  </a:lnTo>
                  <a:lnTo>
                    <a:pt x="548" y="5410"/>
                  </a:lnTo>
                  <a:lnTo>
                    <a:pt x="5425" y="556"/>
                  </a:lnTo>
                  <a:lnTo>
                    <a:pt x="4878" y="0"/>
                  </a:ln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Google Shape;2004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Epigenetics and Health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05" name="Google Shape;2005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Epigenetic controls can increase the </a:t>
            </a:r>
            <a:r>
              <a:rPr lang="en" b="1">
                <a:solidFill>
                  <a:srgbClr val="CCCCCC"/>
                </a:solidFill>
              </a:rPr>
              <a:t>risk </a:t>
            </a:r>
            <a:r>
              <a:rPr lang="en">
                <a:solidFill>
                  <a:srgbClr val="CCCCCC"/>
                </a:solidFill>
              </a:rPr>
              <a:t>of developing </a:t>
            </a:r>
            <a:r>
              <a:rPr lang="en" b="1">
                <a:solidFill>
                  <a:srgbClr val="CCCCCC"/>
                </a:solidFill>
              </a:rPr>
              <a:t>cancer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Increased methylation of </a:t>
            </a:r>
            <a:r>
              <a:rPr lang="en" b="1">
                <a:solidFill>
                  <a:srgbClr val="CCCCCC"/>
                </a:solidFill>
              </a:rPr>
              <a:t>tumour suppressor </a:t>
            </a:r>
            <a:r>
              <a:rPr lang="en">
                <a:solidFill>
                  <a:srgbClr val="CCCCCC"/>
                </a:solidFill>
              </a:rPr>
              <a:t>genes can reduce their expression.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can lead to the growth of a cancerous tumour.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epigenome also has an influence on the development of </a:t>
            </a:r>
            <a:r>
              <a:rPr lang="en" b="1">
                <a:solidFill>
                  <a:srgbClr val="CCCCCC"/>
                </a:solidFill>
              </a:rPr>
              <a:t>other diseases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 </a:t>
            </a:r>
            <a:r>
              <a:rPr lang="en" b="1">
                <a:solidFill>
                  <a:srgbClr val="CCCCCC"/>
                </a:solidFill>
              </a:rPr>
              <a:t>duplication </a:t>
            </a:r>
            <a:r>
              <a:rPr lang="en">
                <a:solidFill>
                  <a:srgbClr val="CCCCCC"/>
                </a:solidFill>
              </a:rPr>
              <a:t>mutation in a gene called FMR1 on the </a:t>
            </a:r>
            <a:r>
              <a:rPr lang="en" b="1">
                <a:solidFill>
                  <a:srgbClr val="CCCCCC"/>
                </a:solidFill>
              </a:rPr>
              <a:t>X chromosome </a:t>
            </a:r>
            <a:r>
              <a:rPr lang="en">
                <a:solidFill>
                  <a:srgbClr val="CCCCCC"/>
                </a:solidFill>
              </a:rPr>
              <a:t>leads to a disease called </a:t>
            </a:r>
            <a:r>
              <a:rPr lang="en" b="1">
                <a:solidFill>
                  <a:srgbClr val="CCCCCC"/>
                </a:solidFill>
              </a:rPr>
              <a:t>Fragile X syndrome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FXS</a:t>
            </a:r>
            <a:r>
              <a:rPr lang="en">
                <a:solidFill>
                  <a:srgbClr val="CCCCCC"/>
                </a:solidFill>
              </a:rPr>
              <a:t>).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Sufferers of FXS have many more copies of the DNA sequence </a:t>
            </a:r>
            <a:r>
              <a:rPr lang="en" b="1">
                <a:solidFill>
                  <a:srgbClr val="CCCCCC"/>
                </a:solidFill>
              </a:rPr>
              <a:t>CGG </a:t>
            </a:r>
            <a:r>
              <a:rPr lang="en">
                <a:solidFill>
                  <a:srgbClr val="CCCCCC"/>
                </a:solidFill>
              </a:rPr>
              <a:t>than normal</a:t>
            </a:r>
            <a:r>
              <a:rPr lang="en" b="1">
                <a:solidFill>
                  <a:srgbClr val="CCCCCC"/>
                </a:solidFill>
              </a:rPr>
              <a:t>.</a:t>
            </a:r>
            <a:endParaRPr b="1"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CGG is a sequence containing a </a:t>
            </a:r>
            <a:r>
              <a:rPr lang="en" b="1">
                <a:solidFill>
                  <a:srgbClr val="CCCCCC"/>
                </a:solidFill>
              </a:rPr>
              <a:t>CpG </a:t>
            </a:r>
            <a:r>
              <a:rPr lang="en">
                <a:solidFill>
                  <a:srgbClr val="CCCCCC"/>
                </a:solidFill>
              </a:rPr>
              <a:t>site.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An increased number of CpG sites leads to </a:t>
            </a:r>
            <a:r>
              <a:rPr lang="en" b="1">
                <a:solidFill>
                  <a:srgbClr val="CCCCCC"/>
                </a:solidFill>
              </a:rPr>
              <a:t>increased methylation </a:t>
            </a:r>
            <a:r>
              <a:rPr lang="en">
                <a:solidFill>
                  <a:srgbClr val="CCCCCC"/>
                </a:solidFill>
              </a:rPr>
              <a:t>of the DNA.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switches the FMR1 gene </a:t>
            </a:r>
            <a:r>
              <a:rPr lang="en" b="1">
                <a:solidFill>
                  <a:srgbClr val="CCCCCC"/>
                </a:solidFill>
              </a:rPr>
              <a:t>off </a:t>
            </a:r>
            <a:r>
              <a:rPr lang="en">
                <a:solidFill>
                  <a:srgbClr val="CCCCCC"/>
                </a:solidFill>
              </a:rPr>
              <a:t>- the FMR protein is </a:t>
            </a:r>
            <a:r>
              <a:rPr lang="en" b="1">
                <a:solidFill>
                  <a:srgbClr val="CCCCCC"/>
                </a:solidFill>
              </a:rPr>
              <a:t>not produced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Lack of the FMR protein leads to a wide range of </a:t>
            </a:r>
            <a:r>
              <a:rPr lang="en" b="1">
                <a:solidFill>
                  <a:srgbClr val="CCCCCC"/>
                </a:solidFill>
              </a:rPr>
              <a:t>learning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behavioural difficulties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2006" name="Google Shape;2006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2012" name="Google Shape;2012;p29"/>
          <p:cNvSpPr txBox="1"/>
          <p:nvPr/>
        </p:nvSpPr>
        <p:spPr>
          <a:xfrm>
            <a:off x="5129250" y="1617450"/>
            <a:ext cx="33432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epigenome can have a profound impact on the health of an individual.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Individuals with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Fragile X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syndrome suffer from a lack of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FMR protein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This leads to a wide range of learning and behavioural difficulties. 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013" name="Google Shape;201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319733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4" name="Google Shape;2014;p29"/>
          <p:cNvCxnSpPr/>
          <p:nvPr/>
        </p:nvCxnSpPr>
        <p:spPr>
          <a:xfrm>
            <a:off x="4319725" y="-3600"/>
            <a:ext cx="0" cy="5150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Google Shape;2019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Epigenetics and Health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20" name="Google Shape;2020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7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Medical conditions that are caused by epigenetics are </a:t>
            </a:r>
            <a:r>
              <a:rPr lang="en" b="1">
                <a:solidFill>
                  <a:srgbClr val="CCCCCC"/>
                </a:solidFill>
              </a:rPr>
              <a:t>reversible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Chemical compounds can be </a:t>
            </a:r>
            <a:r>
              <a:rPr lang="en" b="1">
                <a:solidFill>
                  <a:srgbClr val="CCCCCC"/>
                </a:solidFill>
              </a:rPr>
              <a:t>added </a:t>
            </a:r>
            <a:r>
              <a:rPr lang="en">
                <a:solidFill>
                  <a:srgbClr val="CCCCCC"/>
                </a:solidFill>
              </a:rPr>
              <a:t>or </a:t>
            </a:r>
            <a:r>
              <a:rPr lang="en" b="1">
                <a:solidFill>
                  <a:srgbClr val="CCCCCC"/>
                </a:solidFill>
              </a:rPr>
              <a:t>removed </a:t>
            </a:r>
            <a:r>
              <a:rPr lang="en">
                <a:solidFill>
                  <a:srgbClr val="CCCCCC"/>
                </a:solidFill>
              </a:rPr>
              <a:t>to counteract epigenetic influences.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rate of methylation at CpG sites can be </a:t>
            </a:r>
            <a:r>
              <a:rPr lang="en" b="1">
                <a:solidFill>
                  <a:srgbClr val="CCCCCC"/>
                </a:solidFill>
              </a:rPr>
              <a:t>prevented </a:t>
            </a:r>
            <a:r>
              <a:rPr lang="en">
                <a:solidFill>
                  <a:srgbClr val="CCCCCC"/>
                </a:solidFill>
              </a:rPr>
              <a:t>or </a:t>
            </a:r>
            <a:r>
              <a:rPr lang="en" b="1">
                <a:solidFill>
                  <a:srgbClr val="CCCCCC"/>
                </a:solidFill>
              </a:rPr>
              <a:t>slowed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Azacitidine is a chemotherapy drug that </a:t>
            </a:r>
            <a:r>
              <a:rPr lang="en" b="1">
                <a:solidFill>
                  <a:srgbClr val="CCCCCC"/>
                </a:solidFill>
              </a:rPr>
              <a:t>prevents </a:t>
            </a:r>
            <a:r>
              <a:rPr lang="en">
                <a:solidFill>
                  <a:srgbClr val="CCCCCC"/>
                </a:solidFill>
              </a:rPr>
              <a:t>the methylation of </a:t>
            </a:r>
            <a:r>
              <a:rPr lang="en" b="1">
                <a:solidFill>
                  <a:srgbClr val="CCCCCC"/>
                </a:solidFill>
              </a:rPr>
              <a:t>tumour suppressor </a:t>
            </a:r>
            <a:r>
              <a:rPr lang="en">
                <a:solidFill>
                  <a:srgbClr val="CCCCCC"/>
                </a:solidFill>
              </a:rPr>
              <a:t>genes.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</a:t>
            </a:r>
            <a:r>
              <a:rPr lang="en" b="1">
                <a:solidFill>
                  <a:srgbClr val="CCCCCC"/>
                </a:solidFill>
              </a:rPr>
              <a:t>reactivates </a:t>
            </a:r>
            <a:r>
              <a:rPr lang="en">
                <a:solidFill>
                  <a:srgbClr val="CCCCCC"/>
                </a:solidFill>
              </a:rPr>
              <a:t>the tumour suppressor genes, slowing the rate of tumour growth.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deacetylation of histones can also be </a:t>
            </a:r>
            <a:r>
              <a:rPr lang="en" b="1">
                <a:solidFill>
                  <a:srgbClr val="CCCCCC"/>
                </a:solidFill>
              </a:rPr>
              <a:t>prevented </a:t>
            </a:r>
            <a:r>
              <a:rPr lang="en">
                <a:solidFill>
                  <a:srgbClr val="CCCCCC"/>
                </a:solidFill>
              </a:rPr>
              <a:t>or </a:t>
            </a:r>
            <a:r>
              <a:rPr lang="en" b="1">
                <a:solidFill>
                  <a:srgbClr val="CCCCCC"/>
                </a:solidFill>
              </a:rPr>
              <a:t>slowed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b="1">
                <a:solidFill>
                  <a:srgbClr val="CCCCCC"/>
                </a:solidFill>
              </a:rPr>
              <a:t>HDAC inhibitors </a:t>
            </a:r>
            <a:r>
              <a:rPr lang="en">
                <a:solidFill>
                  <a:srgbClr val="CCCCCC"/>
                </a:solidFill>
              </a:rPr>
              <a:t>are drugs that prevent HDACs from removing acetyl groups from histones.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Vorinostat is a HDAC inhibitor that ensures genes </a:t>
            </a:r>
            <a:r>
              <a:rPr lang="en" b="1">
                <a:solidFill>
                  <a:srgbClr val="CCCCCC"/>
                </a:solidFill>
              </a:rPr>
              <a:t>remain acetylated</a:t>
            </a:r>
            <a:r>
              <a:rPr lang="en">
                <a:solidFill>
                  <a:srgbClr val="CCCCCC"/>
                </a:solidFill>
              </a:rPr>
              <a:t> and are transcribed and translated into </a:t>
            </a:r>
            <a:r>
              <a:rPr lang="en" b="1">
                <a:solidFill>
                  <a:srgbClr val="CCCCCC"/>
                </a:solidFill>
              </a:rPr>
              <a:t>protein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2021" name="Google Shape;2021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grpSp>
        <p:nvGrpSpPr>
          <p:cNvPr id="2022" name="Google Shape;2022;p30"/>
          <p:cNvGrpSpPr/>
          <p:nvPr/>
        </p:nvGrpSpPr>
        <p:grpSpPr>
          <a:xfrm>
            <a:off x="1570400" y="3688513"/>
            <a:ext cx="6003200" cy="946394"/>
            <a:chOff x="1586200" y="3698038"/>
            <a:chExt cx="6003200" cy="946394"/>
          </a:xfrm>
        </p:grpSpPr>
        <p:grpSp>
          <p:nvGrpSpPr>
            <p:cNvPr id="2023" name="Google Shape;2023;p30"/>
            <p:cNvGrpSpPr/>
            <p:nvPr/>
          </p:nvGrpSpPr>
          <p:grpSpPr>
            <a:xfrm>
              <a:off x="1586200" y="3698038"/>
              <a:ext cx="2891317" cy="946394"/>
              <a:chOff x="1185775" y="3869263"/>
              <a:chExt cx="2891317" cy="946394"/>
            </a:xfrm>
          </p:grpSpPr>
          <p:sp>
            <p:nvSpPr>
              <p:cNvPr id="2024" name="Google Shape;2024;p30"/>
              <p:cNvSpPr/>
              <p:nvPr/>
            </p:nvSpPr>
            <p:spPr>
              <a:xfrm>
                <a:off x="1227197" y="4414970"/>
                <a:ext cx="9718" cy="191451"/>
              </a:xfrm>
              <a:custGeom>
                <a:avLst/>
                <a:gdLst/>
                <a:ahLst/>
                <a:cxnLst/>
                <a:rect l="l" t="t" r="r" b="b"/>
                <a:pathLst>
                  <a:path w="956" h="18147" extrusionOk="0">
                    <a:moveTo>
                      <a:pt x="0" y="1"/>
                    </a:moveTo>
                    <a:lnTo>
                      <a:pt x="0" y="18147"/>
                    </a:lnTo>
                    <a:lnTo>
                      <a:pt x="956" y="18147"/>
                    </a:lnTo>
                    <a:lnTo>
                      <a:pt x="9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30"/>
              <p:cNvSpPr/>
              <p:nvPr/>
            </p:nvSpPr>
            <p:spPr>
              <a:xfrm>
                <a:off x="1389644" y="4602043"/>
                <a:ext cx="164724" cy="104129"/>
              </a:xfrm>
              <a:custGeom>
                <a:avLst/>
                <a:gdLst/>
                <a:ahLst/>
                <a:cxnLst/>
                <a:rect l="l" t="t" r="r" b="b"/>
                <a:pathLst>
                  <a:path w="16205" h="9870" extrusionOk="0">
                    <a:moveTo>
                      <a:pt x="15727" y="1"/>
                    </a:moveTo>
                    <a:lnTo>
                      <a:pt x="1" y="9074"/>
                    </a:lnTo>
                    <a:lnTo>
                      <a:pt x="478" y="9870"/>
                    </a:lnTo>
                    <a:lnTo>
                      <a:pt x="16205" y="829"/>
                    </a:lnTo>
                    <a:lnTo>
                      <a:pt x="1572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30"/>
              <p:cNvSpPr/>
              <p:nvPr/>
            </p:nvSpPr>
            <p:spPr>
              <a:xfrm>
                <a:off x="1389644" y="4314555"/>
                <a:ext cx="164399" cy="104456"/>
              </a:xfrm>
              <a:custGeom>
                <a:avLst/>
                <a:gdLst/>
                <a:ahLst/>
                <a:cxnLst/>
                <a:rect l="l" t="t" r="r" b="b"/>
                <a:pathLst>
                  <a:path w="16173" h="9901" extrusionOk="0">
                    <a:moveTo>
                      <a:pt x="478" y="0"/>
                    </a:moveTo>
                    <a:lnTo>
                      <a:pt x="1" y="828"/>
                    </a:lnTo>
                    <a:lnTo>
                      <a:pt x="15695" y="9901"/>
                    </a:lnTo>
                    <a:lnTo>
                      <a:pt x="16173" y="9073"/>
                    </a:lnTo>
                    <a:lnTo>
                      <a:pt x="47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30"/>
              <p:cNvSpPr/>
              <p:nvPr/>
            </p:nvSpPr>
            <p:spPr>
              <a:xfrm>
                <a:off x="1185775" y="4262828"/>
                <a:ext cx="544305" cy="495069"/>
              </a:xfrm>
              <a:custGeom>
                <a:avLst/>
                <a:gdLst/>
                <a:ahLst/>
                <a:cxnLst/>
                <a:rect l="l" t="t" r="r" b="b"/>
                <a:pathLst>
                  <a:path w="53547" h="46926" extrusionOk="0">
                    <a:moveTo>
                      <a:pt x="20311" y="1115"/>
                    </a:moveTo>
                    <a:lnTo>
                      <a:pt x="39699" y="12289"/>
                    </a:lnTo>
                    <a:lnTo>
                      <a:pt x="39699" y="34159"/>
                    </a:lnTo>
                    <a:lnTo>
                      <a:pt x="39699" y="34669"/>
                    </a:lnTo>
                    <a:lnTo>
                      <a:pt x="39667" y="34669"/>
                    </a:lnTo>
                    <a:lnTo>
                      <a:pt x="39221" y="34955"/>
                    </a:lnTo>
                    <a:lnTo>
                      <a:pt x="20279" y="45875"/>
                    </a:lnTo>
                    <a:lnTo>
                      <a:pt x="892" y="34701"/>
                    </a:lnTo>
                    <a:lnTo>
                      <a:pt x="892" y="34159"/>
                    </a:lnTo>
                    <a:lnTo>
                      <a:pt x="892" y="12830"/>
                    </a:lnTo>
                    <a:lnTo>
                      <a:pt x="892" y="12289"/>
                    </a:lnTo>
                    <a:lnTo>
                      <a:pt x="1338" y="12034"/>
                    </a:lnTo>
                    <a:lnTo>
                      <a:pt x="20311" y="1115"/>
                    </a:lnTo>
                    <a:close/>
                    <a:moveTo>
                      <a:pt x="20311" y="1"/>
                    </a:moveTo>
                    <a:lnTo>
                      <a:pt x="20088" y="128"/>
                    </a:lnTo>
                    <a:lnTo>
                      <a:pt x="223" y="11589"/>
                    </a:lnTo>
                    <a:lnTo>
                      <a:pt x="1" y="11716"/>
                    </a:lnTo>
                    <a:lnTo>
                      <a:pt x="1" y="11971"/>
                    </a:lnTo>
                    <a:lnTo>
                      <a:pt x="1" y="12767"/>
                    </a:lnTo>
                    <a:lnTo>
                      <a:pt x="1" y="34159"/>
                    </a:lnTo>
                    <a:lnTo>
                      <a:pt x="1" y="34955"/>
                    </a:lnTo>
                    <a:lnTo>
                      <a:pt x="1" y="35210"/>
                    </a:lnTo>
                    <a:lnTo>
                      <a:pt x="223" y="35337"/>
                    </a:lnTo>
                    <a:lnTo>
                      <a:pt x="892" y="35751"/>
                    </a:lnTo>
                    <a:lnTo>
                      <a:pt x="19356" y="46416"/>
                    </a:lnTo>
                    <a:lnTo>
                      <a:pt x="20057" y="46798"/>
                    </a:lnTo>
                    <a:lnTo>
                      <a:pt x="20279" y="46925"/>
                    </a:lnTo>
                    <a:lnTo>
                      <a:pt x="20534" y="46798"/>
                    </a:lnTo>
                    <a:lnTo>
                      <a:pt x="40367" y="35337"/>
                    </a:lnTo>
                    <a:lnTo>
                      <a:pt x="40622" y="35210"/>
                    </a:lnTo>
                    <a:lnTo>
                      <a:pt x="40622" y="34955"/>
                    </a:lnTo>
                    <a:lnTo>
                      <a:pt x="40622" y="34159"/>
                    </a:lnTo>
                    <a:lnTo>
                      <a:pt x="40622" y="12289"/>
                    </a:lnTo>
                    <a:lnTo>
                      <a:pt x="53547" y="4808"/>
                    </a:lnTo>
                    <a:lnTo>
                      <a:pt x="53069" y="3980"/>
                    </a:lnTo>
                    <a:lnTo>
                      <a:pt x="40144" y="11461"/>
                    </a:lnTo>
                    <a:lnTo>
                      <a:pt x="20566" y="128"/>
                    </a:lnTo>
                    <a:lnTo>
                      <a:pt x="2031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30"/>
              <p:cNvSpPr/>
              <p:nvPr/>
            </p:nvSpPr>
            <p:spPr>
              <a:xfrm>
                <a:off x="1861138" y="4105992"/>
                <a:ext cx="1685001" cy="436622"/>
              </a:xfrm>
              <a:custGeom>
                <a:avLst/>
                <a:gdLst/>
                <a:ahLst/>
                <a:cxnLst/>
                <a:rect l="l" t="t" r="r" b="b"/>
                <a:pathLst>
                  <a:path w="165765" h="41386" extrusionOk="0">
                    <a:moveTo>
                      <a:pt x="149815" y="0"/>
                    </a:moveTo>
                    <a:lnTo>
                      <a:pt x="149815" y="16331"/>
                    </a:lnTo>
                    <a:lnTo>
                      <a:pt x="132943" y="26041"/>
                    </a:lnTo>
                    <a:lnTo>
                      <a:pt x="132529" y="26327"/>
                    </a:lnTo>
                    <a:lnTo>
                      <a:pt x="132083" y="26041"/>
                    </a:lnTo>
                    <a:lnTo>
                      <a:pt x="112887" y="14994"/>
                    </a:lnTo>
                    <a:lnTo>
                      <a:pt x="112664" y="14867"/>
                    </a:lnTo>
                    <a:lnTo>
                      <a:pt x="112409" y="14994"/>
                    </a:lnTo>
                    <a:lnTo>
                      <a:pt x="93276" y="26041"/>
                    </a:lnTo>
                    <a:lnTo>
                      <a:pt x="92799" y="26327"/>
                    </a:lnTo>
                    <a:lnTo>
                      <a:pt x="73889" y="15376"/>
                    </a:lnTo>
                    <a:lnTo>
                      <a:pt x="73220" y="14994"/>
                    </a:lnTo>
                    <a:lnTo>
                      <a:pt x="72997" y="14867"/>
                    </a:lnTo>
                    <a:lnTo>
                      <a:pt x="72743" y="14994"/>
                    </a:lnTo>
                    <a:lnTo>
                      <a:pt x="72042" y="15376"/>
                    </a:lnTo>
                    <a:lnTo>
                      <a:pt x="53132" y="26327"/>
                    </a:lnTo>
                    <a:lnTo>
                      <a:pt x="52655" y="26041"/>
                    </a:lnTo>
                    <a:lnTo>
                      <a:pt x="34191" y="15376"/>
                    </a:lnTo>
                    <a:lnTo>
                      <a:pt x="33490" y="14994"/>
                    </a:lnTo>
                    <a:lnTo>
                      <a:pt x="33267" y="14867"/>
                    </a:lnTo>
                    <a:lnTo>
                      <a:pt x="33045" y="14994"/>
                    </a:lnTo>
                    <a:lnTo>
                      <a:pt x="13403" y="26327"/>
                    </a:lnTo>
                    <a:lnTo>
                      <a:pt x="478" y="18846"/>
                    </a:lnTo>
                    <a:lnTo>
                      <a:pt x="0" y="19674"/>
                    </a:lnTo>
                    <a:lnTo>
                      <a:pt x="10856" y="25977"/>
                    </a:lnTo>
                    <a:lnTo>
                      <a:pt x="10856" y="41385"/>
                    </a:lnTo>
                    <a:lnTo>
                      <a:pt x="11811" y="41385"/>
                    </a:lnTo>
                    <a:lnTo>
                      <a:pt x="11811" y="26518"/>
                    </a:lnTo>
                    <a:lnTo>
                      <a:pt x="13180" y="27282"/>
                    </a:lnTo>
                    <a:lnTo>
                      <a:pt x="13403" y="27442"/>
                    </a:lnTo>
                    <a:lnTo>
                      <a:pt x="13657" y="27282"/>
                    </a:lnTo>
                    <a:lnTo>
                      <a:pt x="14994" y="26518"/>
                    </a:lnTo>
                    <a:lnTo>
                      <a:pt x="14994" y="41385"/>
                    </a:lnTo>
                    <a:lnTo>
                      <a:pt x="15949" y="41385"/>
                    </a:lnTo>
                    <a:lnTo>
                      <a:pt x="15949" y="25977"/>
                    </a:lnTo>
                    <a:lnTo>
                      <a:pt x="32822" y="16236"/>
                    </a:lnTo>
                    <a:lnTo>
                      <a:pt x="33267" y="15981"/>
                    </a:lnTo>
                    <a:lnTo>
                      <a:pt x="52177" y="26900"/>
                    </a:lnTo>
                    <a:lnTo>
                      <a:pt x="52878" y="27282"/>
                    </a:lnTo>
                    <a:lnTo>
                      <a:pt x="53132" y="27442"/>
                    </a:lnTo>
                    <a:lnTo>
                      <a:pt x="53355" y="27282"/>
                    </a:lnTo>
                    <a:lnTo>
                      <a:pt x="54056" y="26900"/>
                    </a:lnTo>
                    <a:lnTo>
                      <a:pt x="72520" y="16236"/>
                    </a:lnTo>
                    <a:lnTo>
                      <a:pt x="72997" y="15981"/>
                    </a:lnTo>
                    <a:lnTo>
                      <a:pt x="73411" y="16236"/>
                    </a:lnTo>
                    <a:lnTo>
                      <a:pt x="91876" y="26900"/>
                    </a:lnTo>
                    <a:lnTo>
                      <a:pt x="92576" y="27282"/>
                    </a:lnTo>
                    <a:lnTo>
                      <a:pt x="92799" y="27442"/>
                    </a:lnTo>
                    <a:lnTo>
                      <a:pt x="93053" y="27282"/>
                    </a:lnTo>
                    <a:lnTo>
                      <a:pt x="93754" y="26900"/>
                    </a:lnTo>
                    <a:lnTo>
                      <a:pt x="112664" y="15981"/>
                    </a:lnTo>
                    <a:lnTo>
                      <a:pt x="131605" y="26900"/>
                    </a:lnTo>
                    <a:lnTo>
                      <a:pt x="132274" y="27282"/>
                    </a:lnTo>
                    <a:lnTo>
                      <a:pt x="132529" y="27442"/>
                    </a:lnTo>
                    <a:lnTo>
                      <a:pt x="132752" y="27282"/>
                    </a:lnTo>
                    <a:lnTo>
                      <a:pt x="133420" y="26900"/>
                    </a:lnTo>
                    <a:lnTo>
                      <a:pt x="152362" y="15981"/>
                    </a:lnTo>
                    <a:lnTo>
                      <a:pt x="152808" y="16236"/>
                    </a:lnTo>
                    <a:lnTo>
                      <a:pt x="165319" y="23430"/>
                    </a:lnTo>
                    <a:lnTo>
                      <a:pt x="165764" y="22603"/>
                    </a:lnTo>
                    <a:lnTo>
                      <a:pt x="154909" y="16331"/>
                    </a:lnTo>
                    <a:lnTo>
                      <a:pt x="154909" y="0"/>
                    </a:lnTo>
                    <a:lnTo>
                      <a:pt x="153954" y="0"/>
                    </a:lnTo>
                    <a:lnTo>
                      <a:pt x="153954" y="15790"/>
                    </a:lnTo>
                    <a:lnTo>
                      <a:pt x="152617" y="14994"/>
                    </a:lnTo>
                    <a:lnTo>
                      <a:pt x="152362" y="14867"/>
                    </a:lnTo>
                    <a:lnTo>
                      <a:pt x="152139" y="14994"/>
                    </a:lnTo>
                    <a:lnTo>
                      <a:pt x="150770" y="15790"/>
                    </a:lnTo>
                    <a:lnTo>
                      <a:pt x="15077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30"/>
              <p:cNvSpPr/>
              <p:nvPr/>
            </p:nvSpPr>
            <p:spPr>
              <a:xfrm>
                <a:off x="3677186" y="4308510"/>
                <a:ext cx="65056" cy="44679"/>
              </a:xfrm>
              <a:custGeom>
                <a:avLst/>
                <a:gdLst/>
                <a:ahLst/>
                <a:cxnLst/>
                <a:rect l="l" t="t" r="r" b="b"/>
                <a:pathLst>
                  <a:path w="6400" h="4235" extrusionOk="0">
                    <a:moveTo>
                      <a:pt x="5922" y="0"/>
                    </a:moveTo>
                    <a:lnTo>
                      <a:pt x="0" y="3407"/>
                    </a:lnTo>
                    <a:lnTo>
                      <a:pt x="478" y="4234"/>
                    </a:lnTo>
                    <a:lnTo>
                      <a:pt x="6399" y="828"/>
                    </a:lnTo>
                    <a:lnTo>
                      <a:pt x="592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2030" name="Google Shape;2030;p30"/>
              <p:cNvSpPr txBox="1"/>
              <p:nvPr/>
            </p:nvSpPr>
            <p:spPr>
              <a:xfrm>
                <a:off x="1458100" y="4140575"/>
                <a:ext cx="6801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N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031" name="Google Shape;2031;p30"/>
              <p:cNvSpPr txBox="1"/>
              <p:nvPr/>
            </p:nvSpPr>
            <p:spPr>
              <a:xfrm>
                <a:off x="1653627" y="4492557"/>
                <a:ext cx="6801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dirty="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O</a:t>
                </a:r>
                <a:endParaRPr sz="9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032" name="Google Shape;2032;p30"/>
              <p:cNvSpPr txBox="1"/>
              <p:nvPr/>
            </p:nvSpPr>
            <p:spPr>
              <a:xfrm>
                <a:off x="3073550" y="3869263"/>
                <a:ext cx="6801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dirty="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O</a:t>
                </a:r>
                <a:endParaRPr sz="9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033" name="Google Shape;2033;p30"/>
              <p:cNvSpPr txBox="1"/>
              <p:nvPr/>
            </p:nvSpPr>
            <p:spPr>
              <a:xfrm>
                <a:off x="3420900" y="4205213"/>
                <a:ext cx="3786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N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034" name="Google Shape;2034;p30"/>
              <p:cNvSpPr txBox="1"/>
              <p:nvPr/>
            </p:nvSpPr>
            <p:spPr>
              <a:xfrm>
                <a:off x="3637292" y="4162753"/>
                <a:ext cx="4398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dirty="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OH</a:t>
                </a:r>
                <a:endParaRPr sz="9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2035" name="Google Shape;2035;p30"/>
            <p:cNvSpPr txBox="1"/>
            <p:nvPr/>
          </p:nvSpPr>
          <p:spPr>
            <a:xfrm>
              <a:off x="4572000" y="3889675"/>
              <a:ext cx="3017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The </a:t>
              </a:r>
              <a:r>
                <a:rPr lang="en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HDAC inhibitor </a:t>
              </a:r>
              <a:r>
                <a:rPr lang="en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vorinostat.</a:t>
              </a:r>
              <a:endParaRPr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Google Shape;2040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Genotype and Environment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41" name="Google Shape;2041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The </a:t>
            </a:r>
            <a:r>
              <a:rPr lang="en" sz="1500" b="1">
                <a:solidFill>
                  <a:srgbClr val="CCCCCC"/>
                </a:solidFill>
              </a:rPr>
              <a:t>phenotype </a:t>
            </a:r>
            <a:r>
              <a:rPr lang="en" sz="1500">
                <a:solidFill>
                  <a:srgbClr val="CCCCCC"/>
                </a:solidFill>
              </a:rPr>
              <a:t>of an organism is determined by a </a:t>
            </a:r>
            <a:r>
              <a:rPr lang="en" sz="1500" b="1">
                <a:solidFill>
                  <a:srgbClr val="CCCCCC"/>
                </a:solidFill>
              </a:rPr>
              <a:t>combination </a:t>
            </a:r>
            <a:r>
              <a:rPr lang="en" sz="1500">
                <a:solidFill>
                  <a:srgbClr val="CCCCCC"/>
                </a:solidFill>
              </a:rPr>
              <a:t>of genotype and environment.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The phenotype can be seen as an </a:t>
            </a:r>
            <a:r>
              <a:rPr lang="en" sz="1100" b="1">
                <a:solidFill>
                  <a:srgbClr val="CCCCCC"/>
                </a:solidFill>
              </a:rPr>
              <a:t>interaction </a:t>
            </a:r>
            <a:r>
              <a:rPr lang="en" sz="1100">
                <a:solidFill>
                  <a:srgbClr val="CCCCCC"/>
                </a:solidFill>
              </a:rPr>
              <a:t>between genetic and environmental factors.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There are a number of examples of </a:t>
            </a:r>
            <a:r>
              <a:rPr lang="en" sz="1500" b="1">
                <a:solidFill>
                  <a:srgbClr val="CCCCCC"/>
                </a:solidFill>
              </a:rPr>
              <a:t>diseases </a:t>
            </a:r>
            <a:r>
              <a:rPr lang="en" sz="1500">
                <a:solidFill>
                  <a:srgbClr val="CCCCCC"/>
                </a:solidFill>
              </a:rPr>
              <a:t>whose origins have </a:t>
            </a:r>
            <a:r>
              <a:rPr lang="en" sz="1500" b="1">
                <a:solidFill>
                  <a:srgbClr val="CCCCCC"/>
                </a:solidFill>
              </a:rPr>
              <a:t>both </a:t>
            </a:r>
            <a:r>
              <a:rPr lang="en" sz="1500">
                <a:solidFill>
                  <a:srgbClr val="CCCCCC"/>
                </a:solidFill>
              </a:rPr>
              <a:t>genetic and environmental contributors.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 b="1">
                <a:solidFill>
                  <a:srgbClr val="CCCCCC"/>
                </a:solidFill>
              </a:rPr>
              <a:t>Autism </a:t>
            </a:r>
            <a:r>
              <a:rPr lang="en" sz="1100">
                <a:solidFill>
                  <a:srgbClr val="CCCCCC"/>
                </a:solidFill>
              </a:rPr>
              <a:t>- research has suggested that exposure to </a:t>
            </a:r>
            <a:r>
              <a:rPr lang="en" sz="1100" b="1">
                <a:solidFill>
                  <a:srgbClr val="CCCCCC"/>
                </a:solidFill>
              </a:rPr>
              <a:t>air pollution </a:t>
            </a:r>
            <a:r>
              <a:rPr lang="en" sz="1100">
                <a:solidFill>
                  <a:srgbClr val="CCCCCC"/>
                </a:solidFill>
              </a:rPr>
              <a:t>or </a:t>
            </a:r>
            <a:r>
              <a:rPr lang="en" sz="1100" b="1">
                <a:solidFill>
                  <a:srgbClr val="CCCCCC"/>
                </a:solidFill>
              </a:rPr>
              <a:t>pesticides </a:t>
            </a:r>
            <a:r>
              <a:rPr lang="en" sz="1100">
                <a:solidFill>
                  <a:srgbClr val="CCCCCC"/>
                </a:solidFill>
              </a:rPr>
              <a:t>contribute to an increased risk of autism in those who are already </a:t>
            </a:r>
            <a:r>
              <a:rPr lang="en" sz="1100" b="1">
                <a:solidFill>
                  <a:srgbClr val="CCCCCC"/>
                </a:solidFill>
              </a:rPr>
              <a:t>genetically susceptible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 b="1">
                <a:solidFill>
                  <a:srgbClr val="CCCCCC"/>
                </a:solidFill>
              </a:rPr>
              <a:t>Breast cancer</a:t>
            </a:r>
            <a:r>
              <a:rPr lang="en" sz="1100">
                <a:solidFill>
                  <a:srgbClr val="CCCCCC"/>
                </a:solidFill>
              </a:rPr>
              <a:t> - research has shown that breast cancer is caused by a combination of genetic and environmental risk factors. Exposure to </a:t>
            </a:r>
            <a:r>
              <a:rPr lang="en" sz="1100" b="1">
                <a:solidFill>
                  <a:srgbClr val="CCCCCC"/>
                </a:solidFill>
              </a:rPr>
              <a:t>hormone therapies </a:t>
            </a:r>
            <a:r>
              <a:rPr lang="en" sz="1100">
                <a:solidFill>
                  <a:srgbClr val="CCCCCC"/>
                </a:solidFill>
              </a:rPr>
              <a:t>and increased </a:t>
            </a:r>
            <a:r>
              <a:rPr lang="en" sz="1100" b="1">
                <a:solidFill>
                  <a:srgbClr val="CCCCCC"/>
                </a:solidFill>
              </a:rPr>
              <a:t>alcohol intake </a:t>
            </a:r>
            <a:r>
              <a:rPr lang="en" sz="1100">
                <a:solidFill>
                  <a:srgbClr val="CCCCCC"/>
                </a:solidFill>
              </a:rPr>
              <a:t>have both been shown to increase the risk of breast cancer.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 b="1">
                <a:solidFill>
                  <a:srgbClr val="CCCCCC"/>
                </a:solidFill>
              </a:rPr>
              <a:t>Parkinson’s disease</a:t>
            </a:r>
            <a:r>
              <a:rPr lang="en" sz="1100">
                <a:solidFill>
                  <a:srgbClr val="CCCCCC"/>
                </a:solidFill>
              </a:rPr>
              <a:t> - poor </a:t>
            </a:r>
            <a:r>
              <a:rPr lang="en" sz="1100" b="1">
                <a:solidFill>
                  <a:srgbClr val="CCCCCC"/>
                </a:solidFill>
              </a:rPr>
              <a:t>nutrition </a:t>
            </a:r>
            <a:r>
              <a:rPr lang="en" sz="1100">
                <a:solidFill>
                  <a:srgbClr val="CCCCCC"/>
                </a:solidFill>
              </a:rPr>
              <a:t>and </a:t>
            </a:r>
            <a:r>
              <a:rPr lang="en" sz="1100" b="1">
                <a:solidFill>
                  <a:srgbClr val="CCCCCC"/>
                </a:solidFill>
              </a:rPr>
              <a:t>nicotine </a:t>
            </a:r>
            <a:r>
              <a:rPr lang="en" sz="1100">
                <a:solidFill>
                  <a:srgbClr val="CCCCCC"/>
                </a:solidFill>
              </a:rPr>
              <a:t>consumption both have a stronger impact in those who are </a:t>
            </a:r>
            <a:r>
              <a:rPr lang="en" sz="1100" b="1">
                <a:solidFill>
                  <a:srgbClr val="CCCCCC"/>
                </a:solidFill>
              </a:rPr>
              <a:t>genetically susceptible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Research on the effects of genotype and environment are often undertaken on groups of </a:t>
            </a:r>
            <a:r>
              <a:rPr lang="en" sz="1500" b="1">
                <a:solidFill>
                  <a:srgbClr val="CCCCCC"/>
                </a:solidFill>
              </a:rPr>
              <a:t>identical twins</a:t>
            </a:r>
            <a:r>
              <a:rPr lang="en" sz="1500">
                <a:solidFill>
                  <a:srgbClr val="CCCCCC"/>
                </a:solidFill>
              </a:rPr>
              <a:t>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This is because identical twins have </a:t>
            </a:r>
            <a:r>
              <a:rPr lang="en" sz="1100" b="1">
                <a:solidFill>
                  <a:srgbClr val="CCCCCC"/>
                </a:solidFill>
              </a:rPr>
              <a:t>identical genotypes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Any changes to the phenotype must therefore be as a result of the </a:t>
            </a:r>
            <a:r>
              <a:rPr lang="en" sz="1100" b="1">
                <a:solidFill>
                  <a:srgbClr val="CCCCCC"/>
                </a:solidFill>
              </a:rPr>
              <a:t>environment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</p:txBody>
      </p:sp>
      <p:sp>
        <p:nvSpPr>
          <p:cNvPr id="2042" name="Google Shape;2042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Transcription Factors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3.8.2.2 - Regulation of transcription and translation.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During </a:t>
            </a:r>
            <a:r>
              <a:rPr lang="en" b="1">
                <a:solidFill>
                  <a:srgbClr val="CCCCCC"/>
                </a:solidFill>
              </a:rPr>
              <a:t>transcription</a:t>
            </a:r>
            <a:r>
              <a:rPr lang="en">
                <a:solidFill>
                  <a:srgbClr val="CCCCCC"/>
                </a:solidFill>
              </a:rPr>
              <a:t>, a section of DNA is copied into </a:t>
            </a:r>
            <a:r>
              <a:rPr lang="en" b="1">
                <a:solidFill>
                  <a:srgbClr val="CCCCCC"/>
                </a:solidFill>
              </a:rPr>
              <a:t>mRNA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 section of DNA that codes for a </a:t>
            </a:r>
            <a:r>
              <a:rPr lang="en" b="1">
                <a:solidFill>
                  <a:srgbClr val="CCCCCC"/>
                </a:solidFill>
              </a:rPr>
              <a:t>protein </a:t>
            </a:r>
            <a:r>
              <a:rPr lang="en">
                <a:solidFill>
                  <a:srgbClr val="CCCCCC"/>
                </a:solidFill>
              </a:rPr>
              <a:t>is called a </a:t>
            </a:r>
            <a:r>
              <a:rPr lang="en" b="1">
                <a:solidFill>
                  <a:srgbClr val="CCCCCC"/>
                </a:solidFill>
              </a:rPr>
              <a:t>gene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Genes are transcribed with the help of an enzyme called </a:t>
            </a:r>
            <a:r>
              <a:rPr lang="en" b="1">
                <a:solidFill>
                  <a:srgbClr val="CCCCCC"/>
                </a:solidFill>
              </a:rPr>
              <a:t>RNA polymerase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Not all of the genes in a cell are </a:t>
            </a:r>
            <a:r>
              <a:rPr lang="en" b="1">
                <a:solidFill>
                  <a:srgbClr val="CCCCCC"/>
                </a:solidFill>
              </a:rPr>
              <a:t>expressed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Gene expression involves both </a:t>
            </a:r>
            <a:r>
              <a:rPr lang="en" b="1">
                <a:solidFill>
                  <a:srgbClr val="CCCCCC"/>
                </a:solidFill>
              </a:rPr>
              <a:t>transcription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translation </a:t>
            </a:r>
            <a:r>
              <a:rPr lang="en">
                <a:solidFill>
                  <a:srgbClr val="CCCCCC"/>
                </a:solidFill>
              </a:rPr>
              <a:t>(the formation of protein from a sequence of mRNA).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As only </a:t>
            </a:r>
            <a:r>
              <a:rPr lang="en" b="1">
                <a:solidFill>
                  <a:srgbClr val="CCCCCC"/>
                </a:solidFill>
              </a:rPr>
              <a:t>certain genes</a:t>
            </a:r>
            <a:r>
              <a:rPr lang="en">
                <a:solidFill>
                  <a:srgbClr val="CCCCCC"/>
                </a:solidFill>
              </a:rPr>
              <a:t> in a cell are expressed, only </a:t>
            </a:r>
            <a:r>
              <a:rPr lang="en" b="1">
                <a:solidFill>
                  <a:srgbClr val="CCCCCC"/>
                </a:solidFill>
              </a:rPr>
              <a:t>certain proteins </a:t>
            </a:r>
            <a:r>
              <a:rPr lang="en">
                <a:solidFill>
                  <a:srgbClr val="CCCCCC"/>
                </a:solidFill>
              </a:rPr>
              <a:t>are made.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proteins determine the </a:t>
            </a:r>
            <a:r>
              <a:rPr lang="en" b="1">
                <a:solidFill>
                  <a:srgbClr val="CCCCCC"/>
                </a:solidFill>
              </a:rPr>
              <a:t>structure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function </a:t>
            </a:r>
            <a:r>
              <a:rPr lang="en">
                <a:solidFill>
                  <a:srgbClr val="CCCCCC"/>
                </a:solidFill>
              </a:rPr>
              <a:t>of the cell.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transcription of a gene is determined by a </a:t>
            </a:r>
            <a:r>
              <a:rPr lang="en" b="1">
                <a:solidFill>
                  <a:srgbClr val="CCCCCC"/>
                </a:solidFill>
              </a:rPr>
              <a:t>transcription factor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 transcription factor is a </a:t>
            </a:r>
            <a:r>
              <a:rPr lang="en" b="1">
                <a:solidFill>
                  <a:srgbClr val="CCCCCC"/>
                </a:solidFill>
              </a:rPr>
              <a:t>protein </a:t>
            </a:r>
            <a:r>
              <a:rPr lang="en">
                <a:solidFill>
                  <a:srgbClr val="CCCCCC"/>
                </a:solidFill>
              </a:rPr>
              <a:t>that </a:t>
            </a:r>
            <a:r>
              <a:rPr lang="en" b="1">
                <a:solidFill>
                  <a:srgbClr val="CCCCCC"/>
                </a:solidFill>
              </a:rPr>
              <a:t>binds </a:t>
            </a:r>
            <a:r>
              <a:rPr lang="en">
                <a:solidFill>
                  <a:srgbClr val="CCCCCC"/>
                </a:solidFill>
              </a:rPr>
              <a:t>to specific sites on the DNA sequence.</a:t>
            </a:r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7" name="Google Shape;2047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2048" name="Google Shape;2048;p32"/>
          <p:cNvSpPr txBox="1"/>
          <p:nvPr/>
        </p:nvSpPr>
        <p:spPr>
          <a:xfrm>
            <a:off x="6426475" y="1678950"/>
            <a:ext cx="22296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Studies are often conducted on identical twins due to their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identical genetics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means that any observable differences must be entirely due to variation in the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environment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049" name="Google Shape;2049;p32"/>
          <p:cNvCxnSpPr/>
          <p:nvPr/>
        </p:nvCxnSpPr>
        <p:spPr>
          <a:xfrm>
            <a:off x="5998464" y="-3600"/>
            <a:ext cx="0" cy="5150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50" name="Google Shape;2050;p32"/>
          <p:cNvPicPr preferRelativeResize="0"/>
          <p:nvPr/>
        </p:nvPicPr>
        <p:blipFill rotWithShape="1">
          <a:blip r:embed="rId3">
            <a:alphaModFix/>
          </a:blip>
          <a:srcRect l="2584" r="2413"/>
          <a:stretch/>
        </p:blipFill>
        <p:spPr>
          <a:xfrm>
            <a:off x="0" y="0"/>
            <a:ext cx="598577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p33"/>
          <p:cNvSpPr/>
          <p:nvPr/>
        </p:nvSpPr>
        <p:spPr>
          <a:xfrm>
            <a:off x="8275" y="75"/>
            <a:ext cx="45636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6" name="Google Shape;2056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2057" name="Google Shape;2057;p33"/>
          <p:cNvSpPr txBox="1"/>
          <p:nvPr/>
        </p:nvSpPr>
        <p:spPr>
          <a:xfrm>
            <a:off x="5418975" y="1679025"/>
            <a:ext cx="29727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Brain scans showing the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decrease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sz="13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serotonin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secretion as Parkinson’s progresses. 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Both genotype and environment have been found to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contribute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to an individual’s susceptibility to Parkinson’s.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058" name="Google Shape;2058;p33"/>
          <p:cNvGrpSpPr/>
          <p:nvPr/>
        </p:nvGrpSpPr>
        <p:grpSpPr>
          <a:xfrm>
            <a:off x="560063" y="211400"/>
            <a:ext cx="3770288" cy="4720853"/>
            <a:chOff x="493913" y="211325"/>
            <a:chExt cx="3770288" cy="4720853"/>
          </a:xfrm>
        </p:grpSpPr>
        <p:sp>
          <p:nvSpPr>
            <p:cNvPr id="2059" name="Google Shape;2059;p33"/>
            <p:cNvSpPr txBox="1"/>
            <p:nvPr/>
          </p:nvSpPr>
          <p:spPr>
            <a:xfrm>
              <a:off x="2473175" y="882275"/>
              <a:ext cx="1194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HEALTHY BRAIN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060" name="Google Shape;2060;p33"/>
            <p:cNvSpPr txBox="1"/>
            <p:nvPr/>
          </p:nvSpPr>
          <p:spPr>
            <a:xfrm>
              <a:off x="2429700" y="2450725"/>
              <a:ext cx="1834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EARLY-STAGE PARKINSON’S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061" name="Google Shape;2061;p33"/>
            <p:cNvSpPr txBox="1"/>
            <p:nvPr/>
          </p:nvSpPr>
          <p:spPr>
            <a:xfrm>
              <a:off x="2357650" y="4090175"/>
              <a:ext cx="1834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LATE-STAGE PARKINSON’S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grpSp>
          <p:nvGrpSpPr>
            <p:cNvPr id="2062" name="Google Shape;2062;p33"/>
            <p:cNvGrpSpPr/>
            <p:nvPr/>
          </p:nvGrpSpPr>
          <p:grpSpPr>
            <a:xfrm>
              <a:off x="493913" y="211325"/>
              <a:ext cx="1979266" cy="4720853"/>
              <a:chOff x="303763" y="144350"/>
              <a:chExt cx="1979266" cy="4720853"/>
            </a:xfrm>
          </p:grpSpPr>
          <p:pic>
            <p:nvPicPr>
              <p:cNvPr id="2063" name="Google Shape;2063;p33"/>
              <p:cNvPicPr preferRelativeResize="0"/>
              <p:nvPr/>
            </p:nvPicPr>
            <p:blipFill rotWithShape="1">
              <a:blip r:embed="rId3">
                <a:alphaModFix/>
              </a:blip>
              <a:srcRect l="32385" t="19025" r="32995" b="33003"/>
              <a:stretch/>
            </p:blipFill>
            <p:spPr>
              <a:xfrm>
                <a:off x="303763" y="1708683"/>
                <a:ext cx="1979266" cy="15444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64" name="Google Shape;2064;p33"/>
              <p:cNvPicPr preferRelativeResize="0"/>
              <p:nvPr/>
            </p:nvPicPr>
            <p:blipFill rotWithShape="1">
              <a:blip r:embed="rId3">
                <a:alphaModFix/>
              </a:blip>
              <a:srcRect t="19025" r="68163" b="33003"/>
              <a:stretch/>
            </p:blipFill>
            <p:spPr>
              <a:xfrm>
                <a:off x="347238" y="144350"/>
                <a:ext cx="1892318" cy="16056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65" name="Google Shape;2065;p33"/>
              <p:cNvPicPr preferRelativeResize="0"/>
              <p:nvPr/>
            </p:nvPicPr>
            <p:blipFill rotWithShape="1">
              <a:blip r:embed="rId3">
                <a:alphaModFix/>
              </a:blip>
              <a:srcRect l="66902" t="20125" b="33005"/>
              <a:stretch/>
            </p:blipFill>
            <p:spPr>
              <a:xfrm>
                <a:off x="347238" y="3356190"/>
                <a:ext cx="1892318" cy="150901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cxnSp>
        <p:nvCxnSpPr>
          <p:cNvPr id="2066" name="Google Shape;2066;p33"/>
          <p:cNvCxnSpPr/>
          <p:nvPr/>
        </p:nvCxnSpPr>
        <p:spPr>
          <a:xfrm>
            <a:off x="4571989" y="-3600"/>
            <a:ext cx="0" cy="5150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Activators and Repressors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Transcription factors bind to </a:t>
            </a:r>
            <a:r>
              <a:rPr lang="en" b="1">
                <a:solidFill>
                  <a:srgbClr val="CCCCCC"/>
                </a:solidFill>
              </a:rPr>
              <a:t>promoter regions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 promoter is a sequence of DNA located </a:t>
            </a:r>
            <a:r>
              <a:rPr lang="en" b="1">
                <a:solidFill>
                  <a:srgbClr val="CCCCCC"/>
                </a:solidFill>
              </a:rPr>
              <a:t>near </a:t>
            </a:r>
            <a:r>
              <a:rPr lang="en">
                <a:solidFill>
                  <a:srgbClr val="CCCCCC"/>
                </a:solidFill>
              </a:rPr>
              <a:t>the start of a </a:t>
            </a:r>
            <a:r>
              <a:rPr lang="en" b="1">
                <a:solidFill>
                  <a:srgbClr val="CCCCCC"/>
                </a:solidFill>
              </a:rPr>
              <a:t>gene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Transcription factors </a:t>
            </a:r>
            <a:r>
              <a:rPr lang="en" b="1">
                <a:solidFill>
                  <a:srgbClr val="CCCCCC"/>
                </a:solidFill>
              </a:rPr>
              <a:t>control </a:t>
            </a:r>
            <a:r>
              <a:rPr lang="en">
                <a:solidFill>
                  <a:srgbClr val="CCCCCC"/>
                </a:solidFill>
              </a:rPr>
              <a:t>the rate of transcription.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As they determine whether the mRNA for a particular gene is synthesised, transcription factors directly control the </a:t>
            </a:r>
            <a:r>
              <a:rPr lang="en" b="1">
                <a:solidFill>
                  <a:srgbClr val="CCCCCC"/>
                </a:solidFill>
              </a:rPr>
              <a:t>level </a:t>
            </a:r>
            <a:r>
              <a:rPr lang="en">
                <a:solidFill>
                  <a:srgbClr val="CCCCCC"/>
                </a:solidFill>
              </a:rPr>
              <a:t>of </a:t>
            </a:r>
            <a:r>
              <a:rPr lang="en" b="1">
                <a:solidFill>
                  <a:srgbClr val="CCCCCC"/>
                </a:solidFill>
              </a:rPr>
              <a:t>gene expression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Activators </a:t>
            </a:r>
            <a:r>
              <a:rPr lang="en" b="1">
                <a:solidFill>
                  <a:srgbClr val="CCCCCC"/>
                </a:solidFill>
              </a:rPr>
              <a:t>increase </a:t>
            </a:r>
            <a:r>
              <a:rPr lang="en">
                <a:solidFill>
                  <a:srgbClr val="CCCCCC"/>
                </a:solidFill>
              </a:rPr>
              <a:t>the rate of transcription.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An activator is a transcription factor that </a:t>
            </a:r>
            <a:r>
              <a:rPr lang="en" b="1">
                <a:solidFill>
                  <a:srgbClr val="CCCCCC"/>
                </a:solidFill>
              </a:rPr>
              <a:t>helps </a:t>
            </a:r>
            <a:r>
              <a:rPr lang="en">
                <a:solidFill>
                  <a:srgbClr val="CCCCCC"/>
                </a:solidFill>
              </a:rPr>
              <a:t>RNA polymerase to </a:t>
            </a:r>
            <a:r>
              <a:rPr lang="en" b="1">
                <a:solidFill>
                  <a:srgbClr val="CCCCCC"/>
                </a:solidFill>
              </a:rPr>
              <a:t>bind </a:t>
            </a:r>
            <a:r>
              <a:rPr lang="en">
                <a:solidFill>
                  <a:srgbClr val="CCCCCC"/>
                </a:solidFill>
              </a:rPr>
              <a:t>to the promoter.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helps to </a:t>
            </a:r>
            <a:r>
              <a:rPr lang="en" b="1">
                <a:solidFill>
                  <a:srgbClr val="CCCCCC"/>
                </a:solidFill>
              </a:rPr>
              <a:t>initiate </a:t>
            </a:r>
            <a:r>
              <a:rPr lang="en">
                <a:solidFill>
                  <a:srgbClr val="CCCCCC"/>
                </a:solidFill>
              </a:rPr>
              <a:t>transcription.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Repressors </a:t>
            </a:r>
            <a:r>
              <a:rPr lang="en" b="1">
                <a:solidFill>
                  <a:srgbClr val="CCCCCC"/>
                </a:solidFill>
              </a:rPr>
              <a:t>reduce </a:t>
            </a:r>
            <a:r>
              <a:rPr lang="en">
                <a:solidFill>
                  <a:srgbClr val="CCCCCC"/>
                </a:solidFill>
              </a:rPr>
              <a:t>the rate of transcription.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 repressor is a transcription factor that </a:t>
            </a:r>
            <a:r>
              <a:rPr lang="en" b="1">
                <a:solidFill>
                  <a:srgbClr val="CCCCCC"/>
                </a:solidFill>
              </a:rPr>
              <a:t>blocks </a:t>
            </a:r>
            <a:r>
              <a:rPr lang="en">
                <a:solidFill>
                  <a:srgbClr val="CCCCCC"/>
                </a:solidFill>
              </a:rPr>
              <a:t>the binding of RNA polymerase to the promoter.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helps to </a:t>
            </a:r>
            <a:r>
              <a:rPr lang="en" b="1">
                <a:solidFill>
                  <a:srgbClr val="CCCCCC"/>
                </a:solidFill>
              </a:rPr>
              <a:t>slow </a:t>
            </a:r>
            <a:r>
              <a:rPr lang="en">
                <a:solidFill>
                  <a:srgbClr val="CCCCCC"/>
                </a:solidFill>
              </a:rPr>
              <a:t>or </a:t>
            </a:r>
            <a:r>
              <a:rPr lang="en" b="1">
                <a:solidFill>
                  <a:srgbClr val="CCCCCC"/>
                </a:solidFill>
              </a:rPr>
              <a:t>stop </a:t>
            </a:r>
            <a:r>
              <a:rPr lang="en">
                <a:solidFill>
                  <a:srgbClr val="CCCCCC"/>
                </a:solidFill>
              </a:rPr>
              <a:t>transcription.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76" name="Google Shape;76;p16"/>
          <p:cNvGrpSpPr/>
          <p:nvPr/>
        </p:nvGrpSpPr>
        <p:grpSpPr>
          <a:xfrm>
            <a:off x="886262" y="512796"/>
            <a:ext cx="6176623" cy="3481766"/>
            <a:chOff x="541625" y="546000"/>
            <a:chExt cx="6570875" cy="3701250"/>
          </a:xfrm>
        </p:grpSpPr>
        <p:grpSp>
          <p:nvGrpSpPr>
            <p:cNvPr id="77" name="Google Shape;77;p16"/>
            <p:cNvGrpSpPr/>
            <p:nvPr/>
          </p:nvGrpSpPr>
          <p:grpSpPr>
            <a:xfrm>
              <a:off x="1761100" y="546000"/>
              <a:ext cx="5351400" cy="406200"/>
              <a:chOff x="1761100" y="404925"/>
              <a:chExt cx="5351400" cy="406200"/>
            </a:xfrm>
          </p:grpSpPr>
          <p:sp>
            <p:nvSpPr>
              <p:cNvPr id="78" name="Google Shape;78;p16"/>
              <p:cNvSpPr/>
              <p:nvPr/>
            </p:nvSpPr>
            <p:spPr>
              <a:xfrm>
                <a:off x="1761100" y="404925"/>
                <a:ext cx="1783800" cy="406200"/>
              </a:xfrm>
              <a:prstGeom prst="rect">
                <a:avLst/>
              </a:prstGeom>
              <a:solidFill>
                <a:srgbClr val="4A86E8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16"/>
              <p:cNvSpPr/>
              <p:nvPr/>
            </p:nvSpPr>
            <p:spPr>
              <a:xfrm>
                <a:off x="3544900" y="404925"/>
                <a:ext cx="1783800" cy="4062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6"/>
              <p:cNvSpPr/>
              <p:nvPr/>
            </p:nvSpPr>
            <p:spPr>
              <a:xfrm>
                <a:off x="5328700" y="404925"/>
                <a:ext cx="1783800" cy="406200"/>
              </a:xfrm>
              <a:prstGeom prst="rect">
                <a:avLst/>
              </a:prstGeom>
              <a:solidFill>
                <a:srgbClr val="B4A7D6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" name="Google Shape;81;p16"/>
            <p:cNvSpPr/>
            <p:nvPr/>
          </p:nvSpPr>
          <p:spPr>
            <a:xfrm>
              <a:off x="811775" y="1203950"/>
              <a:ext cx="911700" cy="912000"/>
            </a:xfrm>
            <a:prstGeom prst="pie">
              <a:avLst>
                <a:gd name="adj1" fmla="val 0"/>
                <a:gd name="adj2" fmla="val 16200000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2395850" y="952200"/>
              <a:ext cx="485700" cy="475800"/>
            </a:xfrm>
            <a:prstGeom prst="rect">
              <a:avLst/>
            </a:prstGeom>
            <a:solidFill>
              <a:srgbClr val="46DE6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6"/>
            <p:cNvSpPr txBox="1"/>
            <p:nvPr/>
          </p:nvSpPr>
          <p:spPr>
            <a:xfrm>
              <a:off x="1966538" y="589915"/>
              <a:ext cx="1344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solidFill>
                    <a:srgbClr val="F3F3F3"/>
                  </a:solidFill>
                  <a:latin typeface="Kalam"/>
                  <a:ea typeface="Kalam"/>
                  <a:cs typeface="Kalam"/>
                  <a:sym typeface="Kalam"/>
                </a:rPr>
                <a:t>PROMOTER</a:t>
              </a:r>
              <a:endParaRPr sz="900" dirty="0">
                <a:solidFill>
                  <a:srgbClr val="F3F3F3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4" name="Google Shape;84;p16"/>
            <p:cNvSpPr txBox="1"/>
            <p:nvPr/>
          </p:nvSpPr>
          <p:spPr>
            <a:xfrm>
              <a:off x="3764638" y="598323"/>
              <a:ext cx="1344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latin typeface="Kalam"/>
                  <a:ea typeface="Kalam"/>
                  <a:cs typeface="Kalam"/>
                  <a:sym typeface="Kalam"/>
                </a:rPr>
                <a:t>GENE</a:t>
              </a:r>
              <a:r>
                <a:rPr lang="en" sz="800" dirty="0">
                  <a:latin typeface="Kalam"/>
                  <a:ea typeface="Kalam"/>
                  <a:cs typeface="Kalam"/>
                  <a:sym typeface="Kalam"/>
                </a:rPr>
                <a:t> </a:t>
              </a:r>
              <a:r>
                <a:rPr lang="en" sz="900" dirty="0">
                  <a:latin typeface="Kalam"/>
                  <a:ea typeface="Kalam"/>
                  <a:cs typeface="Kalam"/>
                  <a:sym typeface="Kalam"/>
                </a:rPr>
                <a:t>A</a:t>
              </a:r>
              <a:endParaRPr sz="9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5" name="Google Shape;85;p16"/>
            <p:cNvSpPr txBox="1"/>
            <p:nvPr/>
          </p:nvSpPr>
          <p:spPr>
            <a:xfrm>
              <a:off x="5562737" y="598323"/>
              <a:ext cx="1344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latin typeface="Kalam"/>
                  <a:ea typeface="Kalam"/>
                  <a:cs typeface="Kalam"/>
                  <a:sym typeface="Kalam"/>
                </a:rPr>
                <a:t>GENE B</a:t>
              </a:r>
              <a:endParaRPr sz="9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6" name="Google Shape;86;p16"/>
            <p:cNvSpPr txBox="1"/>
            <p:nvPr/>
          </p:nvSpPr>
          <p:spPr>
            <a:xfrm>
              <a:off x="2625100" y="1020750"/>
              <a:ext cx="1344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46DE61"/>
                  </a:solidFill>
                  <a:latin typeface="Kalam"/>
                  <a:ea typeface="Kalam"/>
                  <a:cs typeface="Kalam"/>
                  <a:sym typeface="Kalam"/>
                </a:rPr>
                <a:t>ACTIVATOR</a:t>
              </a:r>
              <a:endParaRPr sz="900">
                <a:solidFill>
                  <a:srgbClr val="46DE6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7" name="Google Shape;87;p16"/>
            <p:cNvSpPr txBox="1"/>
            <p:nvPr/>
          </p:nvSpPr>
          <p:spPr>
            <a:xfrm>
              <a:off x="541625" y="2115950"/>
              <a:ext cx="1452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RNA POLYMERASE</a:t>
              </a:r>
              <a:endParaRPr sz="900" b="1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88" name="Google Shape;88;p16"/>
            <p:cNvCxnSpPr/>
            <p:nvPr/>
          </p:nvCxnSpPr>
          <p:spPr>
            <a:xfrm rot="10800000" flipH="1">
              <a:off x="1427175" y="1203950"/>
              <a:ext cx="894000" cy="2868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89" name="Google Shape;89;p16"/>
            <p:cNvCxnSpPr/>
            <p:nvPr/>
          </p:nvCxnSpPr>
          <p:spPr>
            <a:xfrm>
              <a:off x="4436800" y="1359450"/>
              <a:ext cx="0" cy="11286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grpSp>
          <p:nvGrpSpPr>
            <p:cNvPr id="90" name="Google Shape;90;p16"/>
            <p:cNvGrpSpPr/>
            <p:nvPr/>
          </p:nvGrpSpPr>
          <p:grpSpPr>
            <a:xfrm>
              <a:off x="1761088" y="2929050"/>
              <a:ext cx="5351400" cy="1318200"/>
              <a:chOff x="2235763" y="3204300"/>
              <a:chExt cx="5351400" cy="1318200"/>
            </a:xfrm>
          </p:grpSpPr>
          <p:grpSp>
            <p:nvGrpSpPr>
              <p:cNvPr id="91" name="Google Shape;91;p16"/>
              <p:cNvGrpSpPr/>
              <p:nvPr/>
            </p:nvGrpSpPr>
            <p:grpSpPr>
              <a:xfrm>
                <a:off x="2235763" y="3204300"/>
                <a:ext cx="5351400" cy="406200"/>
                <a:chOff x="1761100" y="404925"/>
                <a:chExt cx="5351400" cy="406200"/>
              </a:xfrm>
            </p:grpSpPr>
            <p:sp>
              <p:nvSpPr>
                <p:cNvPr id="92" name="Google Shape;92;p16"/>
                <p:cNvSpPr/>
                <p:nvPr/>
              </p:nvSpPr>
              <p:spPr>
                <a:xfrm>
                  <a:off x="1761100" y="404925"/>
                  <a:ext cx="1783800" cy="406200"/>
                </a:xfrm>
                <a:prstGeom prst="rect">
                  <a:avLst/>
                </a:prstGeom>
                <a:solidFill>
                  <a:srgbClr val="4A86E8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16"/>
                <p:cNvSpPr/>
                <p:nvPr/>
              </p:nvSpPr>
              <p:spPr>
                <a:xfrm>
                  <a:off x="3544900" y="404925"/>
                  <a:ext cx="1783800" cy="406200"/>
                </a:xfrm>
                <a:prstGeom prst="rect">
                  <a:avLst/>
                </a:prstGeom>
                <a:solidFill>
                  <a:srgbClr val="D9D2E9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16"/>
                <p:cNvSpPr/>
                <p:nvPr/>
              </p:nvSpPr>
              <p:spPr>
                <a:xfrm>
                  <a:off x="5328700" y="404925"/>
                  <a:ext cx="1783800" cy="406200"/>
                </a:xfrm>
                <a:prstGeom prst="rect">
                  <a:avLst/>
                </a:prstGeom>
                <a:solidFill>
                  <a:srgbClr val="B4A7D6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5" name="Google Shape;95;p16"/>
              <p:cNvSpPr/>
              <p:nvPr/>
            </p:nvSpPr>
            <p:spPr>
              <a:xfrm>
                <a:off x="2441225" y="3610500"/>
                <a:ext cx="911700" cy="912000"/>
              </a:xfrm>
              <a:prstGeom prst="pie">
                <a:avLst>
                  <a:gd name="adj1" fmla="val 0"/>
                  <a:gd name="adj2" fmla="val 16200000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6"/>
              <p:cNvSpPr/>
              <p:nvPr/>
            </p:nvSpPr>
            <p:spPr>
              <a:xfrm>
                <a:off x="2870525" y="3610500"/>
                <a:ext cx="482400" cy="475800"/>
              </a:xfrm>
              <a:prstGeom prst="rect">
                <a:avLst/>
              </a:prstGeom>
              <a:solidFill>
                <a:srgbClr val="46DE61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6"/>
              <p:cNvSpPr txBox="1"/>
              <p:nvPr/>
            </p:nvSpPr>
            <p:spPr>
              <a:xfrm>
                <a:off x="2441213" y="3252388"/>
                <a:ext cx="13443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3F3F3"/>
                    </a:solidFill>
                    <a:latin typeface="Kalam"/>
                    <a:ea typeface="Kalam"/>
                    <a:cs typeface="Kalam"/>
                    <a:sym typeface="Kalam"/>
                  </a:rPr>
                  <a:t>PROMOTER</a:t>
                </a:r>
                <a:endParaRPr sz="900">
                  <a:solidFill>
                    <a:srgbClr val="F3F3F3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98" name="Google Shape;98;p16"/>
              <p:cNvSpPr txBox="1"/>
              <p:nvPr/>
            </p:nvSpPr>
            <p:spPr>
              <a:xfrm>
                <a:off x="4239313" y="3263420"/>
                <a:ext cx="13443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latin typeface="Kalam"/>
                    <a:ea typeface="Kalam"/>
                    <a:cs typeface="Kalam"/>
                    <a:sym typeface="Kalam"/>
                  </a:rPr>
                  <a:t>GENE A</a:t>
                </a:r>
                <a:endParaRPr sz="90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99" name="Google Shape;99;p16"/>
              <p:cNvSpPr txBox="1"/>
              <p:nvPr/>
            </p:nvSpPr>
            <p:spPr>
              <a:xfrm>
                <a:off x="6037413" y="3263419"/>
                <a:ext cx="13443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dirty="0">
                    <a:latin typeface="Kalam"/>
                    <a:ea typeface="Kalam"/>
                    <a:cs typeface="Kalam"/>
                    <a:sym typeface="Kalam"/>
                  </a:rPr>
                  <a:t>GENE B</a:t>
                </a:r>
                <a:endParaRPr sz="900" dirty="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cxnSp>
          <p:nvCxnSpPr>
            <p:cNvPr id="100" name="Google Shape;100;p16"/>
            <p:cNvCxnSpPr/>
            <p:nvPr/>
          </p:nvCxnSpPr>
          <p:spPr>
            <a:xfrm>
              <a:off x="3037525" y="3627898"/>
              <a:ext cx="3993900" cy="69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101" name="Google Shape;101;p16"/>
            <p:cNvSpPr txBox="1"/>
            <p:nvPr/>
          </p:nvSpPr>
          <p:spPr>
            <a:xfrm>
              <a:off x="3066621" y="3726707"/>
              <a:ext cx="3940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GENES A AND B </a:t>
              </a:r>
              <a:r>
                <a:rPr lang="en" sz="900" b="1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ARE </a:t>
              </a: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TRANSCRIBED AND TRANSLATED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02" name="Google Shape;102;p16"/>
          <p:cNvSpPr txBox="1"/>
          <p:nvPr/>
        </p:nvSpPr>
        <p:spPr>
          <a:xfrm>
            <a:off x="1483650" y="4223500"/>
            <a:ext cx="617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this instance, an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activator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increases the likelihood of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RNA polymerase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binding to the promoter. The rate of transcription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increases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108" name="Google Shape;108;p17"/>
          <p:cNvGrpSpPr/>
          <p:nvPr/>
        </p:nvGrpSpPr>
        <p:grpSpPr>
          <a:xfrm>
            <a:off x="886262" y="512796"/>
            <a:ext cx="6176623" cy="3034931"/>
            <a:chOff x="541625" y="546000"/>
            <a:chExt cx="6570875" cy="3226248"/>
          </a:xfrm>
        </p:grpSpPr>
        <p:grpSp>
          <p:nvGrpSpPr>
            <p:cNvPr id="109" name="Google Shape;109;p17"/>
            <p:cNvGrpSpPr/>
            <p:nvPr/>
          </p:nvGrpSpPr>
          <p:grpSpPr>
            <a:xfrm>
              <a:off x="1761100" y="546000"/>
              <a:ext cx="5351400" cy="406200"/>
              <a:chOff x="1761100" y="404925"/>
              <a:chExt cx="5351400" cy="406200"/>
            </a:xfrm>
          </p:grpSpPr>
          <p:sp>
            <p:nvSpPr>
              <p:cNvPr id="110" name="Google Shape;110;p17"/>
              <p:cNvSpPr/>
              <p:nvPr/>
            </p:nvSpPr>
            <p:spPr>
              <a:xfrm>
                <a:off x="1761100" y="404925"/>
                <a:ext cx="1783800" cy="406200"/>
              </a:xfrm>
              <a:prstGeom prst="rect">
                <a:avLst/>
              </a:prstGeom>
              <a:solidFill>
                <a:srgbClr val="4A86E8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7"/>
              <p:cNvSpPr/>
              <p:nvPr/>
            </p:nvSpPr>
            <p:spPr>
              <a:xfrm>
                <a:off x="3544900" y="404925"/>
                <a:ext cx="1783800" cy="4062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7"/>
              <p:cNvSpPr/>
              <p:nvPr/>
            </p:nvSpPr>
            <p:spPr>
              <a:xfrm>
                <a:off x="5328700" y="404925"/>
                <a:ext cx="1783800" cy="406200"/>
              </a:xfrm>
              <a:prstGeom prst="rect">
                <a:avLst/>
              </a:prstGeom>
              <a:solidFill>
                <a:srgbClr val="B4A7D6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3" name="Google Shape;113;p17"/>
            <p:cNvSpPr/>
            <p:nvPr/>
          </p:nvSpPr>
          <p:spPr>
            <a:xfrm>
              <a:off x="811775" y="1203950"/>
              <a:ext cx="911700" cy="912000"/>
            </a:xfrm>
            <a:prstGeom prst="pie">
              <a:avLst>
                <a:gd name="adj1" fmla="val 0"/>
                <a:gd name="adj2" fmla="val 16200000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7"/>
            <p:cNvSpPr txBox="1"/>
            <p:nvPr/>
          </p:nvSpPr>
          <p:spPr>
            <a:xfrm>
              <a:off x="1966538" y="599847"/>
              <a:ext cx="1344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solidFill>
                    <a:srgbClr val="F3F3F3"/>
                  </a:solidFill>
                  <a:latin typeface="Kalam"/>
                  <a:ea typeface="Kalam"/>
                  <a:cs typeface="Kalam"/>
                  <a:sym typeface="Kalam"/>
                </a:rPr>
                <a:t>PROMOTER</a:t>
              </a:r>
              <a:endParaRPr sz="900" dirty="0">
                <a:solidFill>
                  <a:srgbClr val="F3F3F3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15" name="Google Shape;115;p17"/>
            <p:cNvSpPr txBox="1"/>
            <p:nvPr/>
          </p:nvSpPr>
          <p:spPr>
            <a:xfrm>
              <a:off x="3764638" y="595851"/>
              <a:ext cx="1344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latin typeface="Kalam"/>
                  <a:ea typeface="Kalam"/>
                  <a:cs typeface="Kalam"/>
                  <a:sym typeface="Kalam"/>
                </a:rPr>
                <a:t>GENE</a:t>
              </a:r>
              <a:r>
                <a:rPr lang="en" sz="800" dirty="0">
                  <a:latin typeface="Kalam"/>
                  <a:ea typeface="Kalam"/>
                  <a:cs typeface="Kalam"/>
                  <a:sym typeface="Kalam"/>
                </a:rPr>
                <a:t> </a:t>
              </a:r>
              <a:r>
                <a:rPr lang="en" sz="900" dirty="0">
                  <a:latin typeface="Kalam"/>
                  <a:ea typeface="Kalam"/>
                  <a:cs typeface="Kalam"/>
                  <a:sym typeface="Kalam"/>
                </a:rPr>
                <a:t>A</a:t>
              </a:r>
              <a:endParaRPr sz="9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16" name="Google Shape;116;p17"/>
            <p:cNvSpPr txBox="1"/>
            <p:nvPr/>
          </p:nvSpPr>
          <p:spPr>
            <a:xfrm>
              <a:off x="5562737" y="595850"/>
              <a:ext cx="1344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latin typeface="Kalam"/>
                  <a:ea typeface="Kalam"/>
                  <a:cs typeface="Kalam"/>
                  <a:sym typeface="Kalam"/>
                </a:rPr>
                <a:t>GENE B</a:t>
              </a:r>
              <a:endParaRPr sz="9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17" name="Google Shape;117;p17"/>
            <p:cNvSpPr txBox="1"/>
            <p:nvPr/>
          </p:nvSpPr>
          <p:spPr>
            <a:xfrm>
              <a:off x="2580951" y="1039911"/>
              <a:ext cx="1344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rPr>
                <a:t>REPRESSOR</a:t>
              </a:r>
              <a:endParaRPr sz="9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18" name="Google Shape;118;p17"/>
            <p:cNvSpPr txBox="1"/>
            <p:nvPr/>
          </p:nvSpPr>
          <p:spPr>
            <a:xfrm>
              <a:off x="541625" y="2115950"/>
              <a:ext cx="1452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RNA POLYMERASE</a:t>
              </a:r>
              <a:endParaRPr sz="900" b="1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119" name="Google Shape;119;p17"/>
            <p:cNvCxnSpPr/>
            <p:nvPr/>
          </p:nvCxnSpPr>
          <p:spPr>
            <a:xfrm>
              <a:off x="4436800" y="1359450"/>
              <a:ext cx="0" cy="11286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grpSp>
          <p:nvGrpSpPr>
            <p:cNvPr id="120" name="Google Shape;120;p17"/>
            <p:cNvGrpSpPr/>
            <p:nvPr/>
          </p:nvGrpSpPr>
          <p:grpSpPr>
            <a:xfrm>
              <a:off x="1761088" y="2929050"/>
              <a:ext cx="5351400" cy="406200"/>
              <a:chOff x="2235763" y="3204300"/>
              <a:chExt cx="5351400" cy="406200"/>
            </a:xfrm>
          </p:grpSpPr>
          <p:grpSp>
            <p:nvGrpSpPr>
              <p:cNvPr id="121" name="Google Shape;121;p17"/>
              <p:cNvGrpSpPr/>
              <p:nvPr/>
            </p:nvGrpSpPr>
            <p:grpSpPr>
              <a:xfrm>
                <a:off x="2235763" y="3204300"/>
                <a:ext cx="5351400" cy="406200"/>
                <a:chOff x="1761100" y="404925"/>
                <a:chExt cx="5351400" cy="406200"/>
              </a:xfrm>
            </p:grpSpPr>
            <p:sp>
              <p:nvSpPr>
                <p:cNvPr id="122" name="Google Shape;122;p17"/>
                <p:cNvSpPr/>
                <p:nvPr/>
              </p:nvSpPr>
              <p:spPr>
                <a:xfrm>
                  <a:off x="1761100" y="404925"/>
                  <a:ext cx="1783800" cy="406200"/>
                </a:xfrm>
                <a:prstGeom prst="rect">
                  <a:avLst/>
                </a:prstGeom>
                <a:solidFill>
                  <a:srgbClr val="4A86E8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23;p17"/>
                <p:cNvSpPr/>
                <p:nvPr/>
              </p:nvSpPr>
              <p:spPr>
                <a:xfrm>
                  <a:off x="3544900" y="404925"/>
                  <a:ext cx="1783800" cy="406200"/>
                </a:xfrm>
                <a:prstGeom prst="rect">
                  <a:avLst/>
                </a:prstGeom>
                <a:solidFill>
                  <a:srgbClr val="D9D2E9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24;p17"/>
                <p:cNvSpPr/>
                <p:nvPr/>
              </p:nvSpPr>
              <p:spPr>
                <a:xfrm>
                  <a:off x="5328700" y="404925"/>
                  <a:ext cx="1783800" cy="406200"/>
                </a:xfrm>
                <a:prstGeom prst="rect">
                  <a:avLst/>
                </a:prstGeom>
                <a:solidFill>
                  <a:srgbClr val="B4A7D6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5" name="Google Shape;125;p17"/>
              <p:cNvSpPr txBox="1"/>
              <p:nvPr/>
            </p:nvSpPr>
            <p:spPr>
              <a:xfrm>
                <a:off x="2441213" y="3248957"/>
                <a:ext cx="13443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3F3F3"/>
                    </a:solidFill>
                    <a:latin typeface="Kalam"/>
                    <a:ea typeface="Kalam"/>
                    <a:cs typeface="Kalam"/>
                    <a:sym typeface="Kalam"/>
                  </a:rPr>
                  <a:t>PROMOTER</a:t>
                </a:r>
                <a:endParaRPr sz="900">
                  <a:solidFill>
                    <a:srgbClr val="F3F3F3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26" name="Google Shape;126;p17"/>
              <p:cNvSpPr txBox="1"/>
              <p:nvPr/>
            </p:nvSpPr>
            <p:spPr>
              <a:xfrm>
                <a:off x="4239313" y="3250621"/>
                <a:ext cx="13443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dirty="0">
                    <a:latin typeface="Kalam"/>
                    <a:ea typeface="Kalam"/>
                    <a:cs typeface="Kalam"/>
                    <a:sym typeface="Kalam"/>
                  </a:rPr>
                  <a:t>GENE A</a:t>
                </a:r>
                <a:endParaRPr sz="900" dirty="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27" name="Google Shape;127;p17"/>
              <p:cNvSpPr txBox="1"/>
              <p:nvPr/>
            </p:nvSpPr>
            <p:spPr>
              <a:xfrm>
                <a:off x="6037413" y="3250621"/>
                <a:ext cx="13443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latin typeface="Kalam"/>
                    <a:ea typeface="Kalam"/>
                    <a:cs typeface="Kalam"/>
                    <a:sym typeface="Kalam"/>
                  </a:rPr>
                  <a:t>GENE B</a:t>
                </a:r>
                <a:endParaRPr sz="90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128" name="Google Shape;128;p17"/>
            <p:cNvSpPr txBox="1"/>
            <p:nvPr/>
          </p:nvSpPr>
          <p:spPr>
            <a:xfrm>
              <a:off x="3028695" y="3433548"/>
              <a:ext cx="3940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GENES A AND B ARE </a:t>
              </a:r>
              <a:r>
                <a:rPr lang="en" sz="900" b="1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rPr>
                <a:t>NOT </a:t>
              </a: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TRANSCRIBED OR TRANSLATED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29" name="Google Shape;129;p17"/>
          <p:cNvSpPr txBox="1"/>
          <p:nvPr/>
        </p:nvSpPr>
        <p:spPr>
          <a:xfrm>
            <a:off x="1483650" y="4223500"/>
            <a:ext cx="617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this instance, a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repressor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reduces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likelihood of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RNA polymerase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binding to the promoter. The rate of transcription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decreases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0" name="Google Shape;130;p17"/>
          <p:cNvSpPr/>
          <p:nvPr/>
        </p:nvSpPr>
        <p:spPr>
          <a:xfrm rot="10800000">
            <a:off x="2563975" y="896175"/>
            <a:ext cx="548700" cy="4977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7"/>
          <p:cNvSpPr/>
          <p:nvPr/>
        </p:nvSpPr>
        <p:spPr>
          <a:xfrm>
            <a:off x="1143229" y="3236104"/>
            <a:ext cx="857100" cy="858000"/>
          </a:xfrm>
          <a:prstGeom prst="pie">
            <a:avLst>
              <a:gd name="adj1" fmla="val 0"/>
              <a:gd name="adj2" fmla="val 16200000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7"/>
          <p:cNvSpPr/>
          <p:nvPr/>
        </p:nvSpPr>
        <p:spPr>
          <a:xfrm rot="10800000">
            <a:off x="2563975" y="3139575"/>
            <a:ext cx="548700" cy="4977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Oestrogen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8" name="Google Shape;13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06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Transcription factors can be </a:t>
            </a:r>
            <a:r>
              <a:rPr lang="en" sz="1600" b="1">
                <a:solidFill>
                  <a:srgbClr val="CCCCCC"/>
                </a:solidFill>
              </a:rPr>
              <a:t>affected </a:t>
            </a:r>
            <a:r>
              <a:rPr lang="en" sz="1600">
                <a:solidFill>
                  <a:srgbClr val="CCCCCC"/>
                </a:solidFill>
              </a:rPr>
              <a:t>by molecules in the cell.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A wide array of molecules can </a:t>
            </a:r>
            <a:r>
              <a:rPr lang="en" sz="1200" b="1">
                <a:solidFill>
                  <a:srgbClr val="CCCCCC"/>
                </a:solidFill>
              </a:rPr>
              <a:t>influence </a:t>
            </a:r>
            <a:r>
              <a:rPr lang="en" sz="1200">
                <a:solidFill>
                  <a:srgbClr val="CCCCCC"/>
                </a:solidFill>
              </a:rPr>
              <a:t>transcription factors.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Oestrogen is a </a:t>
            </a:r>
            <a:r>
              <a:rPr lang="en" sz="1600" b="1">
                <a:solidFill>
                  <a:srgbClr val="CCCCCC"/>
                </a:solidFill>
              </a:rPr>
              <a:t>steroid hormone</a:t>
            </a:r>
            <a:r>
              <a:rPr lang="en" sz="1600">
                <a:solidFill>
                  <a:srgbClr val="CCCCCC"/>
                </a:solidFill>
              </a:rPr>
              <a:t> that binds to a transcription factor called an </a:t>
            </a:r>
            <a:r>
              <a:rPr lang="en" sz="1600" b="1">
                <a:solidFill>
                  <a:srgbClr val="CCCCCC"/>
                </a:solidFill>
              </a:rPr>
              <a:t>oestrogen receptor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This forms an </a:t>
            </a:r>
            <a:r>
              <a:rPr lang="en" sz="1200" b="1">
                <a:solidFill>
                  <a:srgbClr val="CCCCCC"/>
                </a:solidFill>
              </a:rPr>
              <a:t>oestrogen-oestrogen receptor complex</a:t>
            </a:r>
            <a:r>
              <a:rPr lang="en" sz="1200">
                <a:solidFill>
                  <a:srgbClr val="CCCCCC"/>
                </a:solidFill>
              </a:rPr>
              <a:t>. 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The complex binds to </a:t>
            </a:r>
            <a:r>
              <a:rPr lang="en" sz="1600" b="1">
                <a:solidFill>
                  <a:srgbClr val="CCCCCC"/>
                </a:solidFill>
              </a:rPr>
              <a:t>specific </a:t>
            </a:r>
            <a:r>
              <a:rPr lang="en" sz="1600">
                <a:solidFill>
                  <a:srgbClr val="CCCCCC"/>
                </a:solidFill>
              </a:rPr>
              <a:t>promoter regions and </a:t>
            </a:r>
            <a:r>
              <a:rPr lang="en" sz="1600" b="1">
                <a:solidFill>
                  <a:srgbClr val="CCCCCC"/>
                </a:solidFill>
              </a:rPr>
              <a:t>initiates </a:t>
            </a:r>
            <a:r>
              <a:rPr lang="en" sz="1600">
                <a:solidFill>
                  <a:srgbClr val="CCCCCC"/>
                </a:solidFill>
              </a:rPr>
              <a:t>transcription.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complex is thus acting like an </a:t>
            </a:r>
            <a:r>
              <a:rPr lang="en" sz="1200" b="1">
                <a:solidFill>
                  <a:srgbClr val="CCCCCC"/>
                </a:solidFill>
              </a:rPr>
              <a:t>activator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Targeted mRNA sequences are </a:t>
            </a:r>
            <a:r>
              <a:rPr lang="en" sz="1600" b="1">
                <a:solidFill>
                  <a:srgbClr val="CCCCCC"/>
                </a:solidFill>
              </a:rPr>
              <a:t>translated </a:t>
            </a:r>
            <a:r>
              <a:rPr lang="en" sz="1600">
                <a:solidFill>
                  <a:srgbClr val="CCCCCC"/>
                </a:solidFill>
              </a:rPr>
              <a:t>into protein.</a:t>
            </a:r>
            <a:endParaRPr sz="1600">
              <a:solidFill>
                <a:srgbClr val="CCCCCC"/>
              </a:solidFill>
            </a:endParaRPr>
          </a:p>
        </p:txBody>
      </p:sp>
      <p:sp>
        <p:nvSpPr>
          <p:cNvPr id="139" name="Google Shape;139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40" name="Google Shape;140;p18"/>
          <p:cNvSpPr txBox="1"/>
          <p:nvPr/>
        </p:nvSpPr>
        <p:spPr>
          <a:xfrm>
            <a:off x="5548900" y="3815725"/>
            <a:ext cx="2970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Oestrogen binds to a transcription factor called an </a:t>
            </a:r>
            <a:r>
              <a:rPr lang="en" sz="11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oestrogen receptor</a:t>
            </a:r>
            <a:r>
              <a:rPr lang="en" sz="1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, pictured above.</a:t>
            </a:r>
            <a:endParaRPr sz="11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1" name="Google Shape;14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1550" y="1087350"/>
            <a:ext cx="2665300" cy="281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9"/>
          <p:cNvGrpSpPr/>
          <p:nvPr/>
        </p:nvGrpSpPr>
        <p:grpSpPr>
          <a:xfrm>
            <a:off x="5036050" y="25"/>
            <a:ext cx="4107950" cy="5143446"/>
            <a:chOff x="1641300" y="238125"/>
            <a:chExt cx="4259150" cy="5230800"/>
          </a:xfrm>
        </p:grpSpPr>
        <p:sp>
          <p:nvSpPr>
            <p:cNvPr id="147" name="Google Shape;147;p19"/>
            <p:cNvSpPr/>
            <p:nvPr/>
          </p:nvSpPr>
          <p:spPr>
            <a:xfrm>
              <a:off x="1715375" y="238125"/>
              <a:ext cx="4184650" cy="1641650"/>
            </a:xfrm>
            <a:custGeom>
              <a:avLst/>
              <a:gdLst/>
              <a:ahLst/>
              <a:cxnLst/>
              <a:rect l="l" t="t" r="r" b="b"/>
              <a:pathLst>
                <a:path w="167386" h="65666" extrusionOk="0">
                  <a:moveTo>
                    <a:pt x="0" y="38599"/>
                  </a:moveTo>
                  <a:cubicBezTo>
                    <a:pt x="0" y="38599"/>
                    <a:pt x="116048" y="43370"/>
                    <a:pt x="167385" y="65665"/>
                  </a:cubicBezTo>
                  <a:lnTo>
                    <a:pt x="1673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9"/>
            <p:cNvSpPr/>
            <p:nvPr/>
          </p:nvSpPr>
          <p:spPr>
            <a:xfrm>
              <a:off x="1715375" y="919375"/>
              <a:ext cx="4184650" cy="4549550"/>
            </a:xfrm>
            <a:custGeom>
              <a:avLst/>
              <a:gdLst/>
              <a:ahLst/>
              <a:cxnLst/>
              <a:rect l="l" t="t" r="r" b="b"/>
              <a:pathLst>
                <a:path w="167386" h="181982" extrusionOk="0">
                  <a:moveTo>
                    <a:pt x="167385" y="41562"/>
                  </a:moveTo>
                  <a:cubicBezTo>
                    <a:pt x="167385" y="41562"/>
                    <a:pt x="68896" y="0"/>
                    <a:pt x="34" y="17442"/>
                  </a:cubicBezTo>
                  <a:lnTo>
                    <a:pt x="0" y="181982"/>
                  </a:lnTo>
                  <a:lnTo>
                    <a:pt x="167385" y="181982"/>
                  </a:lnTo>
                  <a:close/>
                </a:path>
              </a:pathLst>
            </a:custGeom>
            <a:solidFill>
              <a:srgbClr val="EE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9"/>
            <p:cNvSpPr/>
            <p:nvPr/>
          </p:nvSpPr>
          <p:spPr>
            <a:xfrm>
              <a:off x="1716625" y="1164550"/>
              <a:ext cx="4183825" cy="975100"/>
            </a:xfrm>
            <a:custGeom>
              <a:avLst/>
              <a:gdLst/>
              <a:ahLst/>
              <a:cxnLst/>
              <a:rect l="l" t="t" r="r" b="b"/>
              <a:pathLst>
                <a:path w="167353" h="39004" extrusionOk="0">
                  <a:moveTo>
                    <a:pt x="27560" y="1"/>
                  </a:moveTo>
                  <a:cubicBezTo>
                    <a:pt x="18429" y="1"/>
                    <a:pt x="9237" y="316"/>
                    <a:pt x="1" y="956"/>
                  </a:cubicBezTo>
                  <a:lnTo>
                    <a:pt x="1" y="13293"/>
                  </a:lnTo>
                  <a:cubicBezTo>
                    <a:pt x="9256" y="12629"/>
                    <a:pt x="18463" y="12303"/>
                    <a:pt x="27607" y="12303"/>
                  </a:cubicBezTo>
                  <a:cubicBezTo>
                    <a:pt x="76857" y="12303"/>
                    <a:pt x="124266" y="21766"/>
                    <a:pt x="167352" y="39003"/>
                  </a:cubicBezTo>
                  <a:lnTo>
                    <a:pt x="167352" y="25813"/>
                  </a:lnTo>
                  <a:cubicBezTo>
                    <a:pt x="124023" y="9116"/>
                    <a:pt x="76660" y="1"/>
                    <a:pt x="27560" y="1"/>
                  </a:cubicBezTo>
                  <a:close/>
                </a:path>
              </a:pathLst>
            </a:custGeom>
            <a:solidFill>
              <a:srgbClr val="EFC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9"/>
            <p:cNvSpPr/>
            <p:nvPr/>
          </p:nvSpPr>
          <p:spPr>
            <a:xfrm>
              <a:off x="1716625" y="1086350"/>
              <a:ext cx="4183825" cy="1053300"/>
            </a:xfrm>
            <a:custGeom>
              <a:avLst/>
              <a:gdLst/>
              <a:ahLst/>
              <a:cxnLst/>
              <a:rect l="l" t="t" r="r" b="b"/>
              <a:pathLst>
                <a:path w="167353" h="42132" fill="none" extrusionOk="0">
                  <a:moveTo>
                    <a:pt x="1" y="4084"/>
                  </a:moveTo>
                  <a:lnTo>
                    <a:pt x="1" y="16421"/>
                  </a:lnTo>
                  <a:cubicBezTo>
                    <a:pt x="59104" y="12186"/>
                    <a:pt x="116266" y="21693"/>
                    <a:pt x="167352" y="42131"/>
                  </a:cubicBezTo>
                  <a:lnTo>
                    <a:pt x="167352" y="28941"/>
                  </a:lnTo>
                  <a:cubicBezTo>
                    <a:pt x="115965" y="9139"/>
                    <a:pt x="58903" y="0"/>
                    <a:pt x="1" y="4084"/>
                  </a:cubicBezTo>
                  <a:close/>
                </a:path>
              </a:pathLst>
            </a:custGeom>
            <a:noFill/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9"/>
            <p:cNvSpPr/>
            <p:nvPr/>
          </p:nvSpPr>
          <p:spPr>
            <a:xfrm>
              <a:off x="1727500" y="1491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9"/>
            <p:cNvSpPr/>
            <p:nvPr/>
          </p:nvSpPr>
          <p:spPr>
            <a:xfrm>
              <a:off x="1766425" y="1498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9"/>
            <p:cNvSpPr/>
            <p:nvPr/>
          </p:nvSpPr>
          <p:spPr>
            <a:xfrm>
              <a:off x="1805750" y="1506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9"/>
            <p:cNvSpPr/>
            <p:nvPr/>
          </p:nvSpPr>
          <p:spPr>
            <a:xfrm>
              <a:off x="1844675" y="1513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9"/>
            <p:cNvSpPr/>
            <p:nvPr/>
          </p:nvSpPr>
          <p:spPr>
            <a:xfrm>
              <a:off x="1883600" y="1520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9"/>
            <p:cNvSpPr/>
            <p:nvPr/>
          </p:nvSpPr>
          <p:spPr>
            <a:xfrm>
              <a:off x="1922925" y="1527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9"/>
            <p:cNvSpPr/>
            <p:nvPr/>
          </p:nvSpPr>
          <p:spPr>
            <a:xfrm>
              <a:off x="1961850" y="1534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9"/>
            <p:cNvSpPr/>
            <p:nvPr/>
          </p:nvSpPr>
          <p:spPr>
            <a:xfrm>
              <a:off x="2000775" y="1542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9"/>
            <p:cNvSpPr/>
            <p:nvPr/>
          </p:nvSpPr>
          <p:spPr>
            <a:xfrm>
              <a:off x="1716425" y="1223550"/>
              <a:ext cx="24925" cy="122925"/>
            </a:xfrm>
            <a:custGeom>
              <a:avLst/>
              <a:gdLst/>
              <a:ahLst/>
              <a:cxnLst/>
              <a:rect l="l" t="t" r="r" b="b"/>
              <a:pathLst>
                <a:path w="997" h="4917" extrusionOk="0">
                  <a:moveTo>
                    <a:pt x="208" y="1"/>
                  </a:moveTo>
                  <a:cubicBezTo>
                    <a:pt x="140" y="1"/>
                    <a:pt x="70" y="18"/>
                    <a:pt x="9" y="53"/>
                  </a:cubicBezTo>
                  <a:lnTo>
                    <a:pt x="9" y="1710"/>
                  </a:lnTo>
                  <a:cubicBezTo>
                    <a:pt x="59" y="1827"/>
                    <a:pt x="109" y="1961"/>
                    <a:pt x="159" y="2078"/>
                  </a:cubicBezTo>
                  <a:cubicBezTo>
                    <a:pt x="477" y="2915"/>
                    <a:pt x="42" y="3768"/>
                    <a:pt x="9" y="4639"/>
                  </a:cubicBezTo>
                  <a:cubicBezTo>
                    <a:pt x="1" y="4827"/>
                    <a:pt x="140" y="4916"/>
                    <a:pt x="292" y="4916"/>
                  </a:cubicBezTo>
                  <a:cubicBezTo>
                    <a:pt x="464" y="4916"/>
                    <a:pt x="653" y="4802"/>
                    <a:pt x="661" y="4589"/>
                  </a:cubicBezTo>
                  <a:cubicBezTo>
                    <a:pt x="678" y="3819"/>
                    <a:pt x="996" y="3116"/>
                    <a:pt x="913" y="2346"/>
                  </a:cubicBezTo>
                  <a:cubicBezTo>
                    <a:pt x="846" y="1676"/>
                    <a:pt x="226" y="1074"/>
                    <a:pt x="494" y="371"/>
                  </a:cubicBezTo>
                  <a:cubicBezTo>
                    <a:pt x="581" y="135"/>
                    <a:pt x="402" y="1"/>
                    <a:pt x="208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9"/>
            <p:cNvSpPr/>
            <p:nvPr/>
          </p:nvSpPr>
          <p:spPr>
            <a:xfrm>
              <a:off x="1722075" y="1222700"/>
              <a:ext cx="34325" cy="122525"/>
            </a:xfrm>
            <a:custGeom>
              <a:avLst/>
              <a:gdLst/>
              <a:ahLst/>
              <a:cxnLst/>
              <a:rect l="l" t="t" r="r" b="b"/>
              <a:pathLst>
                <a:path w="1373" h="4901" extrusionOk="0">
                  <a:moveTo>
                    <a:pt x="593" y="0"/>
                  </a:moveTo>
                  <a:cubicBezTo>
                    <a:pt x="451" y="0"/>
                    <a:pt x="299" y="73"/>
                    <a:pt x="235" y="237"/>
                  </a:cubicBezTo>
                  <a:cubicBezTo>
                    <a:pt x="0" y="873"/>
                    <a:pt x="318" y="1493"/>
                    <a:pt x="536" y="2078"/>
                  </a:cubicBezTo>
                  <a:cubicBezTo>
                    <a:pt x="854" y="2899"/>
                    <a:pt x="419" y="3769"/>
                    <a:pt x="385" y="4623"/>
                  </a:cubicBezTo>
                  <a:cubicBezTo>
                    <a:pt x="377" y="4811"/>
                    <a:pt x="517" y="4900"/>
                    <a:pt x="669" y="4900"/>
                  </a:cubicBezTo>
                  <a:cubicBezTo>
                    <a:pt x="841" y="4900"/>
                    <a:pt x="1029" y="4786"/>
                    <a:pt x="1038" y="4572"/>
                  </a:cubicBezTo>
                  <a:cubicBezTo>
                    <a:pt x="1055" y="3802"/>
                    <a:pt x="1373" y="3099"/>
                    <a:pt x="1289" y="2329"/>
                  </a:cubicBezTo>
                  <a:cubicBezTo>
                    <a:pt x="1222" y="1660"/>
                    <a:pt x="620" y="1057"/>
                    <a:pt x="871" y="354"/>
                  </a:cubicBezTo>
                  <a:cubicBezTo>
                    <a:pt x="957" y="133"/>
                    <a:pt x="784" y="0"/>
                    <a:pt x="593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9"/>
            <p:cNvSpPr/>
            <p:nvPr/>
          </p:nvSpPr>
          <p:spPr>
            <a:xfrm>
              <a:off x="1716625" y="1166275"/>
              <a:ext cx="41875" cy="69900"/>
            </a:xfrm>
            <a:custGeom>
              <a:avLst/>
              <a:gdLst/>
              <a:ahLst/>
              <a:cxnLst/>
              <a:rect l="l" t="t" r="r" b="b"/>
              <a:pathLst>
                <a:path w="1675" h="2796" extrusionOk="0">
                  <a:moveTo>
                    <a:pt x="419" y="50"/>
                  </a:moveTo>
                  <a:cubicBezTo>
                    <a:pt x="269" y="67"/>
                    <a:pt x="135" y="101"/>
                    <a:pt x="1" y="168"/>
                  </a:cubicBezTo>
                  <a:lnTo>
                    <a:pt x="1" y="2712"/>
                  </a:lnTo>
                  <a:cubicBezTo>
                    <a:pt x="151" y="2779"/>
                    <a:pt x="302" y="2795"/>
                    <a:pt x="469" y="2779"/>
                  </a:cubicBezTo>
                  <a:cubicBezTo>
                    <a:pt x="1139" y="2745"/>
                    <a:pt x="1675" y="2092"/>
                    <a:pt x="1658" y="1339"/>
                  </a:cubicBezTo>
                  <a:cubicBezTo>
                    <a:pt x="1641" y="586"/>
                    <a:pt x="1089" y="0"/>
                    <a:pt x="419" y="50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9"/>
            <p:cNvSpPr/>
            <p:nvPr/>
          </p:nvSpPr>
          <p:spPr>
            <a:xfrm>
              <a:off x="2039675" y="1549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9"/>
            <p:cNvSpPr/>
            <p:nvPr/>
          </p:nvSpPr>
          <p:spPr>
            <a:xfrm>
              <a:off x="1752200" y="1220600"/>
              <a:ext cx="33925" cy="122675"/>
            </a:xfrm>
            <a:custGeom>
              <a:avLst/>
              <a:gdLst/>
              <a:ahLst/>
              <a:cxnLst/>
              <a:rect l="l" t="t" r="r" b="b"/>
              <a:pathLst>
                <a:path w="1357" h="4907" extrusionOk="0">
                  <a:moveTo>
                    <a:pt x="593" y="1"/>
                  </a:moveTo>
                  <a:cubicBezTo>
                    <a:pt x="451" y="1"/>
                    <a:pt x="299" y="74"/>
                    <a:pt x="235" y="237"/>
                  </a:cubicBezTo>
                  <a:cubicBezTo>
                    <a:pt x="0" y="874"/>
                    <a:pt x="302" y="1493"/>
                    <a:pt x="536" y="2079"/>
                  </a:cubicBezTo>
                  <a:cubicBezTo>
                    <a:pt x="837" y="2899"/>
                    <a:pt x="402" y="3769"/>
                    <a:pt x="369" y="4623"/>
                  </a:cubicBezTo>
                  <a:cubicBezTo>
                    <a:pt x="361" y="4814"/>
                    <a:pt x="504" y="4906"/>
                    <a:pt x="658" y="4906"/>
                  </a:cubicBezTo>
                  <a:cubicBezTo>
                    <a:pt x="828" y="4906"/>
                    <a:pt x="1013" y="4793"/>
                    <a:pt x="1022" y="4573"/>
                  </a:cubicBezTo>
                  <a:cubicBezTo>
                    <a:pt x="1038" y="3820"/>
                    <a:pt x="1356" y="3100"/>
                    <a:pt x="1273" y="2330"/>
                  </a:cubicBezTo>
                  <a:cubicBezTo>
                    <a:pt x="1206" y="1660"/>
                    <a:pt x="603" y="1058"/>
                    <a:pt x="871" y="355"/>
                  </a:cubicBezTo>
                  <a:cubicBezTo>
                    <a:pt x="957" y="134"/>
                    <a:pt x="784" y="1"/>
                    <a:pt x="593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9"/>
            <p:cNvSpPr/>
            <p:nvPr/>
          </p:nvSpPr>
          <p:spPr>
            <a:xfrm>
              <a:off x="1767275" y="1219375"/>
              <a:ext cx="33900" cy="122900"/>
            </a:xfrm>
            <a:custGeom>
              <a:avLst/>
              <a:gdLst/>
              <a:ahLst/>
              <a:cxnLst/>
              <a:rect l="l" t="t" r="r" b="b"/>
              <a:pathLst>
                <a:path w="1356" h="4916" extrusionOk="0">
                  <a:moveTo>
                    <a:pt x="589" y="1"/>
                  </a:moveTo>
                  <a:cubicBezTo>
                    <a:pt x="448" y="1"/>
                    <a:pt x="298" y="74"/>
                    <a:pt x="234" y="236"/>
                  </a:cubicBezTo>
                  <a:cubicBezTo>
                    <a:pt x="0" y="889"/>
                    <a:pt x="318" y="1492"/>
                    <a:pt x="536" y="2078"/>
                  </a:cubicBezTo>
                  <a:cubicBezTo>
                    <a:pt x="854" y="2914"/>
                    <a:pt x="402" y="3768"/>
                    <a:pt x="368" y="4638"/>
                  </a:cubicBezTo>
                  <a:cubicBezTo>
                    <a:pt x="360" y="4827"/>
                    <a:pt x="500" y="4916"/>
                    <a:pt x="652" y="4916"/>
                  </a:cubicBezTo>
                  <a:cubicBezTo>
                    <a:pt x="824" y="4916"/>
                    <a:pt x="1012" y="4802"/>
                    <a:pt x="1021" y="4588"/>
                  </a:cubicBezTo>
                  <a:cubicBezTo>
                    <a:pt x="1038" y="3818"/>
                    <a:pt x="1356" y="3115"/>
                    <a:pt x="1272" y="2345"/>
                  </a:cubicBezTo>
                  <a:cubicBezTo>
                    <a:pt x="1205" y="1676"/>
                    <a:pt x="619" y="1073"/>
                    <a:pt x="870" y="370"/>
                  </a:cubicBezTo>
                  <a:cubicBezTo>
                    <a:pt x="958" y="138"/>
                    <a:pt x="782" y="1"/>
                    <a:pt x="589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9"/>
            <p:cNvSpPr/>
            <p:nvPr/>
          </p:nvSpPr>
          <p:spPr>
            <a:xfrm>
              <a:off x="1742575" y="1163325"/>
              <a:ext cx="61125" cy="70750"/>
            </a:xfrm>
            <a:custGeom>
              <a:avLst/>
              <a:gdLst/>
              <a:ahLst/>
              <a:cxnLst/>
              <a:rect l="l" t="t" r="r" b="b"/>
              <a:pathLst>
                <a:path w="2445" h="2830" extrusionOk="0">
                  <a:moveTo>
                    <a:pt x="17" y="1491"/>
                  </a:moveTo>
                  <a:cubicBezTo>
                    <a:pt x="34" y="2244"/>
                    <a:pt x="586" y="2830"/>
                    <a:pt x="1239" y="2780"/>
                  </a:cubicBezTo>
                  <a:cubicBezTo>
                    <a:pt x="1909" y="2729"/>
                    <a:pt x="2444" y="2093"/>
                    <a:pt x="2444" y="1340"/>
                  </a:cubicBezTo>
                  <a:cubicBezTo>
                    <a:pt x="2428" y="587"/>
                    <a:pt x="1875" y="1"/>
                    <a:pt x="1206" y="51"/>
                  </a:cubicBezTo>
                  <a:cubicBezTo>
                    <a:pt x="536" y="85"/>
                    <a:pt x="0" y="737"/>
                    <a:pt x="17" y="1491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9"/>
            <p:cNvSpPr/>
            <p:nvPr/>
          </p:nvSpPr>
          <p:spPr>
            <a:xfrm>
              <a:off x="2079025" y="155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9"/>
            <p:cNvSpPr/>
            <p:nvPr/>
          </p:nvSpPr>
          <p:spPr>
            <a:xfrm>
              <a:off x="1797400" y="1217675"/>
              <a:ext cx="33500" cy="122675"/>
            </a:xfrm>
            <a:custGeom>
              <a:avLst/>
              <a:gdLst/>
              <a:ahLst/>
              <a:cxnLst/>
              <a:rect l="l" t="t" r="r" b="b"/>
              <a:pathLst>
                <a:path w="1340" h="4907" extrusionOk="0">
                  <a:moveTo>
                    <a:pt x="593" y="1"/>
                  </a:moveTo>
                  <a:cubicBezTo>
                    <a:pt x="451" y="1"/>
                    <a:pt x="299" y="73"/>
                    <a:pt x="235" y="237"/>
                  </a:cubicBezTo>
                  <a:cubicBezTo>
                    <a:pt x="0" y="873"/>
                    <a:pt x="302" y="1493"/>
                    <a:pt x="519" y="2079"/>
                  </a:cubicBezTo>
                  <a:cubicBezTo>
                    <a:pt x="837" y="2899"/>
                    <a:pt x="385" y="3769"/>
                    <a:pt x="352" y="4623"/>
                  </a:cubicBezTo>
                  <a:cubicBezTo>
                    <a:pt x="344" y="4813"/>
                    <a:pt x="487" y="4906"/>
                    <a:pt x="641" y="4906"/>
                  </a:cubicBezTo>
                  <a:cubicBezTo>
                    <a:pt x="811" y="4906"/>
                    <a:pt x="996" y="4792"/>
                    <a:pt x="1005" y="4573"/>
                  </a:cubicBezTo>
                  <a:cubicBezTo>
                    <a:pt x="1021" y="3819"/>
                    <a:pt x="1339" y="3100"/>
                    <a:pt x="1272" y="2330"/>
                  </a:cubicBezTo>
                  <a:cubicBezTo>
                    <a:pt x="1205" y="1660"/>
                    <a:pt x="603" y="1057"/>
                    <a:pt x="871" y="354"/>
                  </a:cubicBezTo>
                  <a:cubicBezTo>
                    <a:pt x="957" y="133"/>
                    <a:pt x="784" y="1"/>
                    <a:pt x="593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9"/>
            <p:cNvSpPr/>
            <p:nvPr/>
          </p:nvSpPr>
          <p:spPr>
            <a:xfrm>
              <a:off x="1812450" y="1216575"/>
              <a:ext cx="33500" cy="122775"/>
            </a:xfrm>
            <a:custGeom>
              <a:avLst/>
              <a:gdLst/>
              <a:ahLst/>
              <a:cxnLst/>
              <a:rect l="l" t="t" r="r" b="b"/>
              <a:pathLst>
                <a:path w="1340" h="4911" extrusionOk="0">
                  <a:moveTo>
                    <a:pt x="583" y="1"/>
                  </a:moveTo>
                  <a:cubicBezTo>
                    <a:pt x="444" y="1"/>
                    <a:pt x="298" y="71"/>
                    <a:pt x="235" y="231"/>
                  </a:cubicBezTo>
                  <a:cubicBezTo>
                    <a:pt x="1" y="884"/>
                    <a:pt x="302" y="1486"/>
                    <a:pt x="520" y="2089"/>
                  </a:cubicBezTo>
                  <a:cubicBezTo>
                    <a:pt x="838" y="2909"/>
                    <a:pt x="386" y="3780"/>
                    <a:pt x="352" y="4633"/>
                  </a:cubicBezTo>
                  <a:cubicBezTo>
                    <a:pt x="344" y="4822"/>
                    <a:pt x="480" y="4911"/>
                    <a:pt x="628" y="4911"/>
                  </a:cubicBezTo>
                  <a:cubicBezTo>
                    <a:pt x="796" y="4911"/>
                    <a:pt x="979" y="4796"/>
                    <a:pt x="988" y="4583"/>
                  </a:cubicBezTo>
                  <a:cubicBezTo>
                    <a:pt x="1022" y="3813"/>
                    <a:pt x="1340" y="3110"/>
                    <a:pt x="1273" y="2340"/>
                  </a:cubicBezTo>
                  <a:cubicBezTo>
                    <a:pt x="1206" y="1671"/>
                    <a:pt x="603" y="1068"/>
                    <a:pt x="871" y="365"/>
                  </a:cubicBezTo>
                  <a:cubicBezTo>
                    <a:pt x="959" y="140"/>
                    <a:pt x="779" y="1"/>
                    <a:pt x="583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9"/>
            <p:cNvSpPr/>
            <p:nvPr/>
          </p:nvSpPr>
          <p:spPr>
            <a:xfrm>
              <a:off x="1787775" y="1160400"/>
              <a:ext cx="61125" cy="70750"/>
            </a:xfrm>
            <a:custGeom>
              <a:avLst/>
              <a:gdLst/>
              <a:ahLst/>
              <a:cxnLst/>
              <a:rect l="l" t="t" r="r" b="b"/>
              <a:pathLst>
                <a:path w="2445" h="2830" extrusionOk="0">
                  <a:moveTo>
                    <a:pt x="17" y="1491"/>
                  </a:moveTo>
                  <a:cubicBezTo>
                    <a:pt x="34" y="2244"/>
                    <a:pt x="586" y="2830"/>
                    <a:pt x="1239" y="2779"/>
                  </a:cubicBezTo>
                  <a:cubicBezTo>
                    <a:pt x="1908" y="2746"/>
                    <a:pt x="2444" y="2093"/>
                    <a:pt x="2444" y="1340"/>
                  </a:cubicBezTo>
                  <a:cubicBezTo>
                    <a:pt x="2427" y="587"/>
                    <a:pt x="1892" y="1"/>
                    <a:pt x="1222" y="51"/>
                  </a:cubicBezTo>
                  <a:cubicBezTo>
                    <a:pt x="536" y="84"/>
                    <a:pt x="0" y="737"/>
                    <a:pt x="17" y="1491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9"/>
            <p:cNvSpPr/>
            <p:nvPr/>
          </p:nvSpPr>
          <p:spPr>
            <a:xfrm>
              <a:off x="2117925" y="1564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9"/>
            <p:cNvSpPr/>
            <p:nvPr/>
          </p:nvSpPr>
          <p:spPr>
            <a:xfrm>
              <a:off x="1842575" y="1214900"/>
              <a:ext cx="33100" cy="122725"/>
            </a:xfrm>
            <a:custGeom>
              <a:avLst/>
              <a:gdLst/>
              <a:ahLst/>
              <a:cxnLst/>
              <a:rect l="l" t="t" r="r" b="b"/>
              <a:pathLst>
                <a:path w="1324" h="4909" extrusionOk="0">
                  <a:moveTo>
                    <a:pt x="583" y="1"/>
                  </a:moveTo>
                  <a:cubicBezTo>
                    <a:pt x="444" y="1"/>
                    <a:pt x="298" y="71"/>
                    <a:pt x="235" y="231"/>
                  </a:cubicBezTo>
                  <a:cubicBezTo>
                    <a:pt x="1" y="867"/>
                    <a:pt x="302" y="1487"/>
                    <a:pt x="520" y="2072"/>
                  </a:cubicBezTo>
                  <a:cubicBezTo>
                    <a:pt x="821" y="2909"/>
                    <a:pt x="369" y="3763"/>
                    <a:pt x="336" y="4617"/>
                  </a:cubicBezTo>
                  <a:cubicBezTo>
                    <a:pt x="328" y="4815"/>
                    <a:pt x="467" y="4908"/>
                    <a:pt x="617" y="4908"/>
                  </a:cubicBezTo>
                  <a:cubicBezTo>
                    <a:pt x="783" y="4908"/>
                    <a:pt x="963" y="4794"/>
                    <a:pt x="972" y="4583"/>
                  </a:cubicBezTo>
                  <a:cubicBezTo>
                    <a:pt x="1005" y="3813"/>
                    <a:pt x="1323" y="3110"/>
                    <a:pt x="1256" y="2340"/>
                  </a:cubicBezTo>
                  <a:cubicBezTo>
                    <a:pt x="1189" y="1671"/>
                    <a:pt x="604" y="1051"/>
                    <a:pt x="871" y="365"/>
                  </a:cubicBezTo>
                  <a:cubicBezTo>
                    <a:pt x="959" y="140"/>
                    <a:pt x="779" y="1"/>
                    <a:pt x="583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9"/>
            <p:cNvSpPr/>
            <p:nvPr/>
          </p:nvSpPr>
          <p:spPr>
            <a:xfrm>
              <a:off x="1857650" y="1214075"/>
              <a:ext cx="33075" cy="122700"/>
            </a:xfrm>
            <a:custGeom>
              <a:avLst/>
              <a:gdLst/>
              <a:ahLst/>
              <a:cxnLst/>
              <a:rect l="l" t="t" r="r" b="b"/>
              <a:pathLst>
                <a:path w="1323" h="4908" extrusionOk="0">
                  <a:moveTo>
                    <a:pt x="583" y="0"/>
                  </a:moveTo>
                  <a:cubicBezTo>
                    <a:pt x="444" y="0"/>
                    <a:pt x="298" y="71"/>
                    <a:pt x="235" y="231"/>
                  </a:cubicBezTo>
                  <a:cubicBezTo>
                    <a:pt x="1" y="867"/>
                    <a:pt x="302" y="1486"/>
                    <a:pt x="519" y="2072"/>
                  </a:cubicBezTo>
                  <a:cubicBezTo>
                    <a:pt x="821" y="2909"/>
                    <a:pt x="369" y="3762"/>
                    <a:pt x="335" y="4616"/>
                  </a:cubicBezTo>
                  <a:cubicBezTo>
                    <a:pt x="327" y="4815"/>
                    <a:pt x="466" y="4908"/>
                    <a:pt x="617" y="4908"/>
                  </a:cubicBezTo>
                  <a:cubicBezTo>
                    <a:pt x="783" y="4908"/>
                    <a:pt x="963" y="4794"/>
                    <a:pt x="971" y="4583"/>
                  </a:cubicBezTo>
                  <a:cubicBezTo>
                    <a:pt x="1005" y="3813"/>
                    <a:pt x="1323" y="3110"/>
                    <a:pt x="1256" y="2340"/>
                  </a:cubicBezTo>
                  <a:cubicBezTo>
                    <a:pt x="1206" y="1670"/>
                    <a:pt x="603" y="1051"/>
                    <a:pt x="871" y="365"/>
                  </a:cubicBezTo>
                  <a:cubicBezTo>
                    <a:pt x="959" y="140"/>
                    <a:pt x="778" y="0"/>
                    <a:pt x="583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9"/>
            <p:cNvSpPr/>
            <p:nvPr/>
          </p:nvSpPr>
          <p:spPr>
            <a:xfrm>
              <a:off x="1833375" y="1157900"/>
              <a:ext cx="60700" cy="70325"/>
            </a:xfrm>
            <a:custGeom>
              <a:avLst/>
              <a:gdLst/>
              <a:ahLst/>
              <a:cxnLst/>
              <a:rect l="l" t="t" r="r" b="b"/>
              <a:pathLst>
                <a:path w="2428" h="2813" extrusionOk="0">
                  <a:moveTo>
                    <a:pt x="1" y="1473"/>
                  </a:moveTo>
                  <a:cubicBezTo>
                    <a:pt x="17" y="2227"/>
                    <a:pt x="570" y="2812"/>
                    <a:pt x="1223" y="2779"/>
                  </a:cubicBezTo>
                  <a:cubicBezTo>
                    <a:pt x="1892" y="2729"/>
                    <a:pt x="2428" y="2093"/>
                    <a:pt x="2428" y="1339"/>
                  </a:cubicBezTo>
                  <a:cubicBezTo>
                    <a:pt x="2428" y="586"/>
                    <a:pt x="1875" y="0"/>
                    <a:pt x="1206" y="34"/>
                  </a:cubicBezTo>
                  <a:cubicBezTo>
                    <a:pt x="536" y="84"/>
                    <a:pt x="1" y="720"/>
                    <a:pt x="1" y="1473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9"/>
            <p:cNvSpPr/>
            <p:nvPr/>
          </p:nvSpPr>
          <p:spPr>
            <a:xfrm>
              <a:off x="2156850" y="1571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9"/>
            <p:cNvSpPr/>
            <p:nvPr/>
          </p:nvSpPr>
          <p:spPr>
            <a:xfrm>
              <a:off x="1887375" y="1212400"/>
              <a:ext cx="33500" cy="122700"/>
            </a:xfrm>
            <a:custGeom>
              <a:avLst/>
              <a:gdLst/>
              <a:ahLst/>
              <a:cxnLst/>
              <a:rect l="l" t="t" r="r" b="b"/>
              <a:pathLst>
                <a:path w="1340" h="4908" extrusionOk="0">
                  <a:moveTo>
                    <a:pt x="599" y="0"/>
                  </a:moveTo>
                  <a:cubicBezTo>
                    <a:pt x="460" y="0"/>
                    <a:pt x="314" y="71"/>
                    <a:pt x="251" y="231"/>
                  </a:cubicBezTo>
                  <a:cubicBezTo>
                    <a:pt x="0" y="867"/>
                    <a:pt x="301" y="1486"/>
                    <a:pt x="519" y="2072"/>
                  </a:cubicBezTo>
                  <a:cubicBezTo>
                    <a:pt x="820" y="2909"/>
                    <a:pt x="368" y="3763"/>
                    <a:pt x="335" y="4616"/>
                  </a:cubicBezTo>
                  <a:cubicBezTo>
                    <a:pt x="327" y="4815"/>
                    <a:pt x="466" y="4908"/>
                    <a:pt x="616" y="4908"/>
                  </a:cubicBezTo>
                  <a:cubicBezTo>
                    <a:pt x="782" y="4908"/>
                    <a:pt x="962" y="4794"/>
                    <a:pt x="971" y="4583"/>
                  </a:cubicBezTo>
                  <a:cubicBezTo>
                    <a:pt x="1004" y="3813"/>
                    <a:pt x="1339" y="3110"/>
                    <a:pt x="1272" y="2340"/>
                  </a:cubicBezTo>
                  <a:cubicBezTo>
                    <a:pt x="1205" y="1670"/>
                    <a:pt x="619" y="1051"/>
                    <a:pt x="887" y="365"/>
                  </a:cubicBezTo>
                  <a:cubicBezTo>
                    <a:pt x="975" y="140"/>
                    <a:pt x="794" y="0"/>
                    <a:pt x="599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9"/>
            <p:cNvSpPr/>
            <p:nvPr/>
          </p:nvSpPr>
          <p:spPr>
            <a:xfrm>
              <a:off x="1902850" y="1211550"/>
              <a:ext cx="33075" cy="122725"/>
            </a:xfrm>
            <a:custGeom>
              <a:avLst/>
              <a:gdLst/>
              <a:ahLst/>
              <a:cxnLst/>
              <a:rect l="l" t="t" r="r" b="b"/>
              <a:pathLst>
                <a:path w="1323" h="4909" extrusionOk="0">
                  <a:moveTo>
                    <a:pt x="583" y="1"/>
                  </a:moveTo>
                  <a:cubicBezTo>
                    <a:pt x="444" y="1"/>
                    <a:pt x="297" y="71"/>
                    <a:pt x="235" y="231"/>
                  </a:cubicBezTo>
                  <a:cubicBezTo>
                    <a:pt x="0" y="867"/>
                    <a:pt x="302" y="1487"/>
                    <a:pt x="502" y="2072"/>
                  </a:cubicBezTo>
                  <a:cubicBezTo>
                    <a:pt x="804" y="2909"/>
                    <a:pt x="352" y="3763"/>
                    <a:pt x="318" y="4617"/>
                  </a:cubicBezTo>
                  <a:cubicBezTo>
                    <a:pt x="302" y="4815"/>
                    <a:pt x="441" y="4908"/>
                    <a:pt x="593" y="4908"/>
                  </a:cubicBezTo>
                  <a:cubicBezTo>
                    <a:pt x="761" y="4908"/>
                    <a:pt x="946" y="4794"/>
                    <a:pt x="954" y="4583"/>
                  </a:cubicBezTo>
                  <a:cubicBezTo>
                    <a:pt x="988" y="3813"/>
                    <a:pt x="1323" y="3110"/>
                    <a:pt x="1256" y="2340"/>
                  </a:cubicBezTo>
                  <a:cubicBezTo>
                    <a:pt x="1189" y="1671"/>
                    <a:pt x="603" y="1068"/>
                    <a:pt x="871" y="365"/>
                  </a:cubicBezTo>
                  <a:cubicBezTo>
                    <a:pt x="959" y="140"/>
                    <a:pt x="778" y="1"/>
                    <a:pt x="583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9"/>
            <p:cNvSpPr/>
            <p:nvPr/>
          </p:nvSpPr>
          <p:spPr>
            <a:xfrm>
              <a:off x="1878575" y="1155375"/>
              <a:ext cx="60700" cy="70325"/>
            </a:xfrm>
            <a:custGeom>
              <a:avLst/>
              <a:gdLst/>
              <a:ahLst/>
              <a:cxnLst/>
              <a:rect l="l" t="t" r="r" b="b"/>
              <a:pathLst>
                <a:path w="2428" h="2813" extrusionOk="0">
                  <a:moveTo>
                    <a:pt x="17" y="1474"/>
                  </a:moveTo>
                  <a:cubicBezTo>
                    <a:pt x="17" y="2227"/>
                    <a:pt x="553" y="2813"/>
                    <a:pt x="1222" y="2780"/>
                  </a:cubicBezTo>
                  <a:cubicBezTo>
                    <a:pt x="1892" y="2746"/>
                    <a:pt x="2428" y="2110"/>
                    <a:pt x="2428" y="1340"/>
                  </a:cubicBezTo>
                  <a:cubicBezTo>
                    <a:pt x="2428" y="587"/>
                    <a:pt x="1892" y="1"/>
                    <a:pt x="1222" y="34"/>
                  </a:cubicBezTo>
                  <a:cubicBezTo>
                    <a:pt x="553" y="85"/>
                    <a:pt x="0" y="721"/>
                    <a:pt x="17" y="1474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9"/>
            <p:cNvSpPr/>
            <p:nvPr/>
          </p:nvSpPr>
          <p:spPr>
            <a:xfrm>
              <a:off x="2196200" y="1578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9"/>
            <p:cNvSpPr/>
            <p:nvPr/>
          </p:nvSpPr>
          <p:spPr>
            <a:xfrm>
              <a:off x="1932550" y="1209875"/>
              <a:ext cx="33100" cy="122975"/>
            </a:xfrm>
            <a:custGeom>
              <a:avLst/>
              <a:gdLst/>
              <a:ahLst/>
              <a:cxnLst/>
              <a:rect l="l" t="t" r="r" b="b"/>
              <a:pathLst>
                <a:path w="1324" h="4919" extrusionOk="0">
                  <a:moveTo>
                    <a:pt x="599" y="1"/>
                  </a:moveTo>
                  <a:cubicBezTo>
                    <a:pt x="461" y="1"/>
                    <a:pt x="314" y="71"/>
                    <a:pt x="252" y="231"/>
                  </a:cubicBezTo>
                  <a:cubicBezTo>
                    <a:pt x="1" y="884"/>
                    <a:pt x="302" y="1487"/>
                    <a:pt x="520" y="2089"/>
                  </a:cubicBezTo>
                  <a:cubicBezTo>
                    <a:pt x="821" y="2909"/>
                    <a:pt x="352" y="3780"/>
                    <a:pt x="319" y="4634"/>
                  </a:cubicBezTo>
                  <a:cubicBezTo>
                    <a:pt x="303" y="4826"/>
                    <a:pt x="444" y="4919"/>
                    <a:pt x="598" y="4919"/>
                  </a:cubicBezTo>
                  <a:cubicBezTo>
                    <a:pt x="765" y="4919"/>
                    <a:pt x="946" y="4809"/>
                    <a:pt x="955" y="4600"/>
                  </a:cubicBezTo>
                  <a:cubicBezTo>
                    <a:pt x="988" y="3830"/>
                    <a:pt x="1323" y="3127"/>
                    <a:pt x="1256" y="2357"/>
                  </a:cubicBezTo>
                  <a:cubicBezTo>
                    <a:pt x="1189" y="1688"/>
                    <a:pt x="603" y="1068"/>
                    <a:pt x="871" y="365"/>
                  </a:cubicBezTo>
                  <a:cubicBezTo>
                    <a:pt x="969" y="140"/>
                    <a:pt x="792" y="1"/>
                    <a:pt x="599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9"/>
            <p:cNvSpPr/>
            <p:nvPr/>
          </p:nvSpPr>
          <p:spPr>
            <a:xfrm>
              <a:off x="1947625" y="1209375"/>
              <a:ext cx="33075" cy="122650"/>
            </a:xfrm>
            <a:custGeom>
              <a:avLst/>
              <a:gdLst/>
              <a:ahLst/>
              <a:cxnLst/>
              <a:rect l="l" t="t" r="r" b="b"/>
              <a:pathLst>
                <a:path w="1323" h="4906" extrusionOk="0">
                  <a:moveTo>
                    <a:pt x="592" y="1"/>
                  </a:moveTo>
                  <a:cubicBezTo>
                    <a:pt x="455" y="1"/>
                    <a:pt x="313" y="67"/>
                    <a:pt x="251" y="218"/>
                  </a:cubicBezTo>
                  <a:cubicBezTo>
                    <a:pt x="0" y="871"/>
                    <a:pt x="302" y="1490"/>
                    <a:pt x="519" y="2076"/>
                  </a:cubicBezTo>
                  <a:cubicBezTo>
                    <a:pt x="804" y="2913"/>
                    <a:pt x="352" y="3766"/>
                    <a:pt x="302" y="4620"/>
                  </a:cubicBezTo>
                  <a:cubicBezTo>
                    <a:pt x="294" y="4813"/>
                    <a:pt x="436" y="4905"/>
                    <a:pt x="589" y="4905"/>
                  </a:cubicBezTo>
                  <a:cubicBezTo>
                    <a:pt x="756" y="4905"/>
                    <a:pt x="937" y="4796"/>
                    <a:pt x="954" y="4587"/>
                  </a:cubicBezTo>
                  <a:cubicBezTo>
                    <a:pt x="988" y="3817"/>
                    <a:pt x="1323" y="3114"/>
                    <a:pt x="1256" y="2344"/>
                  </a:cubicBezTo>
                  <a:cubicBezTo>
                    <a:pt x="1189" y="1674"/>
                    <a:pt x="603" y="1055"/>
                    <a:pt x="887" y="368"/>
                  </a:cubicBezTo>
                  <a:cubicBezTo>
                    <a:pt x="977" y="141"/>
                    <a:pt x="790" y="1"/>
                    <a:pt x="592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9"/>
            <p:cNvSpPr/>
            <p:nvPr/>
          </p:nvSpPr>
          <p:spPr>
            <a:xfrm>
              <a:off x="1924175" y="1153300"/>
              <a:ext cx="60300" cy="69900"/>
            </a:xfrm>
            <a:custGeom>
              <a:avLst/>
              <a:gdLst/>
              <a:ahLst/>
              <a:cxnLst/>
              <a:rect l="l" t="t" r="r" b="b"/>
              <a:pathLst>
                <a:path w="2412" h="2796" extrusionOk="0">
                  <a:moveTo>
                    <a:pt x="1" y="1456"/>
                  </a:moveTo>
                  <a:cubicBezTo>
                    <a:pt x="1" y="2210"/>
                    <a:pt x="537" y="2796"/>
                    <a:pt x="1206" y="2762"/>
                  </a:cubicBezTo>
                  <a:cubicBezTo>
                    <a:pt x="1876" y="2729"/>
                    <a:pt x="2411" y="2093"/>
                    <a:pt x="2411" y="1339"/>
                  </a:cubicBezTo>
                  <a:cubicBezTo>
                    <a:pt x="2411" y="586"/>
                    <a:pt x="1876" y="0"/>
                    <a:pt x="1206" y="34"/>
                  </a:cubicBezTo>
                  <a:cubicBezTo>
                    <a:pt x="537" y="67"/>
                    <a:pt x="1" y="703"/>
                    <a:pt x="1" y="1456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9"/>
            <p:cNvSpPr/>
            <p:nvPr/>
          </p:nvSpPr>
          <p:spPr>
            <a:xfrm>
              <a:off x="2235100" y="1585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9"/>
            <p:cNvSpPr/>
            <p:nvPr/>
          </p:nvSpPr>
          <p:spPr>
            <a:xfrm>
              <a:off x="1977750" y="1207825"/>
              <a:ext cx="32675" cy="122925"/>
            </a:xfrm>
            <a:custGeom>
              <a:avLst/>
              <a:gdLst/>
              <a:ahLst/>
              <a:cxnLst/>
              <a:rect l="l" t="t" r="r" b="b"/>
              <a:pathLst>
                <a:path w="1307" h="4917" extrusionOk="0">
                  <a:moveTo>
                    <a:pt x="590" y="0"/>
                  </a:moveTo>
                  <a:cubicBezTo>
                    <a:pt x="455" y="0"/>
                    <a:pt x="314" y="71"/>
                    <a:pt x="252" y="230"/>
                  </a:cubicBezTo>
                  <a:cubicBezTo>
                    <a:pt x="1" y="866"/>
                    <a:pt x="285" y="1485"/>
                    <a:pt x="503" y="2088"/>
                  </a:cubicBezTo>
                  <a:cubicBezTo>
                    <a:pt x="804" y="2924"/>
                    <a:pt x="335" y="3778"/>
                    <a:pt x="285" y="4632"/>
                  </a:cubicBezTo>
                  <a:cubicBezTo>
                    <a:pt x="277" y="4824"/>
                    <a:pt x="419" y="4917"/>
                    <a:pt x="573" y="4917"/>
                  </a:cubicBezTo>
                  <a:cubicBezTo>
                    <a:pt x="740" y="4917"/>
                    <a:pt x="920" y="4808"/>
                    <a:pt x="938" y="4598"/>
                  </a:cubicBezTo>
                  <a:cubicBezTo>
                    <a:pt x="971" y="3828"/>
                    <a:pt x="1306" y="3125"/>
                    <a:pt x="1239" y="2355"/>
                  </a:cubicBezTo>
                  <a:cubicBezTo>
                    <a:pt x="1189" y="1686"/>
                    <a:pt x="603" y="1067"/>
                    <a:pt x="871" y="380"/>
                  </a:cubicBezTo>
                  <a:cubicBezTo>
                    <a:pt x="959" y="144"/>
                    <a:pt x="782" y="0"/>
                    <a:pt x="590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9"/>
            <p:cNvSpPr/>
            <p:nvPr/>
          </p:nvSpPr>
          <p:spPr>
            <a:xfrm>
              <a:off x="1992825" y="1207375"/>
              <a:ext cx="32650" cy="122550"/>
            </a:xfrm>
            <a:custGeom>
              <a:avLst/>
              <a:gdLst/>
              <a:ahLst/>
              <a:cxnLst/>
              <a:rect l="l" t="t" r="r" b="b"/>
              <a:pathLst>
                <a:path w="1306" h="4902" extrusionOk="0">
                  <a:moveTo>
                    <a:pt x="598" y="0"/>
                  </a:moveTo>
                  <a:cubicBezTo>
                    <a:pt x="460" y="0"/>
                    <a:pt x="314" y="71"/>
                    <a:pt x="251" y="231"/>
                  </a:cubicBezTo>
                  <a:cubicBezTo>
                    <a:pt x="0" y="867"/>
                    <a:pt x="285" y="1486"/>
                    <a:pt x="502" y="2072"/>
                  </a:cubicBezTo>
                  <a:cubicBezTo>
                    <a:pt x="804" y="2909"/>
                    <a:pt x="335" y="3763"/>
                    <a:pt x="285" y="4616"/>
                  </a:cubicBezTo>
                  <a:cubicBezTo>
                    <a:pt x="277" y="4809"/>
                    <a:pt x="419" y="4901"/>
                    <a:pt x="570" y="4901"/>
                  </a:cubicBezTo>
                  <a:cubicBezTo>
                    <a:pt x="735" y="4901"/>
                    <a:pt x="912" y="4792"/>
                    <a:pt x="921" y="4583"/>
                  </a:cubicBezTo>
                  <a:cubicBezTo>
                    <a:pt x="971" y="3830"/>
                    <a:pt x="1306" y="3127"/>
                    <a:pt x="1239" y="2357"/>
                  </a:cubicBezTo>
                  <a:cubicBezTo>
                    <a:pt x="1189" y="1687"/>
                    <a:pt x="603" y="1051"/>
                    <a:pt x="871" y="365"/>
                  </a:cubicBezTo>
                  <a:cubicBezTo>
                    <a:pt x="968" y="140"/>
                    <a:pt x="792" y="0"/>
                    <a:pt x="598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9"/>
            <p:cNvSpPr/>
            <p:nvPr/>
          </p:nvSpPr>
          <p:spPr>
            <a:xfrm>
              <a:off x="1969375" y="1151200"/>
              <a:ext cx="60700" cy="69900"/>
            </a:xfrm>
            <a:custGeom>
              <a:avLst/>
              <a:gdLst/>
              <a:ahLst/>
              <a:cxnLst/>
              <a:rect l="l" t="t" r="r" b="b"/>
              <a:pathLst>
                <a:path w="2428" h="2796" extrusionOk="0">
                  <a:moveTo>
                    <a:pt x="1" y="1457"/>
                  </a:moveTo>
                  <a:cubicBezTo>
                    <a:pt x="1" y="2210"/>
                    <a:pt x="536" y="2796"/>
                    <a:pt x="1206" y="2762"/>
                  </a:cubicBezTo>
                  <a:cubicBezTo>
                    <a:pt x="1859" y="2746"/>
                    <a:pt x="2411" y="2110"/>
                    <a:pt x="2411" y="1356"/>
                  </a:cubicBezTo>
                  <a:cubicBezTo>
                    <a:pt x="2428" y="603"/>
                    <a:pt x="1892" y="1"/>
                    <a:pt x="1206" y="34"/>
                  </a:cubicBezTo>
                  <a:cubicBezTo>
                    <a:pt x="536" y="67"/>
                    <a:pt x="1" y="704"/>
                    <a:pt x="1" y="1457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9"/>
            <p:cNvSpPr/>
            <p:nvPr/>
          </p:nvSpPr>
          <p:spPr>
            <a:xfrm>
              <a:off x="2274025" y="159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9"/>
            <p:cNvSpPr/>
            <p:nvPr/>
          </p:nvSpPr>
          <p:spPr>
            <a:xfrm>
              <a:off x="2022525" y="1206125"/>
              <a:ext cx="32675" cy="122700"/>
            </a:xfrm>
            <a:custGeom>
              <a:avLst/>
              <a:gdLst/>
              <a:ahLst/>
              <a:cxnLst/>
              <a:rect l="l" t="t" r="r" b="b"/>
              <a:pathLst>
                <a:path w="1307" h="4908" extrusionOk="0">
                  <a:moveTo>
                    <a:pt x="610" y="0"/>
                  </a:moveTo>
                  <a:cubicBezTo>
                    <a:pt x="474" y="0"/>
                    <a:pt x="331" y="71"/>
                    <a:pt x="268" y="231"/>
                  </a:cubicBezTo>
                  <a:cubicBezTo>
                    <a:pt x="1" y="867"/>
                    <a:pt x="302" y="1486"/>
                    <a:pt x="503" y="2072"/>
                  </a:cubicBezTo>
                  <a:cubicBezTo>
                    <a:pt x="804" y="2909"/>
                    <a:pt x="335" y="3762"/>
                    <a:pt x="285" y="4616"/>
                  </a:cubicBezTo>
                  <a:cubicBezTo>
                    <a:pt x="269" y="4811"/>
                    <a:pt x="414" y="4907"/>
                    <a:pt x="570" y="4907"/>
                  </a:cubicBezTo>
                  <a:cubicBezTo>
                    <a:pt x="735" y="4907"/>
                    <a:pt x="913" y="4798"/>
                    <a:pt x="921" y="4583"/>
                  </a:cubicBezTo>
                  <a:cubicBezTo>
                    <a:pt x="971" y="3829"/>
                    <a:pt x="1306" y="3126"/>
                    <a:pt x="1239" y="2356"/>
                  </a:cubicBezTo>
                  <a:cubicBezTo>
                    <a:pt x="1189" y="1687"/>
                    <a:pt x="603" y="1051"/>
                    <a:pt x="888" y="365"/>
                  </a:cubicBezTo>
                  <a:cubicBezTo>
                    <a:pt x="976" y="140"/>
                    <a:pt x="801" y="0"/>
                    <a:pt x="610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9"/>
            <p:cNvSpPr/>
            <p:nvPr/>
          </p:nvSpPr>
          <p:spPr>
            <a:xfrm>
              <a:off x="2037600" y="1205425"/>
              <a:ext cx="32225" cy="122775"/>
            </a:xfrm>
            <a:custGeom>
              <a:avLst/>
              <a:gdLst/>
              <a:ahLst/>
              <a:cxnLst/>
              <a:rect l="l" t="t" r="r" b="b"/>
              <a:pathLst>
                <a:path w="1289" h="4911" extrusionOk="0">
                  <a:moveTo>
                    <a:pt x="600" y="1"/>
                  </a:moveTo>
                  <a:cubicBezTo>
                    <a:pt x="467" y="1"/>
                    <a:pt x="329" y="69"/>
                    <a:pt x="268" y="225"/>
                  </a:cubicBezTo>
                  <a:cubicBezTo>
                    <a:pt x="0" y="861"/>
                    <a:pt x="301" y="1481"/>
                    <a:pt x="502" y="2083"/>
                  </a:cubicBezTo>
                  <a:cubicBezTo>
                    <a:pt x="787" y="2920"/>
                    <a:pt x="335" y="3757"/>
                    <a:pt x="285" y="4611"/>
                  </a:cubicBezTo>
                  <a:cubicBezTo>
                    <a:pt x="268" y="4813"/>
                    <a:pt x="410" y="4910"/>
                    <a:pt x="563" y="4910"/>
                  </a:cubicBezTo>
                  <a:cubicBezTo>
                    <a:pt x="726" y="4910"/>
                    <a:pt x="903" y="4801"/>
                    <a:pt x="921" y="4594"/>
                  </a:cubicBezTo>
                  <a:cubicBezTo>
                    <a:pt x="971" y="3824"/>
                    <a:pt x="1289" y="3138"/>
                    <a:pt x="1239" y="2351"/>
                  </a:cubicBezTo>
                  <a:cubicBezTo>
                    <a:pt x="1189" y="1681"/>
                    <a:pt x="603" y="1062"/>
                    <a:pt x="887" y="376"/>
                  </a:cubicBezTo>
                  <a:cubicBezTo>
                    <a:pt x="977" y="147"/>
                    <a:pt x="794" y="1"/>
                    <a:pt x="60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9"/>
            <p:cNvSpPr/>
            <p:nvPr/>
          </p:nvSpPr>
          <p:spPr>
            <a:xfrm>
              <a:off x="2014575" y="1149525"/>
              <a:ext cx="60700" cy="69900"/>
            </a:xfrm>
            <a:custGeom>
              <a:avLst/>
              <a:gdLst/>
              <a:ahLst/>
              <a:cxnLst/>
              <a:rect l="l" t="t" r="r" b="b"/>
              <a:pathLst>
                <a:path w="2428" h="2796" extrusionOk="0">
                  <a:moveTo>
                    <a:pt x="1" y="1440"/>
                  </a:moveTo>
                  <a:cubicBezTo>
                    <a:pt x="1" y="2193"/>
                    <a:pt x="536" y="2796"/>
                    <a:pt x="1189" y="2762"/>
                  </a:cubicBezTo>
                  <a:cubicBezTo>
                    <a:pt x="1858" y="2729"/>
                    <a:pt x="2394" y="2110"/>
                    <a:pt x="2411" y="1356"/>
                  </a:cubicBezTo>
                  <a:cubicBezTo>
                    <a:pt x="2428" y="603"/>
                    <a:pt x="1892" y="1"/>
                    <a:pt x="1222" y="34"/>
                  </a:cubicBezTo>
                  <a:cubicBezTo>
                    <a:pt x="553" y="51"/>
                    <a:pt x="1" y="687"/>
                    <a:pt x="1" y="1440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9"/>
            <p:cNvSpPr/>
            <p:nvPr/>
          </p:nvSpPr>
          <p:spPr>
            <a:xfrm>
              <a:off x="2312950" y="1600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9"/>
            <p:cNvSpPr/>
            <p:nvPr/>
          </p:nvSpPr>
          <p:spPr>
            <a:xfrm>
              <a:off x="2067725" y="1204350"/>
              <a:ext cx="31825" cy="122800"/>
            </a:xfrm>
            <a:custGeom>
              <a:avLst/>
              <a:gdLst/>
              <a:ahLst/>
              <a:cxnLst/>
              <a:rect l="l" t="t" r="r" b="b"/>
              <a:pathLst>
                <a:path w="1273" h="4912" extrusionOk="0">
                  <a:moveTo>
                    <a:pt x="591" y="1"/>
                  </a:moveTo>
                  <a:cubicBezTo>
                    <a:pt x="455" y="1"/>
                    <a:pt x="313" y="68"/>
                    <a:pt x="251" y="218"/>
                  </a:cubicBezTo>
                  <a:cubicBezTo>
                    <a:pt x="0" y="871"/>
                    <a:pt x="285" y="1490"/>
                    <a:pt x="486" y="2076"/>
                  </a:cubicBezTo>
                  <a:cubicBezTo>
                    <a:pt x="770" y="2913"/>
                    <a:pt x="302" y="3767"/>
                    <a:pt x="251" y="4620"/>
                  </a:cubicBezTo>
                  <a:cubicBezTo>
                    <a:pt x="243" y="4815"/>
                    <a:pt x="389" y="4911"/>
                    <a:pt x="544" y="4911"/>
                  </a:cubicBezTo>
                  <a:cubicBezTo>
                    <a:pt x="710" y="4911"/>
                    <a:pt x="887" y="4802"/>
                    <a:pt x="904" y="4587"/>
                  </a:cubicBezTo>
                  <a:cubicBezTo>
                    <a:pt x="954" y="3833"/>
                    <a:pt x="1272" y="3130"/>
                    <a:pt x="1222" y="2360"/>
                  </a:cubicBezTo>
                  <a:cubicBezTo>
                    <a:pt x="1172" y="1691"/>
                    <a:pt x="603" y="1055"/>
                    <a:pt x="871" y="369"/>
                  </a:cubicBezTo>
                  <a:cubicBezTo>
                    <a:pt x="970" y="141"/>
                    <a:pt x="788" y="1"/>
                    <a:pt x="591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9"/>
            <p:cNvSpPr/>
            <p:nvPr/>
          </p:nvSpPr>
          <p:spPr>
            <a:xfrm>
              <a:off x="2082775" y="1203750"/>
              <a:ext cx="31825" cy="122825"/>
            </a:xfrm>
            <a:custGeom>
              <a:avLst/>
              <a:gdLst/>
              <a:ahLst/>
              <a:cxnLst/>
              <a:rect l="l" t="t" r="r" b="b"/>
              <a:pathLst>
                <a:path w="1273" h="4913" extrusionOk="0">
                  <a:moveTo>
                    <a:pt x="589" y="1"/>
                  </a:moveTo>
                  <a:cubicBezTo>
                    <a:pt x="454" y="1"/>
                    <a:pt x="313" y="69"/>
                    <a:pt x="252" y="225"/>
                  </a:cubicBezTo>
                  <a:cubicBezTo>
                    <a:pt x="1" y="861"/>
                    <a:pt x="285" y="1481"/>
                    <a:pt x="486" y="2083"/>
                  </a:cubicBezTo>
                  <a:cubicBezTo>
                    <a:pt x="771" y="2920"/>
                    <a:pt x="302" y="3774"/>
                    <a:pt x="252" y="4627"/>
                  </a:cubicBezTo>
                  <a:cubicBezTo>
                    <a:pt x="236" y="4820"/>
                    <a:pt x="377" y="4913"/>
                    <a:pt x="531" y="4913"/>
                  </a:cubicBezTo>
                  <a:cubicBezTo>
                    <a:pt x="698" y="4913"/>
                    <a:pt x="879" y="4803"/>
                    <a:pt x="888" y="4594"/>
                  </a:cubicBezTo>
                  <a:cubicBezTo>
                    <a:pt x="938" y="3841"/>
                    <a:pt x="1273" y="3138"/>
                    <a:pt x="1223" y="2368"/>
                  </a:cubicBezTo>
                  <a:cubicBezTo>
                    <a:pt x="1173" y="1698"/>
                    <a:pt x="603" y="1062"/>
                    <a:pt x="871" y="376"/>
                  </a:cubicBezTo>
                  <a:cubicBezTo>
                    <a:pt x="971" y="147"/>
                    <a:pt x="786" y="1"/>
                    <a:pt x="589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9"/>
            <p:cNvSpPr/>
            <p:nvPr/>
          </p:nvSpPr>
          <p:spPr>
            <a:xfrm>
              <a:off x="2059350" y="1147850"/>
              <a:ext cx="61125" cy="69500"/>
            </a:xfrm>
            <a:custGeom>
              <a:avLst/>
              <a:gdLst/>
              <a:ahLst/>
              <a:cxnLst/>
              <a:rect l="l" t="t" r="r" b="b"/>
              <a:pathLst>
                <a:path w="2445" h="2780" extrusionOk="0">
                  <a:moveTo>
                    <a:pt x="17" y="1440"/>
                  </a:moveTo>
                  <a:cubicBezTo>
                    <a:pt x="1" y="2193"/>
                    <a:pt x="536" y="2779"/>
                    <a:pt x="1206" y="2762"/>
                  </a:cubicBezTo>
                  <a:cubicBezTo>
                    <a:pt x="1858" y="2746"/>
                    <a:pt x="2411" y="2110"/>
                    <a:pt x="2428" y="1356"/>
                  </a:cubicBezTo>
                  <a:cubicBezTo>
                    <a:pt x="2444" y="603"/>
                    <a:pt x="1909" y="1"/>
                    <a:pt x="1239" y="34"/>
                  </a:cubicBezTo>
                  <a:cubicBezTo>
                    <a:pt x="570" y="51"/>
                    <a:pt x="17" y="687"/>
                    <a:pt x="17" y="1440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9"/>
            <p:cNvSpPr/>
            <p:nvPr/>
          </p:nvSpPr>
          <p:spPr>
            <a:xfrm>
              <a:off x="2352275" y="1608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9"/>
            <p:cNvSpPr/>
            <p:nvPr/>
          </p:nvSpPr>
          <p:spPr>
            <a:xfrm>
              <a:off x="2112500" y="1202925"/>
              <a:ext cx="31825" cy="122600"/>
            </a:xfrm>
            <a:custGeom>
              <a:avLst/>
              <a:gdLst/>
              <a:ahLst/>
              <a:cxnLst/>
              <a:rect l="l" t="t" r="r" b="b"/>
              <a:pathLst>
                <a:path w="1273" h="4904" extrusionOk="0">
                  <a:moveTo>
                    <a:pt x="600" y="1"/>
                  </a:moveTo>
                  <a:cubicBezTo>
                    <a:pt x="467" y="1"/>
                    <a:pt x="329" y="69"/>
                    <a:pt x="268" y="225"/>
                  </a:cubicBezTo>
                  <a:cubicBezTo>
                    <a:pt x="0" y="861"/>
                    <a:pt x="285" y="1480"/>
                    <a:pt x="486" y="2066"/>
                  </a:cubicBezTo>
                  <a:cubicBezTo>
                    <a:pt x="770" y="2920"/>
                    <a:pt x="302" y="3757"/>
                    <a:pt x="251" y="4610"/>
                  </a:cubicBezTo>
                  <a:cubicBezTo>
                    <a:pt x="235" y="4807"/>
                    <a:pt x="379" y="4903"/>
                    <a:pt x="534" y="4903"/>
                  </a:cubicBezTo>
                  <a:cubicBezTo>
                    <a:pt x="696" y="4903"/>
                    <a:pt x="870" y="4799"/>
                    <a:pt x="887" y="4593"/>
                  </a:cubicBezTo>
                  <a:cubicBezTo>
                    <a:pt x="938" y="3824"/>
                    <a:pt x="1272" y="3137"/>
                    <a:pt x="1222" y="2367"/>
                  </a:cubicBezTo>
                  <a:cubicBezTo>
                    <a:pt x="1172" y="1681"/>
                    <a:pt x="603" y="1062"/>
                    <a:pt x="887" y="375"/>
                  </a:cubicBezTo>
                  <a:cubicBezTo>
                    <a:pt x="977" y="147"/>
                    <a:pt x="795" y="1"/>
                    <a:pt x="60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9"/>
            <p:cNvSpPr/>
            <p:nvPr/>
          </p:nvSpPr>
          <p:spPr>
            <a:xfrm>
              <a:off x="2127550" y="1202500"/>
              <a:ext cx="31850" cy="122600"/>
            </a:xfrm>
            <a:custGeom>
              <a:avLst/>
              <a:gdLst/>
              <a:ahLst/>
              <a:cxnLst/>
              <a:rect l="l" t="t" r="r" b="b"/>
              <a:pathLst>
                <a:path w="1274" h="4904" extrusionOk="0">
                  <a:moveTo>
                    <a:pt x="601" y="1"/>
                  </a:moveTo>
                  <a:cubicBezTo>
                    <a:pt x="468" y="1"/>
                    <a:pt x="330" y="69"/>
                    <a:pt x="269" y="225"/>
                  </a:cubicBezTo>
                  <a:cubicBezTo>
                    <a:pt x="1" y="861"/>
                    <a:pt x="285" y="1480"/>
                    <a:pt x="486" y="2066"/>
                  </a:cubicBezTo>
                  <a:cubicBezTo>
                    <a:pt x="771" y="2920"/>
                    <a:pt x="302" y="3757"/>
                    <a:pt x="235" y="4610"/>
                  </a:cubicBezTo>
                  <a:cubicBezTo>
                    <a:pt x="227" y="4807"/>
                    <a:pt x="375" y="4904"/>
                    <a:pt x="533" y="4904"/>
                  </a:cubicBezTo>
                  <a:cubicBezTo>
                    <a:pt x="697" y="4904"/>
                    <a:pt x="871" y="4799"/>
                    <a:pt x="888" y="4594"/>
                  </a:cubicBezTo>
                  <a:cubicBezTo>
                    <a:pt x="938" y="3824"/>
                    <a:pt x="1273" y="3137"/>
                    <a:pt x="1223" y="2368"/>
                  </a:cubicBezTo>
                  <a:cubicBezTo>
                    <a:pt x="1173" y="1681"/>
                    <a:pt x="603" y="1062"/>
                    <a:pt x="888" y="376"/>
                  </a:cubicBezTo>
                  <a:cubicBezTo>
                    <a:pt x="978" y="147"/>
                    <a:pt x="795" y="1"/>
                    <a:pt x="601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9"/>
            <p:cNvSpPr/>
            <p:nvPr/>
          </p:nvSpPr>
          <p:spPr>
            <a:xfrm>
              <a:off x="2104550" y="1146600"/>
              <a:ext cx="61125" cy="69500"/>
            </a:xfrm>
            <a:custGeom>
              <a:avLst/>
              <a:gdLst/>
              <a:ahLst/>
              <a:cxnLst/>
              <a:rect l="l" t="t" r="r" b="b"/>
              <a:pathLst>
                <a:path w="2445" h="2780" extrusionOk="0">
                  <a:moveTo>
                    <a:pt x="17" y="1423"/>
                  </a:moveTo>
                  <a:cubicBezTo>
                    <a:pt x="0" y="2176"/>
                    <a:pt x="536" y="2779"/>
                    <a:pt x="1189" y="2762"/>
                  </a:cubicBezTo>
                  <a:cubicBezTo>
                    <a:pt x="1858" y="2729"/>
                    <a:pt x="2411" y="2109"/>
                    <a:pt x="2427" y="1356"/>
                  </a:cubicBezTo>
                  <a:cubicBezTo>
                    <a:pt x="2444" y="603"/>
                    <a:pt x="1908" y="0"/>
                    <a:pt x="1239" y="17"/>
                  </a:cubicBezTo>
                  <a:cubicBezTo>
                    <a:pt x="569" y="51"/>
                    <a:pt x="17" y="670"/>
                    <a:pt x="17" y="1423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9"/>
            <p:cNvSpPr/>
            <p:nvPr/>
          </p:nvSpPr>
          <p:spPr>
            <a:xfrm>
              <a:off x="2391200" y="161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9"/>
            <p:cNvSpPr/>
            <p:nvPr/>
          </p:nvSpPr>
          <p:spPr>
            <a:xfrm>
              <a:off x="2157275" y="1201675"/>
              <a:ext cx="31825" cy="122600"/>
            </a:xfrm>
            <a:custGeom>
              <a:avLst/>
              <a:gdLst/>
              <a:ahLst/>
              <a:cxnLst/>
              <a:rect l="l" t="t" r="r" b="b"/>
              <a:pathLst>
                <a:path w="1273" h="4904" extrusionOk="0">
                  <a:moveTo>
                    <a:pt x="605" y="0"/>
                  </a:moveTo>
                  <a:cubicBezTo>
                    <a:pt x="470" y="0"/>
                    <a:pt x="329" y="68"/>
                    <a:pt x="268" y="225"/>
                  </a:cubicBezTo>
                  <a:cubicBezTo>
                    <a:pt x="0" y="861"/>
                    <a:pt x="285" y="1480"/>
                    <a:pt x="486" y="2066"/>
                  </a:cubicBezTo>
                  <a:cubicBezTo>
                    <a:pt x="770" y="2919"/>
                    <a:pt x="302" y="3756"/>
                    <a:pt x="235" y="4610"/>
                  </a:cubicBezTo>
                  <a:cubicBezTo>
                    <a:pt x="218" y="4807"/>
                    <a:pt x="366" y="4903"/>
                    <a:pt x="524" y="4903"/>
                  </a:cubicBezTo>
                  <a:cubicBezTo>
                    <a:pt x="688" y="4903"/>
                    <a:pt x="862" y="4798"/>
                    <a:pt x="871" y="4593"/>
                  </a:cubicBezTo>
                  <a:cubicBezTo>
                    <a:pt x="938" y="3823"/>
                    <a:pt x="1272" y="3137"/>
                    <a:pt x="1222" y="2367"/>
                  </a:cubicBezTo>
                  <a:cubicBezTo>
                    <a:pt x="1172" y="1697"/>
                    <a:pt x="603" y="1061"/>
                    <a:pt x="887" y="375"/>
                  </a:cubicBezTo>
                  <a:cubicBezTo>
                    <a:pt x="987" y="146"/>
                    <a:pt x="803" y="0"/>
                    <a:pt x="605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9"/>
            <p:cNvSpPr/>
            <p:nvPr/>
          </p:nvSpPr>
          <p:spPr>
            <a:xfrm>
              <a:off x="2172325" y="1201250"/>
              <a:ext cx="31850" cy="122600"/>
            </a:xfrm>
            <a:custGeom>
              <a:avLst/>
              <a:gdLst/>
              <a:ahLst/>
              <a:cxnLst/>
              <a:rect l="l" t="t" r="r" b="b"/>
              <a:pathLst>
                <a:path w="1274" h="4904" extrusionOk="0">
                  <a:moveTo>
                    <a:pt x="613" y="1"/>
                  </a:moveTo>
                  <a:cubicBezTo>
                    <a:pt x="479" y="1"/>
                    <a:pt x="337" y="69"/>
                    <a:pt x="269" y="225"/>
                  </a:cubicBezTo>
                  <a:cubicBezTo>
                    <a:pt x="1" y="861"/>
                    <a:pt x="285" y="1480"/>
                    <a:pt x="486" y="2083"/>
                  </a:cubicBezTo>
                  <a:cubicBezTo>
                    <a:pt x="771" y="2920"/>
                    <a:pt x="285" y="3757"/>
                    <a:pt x="235" y="4610"/>
                  </a:cubicBezTo>
                  <a:cubicBezTo>
                    <a:pt x="219" y="4807"/>
                    <a:pt x="363" y="4903"/>
                    <a:pt x="518" y="4903"/>
                  </a:cubicBezTo>
                  <a:cubicBezTo>
                    <a:pt x="680" y="4903"/>
                    <a:pt x="854" y="4799"/>
                    <a:pt x="871" y="4594"/>
                  </a:cubicBezTo>
                  <a:cubicBezTo>
                    <a:pt x="922" y="3840"/>
                    <a:pt x="1273" y="3137"/>
                    <a:pt x="1223" y="2367"/>
                  </a:cubicBezTo>
                  <a:cubicBezTo>
                    <a:pt x="1173" y="1698"/>
                    <a:pt x="604" y="1062"/>
                    <a:pt x="888" y="375"/>
                  </a:cubicBezTo>
                  <a:cubicBezTo>
                    <a:pt x="988" y="147"/>
                    <a:pt x="809" y="1"/>
                    <a:pt x="613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9"/>
            <p:cNvSpPr/>
            <p:nvPr/>
          </p:nvSpPr>
          <p:spPr>
            <a:xfrm>
              <a:off x="2149750" y="1145350"/>
              <a:ext cx="60700" cy="69475"/>
            </a:xfrm>
            <a:custGeom>
              <a:avLst/>
              <a:gdLst/>
              <a:ahLst/>
              <a:cxnLst/>
              <a:rect l="l" t="t" r="r" b="b"/>
              <a:pathLst>
                <a:path w="2428" h="2779" extrusionOk="0">
                  <a:moveTo>
                    <a:pt x="0" y="1423"/>
                  </a:moveTo>
                  <a:cubicBezTo>
                    <a:pt x="0" y="2176"/>
                    <a:pt x="519" y="2779"/>
                    <a:pt x="1188" y="2762"/>
                  </a:cubicBezTo>
                  <a:cubicBezTo>
                    <a:pt x="1841" y="2745"/>
                    <a:pt x="2394" y="2109"/>
                    <a:pt x="2410" y="1356"/>
                  </a:cubicBezTo>
                  <a:cubicBezTo>
                    <a:pt x="2427" y="603"/>
                    <a:pt x="1908" y="0"/>
                    <a:pt x="1239" y="17"/>
                  </a:cubicBezTo>
                  <a:cubicBezTo>
                    <a:pt x="569" y="34"/>
                    <a:pt x="17" y="670"/>
                    <a:pt x="0" y="1423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9"/>
            <p:cNvSpPr/>
            <p:nvPr/>
          </p:nvSpPr>
          <p:spPr>
            <a:xfrm>
              <a:off x="2430100" y="1622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9"/>
            <p:cNvSpPr/>
            <p:nvPr/>
          </p:nvSpPr>
          <p:spPr>
            <a:xfrm>
              <a:off x="2202475" y="1200425"/>
              <a:ext cx="30975" cy="122950"/>
            </a:xfrm>
            <a:custGeom>
              <a:avLst/>
              <a:gdLst/>
              <a:ahLst/>
              <a:cxnLst/>
              <a:rect l="l" t="t" r="r" b="b"/>
              <a:pathLst>
                <a:path w="1239" h="4918" extrusionOk="0">
                  <a:moveTo>
                    <a:pt x="600" y="0"/>
                  </a:moveTo>
                  <a:cubicBezTo>
                    <a:pt x="467" y="0"/>
                    <a:pt x="329" y="68"/>
                    <a:pt x="268" y="224"/>
                  </a:cubicBezTo>
                  <a:cubicBezTo>
                    <a:pt x="0" y="860"/>
                    <a:pt x="285" y="1480"/>
                    <a:pt x="469" y="2082"/>
                  </a:cubicBezTo>
                  <a:cubicBezTo>
                    <a:pt x="753" y="2919"/>
                    <a:pt x="268" y="3773"/>
                    <a:pt x="201" y="4610"/>
                  </a:cubicBezTo>
                  <a:cubicBezTo>
                    <a:pt x="184" y="4817"/>
                    <a:pt x="336" y="4917"/>
                    <a:pt x="497" y="4917"/>
                  </a:cubicBezTo>
                  <a:cubicBezTo>
                    <a:pt x="662" y="4917"/>
                    <a:pt x="837" y="4813"/>
                    <a:pt x="854" y="4610"/>
                  </a:cubicBezTo>
                  <a:cubicBezTo>
                    <a:pt x="904" y="3840"/>
                    <a:pt x="1239" y="3154"/>
                    <a:pt x="1205" y="2367"/>
                  </a:cubicBezTo>
                  <a:cubicBezTo>
                    <a:pt x="1155" y="1697"/>
                    <a:pt x="586" y="1061"/>
                    <a:pt x="887" y="375"/>
                  </a:cubicBezTo>
                  <a:cubicBezTo>
                    <a:pt x="977" y="146"/>
                    <a:pt x="794" y="0"/>
                    <a:pt x="600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9"/>
            <p:cNvSpPr/>
            <p:nvPr/>
          </p:nvSpPr>
          <p:spPr>
            <a:xfrm>
              <a:off x="2217525" y="1200325"/>
              <a:ext cx="31000" cy="122675"/>
            </a:xfrm>
            <a:custGeom>
              <a:avLst/>
              <a:gdLst/>
              <a:ahLst/>
              <a:cxnLst/>
              <a:rect l="l" t="t" r="r" b="b"/>
              <a:pathLst>
                <a:path w="1240" h="4907" extrusionOk="0">
                  <a:moveTo>
                    <a:pt x="593" y="1"/>
                  </a:moveTo>
                  <a:cubicBezTo>
                    <a:pt x="463" y="1"/>
                    <a:pt x="328" y="65"/>
                    <a:pt x="268" y="212"/>
                  </a:cubicBezTo>
                  <a:cubicBezTo>
                    <a:pt x="1" y="848"/>
                    <a:pt x="268" y="1484"/>
                    <a:pt x="469" y="2070"/>
                  </a:cubicBezTo>
                  <a:cubicBezTo>
                    <a:pt x="737" y="2906"/>
                    <a:pt x="268" y="3760"/>
                    <a:pt x="202" y="4614"/>
                  </a:cubicBezTo>
                  <a:cubicBezTo>
                    <a:pt x="185" y="4810"/>
                    <a:pt x="329" y="4907"/>
                    <a:pt x="485" y="4907"/>
                  </a:cubicBezTo>
                  <a:cubicBezTo>
                    <a:pt x="646" y="4907"/>
                    <a:pt x="821" y="4802"/>
                    <a:pt x="838" y="4597"/>
                  </a:cubicBezTo>
                  <a:cubicBezTo>
                    <a:pt x="905" y="3827"/>
                    <a:pt x="1239" y="3141"/>
                    <a:pt x="1206" y="2371"/>
                  </a:cubicBezTo>
                  <a:cubicBezTo>
                    <a:pt x="1156" y="1701"/>
                    <a:pt x="587" y="1065"/>
                    <a:pt x="888" y="379"/>
                  </a:cubicBezTo>
                  <a:cubicBezTo>
                    <a:pt x="978" y="147"/>
                    <a:pt x="790" y="1"/>
                    <a:pt x="593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9"/>
            <p:cNvSpPr/>
            <p:nvPr/>
          </p:nvSpPr>
          <p:spPr>
            <a:xfrm>
              <a:off x="2194525" y="1144500"/>
              <a:ext cx="61100" cy="69075"/>
            </a:xfrm>
            <a:custGeom>
              <a:avLst/>
              <a:gdLst/>
              <a:ahLst/>
              <a:cxnLst/>
              <a:rect l="l" t="t" r="r" b="b"/>
              <a:pathLst>
                <a:path w="2444" h="2763" extrusionOk="0">
                  <a:moveTo>
                    <a:pt x="17" y="1407"/>
                  </a:moveTo>
                  <a:cubicBezTo>
                    <a:pt x="0" y="2160"/>
                    <a:pt x="519" y="2763"/>
                    <a:pt x="1188" y="2746"/>
                  </a:cubicBezTo>
                  <a:cubicBezTo>
                    <a:pt x="1841" y="2729"/>
                    <a:pt x="2394" y="2110"/>
                    <a:pt x="2427" y="1357"/>
                  </a:cubicBezTo>
                  <a:cubicBezTo>
                    <a:pt x="2444" y="603"/>
                    <a:pt x="1925" y="1"/>
                    <a:pt x="1255" y="17"/>
                  </a:cubicBezTo>
                  <a:cubicBezTo>
                    <a:pt x="586" y="34"/>
                    <a:pt x="34" y="654"/>
                    <a:pt x="17" y="1407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9"/>
            <p:cNvSpPr/>
            <p:nvPr/>
          </p:nvSpPr>
          <p:spPr>
            <a:xfrm>
              <a:off x="2469450" y="1629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9"/>
            <p:cNvSpPr/>
            <p:nvPr/>
          </p:nvSpPr>
          <p:spPr>
            <a:xfrm>
              <a:off x="2247250" y="1199700"/>
              <a:ext cx="30975" cy="122825"/>
            </a:xfrm>
            <a:custGeom>
              <a:avLst/>
              <a:gdLst/>
              <a:ahLst/>
              <a:cxnLst/>
              <a:rect l="l" t="t" r="r" b="b"/>
              <a:pathLst>
                <a:path w="1239" h="4913" extrusionOk="0">
                  <a:moveTo>
                    <a:pt x="594" y="0"/>
                  </a:moveTo>
                  <a:cubicBezTo>
                    <a:pt x="463" y="0"/>
                    <a:pt x="328" y="66"/>
                    <a:pt x="268" y="220"/>
                  </a:cubicBezTo>
                  <a:cubicBezTo>
                    <a:pt x="0" y="856"/>
                    <a:pt x="268" y="1475"/>
                    <a:pt x="469" y="2078"/>
                  </a:cubicBezTo>
                  <a:cubicBezTo>
                    <a:pt x="737" y="2915"/>
                    <a:pt x="268" y="3752"/>
                    <a:pt x="201" y="4605"/>
                  </a:cubicBezTo>
                  <a:cubicBezTo>
                    <a:pt x="184" y="4812"/>
                    <a:pt x="332" y="4913"/>
                    <a:pt x="489" y="4913"/>
                  </a:cubicBezTo>
                  <a:cubicBezTo>
                    <a:pt x="649" y="4913"/>
                    <a:pt x="820" y="4808"/>
                    <a:pt x="837" y="4605"/>
                  </a:cubicBezTo>
                  <a:cubicBezTo>
                    <a:pt x="887" y="3835"/>
                    <a:pt x="1239" y="3149"/>
                    <a:pt x="1189" y="2379"/>
                  </a:cubicBezTo>
                  <a:cubicBezTo>
                    <a:pt x="1155" y="1693"/>
                    <a:pt x="586" y="1057"/>
                    <a:pt x="887" y="370"/>
                  </a:cubicBezTo>
                  <a:cubicBezTo>
                    <a:pt x="978" y="149"/>
                    <a:pt x="790" y="0"/>
                    <a:pt x="594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9"/>
            <p:cNvSpPr/>
            <p:nvPr/>
          </p:nvSpPr>
          <p:spPr>
            <a:xfrm>
              <a:off x="2262300" y="1199500"/>
              <a:ext cx="31000" cy="122675"/>
            </a:xfrm>
            <a:custGeom>
              <a:avLst/>
              <a:gdLst/>
              <a:ahLst/>
              <a:cxnLst/>
              <a:rect l="l" t="t" r="r" b="b"/>
              <a:pathLst>
                <a:path w="1240" h="4907" extrusionOk="0">
                  <a:moveTo>
                    <a:pt x="593" y="0"/>
                  </a:moveTo>
                  <a:cubicBezTo>
                    <a:pt x="463" y="0"/>
                    <a:pt x="329" y="64"/>
                    <a:pt x="269" y="211"/>
                  </a:cubicBezTo>
                  <a:cubicBezTo>
                    <a:pt x="1" y="847"/>
                    <a:pt x="269" y="1483"/>
                    <a:pt x="469" y="2069"/>
                  </a:cubicBezTo>
                  <a:cubicBezTo>
                    <a:pt x="737" y="2923"/>
                    <a:pt x="252" y="3760"/>
                    <a:pt x="185" y="4613"/>
                  </a:cubicBezTo>
                  <a:cubicBezTo>
                    <a:pt x="168" y="4810"/>
                    <a:pt x="313" y="4906"/>
                    <a:pt x="468" y="4906"/>
                  </a:cubicBezTo>
                  <a:cubicBezTo>
                    <a:pt x="630" y="4906"/>
                    <a:pt x="804" y="4802"/>
                    <a:pt x="821" y="4597"/>
                  </a:cubicBezTo>
                  <a:cubicBezTo>
                    <a:pt x="888" y="3827"/>
                    <a:pt x="1239" y="3140"/>
                    <a:pt x="1189" y="2370"/>
                  </a:cubicBezTo>
                  <a:cubicBezTo>
                    <a:pt x="1156" y="1701"/>
                    <a:pt x="587" y="1065"/>
                    <a:pt x="888" y="378"/>
                  </a:cubicBezTo>
                  <a:cubicBezTo>
                    <a:pt x="978" y="147"/>
                    <a:pt x="790" y="0"/>
                    <a:pt x="593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9"/>
            <p:cNvSpPr/>
            <p:nvPr/>
          </p:nvSpPr>
          <p:spPr>
            <a:xfrm>
              <a:off x="2239300" y="1143675"/>
              <a:ext cx="61525" cy="69075"/>
            </a:xfrm>
            <a:custGeom>
              <a:avLst/>
              <a:gdLst/>
              <a:ahLst/>
              <a:cxnLst/>
              <a:rect l="l" t="t" r="r" b="b"/>
              <a:pathLst>
                <a:path w="2461" h="2763" extrusionOk="0">
                  <a:moveTo>
                    <a:pt x="34" y="1406"/>
                  </a:moveTo>
                  <a:cubicBezTo>
                    <a:pt x="0" y="2160"/>
                    <a:pt x="536" y="2762"/>
                    <a:pt x="1189" y="2745"/>
                  </a:cubicBezTo>
                  <a:cubicBezTo>
                    <a:pt x="1858" y="2745"/>
                    <a:pt x="2410" y="2126"/>
                    <a:pt x="2427" y="1373"/>
                  </a:cubicBezTo>
                  <a:cubicBezTo>
                    <a:pt x="2461" y="620"/>
                    <a:pt x="1942" y="0"/>
                    <a:pt x="1272" y="17"/>
                  </a:cubicBezTo>
                  <a:cubicBezTo>
                    <a:pt x="603" y="34"/>
                    <a:pt x="50" y="653"/>
                    <a:pt x="34" y="1406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9"/>
            <p:cNvSpPr/>
            <p:nvPr/>
          </p:nvSpPr>
          <p:spPr>
            <a:xfrm>
              <a:off x="2508350" y="163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9"/>
            <p:cNvSpPr/>
            <p:nvPr/>
          </p:nvSpPr>
          <p:spPr>
            <a:xfrm>
              <a:off x="2292025" y="1199075"/>
              <a:ext cx="30575" cy="122675"/>
            </a:xfrm>
            <a:custGeom>
              <a:avLst/>
              <a:gdLst/>
              <a:ahLst/>
              <a:cxnLst/>
              <a:rect l="l" t="t" r="r" b="b"/>
              <a:pathLst>
                <a:path w="1223" h="4907" extrusionOk="0">
                  <a:moveTo>
                    <a:pt x="605" y="0"/>
                  </a:moveTo>
                  <a:cubicBezTo>
                    <a:pt x="473" y="0"/>
                    <a:pt x="335" y="65"/>
                    <a:pt x="268" y="211"/>
                  </a:cubicBezTo>
                  <a:cubicBezTo>
                    <a:pt x="0" y="847"/>
                    <a:pt x="268" y="1483"/>
                    <a:pt x="469" y="2069"/>
                  </a:cubicBezTo>
                  <a:cubicBezTo>
                    <a:pt x="737" y="2923"/>
                    <a:pt x="251" y="3760"/>
                    <a:pt x="184" y="4614"/>
                  </a:cubicBezTo>
                  <a:cubicBezTo>
                    <a:pt x="168" y="4810"/>
                    <a:pt x="312" y="4907"/>
                    <a:pt x="467" y="4907"/>
                  </a:cubicBezTo>
                  <a:cubicBezTo>
                    <a:pt x="629" y="4907"/>
                    <a:pt x="803" y="4802"/>
                    <a:pt x="820" y="4597"/>
                  </a:cubicBezTo>
                  <a:cubicBezTo>
                    <a:pt x="887" y="3844"/>
                    <a:pt x="1222" y="3141"/>
                    <a:pt x="1189" y="2371"/>
                  </a:cubicBezTo>
                  <a:cubicBezTo>
                    <a:pt x="1155" y="1701"/>
                    <a:pt x="586" y="1065"/>
                    <a:pt x="887" y="379"/>
                  </a:cubicBezTo>
                  <a:cubicBezTo>
                    <a:pt x="988" y="147"/>
                    <a:pt x="804" y="0"/>
                    <a:pt x="605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9"/>
            <p:cNvSpPr/>
            <p:nvPr/>
          </p:nvSpPr>
          <p:spPr>
            <a:xfrm>
              <a:off x="2307075" y="1198900"/>
              <a:ext cx="30575" cy="122650"/>
            </a:xfrm>
            <a:custGeom>
              <a:avLst/>
              <a:gdLst/>
              <a:ahLst/>
              <a:cxnLst/>
              <a:rect l="l" t="t" r="r" b="b"/>
              <a:pathLst>
                <a:path w="1223" h="4906" extrusionOk="0">
                  <a:moveTo>
                    <a:pt x="603" y="0"/>
                  </a:moveTo>
                  <a:cubicBezTo>
                    <a:pt x="472" y="0"/>
                    <a:pt x="335" y="66"/>
                    <a:pt x="269" y="218"/>
                  </a:cubicBezTo>
                  <a:cubicBezTo>
                    <a:pt x="1" y="854"/>
                    <a:pt x="269" y="1474"/>
                    <a:pt x="469" y="2076"/>
                  </a:cubicBezTo>
                  <a:cubicBezTo>
                    <a:pt x="737" y="2913"/>
                    <a:pt x="235" y="3750"/>
                    <a:pt x="168" y="4604"/>
                  </a:cubicBezTo>
                  <a:cubicBezTo>
                    <a:pt x="151" y="4805"/>
                    <a:pt x="302" y="4905"/>
                    <a:pt x="461" y="4905"/>
                  </a:cubicBezTo>
                  <a:cubicBezTo>
                    <a:pt x="620" y="4905"/>
                    <a:pt x="787" y="4805"/>
                    <a:pt x="804" y="4604"/>
                  </a:cubicBezTo>
                  <a:cubicBezTo>
                    <a:pt x="871" y="3834"/>
                    <a:pt x="1223" y="3148"/>
                    <a:pt x="1189" y="2378"/>
                  </a:cubicBezTo>
                  <a:cubicBezTo>
                    <a:pt x="1156" y="1708"/>
                    <a:pt x="587" y="1055"/>
                    <a:pt x="888" y="386"/>
                  </a:cubicBezTo>
                  <a:cubicBezTo>
                    <a:pt x="989" y="153"/>
                    <a:pt x="803" y="0"/>
                    <a:pt x="603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9"/>
            <p:cNvSpPr/>
            <p:nvPr/>
          </p:nvSpPr>
          <p:spPr>
            <a:xfrm>
              <a:off x="2284475" y="1143250"/>
              <a:ext cx="61125" cy="68650"/>
            </a:xfrm>
            <a:custGeom>
              <a:avLst/>
              <a:gdLst/>
              <a:ahLst/>
              <a:cxnLst/>
              <a:rect l="l" t="t" r="r" b="b"/>
              <a:pathLst>
                <a:path w="2445" h="2746" extrusionOk="0">
                  <a:moveTo>
                    <a:pt x="18" y="1390"/>
                  </a:moveTo>
                  <a:cubicBezTo>
                    <a:pt x="1" y="2143"/>
                    <a:pt x="520" y="2746"/>
                    <a:pt x="1173" y="2746"/>
                  </a:cubicBezTo>
                  <a:cubicBezTo>
                    <a:pt x="1842" y="2729"/>
                    <a:pt x="2394" y="2126"/>
                    <a:pt x="2428" y="1373"/>
                  </a:cubicBezTo>
                  <a:cubicBezTo>
                    <a:pt x="2445" y="603"/>
                    <a:pt x="1942" y="1"/>
                    <a:pt x="1273" y="17"/>
                  </a:cubicBezTo>
                  <a:cubicBezTo>
                    <a:pt x="603" y="17"/>
                    <a:pt x="51" y="637"/>
                    <a:pt x="18" y="1390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9"/>
            <p:cNvSpPr/>
            <p:nvPr/>
          </p:nvSpPr>
          <p:spPr>
            <a:xfrm>
              <a:off x="2547275" y="1644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9"/>
            <p:cNvSpPr/>
            <p:nvPr/>
          </p:nvSpPr>
          <p:spPr>
            <a:xfrm>
              <a:off x="2336800" y="1198650"/>
              <a:ext cx="30575" cy="122625"/>
            </a:xfrm>
            <a:custGeom>
              <a:avLst/>
              <a:gdLst/>
              <a:ahLst/>
              <a:cxnLst/>
              <a:rect l="l" t="t" r="r" b="b"/>
              <a:pathLst>
                <a:path w="1223" h="4905" extrusionOk="0">
                  <a:moveTo>
                    <a:pt x="605" y="1"/>
                  </a:moveTo>
                  <a:cubicBezTo>
                    <a:pt x="473" y="1"/>
                    <a:pt x="335" y="65"/>
                    <a:pt x="268" y="212"/>
                  </a:cubicBezTo>
                  <a:cubicBezTo>
                    <a:pt x="0" y="848"/>
                    <a:pt x="268" y="1467"/>
                    <a:pt x="452" y="2070"/>
                  </a:cubicBezTo>
                  <a:cubicBezTo>
                    <a:pt x="720" y="2923"/>
                    <a:pt x="234" y="3760"/>
                    <a:pt x="168" y="4597"/>
                  </a:cubicBezTo>
                  <a:cubicBezTo>
                    <a:pt x="143" y="4804"/>
                    <a:pt x="290" y="4905"/>
                    <a:pt x="449" y="4905"/>
                  </a:cubicBezTo>
                  <a:cubicBezTo>
                    <a:pt x="612" y="4905"/>
                    <a:pt x="787" y="4800"/>
                    <a:pt x="804" y="4597"/>
                  </a:cubicBezTo>
                  <a:cubicBezTo>
                    <a:pt x="871" y="3844"/>
                    <a:pt x="1222" y="3141"/>
                    <a:pt x="1172" y="2371"/>
                  </a:cubicBezTo>
                  <a:cubicBezTo>
                    <a:pt x="1155" y="1701"/>
                    <a:pt x="586" y="1065"/>
                    <a:pt x="887" y="379"/>
                  </a:cubicBezTo>
                  <a:cubicBezTo>
                    <a:pt x="988" y="147"/>
                    <a:pt x="804" y="1"/>
                    <a:pt x="605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9"/>
            <p:cNvSpPr/>
            <p:nvPr/>
          </p:nvSpPr>
          <p:spPr>
            <a:xfrm>
              <a:off x="2351850" y="1198475"/>
              <a:ext cx="30150" cy="122650"/>
            </a:xfrm>
            <a:custGeom>
              <a:avLst/>
              <a:gdLst/>
              <a:ahLst/>
              <a:cxnLst/>
              <a:rect l="l" t="t" r="r" b="b"/>
              <a:pathLst>
                <a:path w="1206" h="4906" extrusionOk="0">
                  <a:moveTo>
                    <a:pt x="603" y="0"/>
                  </a:moveTo>
                  <a:cubicBezTo>
                    <a:pt x="472" y="0"/>
                    <a:pt x="335" y="66"/>
                    <a:pt x="269" y="219"/>
                  </a:cubicBezTo>
                  <a:cubicBezTo>
                    <a:pt x="1" y="855"/>
                    <a:pt x="269" y="1474"/>
                    <a:pt x="453" y="2077"/>
                  </a:cubicBezTo>
                  <a:cubicBezTo>
                    <a:pt x="720" y="2914"/>
                    <a:pt x="235" y="3750"/>
                    <a:pt x="151" y="4604"/>
                  </a:cubicBezTo>
                  <a:cubicBezTo>
                    <a:pt x="135" y="4805"/>
                    <a:pt x="285" y="4905"/>
                    <a:pt x="444" y="4905"/>
                  </a:cubicBezTo>
                  <a:cubicBezTo>
                    <a:pt x="603" y="4905"/>
                    <a:pt x="771" y="4805"/>
                    <a:pt x="787" y="4604"/>
                  </a:cubicBezTo>
                  <a:cubicBezTo>
                    <a:pt x="854" y="3834"/>
                    <a:pt x="1206" y="3148"/>
                    <a:pt x="1172" y="2378"/>
                  </a:cubicBezTo>
                  <a:cubicBezTo>
                    <a:pt x="1139" y="1708"/>
                    <a:pt x="587" y="1072"/>
                    <a:pt x="888" y="386"/>
                  </a:cubicBezTo>
                  <a:cubicBezTo>
                    <a:pt x="989" y="153"/>
                    <a:pt x="803" y="0"/>
                    <a:pt x="603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9"/>
            <p:cNvSpPr/>
            <p:nvPr/>
          </p:nvSpPr>
          <p:spPr>
            <a:xfrm>
              <a:off x="2329250" y="1142825"/>
              <a:ext cx="61550" cy="68650"/>
            </a:xfrm>
            <a:custGeom>
              <a:avLst/>
              <a:gdLst/>
              <a:ahLst/>
              <a:cxnLst/>
              <a:rect l="l" t="t" r="r" b="b"/>
              <a:pathLst>
                <a:path w="2462" h="2746" extrusionOk="0">
                  <a:moveTo>
                    <a:pt x="34" y="1390"/>
                  </a:moveTo>
                  <a:cubicBezTo>
                    <a:pt x="1" y="2143"/>
                    <a:pt x="520" y="2746"/>
                    <a:pt x="1173" y="2746"/>
                  </a:cubicBezTo>
                  <a:cubicBezTo>
                    <a:pt x="1842" y="2746"/>
                    <a:pt x="2394" y="2127"/>
                    <a:pt x="2428" y="1373"/>
                  </a:cubicBezTo>
                  <a:cubicBezTo>
                    <a:pt x="2461" y="620"/>
                    <a:pt x="1943" y="1"/>
                    <a:pt x="1290" y="18"/>
                  </a:cubicBezTo>
                  <a:cubicBezTo>
                    <a:pt x="620" y="18"/>
                    <a:pt x="51" y="637"/>
                    <a:pt x="34" y="1390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9"/>
            <p:cNvSpPr/>
            <p:nvPr/>
          </p:nvSpPr>
          <p:spPr>
            <a:xfrm>
              <a:off x="2586200" y="1651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9"/>
            <p:cNvSpPr/>
            <p:nvPr/>
          </p:nvSpPr>
          <p:spPr>
            <a:xfrm>
              <a:off x="2381575" y="1198450"/>
              <a:ext cx="30150" cy="122675"/>
            </a:xfrm>
            <a:custGeom>
              <a:avLst/>
              <a:gdLst/>
              <a:ahLst/>
              <a:cxnLst/>
              <a:rect l="l" t="t" r="r" b="b"/>
              <a:pathLst>
                <a:path w="1206" h="4907" extrusionOk="0">
                  <a:moveTo>
                    <a:pt x="606" y="0"/>
                  </a:moveTo>
                  <a:cubicBezTo>
                    <a:pt x="474" y="0"/>
                    <a:pt x="335" y="66"/>
                    <a:pt x="268" y="220"/>
                  </a:cubicBezTo>
                  <a:cubicBezTo>
                    <a:pt x="0" y="839"/>
                    <a:pt x="268" y="1475"/>
                    <a:pt x="452" y="2078"/>
                  </a:cubicBezTo>
                  <a:cubicBezTo>
                    <a:pt x="703" y="2915"/>
                    <a:pt x="218" y="3751"/>
                    <a:pt x="134" y="4605"/>
                  </a:cubicBezTo>
                  <a:cubicBezTo>
                    <a:pt x="117" y="4806"/>
                    <a:pt x="268" y="4906"/>
                    <a:pt x="429" y="4906"/>
                  </a:cubicBezTo>
                  <a:cubicBezTo>
                    <a:pt x="590" y="4906"/>
                    <a:pt x="762" y="4806"/>
                    <a:pt x="787" y="4605"/>
                  </a:cubicBezTo>
                  <a:cubicBezTo>
                    <a:pt x="854" y="3835"/>
                    <a:pt x="1205" y="3149"/>
                    <a:pt x="1172" y="2379"/>
                  </a:cubicBezTo>
                  <a:cubicBezTo>
                    <a:pt x="1138" y="1709"/>
                    <a:pt x="586" y="1057"/>
                    <a:pt x="887" y="370"/>
                  </a:cubicBezTo>
                  <a:cubicBezTo>
                    <a:pt x="988" y="149"/>
                    <a:pt x="804" y="0"/>
                    <a:pt x="606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9"/>
            <p:cNvSpPr/>
            <p:nvPr/>
          </p:nvSpPr>
          <p:spPr>
            <a:xfrm>
              <a:off x="2396625" y="1198350"/>
              <a:ext cx="29750" cy="122775"/>
            </a:xfrm>
            <a:custGeom>
              <a:avLst/>
              <a:gdLst/>
              <a:ahLst/>
              <a:cxnLst/>
              <a:rect l="l" t="t" r="r" b="b"/>
              <a:pathLst>
                <a:path w="1190" h="4911" extrusionOk="0">
                  <a:moveTo>
                    <a:pt x="599" y="1"/>
                  </a:moveTo>
                  <a:cubicBezTo>
                    <a:pt x="469" y="1"/>
                    <a:pt x="334" y="63"/>
                    <a:pt x="269" y="207"/>
                  </a:cubicBezTo>
                  <a:cubicBezTo>
                    <a:pt x="1" y="843"/>
                    <a:pt x="269" y="1479"/>
                    <a:pt x="453" y="2065"/>
                  </a:cubicBezTo>
                  <a:cubicBezTo>
                    <a:pt x="704" y="2919"/>
                    <a:pt x="218" y="3755"/>
                    <a:pt x="135" y="4609"/>
                  </a:cubicBezTo>
                  <a:cubicBezTo>
                    <a:pt x="118" y="4810"/>
                    <a:pt x="269" y="4910"/>
                    <a:pt x="428" y="4910"/>
                  </a:cubicBezTo>
                  <a:cubicBezTo>
                    <a:pt x="587" y="4910"/>
                    <a:pt x="754" y="4810"/>
                    <a:pt x="771" y="4609"/>
                  </a:cubicBezTo>
                  <a:cubicBezTo>
                    <a:pt x="838" y="3839"/>
                    <a:pt x="1189" y="3153"/>
                    <a:pt x="1172" y="2383"/>
                  </a:cubicBezTo>
                  <a:cubicBezTo>
                    <a:pt x="1139" y="1713"/>
                    <a:pt x="587" y="1061"/>
                    <a:pt x="888" y="374"/>
                  </a:cubicBezTo>
                  <a:cubicBezTo>
                    <a:pt x="990" y="150"/>
                    <a:pt x="800" y="1"/>
                    <a:pt x="599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9"/>
            <p:cNvSpPr/>
            <p:nvPr/>
          </p:nvSpPr>
          <p:spPr>
            <a:xfrm>
              <a:off x="2374025" y="1142825"/>
              <a:ext cx="61550" cy="68250"/>
            </a:xfrm>
            <a:custGeom>
              <a:avLst/>
              <a:gdLst/>
              <a:ahLst/>
              <a:cxnLst/>
              <a:rect l="l" t="t" r="r" b="b"/>
              <a:pathLst>
                <a:path w="2462" h="2730" extrusionOk="0">
                  <a:moveTo>
                    <a:pt x="34" y="1373"/>
                  </a:moveTo>
                  <a:cubicBezTo>
                    <a:pt x="1" y="2127"/>
                    <a:pt x="520" y="2729"/>
                    <a:pt x="1173" y="2729"/>
                  </a:cubicBezTo>
                  <a:cubicBezTo>
                    <a:pt x="1825" y="2729"/>
                    <a:pt x="2394" y="2127"/>
                    <a:pt x="2428" y="1373"/>
                  </a:cubicBezTo>
                  <a:cubicBezTo>
                    <a:pt x="2461" y="620"/>
                    <a:pt x="1959" y="1"/>
                    <a:pt x="1290" y="1"/>
                  </a:cubicBezTo>
                  <a:cubicBezTo>
                    <a:pt x="620" y="1"/>
                    <a:pt x="68" y="620"/>
                    <a:pt x="34" y="1373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9"/>
            <p:cNvSpPr/>
            <p:nvPr/>
          </p:nvSpPr>
          <p:spPr>
            <a:xfrm>
              <a:off x="2625525" y="1659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9"/>
            <p:cNvSpPr/>
            <p:nvPr/>
          </p:nvSpPr>
          <p:spPr>
            <a:xfrm>
              <a:off x="2425925" y="1198350"/>
              <a:ext cx="30150" cy="122775"/>
            </a:xfrm>
            <a:custGeom>
              <a:avLst/>
              <a:gdLst/>
              <a:ahLst/>
              <a:cxnLst/>
              <a:rect l="l" t="t" r="r" b="b"/>
              <a:pathLst>
                <a:path w="1206" h="4911" extrusionOk="0">
                  <a:moveTo>
                    <a:pt x="615" y="1"/>
                  </a:moveTo>
                  <a:cubicBezTo>
                    <a:pt x="485" y="1"/>
                    <a:pt x="351" y="63"/>
                    <a:pt x="285" y="207"/>
                  </a:cubicBezTo>
                  <a:cubicBezTo>
                    <a:pt x="0" y="843"/>
                    <a:pt x="268" y="1479"/>
                    <a:pt x="452" y="2065"/>
                  </a:cubicBezTo>
                  <a:cubicBezTo>
                    <a:pt x="720" y="2919"/>
                    <a:pt x="218" y="3755"/>
                    <a:pt x="134" y="4609"/>
                  </a:cubicBezTo>
                  <a:cubicBezTo>
                    <a:pt x="118" y="4810"/>
                    <a:pt x="268" y="4910"/>
                    <a:pt x="427" y="4910"/>
                  </a:cubicBezTo>
                  <a:cubicBezTo>
                    <a:pt x="586" y="4910"/>
                    <a:pt x="754" y="4810"/>
                    <a:pt x="770" y="4609"/>
                  </a:cubicBezTo>
                  <a:cubicBezTo>
                    <a:pt x="854" y="3839"/>
                    <a:pt x="1206" y="3153"/>
                    <a:pt x="1172" y="2383"/>
                  </a:cubicBezTo>
                  <a:cubicBezTo>
                    <a:pt x="1155" y="1713"/>
                    <a:pt x="603" y="1061"/>
                    <a:pt x="904" y="374"/>
                  </a:cubicBezTo>
                  <a:cubicBezTo>
                    <a:pt x="1006" y="150"/>
                    <a:pt x="817" y="1"/>
                    <a:pt x="615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9"/>
            <p:cNvSpPr/>
            <p:nvPr/>
          </p:nvSpPr>
          <p:spPr>
            <a:xfrm>
              <a:off x="2441000" y="1198375"/>
              <a:ext cx="30150" cy="122750"/>
            </a:xfrm>
            <a:custGeom>
              <a:avLst/>
              <a:gdLst/>
              <a:ahLst/>
              <a:cxnLst/>
              <a:rect l="l" t="t" r="r" b="b"/>
              <a:pathLst>
                <a:path w="1206" h="4910" extrusionOk="0">
                  <a:moveTo>
                    <a:pt x="612" y="1"/>
                  </a:moveTo>
                  <a:cubicBezTo>
                    <a:pt x="483" y="1"/>
                    <a:pt x="350" y="63"/>
                    <a:pt x="285" y="206"/>
                  </a:cubicBezTo>
                  <a:cubicBezTo>
                    <a:pt x="0" y="842"/>
                    <a:pt x="268" y="1478"/>
                    <a:pt x="452" y="2081"/>
                  </a:cubicBezTo>
                  <a:cubicBezTo>
                    <a:pt x="703" y="2918"/>
                    <a:pt x="218" y="3754"/>
                    <a:pt x="134" y="4608"/>
                  </a:cubicBezTo>
                  <a:cubicBezTo>
                    <a:pt x="109" y="4809"/>
                    <a:pt x="255" y="4909"/>
                    <a:pt x="414" y="4909"/>
                  </a:cubicBezTo>
                  <a:cubicBezTo>
                    <a:pt x="573" y="4909"/>
                    <a:pt x="745" y="4809"/>
                    <a:pt x="770" y="4608"/>
                  </a:cubicBezTo>
                  <a:cubicBezTo>
                    <a:pt x="837" y="3838"/>
                    <a:pt x="1205" y="3152"/>
                    <a:pt x="1172" y="2382"/>
                  </a:cubicBezTo>
                  <a:cubicBezTo>
                    <a:pt x="1138" y="1712"/>
                    <a:pt x="586" y="1060"/>
                    <a:pt x="904" y="390"/>
                  </a:cubicBezTo>
                  <a:cubicBezTo>
                    <a:pt x="1006" y="155"/>
                    <a:pt x="814" y="1"/>
                    <a:pt x="612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9"/>
            <p:cNvSpPr/>
            <p:nvPr/>
          </p:nvSpPr>
          <p:spPr>
            <a:xfrm>
              <a:off x="2418800" y="1142825"/>
              <a:ext cx="61975" cy="68250"/>
            </a:xfrm>
            <a:custGeom>
              <a:avLst/>
              <a:gdLst/>
              <a:ahLst/>
              <a:cxnLst/>
              <a:rect l="l" t="t" r="r" b="b"/>
              <a:pathLst>
                <a:path w="2479" h="2730" extrusionOk="0">
                  <a:moveTo>
                    <a:pt x="34" y="1373"/>
                  </a:moveTo>
                  <a:cubicBezTo>
                    <a:pt x="1" y="2127"/>
                    <a:pt x="503" y="2729"/>
                    <a:pt x="1173" y="2729"/>
                  </a:cubicBezTo>
                  <a:cubicBezTo>
                    <a:pt x="1825" y="2729"/>
                    <a:pt x="2394" y="2127"/>
                    <a:pt x="2428" y="1373"/>
                  </a:cubicBezTo>
                  <a:cubicBezTo>
                    <a:pt x="2478" y="620"/>
                    <a:pt x="1959" y="1"/>
                    <a:pt x="1306" y="1"/>
                  </a:cubicBezTo>
                  <a:cubicBezTo>
                    <a:pt x="637" y="1"/>
                    <a:pt x="68" y="620"/>
                    <a:pt x="34" y="1373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9"/>
            <p:cNvSpPr/>
            <p:nvPr/>
          </p:nvSpPr>
          <p:spPr>
            <a:xfrm>
              <a:off x="2664450" y="1666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9"/>
            <p:cNvSpPr/>
            <p:nvPr/>
          </p:nvSpPr>
          <p:spPr>
            <a:xfrm>
              <a:off x="2470700" y="1198475"/>
              <a:ext cx="29725" cy="122650"/>
            </a:xfrm>
            <a:custGeom>
              <a:avLst/>
              <a:gdLst/>
              <a:ahLst/>
              <a:cxnLst/>
              <a:rect l="l" t="t" r="r" b="b"/>
              <a:pathLst>
                <a:path w="1189" h="4906" extrusionOk="0">
                  <a:moveTo>
                    <a:pt x="619" y="0"/>
                  </a:moveTo>
                  <a:cubicBezTo>
                    <a:pt x="488" y="0"/>
                    <a:pt x="351" y="66"/>
                    <a:pt x="285" y="219"/>
                  </a:cubicBezTo>
                  <a:cubicBezTo>
                    <a:pt x="0" y="838"/>
                    <a:pt x="268" y="1474"/>
                    <a:pt x="452" y="2077"/>
                  </a:cubicBezTo>
                  <a:cubicBezTo>
                    <a:pt x="703" y="2930"/>
                    <a:pt x="201" y="3750"/>
                    <a:pt x="118" y="4604"/>
                  </a:cubicBezTo>
                  <a:cubicBezTo>
                    <a:pt x="101" y="4805"/>
                    <a:pt x="252" y="4905"/>
                    <a:pt x="411" y="4905"/>
                  </a:cubicBezTo>
                  <a:cubicBezTo>
                    <a:pt x="570" y="4905"/>
                    <a:pt x="737" y="4805"/>
                    <a:pt x="754" y="4604"/>
                  </a:cubicBezTo>
                  <a:cubicBezTo>
                    <a:pt x="837" y="3851"/>
                    <a:pt x="1189" y="3165"/>
                    <a:pt x="1155" y="2395"/>
                  </a:cubicBezTo>
                  <a:cubicBezTo>
                    <a:pt x="1139" y="1708"/>
                    <a:pt x="586" y="1072"/>
                    <a:pt x="888" y="386"/>
                  </a:cubicBezTo>
                  <a:cubicBezTo>
                    <a:pt x="999" y="153"/>
                    <a:pt x="817" y="0"/>
                    <a:pt x="619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9"/>
            <p:cNvSpPr/>
            <p:nvPr/>
          </p:nvSpPr>
          <p:spPr>
            <a:xfrm>
              <a:off x="2485775" y="1198775"/>
              <a:ext cx="29725" cy="122350"/>
            </a:xfrm>
            <a:custGeom>
              <a:avLst/>
              <a:gdLst/>
              <a:ahLst/>
              <a:cxnLst/>
              <a:rect l="l" t="t" r="r" b="b"/>
              <a:pathLst>
                <a:path w="1189" h="4894" extrusionOk="0">
                  <a:moveTo>
                    <a:pt x="609" y="0"/>
                  </a:moveTo>
                  <a:cubicBezTo>
                    <a:pt x="482" y="0"/>
                    <a:pt x="350" y="62"/>
                    <a:pt x="285" y="207"/>
                  </a:cubicBezTo>
                  <a:cubicBezTo>
                    <a:pt x="0" y="826"/>
                    <a:pt x="268" y="1462"/>
                    <a:pt x="435" y="2065"/>
                  </a:cubicBezTo>
                  <a:cubicBezTo>
                    <a:pt x="686" y="2918"/>
                    <a:pt x="201" y="3738"/>
                    <a:pt x="100" y="4592"/>
                  </a:cubicBezTo>
                  <a:cubicBezTo>
                    <a:pt x="84" y="4793"/>
                    <a:pt x="234" y="4893"/>
                    <a:pt x="393" y="4893"/>
                  </a:cubicBezTo>
                  <a:cubicBezTo>
                    <a:pt x="552" y="4893"/>
                    <a:pt x="720" y="4793"/>
                    <a:pt x="737" y="4592"/>
                  </a:cubicBezTo>
                  <a:cubicBezTo>
                    <a:pt x="820" y="3839"/>
                    <a:pt x="1188" y="3153"/>
                    <a:pt x="1155" y="2383"/>
                  </a:cubicBezTo>
                  <a:cubicBezTo>
                    <a:pt x="1138" y="1713"/>
                    <a:pt x="586" y="1060"/>
                    <a:pt x="887" y="374"/>
                  </a:cubicBezTo>
                  <a:cubicBezTo>
                    <a:pt x="989" y="150"/>
                    <a:pt x="806" y="0"/>
                    <a:pt x="609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9"/>
            <p:cNvSpPr/>
            <p:nvPr/>
          </p:nvSpPr>
          <p:spPr>
            <a:xfrm>
              <a:off x="2463575" y="1143250"/>
              <a:ext cx="61975" cy="68225"/>
            </a:xfrm>
            <a:custGeom>
              <a:avLst/>
              <a:gdLst/>
              <a:ahLst/>
              <a:cxnLst/>
              <a:rect l="l" t="t" r="r" b="b"/>
              <a:pathLst>
                <a:path w="2479" h="2729" extrusionOk="0">
                  <a:moveTo>
                    <a:pt x="34" y="1356"/>
                  </a:moveTo>
                  <a:cubicBezTo>
                    <a:pt x="1" y="2110"/>
                    <a:pt x="503" y="2729"/>
                    <a:pt x="1173" y="2729"/>
                  </a:cubicBezTo>
                  <a:cubicBezTo>
                    <a:pt x="1825" y="2729"/>
                    <a:pt x="2395" y="2126"/>
                    <a:pt x="2428" y="1373"/>
                  </a:cubicBezTo>
                  <a:cubicBezTo>
                    <a:pt x="2478" y="620"/>
                    <a:pt x="1976" y="1"/>
                    <a:pt x="1307" y="1"/>
                  </a:cubicBezTo>
                  <a:cubicBezTo>
                    <a:pt x="637" y="1"/>
                    <a:pt x="68" y="603"/>
                    <a:pt x="34" y="1356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9"/>
            <p:cNvSpPr/>
            <p:nvPr/>
          </p:nvSpPr>
          <p:spPr>
            <a:xfrm>
              <a:off x="2703375" y="1673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9"/>
            <p:cNvSpPr/>
            <p:nvPr/>
          </p:nvSpPr>
          <p:spPr>
            <a:xfrm>
              <a:off x="2515475" y="1198900"/>
              <a:ext cx="29325" cy="122650"/>
            </a:xfrm>
            <a:custGeom>
              <a:avLst/>
              <a:gdLst/>
              <a:ahLst/>
              <a:cxnLst/>
              <a:rect l="l" t="t" r="r" b="b"/>
              <a:pathLst>
                <a:path w="1173" h="4906" extrusionOk="0">
                  <a:moveTo>
                    <a:pt x="614" y="0"/>
                  </a:moveTo>
                  <a:cubicBezTo>
                    <a:pt x="486" y="0"/>
                    <a:pt x="351" y="66"/>
                    <a:pt x="285" y="218"/>
                  </a:cubicBezTo>
                  <a:cubicBezTo>
                    <a:pt x="0" y="838"/>
                    <a:pt x="252" y="1474"/>
                    <a:pt x="436" y="2076"/>
                  </a:cubicBezTo>
                  <a:cubicBezTo>
                    <a:pt x="687" y="2930"/>
                    <a:pt x="185" y="3750"/>
                    <a:pt x="101" y="4604"/>
                  </a:cubicBezTo>
                  <a:cubicBezTo>
                    <a:pt x="76" y="4805"/>
                    <a:pt x="222" y="4905"/>
                    <a:pt x="381" y="4905"/>
                  </a:cubicBezTo>
                  <a:cubicBezTo>
                    <a:pt x="540" y="4905"/>
                    <a:pt x="712" y="4805"/>
                    <a:pt x="737" y="4604"/>
                  </a:cubicBezTo>
                  <a:cubicBezTo>
                    <a:pt x="821" y="3851"/>
                    <a:pt x="1172" y="3164"/>
                    <a:pt x="1155" y="2394"/>
                  </a:cubicBezTo>
                  <a:cubicBezTo>
                    <a:pt x="1122" y="1708"/>
                    <a:pt x="586" y="1055"/>
                    <a:pt x="888" y="386"/>
                  </a:cubicBezTo>
                  <a:cubicBezTo>
                    <a:pt x="989" y="153"/>
                    <a:pt x="809" y="0"/>
                    <a:pt x="614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9"/>
            <p:cNvSpPr/>
            <p:nvPr/>
          </p:nvSpPr>
          <p:spPr>
            <a:xfrm>
              <a:off x="2530125" y="1199200"/>
              <a:ext cx="29325" cy="122500"/>
            </a:xfrm>
            <a:custGeom>
              <a:avLst/>
              <a:gdLst/>
              <a:ahLst/>
              <a:cxnLst/>
              <a:rect l="l" t="t" r="r" b="b"/>
              <a:pathLst>
                <a:path w="1173" h="4900" extrusionOk="0">
                  <a:moveTo>
                    <a:pt x="622" y="0"/>
                  </a:moveTo>
                  <a:cubicBezTo>
                    <a:pt x="493" y="0"/>
                    <a:pt x="357" y="62"/>
                    <a:pt x="285" y="206"/>
                  </a:cubicBezTo>
                  <a:cubicBezTo>
                    <a:pt x="0" y="826"/>
                    <a:pt x="268" y="1462"/>
                    <a:pt x="452" y="2064"/>
                  </a:cubicBezTo>
                  <a:cubicBezTo>
                    <a:pt x="687" y="2918"/>
                    <a:pt x="184" y="3738"/>
                    <a:pt x="101" y="4592"/>
                  </a:cubicBezTo>
                  <a:cubicBezTo>
                    <a:pt x="75" y="4795"/>
                    <a:pt x="225" y="4899"/>
                    <a:pt x="386" y="4899"/>
                  </a:cubicBezTo>
                  <a:cubicBezTo>
                    <a:pt x="544" y="4899"/>
                    <a:pt x="712" y="4799"/>
                    <a:pt x="737" y="4592"/>
                  </a:cubicBezTo>
                  <a:cubicBezTo>
                    <a:pt x="821" y="3839"/>
                    <a:pt x="1172" y="3152"/>
                    <a:pt x="1155" y="2382"/>
                  </a:cubicBezTo>
                  <a:cubicBezTo>
                    <a:pt x="1139" y="1713"/>
                    <a:pt x="603" y="1060"/>
                    <a:pt x="904" y="374"/>
                  </a:cubicBezTo>
                  <a:cubicBezTo>
                    <a:pt x="1006" y="150"/>
                    <a:pt x="823" y="0"/>
                    <a:pt x="622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9"/>
            <p:cNvSpPr/>
            <p:nvPr/>
          </p:nvSpPr>
          <p:spPr>
            <a:xfrm>
              <a:off x="2508350" y="1143250"/>
              <a:ext cx="61975" cy="68650"/>
            </a:xfrm>
            <a:custGeom>
              <a:avLst/>
              <a:gdLst/>
              <a:ahLst/>
              <a:cxnLst/>
              <a:rect l="l" t="t" r="r" b="b"/>
              <a:pathLst>
                <a:path w="2479" h="2746" extrusionOk="0">
                  <a:moveTo>
                    <a:pt x="34" y="1373"/>
                  </a:moveTo>
                  <a:cubicBezTo>
                    <a:pt x="1" y="2126"/>
                    <a:pt x="503" y="2729"/>
                    <a:pt x="1156" y="2746"/>
                  </a:cubicBezTo>
                  <a:cubicBezTo>
                    <a:pt x="1825" y="2746"/>
                    <a:pt x="2378" y="2143"/>
                    <a:pt x="2428" y="1390"/>
                  </a:cubicBezTo>
                  <a:cubicBezTo>
                    <a:pt x="2478" y="637"/>
                    <a:pt x="1976" y="17"/>
                    <a:pt x="1307" y="17"/>
                  </a:cubicBezTo>
                  <a:cubicBezTo>
                    <a:pt x="654" y="1"/>
                    <a:pt x="85" y="620"/>
                    <a:pt x="34" y="1373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9"/>
            <p:cNvSpPr/>
            <p:nvPr/>
          </p:nvSpPr>
          <p:spPr>
            <a:xfrm>
              <a:off x="2742700" y="1680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9"/>
            <p:cNvSpPr/>
            <p:nvPr/>
          </p:nvSpPr>
          <p:spPr>
            <a:xfrm>
              <a:off x="2559825" y="1199600"/>
              <a:ext cx="29325" cy="122525"/>
            </a:xfrm>
            <a:custGeom>
              <a:avLst/>
              <a:gdLst/>
              <a:ahLst/>
              <a:cxnLst/>
              <a:rect l="l" t="t" r="r" b="b"/>
              <a:pathLst>
                <a:path w="1173" h="4901" extrusionOk="0">
                  <a:moveTo>
                    <a:pt x="616" y="1"/>
                  </a:moveTo>
                  <a:cubicBezTo>
                    <a:pt x="486" y="1"/>
                    <a:pt x="351" y="63"/>
                    <a:pt x="285" y="207"/>
                  </a:cubicBezTo>
                  <a:cubicBezTo>
                    <a:pt x="1" y="826"/>
                    <a:pt x="269" y="1462"/>
                    <a:pt x="436" y="2065"/>
                  </a:cubicBezTo>
                  <a:cubicBezTo>
                    <a:pt x="687" y="2919"/>
                    <a:pt x="185" y="3739"/>
                    <a:pt x="84" y="4593"/>
                  </a:cubicBezTo>
                  <a:cubicBezTo>
                    <a:pt x="59" y="4795"/>
                    <a:pt x="209" y="4900"/>
                    <a:pt x="370" y="4900"/>
                  </a:cubicBezTo>
                  <a:cubicBezTo>
                    <a:pt x="527" y="4900"/>
                    <a:pt x="696" y="4800"/>
                    <a:pt x="721" y="4593"/>
                  </a:cubicBezTo>
                  <a:cubicBezTo>
                    <a:pt x="804" y="3839"/>
                    <a:pt x="1172" y="3153"/>
                    <a:pt x="1156" y="2383"/>
                  </a:cubicBezTo>
                  <a:cubicBezTo>
                    <a:pt x="1139" y="1714"/>
                    <a:pt x="587" y="1061"/>
                    <a:pt x="905" y="374"/>
                  </a:cubicBezTo>
                  <a:cubicBezTo>
                    <a:pt x="1006" y="150"/>
                    <a:pt x="817" y="1"/>
                    <a:pt x="616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9"/>
            <p:cNvSpPr/>
            <p:nvPr/>
          </p:nvSpPr>
          <p:spPr>
            <a:xfrm>
              <a:off x="2574900" y="1199750"/>
              <a:ext cx="28900" cy="122575"/>
            </a:xfrm>
            <a:custGeom>
              <a:avLst/>
              <a:gdLst/>
              <a:ahLst/>
              <a:cxnLst/>
              <a:rect l="l" t="t" r="r" b="b"/>
              <a:pathLst>
                <a:path w="1156" h="4903" extrusionOk="0">
                  <a:moveTo>
                    <a:pt x="605" y="0"/>
                  </a:moveTo>
                  <a:cubicBezTo>
                    <a:pt x="479" y="0"/>
                    <a:pt x="349" y="60"/>
                    <a:pt x="285" y="201"/>
                  </a:cubicBezTo>
                  <a:cubicBezTo>
                    <a:pt x="0" y="837"/>
                    <a:pt x="251" y="1473"/>
                    <a:pt x="436" y="2076"/>
                  </a:cubicBezTo>
                  <a:cubicBezTo>
                    <a:pt x="670" y="2913"/>
                    <a:pt x="168" y="3750"/>
                    <a:pt x="84" y="4587"/>
                  </a:cubicBezTo>
                  <a:cubicBezTo>
                    <a:pt x="59" y="4798"/>
                    <a:pt x="208" y="4903"/>
                    <a:pt x="369" y="4903"/>
                  </a:cubicBezTo>
                  <a:cubicBezTo>
                    <a:pt x="527" y="4903"/>
                    <a:pt x="695" y="4802"/>
                    <a:pt x="720" y="4603"/>
                  </a:cubicBezTo>
                  <a:cubicBezTo>
                    <a:pt x="804" y="3850"/>
                    <a:pt x="1155" y="3164"/>
                    <a:pt x="1139" y="2394"/>
                  </a:cubicBezTo>
                  <a:cubicBezTo>
                    <a:pt x="1122" y="1724"/>
                    <a:pt x="586" y="1055"/>
                    <a:pt x="887" y="385"/>
                  </a:cubicBezTo>
                  <a:cubicBezTo>
                    <a:pt x="1001" y="158"/>
                    <a:pt x="808" y="0"/>
                    <a:pt x="605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9"/>
            <p:cNvSpPr/>
            <p:nvPr/>
          </p:nvSpPr>
          <p:spPr>
            <a:xfrm>
              <a:off x="2553125" y="1144075"/>
              <a:ext cx="61975" cy="68675"/>
            </a:xfrm>
            <a:custGeom>
              <a:avLst/>
              <a:gdLst/>
              <a:ahLst/>
              <a:cxnLst/>
              <a:rect l="l" t="t" r="r" b="b"/>
              <a:pathLst>
                <a:path w="2479" h="2747" extrusionOk="0">
                  <a:moveTo>
                    <a:pt x="34" y="1357"/>
                  </a:moveTo>
                  <a:cubicBezTo>
                    <a:pt x="1" y="2110"/>
                    <a:pt x="486" y="2729"/>
                    <a:pt x="1156" y="2729"/>
                  </a:cubicBezTo>
                  <a:cubicBezTo>
                    <a:pt x="1809" y="2746"/>
                    <a:pt x="2378" y="2144"/>
                    <a:pt x="2428" y="1390"/>
                  </a:cubicBezTo>
                  <a:cubicBezTo>
                    <a:pt x="2478" y="637"/>
                    <a:pt x="1976" y="18"/>
                    <a:pt x="1323" y="1"/>
                  </a:cubicBezTo>
                  <a:cubicBezTo>
                    <a:pt x="654" y="1"/>
                    <a:pt x="85" y="604"/>
                    <a:pt x="34" y="1357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9"/>
            <p:cNvSpPr/>
            <p:nvPr/>
          </p:nvSpPr>
          <p:spPr>
            <a:xfrm>
              <a:off x="2781625" y="168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9"/>
            <p:cNvSpPr/>
            <p:nvPr/>
          </p:nvSpPr>
          <p:spPr>
            <a:xfrm>
              <a:off x="2604600" y="1200450"/>
              <a:ext cx="28475" cy="122350"/>
            </a:xfrm>
            <a:custGeom>
              <a:avLst/>
              <a:gdLst/>
              <a:ahLst/>
              <a:cxnLst/>
              <a:rect l="l" t="t" r="r" b="b"/>
              <a:pathLst>
                <a:path w="1139" h="4894" extrusionOk="0">
                  <a:moveTo>
                    <a:pt x="615" y="0"/>
                  </a:moveTo>
                  <a:cubicBezTo>
                    <a:pt x="486" y="0"/>
                    <a:pt x="351" y="62"/>
                    <a:pt x="285" y="207"/>
                  </a:cubicBezTo>
                  <a:cubicBezTo>
                    <a:pt x="1" y="826"/>
                    <a:pt x="252" y="1462"/>
                    <a:pt x="419" y="2065"/>
                  </a:cubicBezTo>
                  <a:cubicBezTo>
                    <a:pt x="670" y="2918"/>
                    <a:pt x="151" y="3738"/>
                    <a:pt x="68" y="4592"/>
                  </a:cubicBezTo>
                  <a:cubicBezTo>
                    <a:pt x="43" y="4793"/>
                    <a:pt x="189" y="4893"/>
                    <a:pt x="348" y="4893"/>
                  </a:cubicBezTo>
                  <a:cubicBezTo>
                    <a:pt x="507" y="4893"/>
                    <a:pt x="679" y="4793"/>
                    <a:pt x="704" y="4592"/>
                  </a:cubicBezTo>
                  <a:cubicBezTo>
                    <a:pt x="787" y="3839"/>
                    <a:pt x="1139" y="3153"/>
                    <a:pt x="1139" y="2383"/>
                  </a:cubicBezTo>
                  <a:cubicBezTo>
                    <a:pt x="1122" y="1713"/>
                    <a:pt x="587" y="1060"/>
                    <a:pt x="888" y="374"/>
                  </a:cubicBezTo>
                  <a:cubicBezTo>
                    <a:pt x="1000" y="150"/>
                    <a:pt x="815" y="0"/>
                    <a:pt x="615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9"/>
            <p:cNvSpPr/>
            <p:nvPr/>
          </p:nvSpPr>
          <p:spPr>
            <a:xfrm>
              <a:off x="2619250" y="1200575"/>
              <a:ext cx="28900" cy="122600"/>
            </a:xfrm>
            <a:custGeom>
              <a:avLst/>
              <a:gdLst/>
              <a:ahLst/>
              <a:cxnLst/>
              <a:rect l="l" t="t" r="r" b="b"/>
              <a:pathLst>
                <a:path w="1156" h="4904" extrusionOk="0">
                  <a:moveTo>
                    <a:pt x="617" y="1"/>
                  </a:moveTo>
                  <a:cubicBezTo>
                    <a:pt x="493" y="1"/>
                    <a:pt x="366" y="61"/>
                    <a:pt x="302" y="202"/>
                  </a:cubicBezTo>
                  <a:cubicBezTo>
                    <a:pt x="1" y="838"/>
                    <a:pt x="268" y="1474"/>
                    <a:pt x="436" y="2076"/>
                  </a:cubicBezTo>
                  <a:cubicBezTo>
                    <a:pt x="670" y="2930"/>
                    <a:pt x="168" y="3750"/>
                    <a:pt x="68" y="4587"/>
                  </a:cubicBezTo>
                  <a:cubicBezTo>
                    <a:pt x="42" y="4798"/>
                    <a:pt x="192" y="4903"/>
                    <a:pt x="353" y="4903"/>
                  </a:cubicBezTo>
                  <a:cubicBezTo>
                    <a:pt x="510" y="4903"/>
                    <a:pt x="679" y="4803"/>
                    <a:pt x="704" y="4604"/>
                  </a:cubicBezTo>
                  <a:cubicBezTo>
                    <a:pt x="787" y="3851"/>
                    <a:pt x="1156" y="3164"/>
                    <a:pt x="1139" y="2394"/>
                  </a:cubicBezTo>
                  <a:cubicBezTo>
                    <a:pt x="1122" y="1725"/>
                    <a:pt x="586" y="1055"/>
                    <a:pt x="905" y="386"/>
                  </a:cubicBezTo>
                  <a:cubicBezTo>
                    <a:pt x="1008" y="158"/>
                    <a:pt x="817" y="1"/>
                    <a:pt x="617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9"/>
            <p:cNvSpPr/>
            <p:nvPr/>
          </p:nvSpPr>
          <p:spPr>
            <a:xfrm>
              <a:off x="2597500" y="1144925"/>
              <a:ext cx="62375" cy="68650"/>
            </a:xfrm>
            <a:custGeom>
              <a:avLst/>
              <a:gdLst/>
              <a:ahLst/>
              <a:cxnLst/>
              <a:rect l="l" t="t" r="r" b="b"/>
              <a:pathLst>
                <a:path w="2495" h="2746" extrusionOk="0">
                  <a:moveTo>
                    <a:pt x="50" y="1340"/>
                  </a:moveTo>
                  <a:cubicBezTo>
                    <a:pt x="0" y="2093"/>
                    <a:pt x="502" y="2712"/>
                    <a:pt x="1155" y="2729"/>
                  </a:cubicBezTo>
                  <a:cubicBezTo>
                    <a:pt x="1808" y="2746"/>
                    <a:pt x="2394" y="2143"/>
                    <a:pt x="2444" y="1390"/>
                  </a:cubicBezTo>
                  <a:cubicBezTo>
                    <a:pt x="2494" y="637"/>
                    <a:pt x="1992" y="17"/>
                    <a:pt x="1339" y="0"/>
                  </a:cubicBezTo>
                  <a:cubicBezTo>
                    <a:pt x="670" y="0"/>
                    <a:pt x="101" y="586"/>
                    <a:pt x="50" y="1340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9"/>
            <p:cNvSpPr/>
            <p:nvPr/>
          </p:nvSpPr>
          <p:spPr>
            <a:xfrm>
              <a:off x="2820525" y="1695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9"/>
            <p:cNvSpPr/>
            <p:nvPr/>
          </p:nvSpPr>
          <p:spPr>
            <a:xfrm>
              <a:off x="2648975" y="1201300"/>
              <a:ext cx="28475" cy="122550"/>
            </a:xfrm>
            <a:custGeom>
              <a:avLst/>
              <a:gdLst/>
              <a:ahLst/>
              <a:cxnLst/>
              <a:rect l="l" t="t" r="r" b="b"/>
              <a:pathLst>
                <a:path w="1139" h="4902" extrusionOk="0">
                  <a:moveTo>
                    <a:pt x="619" y="1"/>
                  </a:moveTo>
                  <a:cubicBezTo>
                    <a:pt x="491" y="1"/>
                    <a:pt x="356" y="63"/>
                    <a:pt x="285" y="206"/>
                  </a:cubicBezTo>
                  <a:cubicBezTo>
                    <a:pt x="0" y="825"/>
                    <a:pt x="251" y="1461"/>
                    <a:pt x="419" y="2064"/>
                  </a:cubicBezTo>
                  <a:cubicBezTo>
                    <a:pt x="653" y="2918"/>
                    <a:pt x="151" y="3738"/>
                    <a:pt x="50" y="4592"/>
                  </a:cubicBezTo>
                  <a:cubicBezTo>
                    <a:pt x="25" y="4797"/>
                    <a:pt x="178" y="4901"/>
                    <a:pt x="341" y="4901"/>
                  </a:cubicBezTo>
                  <a:cubicBezTo>
                    <a:pt x="497" y="4901"/>
                    <a:pt x="662" y="4805"/>
                    <a:pt x="686" y="4608"/>
                  </a:cubicBezTo>
                  <a:cubicBezTo>
                    <a:pt x="770" y="3838"/>
                    <a:pt x="1138" y="3169"/>
                    <a:pt x="1122" y="2399"/>
                  </a:cubicBezTo>
                  <a:cubicBezTo>
                    <a:pt x="1122" y="1712"/>
                    <a:pt x="586" y="1060"/>
                    <a:pt x="904" y="390"/>
                  </a:cubicBezTo>
                  <a:cubicBezTo>
                    <a:pt x="1006" y="155"/>
                    <a:pt x="821" y="1"/>
                    <a:pt x="619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9"/>
            <p:cNvSpPr/>
            <p:nvPr/>
          </p:nvSpPr>
          <p:spPr>
            <a:xfrm>
              <a:off x="2664025" y="1201725"/>
              <a:ext cx="28475" cy="122550"/>
            </a:xfrm>
            <a:custGeom>
              <a:avLst/>
              <a:gdLst/>
              <a:ahLst/>
              <a:cxnLst/>
              <a:rect l="l" t="t" r="r" b="b"/>
              <a:pathLst>
                <a:path w="1139" h="4902" extrusionOk="0">
                  <a:moveTo>
                    <a:pt x="611" y="0"/>
                  </a:moveTo>
                  <a:cubicBezTo>
                    <a:pt x="484" y="0"/>
                    <a:pt x="350" y="63"/>
                    <a:pt x="285" y="206"/>
                  </a:cubicBezTo>
                  <a:cubicBezTo>
                    <a:pt x="1" y="825"/>
                    <a:pt x="252" y="1461"/>
                    <a:pt x="419" y="2064"/>
                  </a:cubicBezTo>
                  <a:cubicBezTo>
                    <a:pt x="653" y="2917"/>
                    <a:pt x="135" y="3738"/>
                    <a:pt x="34" y="4591"/>
                  </a:cubicBezTo>
                  <a:cubicBezTo>
                    <a:pt x="8" y="4796"/>
                    <a:pt x="162" y="4901"/>
                    <a:pt x="324" y="4901"/>
                  </a:cubicBezTo>
                  <a:cubicBezTo>
                    <a:pt x="481" y="4901"/>
                    <a:pt x="646" y="4805"/>
                    <a:pt x="670" y="4608"/>
                  </a:cubicBezTo>
                  <a:cubicBezTo>
                    <a:pt x="771" y="3838"/>
                    <a:pt x="1139" y="3168"/>
                    <a:pt x="1122" y="2399"/>
                  </a:cubicBezTo>
                  <a:cubicBezTo>
                    <a:pt x="1105" y="1712"/>
                    <a:pt x="570" y="1059"/>
                    <a:pt x="888" y="390"/>
                  </a:cubicBezTo>
                  <a:cubicBezTo>
                    <a:pt x="1000" y="154"/>
                    <a:pt x="813" y="0"/>
                    <a:pt x="611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9"/>
            <p:cNvSpPr/>
            <p:nvPr/>
          </p:nvSpPr>
          <p:spPr>
            <a:xfrm>
              <a:off x="2642275" y="1145750"/>
              <a:ext cx="62375" cy="69075"/>
            </a:xfrm>
            <a:custGeom>
              <a:avLst/>
              <a:gdLst/>
              <a:ahLst/>
              <a:cxnLst/>
              <a:rect l="l" t="t" r="r" b="b"/>
              <a:pathLst>
                <a:path w="2495" h="2763" extrusionOk="0">
                  <a:moveTo>
                    <a:pt x="50" y="1357"/>
                  </a:moveTo>
                  <a:cubicBezTo>
                    <a:pt x="0" y="2110"/>
                    <a:pt x="486" y="2729"/>
                    <a:pt x="1138" y="2746"/>
                  </a:cubicBezTo>
                  <a:cubicBezTo>
                    <a:pt x="1808" y="2763"/>
                    <a:pt x="2377" y="2160"/>
                    <a:pt x="2427" y="1407"/>
                  </a:cubicBezTo>
                  <a:cubicBezTo>
                    <a:pt x="2494" y="654"/>
                    <a:pt x="1992" y="34"/>
                    <a:pt x="1339" y="18"/>
                  </a:cubicBezTo>
                  <a:cubicBezTo>
                    <a:pt x="670" y="1"/>
                    <a:pt x="101" y="604"/>
                    <a:pt x="50" y="1357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9"/>
            <p:cNvSpPr/>
            <p:nvPr/>
          </p:nvSpPr>
          <p:spPr>
            <a:xfrm>
              <a:off x="2859875" y="1702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9"/>
            <p:cNvSpPr/>
            <p:nvPr/>
          </p:nvSpPr>
          <p:spPr>
            <a:xfrm>
              <a:off x="2693325" y="1202550"/>
              <a:ext cx="28475" cy="122550"/>
            </a:xfrm>
            <a:custGeom>
              <a:avLst/>
              <a:gdLst/>
              <a:ahLst/>
              <a:cxnLst/>
              <a:rect l="l" t="t" r="r" b="b"/>
              <a:pathLst>
                <a:path w="1139" h="4902" extrusionOk="0">
                  <a:moveTo>
                    <a:pt x="623" y="1"/>
                  </a:moveTo>
                  <a:cubicBezTo>
                    <a:pt x="497" y="1"/>
                    <a:pt x="367" y="63"/>
                    <a:pt x="302" y="206"/>
                  </a:cubicBezTo>
                  <a:cubicBezTo>
                    <a:pt x="0" y="826"/>
                    <a:pt x="251" y="1462"/>
                    <a:pt x="419" y="2064"/>
                  </a:cubicBezTo>
                  <a:cubicBezTo>
                    <a:pt x="653" y="2918"/>
                    <a:pt x="134" y="3738"/>
                    <a:pt x="34" y="4592"/>
                  </a:cubicBezTo>
                  <a:cubicBezTo>
                    <a:pt x="8" y="4797"/>
                    <a:pt x="161" y="4902"/>
                    <a:pt x="324" y="4902"/>
                  </a:cubicBezTo>
                  <a:cubicBezTo>
                    <a:pt x="480" y="4902"/>
                    <a:pt x="645" y="4805"/>
                    <a:pt x="670" y="4608"/>
                  </a:cubicBezTo>
                  <a:cubicBezTo>
                    <a:pt x="770" y="3839"/>
                    <a:pt x="1139" y="3169"/>
                    <a:pt x="1122" y="2399"/>
                  </a:cubicBezTo>
                  <a:cubicBezTo>
                    <a:pt x="1122" y="1713"/>
                    <a:pt x="586" y="1060"/>
                    <a:pt x="904" y="390"/>
                  </a:cubicBezTo>
                  <a:cubicBezTo>
                    <a:pt x="1007" y="155"/>
                    <a:pt x="821" y="1"/>
                    <a:pt x="623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9"/>
            <p:cNvSpPr/>
            <p:nvPr/>
          </p:nvSpPr>
          <p:spPr>
            <a:xfrm>
              <a:off x="2708175" y="1203100"/>
              <a:ext cx="28275" cy="122425"/>
            </a:xfrm>
            <a:custGeom>
              <a:avLst/>
              <a:gdLst/>
              <a:ahLst/>
              <a:cxnLst/>
              <a:rect l="l" t="t" r="r" b="b"/>
              <a:pathLst>
                <a:path w="1131" h="4897" extrusionOk="0">
                  <a:moveTo>
                    <a:pt x="620" y="0"/>
                  </a:moveTo>
                  <a:cubicBezTo>
                    <a:pt x="495" y="0"/>
                    <a:pt x="364" y="60"/>
                    <a:pt x="293" y="201"/>
                  </a:cubicBezTo>
                  <a:cubicBezTo>
                    <a:pt x="9" y="820"/>
                    <a:pt x="260" y="1456"/>
                    <a:pt x="411" y="2059"/>
                  </a:cubicBezTo>
                  <a:cubicBezTo>
                    <a:pt x="645" y="2913"/>
                    <a:pt x="143" y="3733"/>
                    <a:pt x="26" y="4586"/>
                  </a:cubicBezTo>
                  <a:cubicBezTo>
                    <a:pt x="0" y="4792"/>
                    <a:pt x="153" y="4896"/>
                    <a:pt x="316" y="4896"/>
                  </a:cubicBezTo>
                  <a:cubicBezTo>
                    <a:pt x="472" y="4896"/>
                    <a:pt x="637" y="4800"/>
                    <a:pt x="662" y="4603"/>
                  </a:cubicBezTo>
                  <a:cubicBezTo>
                    <a:pt x="762" y="3833"/>
                    <a:pt x="1130" y="3164"/>
                    <a:pt x="1130" y="2394"/>
                  </a:cubicBezTo>
                  <a:cubicBezTo>
                    <a:pt x="1114" y="1724"/>
                    <a:pt x="578" y="1055"/>
                    <a:pt x="896" y="385"/>
                  </a:cubicBezTo>
                  <a:cubicBezTo>
                    <a:pt x="1010" y="158"/>
                    <a:pt x="823" y="0"/>
                    <a:pt x="620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9"/>
            <p:cNvSpPr/>
            <p:nvPr/>
          </p:nvSpPr>
          <p:spPr>
            <a:xfrm>
              <a:off x="2686625" y="1147025"/>
              <a:ext cx="62375" cy="69075"/>
            </a:xfrm>
            <a:custGeom>
              <a:avLst/>
              <a:gdLst/>
              <a:ahLst/>
              <a:cxnLst/>
              <a:rect l="l" t="t" r="r" b="b"/>
              <a:pathLst>
                <a:path w="2495" h="2763" extrusionOk="0">
                  <a:moveTo>
                    <a:pt x="51" y="1339"/>
                  </a:moveTo>
                  <a:cubicBezTo>
                    <a:pt x="1" y="2092"/>
                    <a:pt x="503" y="2712"/>
                    <a:pt x="1155" y="2745"/>
                  </a:cubicBezTo>
                  <a:cubicBezTo>
                    <a:pt x="1808" y="2762"/>
                    <a:pt x="2377" y="2159"/>
                    <a:pt x="2444" y="1423"/>
                  </a:cubicBezTo>
                  <a:cubicBezTo>
                    <a:pt x="2495" y="670"/>
                    <a:pt x="2009" y="34"/>
                    <a:pt x="1356" y="17"/>
                  </a:cubicBezTo>
                  <a:cubicBezTo>
                    <a:pt x="687" y="0"/>
                    <a:pt x="118" y="586"/>
                    <a:pt x="51" y="1339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9"/>
            <p:cNvSpPr/>
            <p:nvPr/>
          </p:nvSpPr>
          <p:spPr>
            <a:xfrm>
              <a:off x="2898775" y="171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9"/>
            <p:cNvSpPr/>
            <p:nvPr/>
          </p:nvSpPr>
          <p:spPr>
            <a:xfrm>
              <a:off x="2737450" y="1203925"/>
              <a:ext cx="28300" cy="122425"/>
            </a:xfrm>
            <a:custGeom>
              <a:avLst/>
              <a:gdLst/>
              <a:ahLst/>
              <a:cxnLst/>
              <a:rect l="l" t="t" r="r" b="b"/>
              <a:pathLst>
                <a:path w="1132" h="4897" extrusionOk="0">
                  <a:moveTo>
                    <a:pt x="631" y="1"/>
                  </a:moveTo>
                  <a:cubicBezTo>
                    <a:pt x="505" y="1"/>
                    <a:pt x="375" y="61"/>
                    <a:pt x="311" y="201"/>
                  </a:cubicBezTo>
                  <a:cubicBezTo>
                    <a:pt x="10" y="821"/>
                    <a:pt x="261" y="1457"/>
                    <a:pt x="428" y="2059"/>
                  </a:cubicBezTo>
                  <a:cubicBezTo>
                    <a:pt x="646" y="2913"/>
                    <a:pt x="144" y="3733"/>
                    <a:pt x="26" y="4587"/>
                  </a:cubicBezTo>
                  <a:cubicBezTo>
                    <a:pt x="1" y="4792"/>
                    <a:pt x="154" y="4897"/>
                    <a:pt x="317" y="4897"/>
                  </a:cubicBezTo>
                  <a:cubicBezTo>
                    <a:pt x="473" y="4897"/>
                    <a:pt x="638" y="4800"/>
                    <a:pt x="662" y="4604"/>
                  </a:cubicBezTo>
                  <a:cubicBezTo>
                    <a:pt x="763" y="3850"/>
                    <a:pt x="1131" y="3164"/>
                    <a:pt x="1131" y="2394"/>
                  </a:cubicBezTo>
                  <a:cubicBezTo>
                    <a:pt x="1114" y="1725"/>
                    <a:pt x="595" y="1055"/>
                    <a:pt x="913" y="386"/>
                  </a:cubicBezTo>
                  <a:cubicBezTo>
                    <a:pt x="1027" y="158"/>
                    <a:pt x="834" y="1"/>
                    <a:pt x="631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9"/>
            <p:cNvSpPr/>
            <p:nvPr/>
          </p:nvSpPr>
          <p:spPr>
            <a:xfrm>
              <a:off x="2752100" y="1204350"/>
              <a:ext cx="28275" cy="122425"/>
            </a:xfrm>
            <a:custGeom>
              <a:avLst/>
              <a:gdLst/>
              <a:ahLst/>
              <a:cxnLst/>
              <a:rect l="l" t="t" r="r" b="b"/>
              <a:pathLst>
                <a:path w="1131" h="4897" extrusionOk="0">
                  <a:moveTo>
                    <a:pt x="638" y="0"/>
                  </a:moveTo>
                  <a:cubicBezTo>
                    <a:pt x="512" y="0"/>
                    <a:pt x="381" y="61"/>
                    <a:pt x="311" y="201"/>
                  </a:cubicBezTo>
                  <a:cubicBezTo>
                    <a:pt x="26" y="821"/>
                    <a:pt x="261" y="1457"/>
                    <a:pt x="428" y="2076"/>
                  </a:cubicBezTo>
                  <a:cubicBezTo>
                    <a:pt x="662" y="2930"/>
                    <a:pt x="143" y="3733"/>
                    <a:pt x="26" y="4587"/>
                  </a:cubicBezTo>
                  <a:cubicBezTo>
                    <a:pt x="1" y="4792"/>
                    <a:pt x="154" y="4896"/>
                    <a:pt x="317" y="4896"/>
                  </a:cubicBezTo>
                  <a:cubicBezTo>
                    <a:pt x="473" y="4896"/>
                    <a:pt x="638" y="4800"/>
                    <a:pt x="662" y="4603"/>
                  </a:cubicBezTo>
                  <a:cubicBezTo>
                    <a:pt x="763" y="3850"/>
                    <a:pt x="1131" y="3181"/>
                    <a:pt x="1131" y="2394"/>
                  </a:cubicBezTo>
                  <a:cubicBezTo>
                    <a:pt x="1131" y="1724"/>
                    <a:pt x="595" y="1072"/>
                    <a:pt x="913" y="385"/>
                  </a:cubicBezTo>
                  <a:cubicBezTo>
                    <a:pt x="1027" y="158"/>
                    <a:pt x="840" y="0"/>
                    <a:pt x="638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9"/>
            <p:cNvSpPr/>
            <p:nvPr/>
          </p:nvSpPr>
          <p:spPr>
            <a:xfrm>
              <a:off x="2731400" y="1148275"/>
              <a:ext cx="62375" cy="69075"/>
            </a:xfrm>
            <a:custGeom>
              <a:avLst/>
              <a:gdLst/>
              <a:ahLst/>
              <a:cxnLst/>
              <a:rect l="l" t="t" r="r" b="b"/>
              <a:pathLst>
                <a:path w="2495" h="2763" extrusionOk="0">
                  <a:moveTo>
                    <a:pt x="51" y="1339"/>
                  </a:moveTo>
                  <a:cubicBezTo>
                    <a:pt x="1" y="2093"/>
                    <a:pt x="486" y="2729"/>
                    <a:pt x="1139" y="2745"/>
                  </a:cubicBezTo>
                  <a:cubicBezTo>
                    <a:pt x="1792" y="2762"/>
                    <a:pt x="2361" y="2176"/>
                    <a:pt x="2428" y="1423"/>
                  </a:cubicBezTo>
                  <a:cubicBezTo>
                    <a:pt x="2495" y="670"/>
                    <a:pt x="2009" y="51"/>
                    <a:pt x="1340" y="17"/>
                  </a:cubicBezTo>
                  <a:cubicBezTo>
                    <a:pt x="687" y="0"/>
                    <a:pt x="101" y="586"/>
                    <a:pt x="51" y="1339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9"/>
            <p:cNvSpPr/>
            <p:nvPr/>
          </p:nvSpPr>
          <p:spPr>
            <a:xfrm>
              <a:off x="2937700" y="1717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2781400" y="1205600"/>
              <a:ext cx="28275" cy="122375"/>
            </a:xfrm>
            <a:custGeom>
              <a:avLst/>
              <a:gdLst/>
              <a:ahLst/>
              <a:cxnLst/>
              <a:rect l="l" t="t" r="r" b="b"/>
              <a:pathLst>
                <a:path w="1131" h="4895" extrusionOk="0">
                  <a:moveTo>
                    <a:pt x="647" y="1"/>
                  </a:moveTo>
                  <a:cubicBezTo>
                    <a:pt x="521" y="1"/>
                    <a:pt x="391" y="61"/>
                    <a:pt x="327" y="201"/>
                  </a:cubicBezTo>
                  <a:cubicBezTo>
                    <a:pt x="26" y="821"/>
                    <a:pt x="277" y="1457"/>
                    <a:pt x="428" y="2059"/>
                  </a:cubicBezTo>
                  <a:cubicBezTo>
                    <a:pt x="662" y="2913"/>
                    <a:pt x="143" y="3733"/>
                    <a:pt x="26" y="4570"/>
                  </a:cubicBezTo>
                  <a:cubicBezTo>
                    <a:pt x="0" y="4786"/>
                    <a:pt x="156" y="4895"/>
                    <a:pt x="321" y="4895"/>
                  </a:cubicBezTo>
                  <a:cubicBezTo>
                    <a:pt x="476" y="4895"/>
                    <a:pt x="638" y="4798"/>
                    <a:pt x="662" y="4604"/>
                  </a:cubicBezTo>
                  <a:cubicBezTo>
                    <a:pt x="762" y="3834"/>
                    <a:pt x="1131" y="3164"/>
                    <a:pt x="1131" y="2394"/>
                  </a:cubicBezTo>
                  <a:cubicBezTo>
                    <a:pt x="1131" y="1725"/>
                    <a:pt x="612" y="1055"/>
                    <a:pt x="930" y="386"/>
                  </a:cubicBezTo>
                  <a:cubicBezTo>
                    <a:pt x="1044" y="158"/>
                    <a:pt x="850" y="1"/>
                    <a:pt x="647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2796050" y="1206050"/>
              <a:ext cx="28700" cy="122400"/>
            </a:xfrm>
            <a:custGeom>
              <a:avLst/>
              <a:gdLst/>
              <a:ahLst/>
              <a:cxnLst/>
              <a:rect l="l" t="t" r="r" b="b"/>
              <a:pathLst>
                <a:path w="1148" h="4896" extrusionOk="0">
                  <a:moveTo>
                    <a:pt x="652" y="0"/>
                  </a:moveTo>
                  <a:cubicBezTo>
                    <a:pt x="527" y="0"/>
                    <a:pt x="397" y="61"/>
                    <a:pt x="327" y="200"/>
                  </a:cubicBezTo>
                  <a:cubicBezTo>
                    <a:pt x="42" y="819"/>
                    <a:pt x="277" y="1456"/>
                    <a:pt x="444" y="2058"/>
                  </a:cubicBezTo>
                  <a:cubicBezTo>
                    <a:pt x="662" y="2929"/>
                    <a:pt x="143" y="3732"/>
                    <a:pt x="26" y="4586"/>
                  </a:cubicBezTo>
                  <a:cubicBezTo>
                    <a:pt x="0" y="4791"/>
                    <a:pt x="153" y="4895"/>
                    <a:pt x="316" y="4895"/>
                  </a:cubicBezTo>
                  <a:cubicBezTo>
                    <a:pt x="472" y="4895"/>
                    <a:pt x="637" y="4799"/>
                    <a:pt x="662" y="4602"/>
                  </a:cubicBezTo>
                  <a:cubicBezTo>
                    <a:pt x="762" y="3849"/>
                    <a:pt x="1147" y="3180"/>
                    <a:pt x="1147" y="2410"/>
                  </a:cubicBezTo>
                  <a:cubicBezTo>
                    <a:pt x="1147" y="1723"/>
                    <a:pt x="612" y="1071"/>
                    <a:pt x="946" y="401"/>
                  </a:cubicBezTo>
                  <a:cubicBezTo>
                    <a:pt x="1050" y="162"/>
                    <a:pt x="857" y="0"/>
                    <a:pt x="652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2775750" y="1149950"/>
              <a:ext cx="62375" cy="69075"/>
            </a:xfrm>
            <a:custGeom>
              <a:avLst/>
              <a:gdLst/>
              <a:ahLst/>
              <a:cxnLst/>
              <a:rect l="l" t="t" r="r" b="b"/>
              <a:pathLst>
                <a:path w="2495" h="2763" extrusionOk="0">
                  <a:moveTo>
                    <a:pt x="51" y="1339"/>
                  </a:moveTo>
                  <a:cubicBezTo>
                    <a:pt x="1" y="2093"/>
                    <a:pt x="486" y="2712"/>
                    <a:pt x="1139" y="2745"/>
                  </a:cubicBezTo>
                  <a:cubicBezTo>
                    <a:pt x="1792" y="2762"/>
                    <a:pt x="2378" y="2176"/>
                    <a:pt x="2428" y="1440"/>
                  </a:cubicBezTo>
                  <a:cubicBezTo>
                    <a:pt x="2495" y="687"/>
                    <a:pt x="2026" y="51"/>
                    <a:pt x="1357" y="17"/>
                  </a:cubicBezTo>
                  <a:cubicBezTo>
                    <a:pt x="704" y="0"/>
                    <a:pt x="118" y="586"/>
                    <a:pt x="51" y="1339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2976625" y="1724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9"/>
            <p:cNvSpPr/>
            <p:nvPr/>
          </p:nvSpPr>
          <p:spPr>
            <a:xfrm>
              <a:off x="2825325" y="1207300"/>
              <a:ext cx="28700" cy="122400"/>
            </a:xfrm>
            <a:custGeom>
              <a:avLst/>
              <a:gdLst/>
              <a:ahLst/>
              <a:cxnLst/>
              <a:rect l="l" t="t" r="r" b="b"/>
              <a:pathLst>
                <a:path w="1148" h="4896" extrusionOk="0">
                  <a:moveTo>
                    <a:pt x="669" y="1"/>
                  </a:moveTo>
                  <a:cubicBezTo>
                    <a:pt x="544" y="1"/>
                    <a:pt x="414" y="61"/>
                    <a:pt x="344" y="200"/>
                  </a:cubicBezTo>
                  <a:cubicBezTo>
                    <a:pt x="43" y="820"/>
                    <a:pt x="278" y="1456"/>
                    <a:pt x="445" y="2058"/>
                  </a:cubicBezTo>
                  <a:cubicBezTo>
                    <a:pt x="663" y="2929"/>
                    <a:pt x="144" y="3732"/>
                    <a:pt x="26" y="4586"/>
                  </a:cubicBezTo>
                  <a:cubicBezTo>
                    <a:pt x="1" y="4791"/>
                    <a:pt x="154" y="4896"/>
                    <a:pt x="317" y="4896"/>
                  </a:cubicBezTo>
                  <a:cubicBezTo>
                    <a:pt x="473" y="4896"/>
                    <a:pt x="638" y="4799"/>
                    <a:pt x="663" y="4603"/>
                  </a:cubicBezTo>
                  <a:cubicBezTo>
                    <a:pt x="763" y="3849"/>
                    <a:pt x="1148" y="3180"/>
                    <a:pt x="1148" y="2410"/>
                  </a:cubicBezTo>
                  <a:cubicBezTo>
                    <a:pt x="1148" y="1724"/>
                    <a:pt x="612" y="1054"/>
                    <a:pt x="947" y="401"/>
                  </a:cubicBezTo>
                  <a:cubicBezTo>
                    <a:pt x="1061" y="162"/>
                    <a:pt x="872" y="1"/>
                    <a:pt x="669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2839975" y="1208025"/>
              <a:ext cx="28700" cy="122325"/>
            </a:xfrm>
            <a:custGeom>
              <a:avLst/>
              <a:gdLst/>
              <a:ahLst/>
              <a:cxnLst/>
              <a:rect l="l" t="t" r="r" b="b"/>
              <a:pathLst>
                <a:path w="1148" h="4893" extrusionOk="0">
                  <a:moveTo>
                    <a:pt x="663" y="0"/>
                  </a:moveTo>
                  <a:cubicBezTo>
                    <a:pt x="541" y="0"/>
                    <a:pt x="413" y="57"/>
                    <a:pt x="344" y="188"/>
                  </a:cubicBezTo>
                  <a:cubicBezTo>
                    <a:pt x="60" y="807"/>
                    <a:pt x="294" y="1460"/>
                    <a:pt x="445" y="2063"/>
                  </a:cubicBezTo>
                  <a:cubicBezTo>
                    <a:pt x="662" y="2916"/>
                    <a:pt x="143" y="3720"/>
                    <a:pt x="26" y="4574"/>
                  </a:cubicBezTo>
                  <a:cubicBezTo>
                    <a:pt x="0" y="4783"/>
                    <a:pt x="160" y="4892"/>
                    <a:pt x="327" y="4892"/>
                  </a:cubicBezTo>
                  <a:cubicBezTo>
                    <a:pt x="480" y="4892"/>
                    <a:pt x="638" y="4800"/>
                    <a:pt x="662" y="4607"/>
                  </a:cubicBezTo>
                  <a:cubicBezTo>
                    <a:pt x="763" y="3837"/>
                    <a:pt x="1148" y="3168"/>
                    <a:pt x="1148" y="2398"/>
                  </a:cubicBezTo>
                  <a:cubicBezTo>
                    <a:pt x="1148" y="1728"/>
                    <a:pt x="629" y="1059"/>
                    <a:pt x="947" y="389"/>
                  </a:cubicBezTo>
                  <a:cubicBezTo>
                    <a:pt x="1062" y="158"/>
                    <a:pt x="869" y="0"/>
                    <a:pt x="663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2820125" y="1151625"/>
              <a:ext cx="62775" cy="69475"/>
            </a:xfrm>
            <a:custGeom>
              <a:avLst/>
              <a:gdLst/>
              <a:ahLst/>
              <a:cxnLst/>
              <a:rect l="l" t="t" r="r" b="b"/>
              <a:pathLst>
                <a:path w="2511" h="2779" extrusionOk="0">
                  <a:moveTo>
                    <a:pt x="67" y="1339"/>
                  </a:moveTo>
                  <a:cubicBezTo>
                    <a:pt x="0" y="2093"/>
                    <a:pt x="486" y="2729"/>
                    <a:pt x="1138" y="2745"/>
                  </a:cubicBezTo>
                  <a:cubicBezTo>
                    <a:pt x="1791" y="2779"/>
                    <a:pt x="2377" y="2193"/>
                    <a:pt x="2444" y="1440"/>
                  </a:cubicBezTo>
                  <a:cubicBezTo>
                    <a:pt x="2511" y="687"/>
                    <a:pt x="2025" y="50"/>
                    <a:pt x="1373" y="34"/>
                  </a:cubicBezTo>
                  <a:cubicBezTo>
                    <a:pt x="703" y="0"/>
                    <a:pt x="117" y="586"/>
                    <a:pt x="67" y="1339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9"/>
            <p:cNvSpPr/>
            <p:nvPr/>
          </p:nvSpPr>
          <p:spPr>
            <a:xfrm>
              <a:off x="3015950" y="1732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9"/>
            <p:cNvSpPr/>
            <p:nvPr/>
          </p:nvSpPr>
          <p:spPr>
            <a:xfrm>
              <a:off x="2869250" y="1209375"/>
              <a:ext cx="28725" cy="122225"/>
            </a:xfrm>
            <a:custGeom>
              <a:avLst/>
              <a:gdLst/>
              <a:ahLst/>
              <a:cxnLst/>
              <a:rect l="l" t="t" r="r" b="b"/>
              <a:pathLst>
                <a:path w="1149" h="4889" extrusionOk="0">
                  <a:moveTo>
                    <a:pt x="689" y="0"/>
                  </a:moveTo>
                  <a:cubicBezTo>
                    <a:pt x="563" y="0"/>
                    <a:pt x="432" y="60"/>
                    <a:pt x="362" y="201"/>
                  </a:cubicBezTo>
                  <a:cubicBezTo>
                    <a:pt x="60" y="804"/>
                    <a:pt x="295" y="1456"/>
                    <a:pt x="445" y="2059"/>
                  </a:cubicBezTo>
                  <a:cubicBezTo>
                    <a:pt x="663" y="2913"/>
                    <a:pt x="144" y="3733"/>
                    <a:pt x="27" y="4570"/>
                  </a:cubicBezTo>
                  <a:cubicBezTo>
                    <a:pt x="1" y="4779"/>
                    <a:pt x="156" y="4888"/>
                    <a:pt x="321" y="4888"/>
                  </a:cubicBezTo>
                  <a:cubicBezTo>
                    <a:pt x="472" y="4888"/>
                    <a:pt x="631" y="4796"/>
                    <a:pt x="663" y="4603"/>
                  </a:cubicBezTo>
                  <a:cubicBezTo>
                    <a:pt x="763" y="3850"/>
                    <a:pt x="1148" y="3181"/>
                    <a:pt x="1148" y="2394"/>
                  </a:cubicBezTo>
                  <a:cubicBezTo>
                    <a:pt x="1148" y="1724"/>
                    <a:pt x="630" y="1055"/>
                    <a:pt x="964" y="385"/>
                  </a:cubicBezTo>
                  <a:cubicBezTo>
                    <a:pt x="1078" y="158"/>
                    <a:pt x="891" y="0"/>
                    <a:pt x="689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9"/>
            <p:cNvSpPr/>
            <p:nvPr/>
          </p:nvSpPr>
          <p:spPr>
            <a:xfrm>
              <a:off x="2883900" y="1209925"/>
              <a:ext cx="29150" cy="122500"/>
            </a:xfrm>
            <a:custGeom>
              <a:avLst/>
              <a:gdLst/>
              <a:ahLst/>
              <a:cxnLst/>
              <a:rect l="l" t="t" r="r" b="b"/>
              <a:pathLst>
                <a:path w="1166" h="4900" extrusionOk="0">
                  <a:moveTo>
                    <a:pt x="679" y="0"/>
                  </a:moveTo>
                  <a:cubicBezTo>
                    <a:pt x="557" y="0"/>
                    <a:pt x="430" y="59"/>
                    <a:pt x="362" y="196"/>
                  </a:cubicBezTo>
                  <a:cubicBezTo>
                    <a:pt x="60" y="815"/>
                    <a:pt x="295" y="1451"/>
                    <a:pt x="462" y="2071"/>
                  </a:cubicBezTo>
                  <a:cubicBezTo>
                    <a:pt x="680" y="2924"/>
                    <a:pt x="144" y="3728"/>
                    <a:pt x="27" y="4581"/>
                  </a:cubicBezTo>
                  <a:cubicBezTo>
                    <a:pt x="1" y="4791"/>
                    <a:pt x="156" y="4900"/>
                    <a:pt x="321" y="4900"/>
                  </a:cubicBezTo>
                  <a:cubicBezTo>
                    <a:pt x="472" y="4900"/>
                    <a:pt x="631" y="4807"/>
                    <a:pt x="663" y="4615"/>
                  </a:cubicBezTo>
                  <a:cubicBezTo>
                    <a:pt x="763" y="3845"/>
                    <a:pt x="1148" y="3175"/>
                    <a:pt x="1148" y="2405"/>
                  </a:cubicBezTo>
                  <a:cubicBezTo>
                    <a:pt x="1165" y="1736"/>
                    <a:pt x="646" y="1066"/>
                    <a:pt x="964" y="397"/>
                  </a:cubicBezTo>
                  <a:cubicBezTo>
                    <a:pt x="1080" y="166"/>
                    <a:pt x="885" y="0"/>
                    <a:pt x="679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9"/>
            <p:cNvSpPr/>
            <p:nvPr/>
          </p:nvSpPr>
          <p:spPr>
            <a:xfrm>
              <a:off x="2864475" y="1153700"/>
              <a:ext cx="62800" cy="69500"/>
            </a:xfrm>
            <a:custGeom>
              <a:avLst/>
              <a:gdLst/>
              <a:ahLst/>
              <a:cxnLst/>
              <a:rect l="l" t="t" r="r" b="b"/>
              <a:pathLst>
                <a:path w="2512" h="2780" extrusionOk="0">
                  <a:moveTo>
                    <a:pt x="67" y="1340"/>
                  </a:moveTo>
                  <a:cubicBezTo>
                    <a:pt x="0" y="2093"/>
                    <a:pt x="469" y="2713"/>
                    <a:pt x="1122" y="2746"/>
                  </a:cubicBezTo>
                  <a:cubicBezTo>
                    <a:pt x="1791" y="2780"/>
                    <a:pt x="2361" y="2194"/>
                    <a:pt x="2444" y="1440"/>
                  </a:cubicBezTo>
                  <a:cubicBezTo>
                    <a:pt x="2511" y="704"/>
                    <a:pt x="2026" y="68"/>
                    <a:pt x="1373" y="34"/>
                  </a:cubicBezTo>
                  <a:cubicBezTo>
                    <a:pt x="720" y="1"/>
                    <a:pt x="134" y="587"/>
                    <a:pt x="67" y="1340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9"/>
            <p:cNvSpPr/>
            <p:nvPr/>
          </p:nvSpPr>
          <p:spPr>
            <a:xfrm>
              <a:off x="3054875" y="1739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9"/>
            <p:cNvSpPr/>
            <p:nvPr/>
          </p:nvSpPr>
          <p:spPr>
            <a:xfrm>
              <a:off x="2912975" y="1211600"/>
              <a:ext cx="29350" cy="122100"/>
            </a:xfrm>
            <a:custGeom>
              <a:avLst/>
              <a:gdLst/>
              <a:ahLst/>
              <a:cxnLst/>
              <a:rect l="l" t="t" r="r" b="b"/>
              <a:pathLst>
                <a:path w="1174" h="4884" extrusionOk="0">
                  <a:moveTo>
                    <a:pt x="692" y="0"/>
                  </a:moveTo>
                  <a:cubicBezTo>
                    <a:pt x="572" y="0"/>
                    <a:pt x="449" y="59"/>
                    <a:pt x="387" y="196"/>
                  </a:cubicBezTo>
                  <a:cubicBezTo>
                    <a:pt x="69" y="798"/>
                    <a:pt x="303" y="1451"/>
                    <a:pt x="471" y="2054"/>
                  </a:cubicBezTo>
                  <a:cubicBezTo>
                    <a:pt x="672" y="2924"/>
                    <a:pt x="153" y="3728"/>
                    <a:pt x="36" y="4565"/>
                  </a:cubicBezTo>
                  <a:cubicBezTo>
                    <a:pt x="1" y="4774"/>
                    <a:pt x="156" y="4883"/>
                    <a:pt x="321" y="4883"/>
                  </a:cubicBezTo>
                  <a:cubicBezTo>
                    <a:pt x="472" y="4883"/>
                    <a:pt x="631" y="4790"/>
                    <a:pt x="655" y="4598"/>
                  </a:cubicBezTo>
                  <a:cubicBezTo>
                    <a:pt x="772" y="3845"/>
                    <a:pt x="1157" y="3175"/>
                    <a:pt x="1157" y="2405"/>
                  </a:cubicBezTo>
                  <a:cubicBezTo>
                    <a:pt x="1174" y="1736"/>
                    <a:pt x="655" y="1049"/>
                    <a:pt x="973" y="397"/>
                  </a:cubicBezTo>
                  <a:cubicBezTo>
                    <a:pt x="1088" y="166"/>
                    <a:pt x="894" y="0"/>
                    <a:pt x="692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9"/>
            <p:cNvSpPr/>
            <p:nvPr/>
          </p:nvSpPr>
          <p:spPr>
            <a:xfrm>
              <a:off x="2927625" y="1212425"/>
              <a:ext cx="29350" cy="122100"/>
            </a:xfrm>
            <a:custGeom>
              <a:avLst/>
              <a:gdLst/>
              <a:ahLst/>
              <a:cxnLst/>
              <a:rect l="l" t="t" r="r" b="b"/>
              <a:pathLst>
                <a:path w="1174" h="4884" extrusionOk="0">
                  <a:moveTo>
                    <a:pt x="705" y="1"/>
                  </a:moveTo>
                  <a:cubicBezTo>
                    <a:pt x="582" y="1"/>
                    <a:pt x="455" y="59"/>
                    <a:pt x="387" y="196"/>
                  </a:cubicBezTo>
                  <a:cubicBezTo>
                    <a:pt x="86" y="799"/>
                    <a:pt x="320" y="1452"/>
                    <a:pt x="471" y="2054"/>
                  </a:cubicBezTo>
                  <a:cubicBezTo>
                    <a:pt x="688" y="2908"/>
                    <a:pt x="153" y="3728"/>
                    <a:pt x="35" y="4565"/>
                  </a:cubicBezTo>
                  <a:cubicBezTo>
                    <a:pt x="1" y="4774"/>
                    <a:pt x="156" y="4884"/>
                    <a:pt x="321" y="4884"/>
                  </a:cubicBezTo>
                  <a:cubicBezTo>
                    <a:pt x="472" y="4884"/>
                    <a:pt x="631" y="4791"/>
                    <a:pt x="655" y="4598"/>
                  </a:cubicBezTo>
                  <a:cubicBezTo>
                    <a:pt x="772" y="3845"/>
                    <a:pt x="1157" y="3176"/>
                    <a:pt x="1157" y="2406"/>
                  </a:cubicBezTo>
                  <a:cubicBezTo>
                    <a:pt x="1174" y="1736"/>
                    <a:pt x="655" y="1050"/>
                    <a:pt x="989" y="397"/>
                  </a:cubicBezTo>
                  <a:cubicBezTo>
                    <a:pt x="1105" y="166"/>
                    <a:pt x="911" y="1"/>
                    <a:pt x="705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9"/>
            <p:cNvSpPr/>
            <p:nvPr/>
          </p:nvSpPr>
          <p:spPr>
            <a:xfrm>
              <a:off x="2908825" y="1155800"/>
              <a:ext cx="62800" cy="69900"/>
            </a:xfrm>
            <a:custGeom>
              <a:avLst/>
              <a:gdLst/>
              <a:ahLst/>
              <a:cxnLst/>
              <a:rect l="l" t="t" r="r" b="b"/>
              <a:pathLst>
                <a:path w="2512" h="2796" extrusionOk="0">
                  <a:moveTo>
                    <a:pt x="68" y="1340"/>
                  </a:moveTo>
                  <a:cubicBezTo>
                    <a:pt x="1" y="2093"/>
                    <a:pt x="469" y="2712"/>
                    <a:pt x="1122" y="2763"/>
                  </a:cubicBezTo>
                  <a:cubicBezTo>
                    <a:pt x="1775" y="2796"/>
                    <a:pt x="2361" y="2210"/>
                    <a:pt x="2444" y="1457"/>
                  </a:cubicBezTo>
                  <a:cubicBezTo>
                    <a:pt x="2511" y="704"/>
                    <a:pt x="2043" y="68"/>
                    <a:pt x="1390" y="34"/>
                  </a:cubicBezTo>
                  <a:cubicBezTo>
                    <a:pt x="720" y="1"/>
                    <a:pt x="135" y="587"/>
                    <a:pt x="68" y="1340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9"/>
            <p:cNvSpPr/>
            <p:nvPr/>
          </p:nvSpPr>
          <p:spPr>
            <a:xfrm>
              <a:off x="3093800" y="1746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9"/>
            <p:cNvSpPr/>
            <p:nvPr/>
          </p:nvSpPr>
          <p:spPr>
            <a:xfrm>
              <a:off x="2956725" y="1213900"/>
              <a:ext cx="29550" cy="122300"/>
            </a:xfrm>
            <a:custGeom>
              <a:avLst/>
              <a:gdLst/>
              <a:ahLst/>
              <a:cxnLst/>
              <a:rect l="l" t="t" r="r" b="b"/>
              <a:pathLst>
                <a:path w="1182" h="4892" extrusionOk="0">
                  <a:moveTo>
                    <a:pt x="711" y="0"/>
                  </a:moveTo>
                  <a:cubicBezTo>
                    <a:pt x="589" y="0"/>
                    <a:pt x="463" y="57"/>
                    <a:pt x="395" y="187"/>
                  </a:cubicBezTo>
                  <a:cubicBezTo>
                    <a:pt x="93" y="807"/>
                    <a:pt x="328" y="1443"/>
                    <a:pt x="478" y="2062"/>
                  </a:cubicBezTo>
                  <a:cubicBezTo>
                    <a:pt x="679" y="2916"/>
                    <a:pt x="160" y="3719"/>
                    <a:pt x="26" y="4573"/>
                  </a:cubicBezTo>
                  <a:cubicBezTo>
                    <a:pt x="0" y="4782"/>
                    <a:pt x="156" y="4891"/>
                    <a:pt x="320" y="4891"/>
                  </a:cubicBezTo>
                  <a:cubicBezTo>
                    <a:pt x="471" y="4891"/>
                    <a:pt x="630" y="4799"/>
                    <a:pt x="662" y="4606"/>
                  </a:cubicBezTo>
                  <a:cubicBezTo>
                    <a:pt x="780" y="3853"/>
                    <a:pt x="1148" y="3184"/>
                    <a:pt x="1165" y="2414"/>
                  </a:cubicBezTo>
                  <a:cubicBezTo>
                    <a:pt x="1181" y="1744"/>
                    <a:pt x="662" y="1058"/>
                    <a:pt x="997" y="405"/>
                  </a:cubicBezTo>
                  <a:cubicBezTo>
                    <a:pt x="1113" y="163"/>
                    <a:pt x="918" y="0"/>
                    <a:pt x="711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2971375" y="1214850"/>
              <a:ext cx="29550" cy="122175"/>
            </a:xfrm>
            <a:custGeom>
              <a:avLst/>
              <a:gdLst/>
              <a:ahLst/>
              <a:cxnLst/>
              <a:rect l="l" t="t" r="r" b="b"/>
              <a:pathLst>
                <a:path w="1182" h="4887" extrusionOk="0">
                  <a:moveTo>
                    <a:pt x="720" y="0"/>
                  </a:moveTo>
                  <a:cubicBezTo>
                    <a:pt x="601" y="0"/>
                    <a:pt x="478" y="55"/>
                    <a:pt x="411" y="183"/>
                  </a:cubicBezTo>
                  <a:cubicBezTo>
                    <a:pt x="93" y="802"/>
                    <a:pt x="327" y="1438"/>
                    <a:pt x="478" y="2058"/>
                  </a:cubicBezTo>
                  <a:cubicBezTo>
                    <a:pt x="696" y="2911"/>
                    <a:pt x="160" y="3715"/>
                    <a:pt x="26" y="4568"/>
                  </a:cubicBezTo>
                  <a:cubicBezTo>
                    <a:pt x="0" y="4778"/>
                    <a:pt x="155" y="4887"/>
                    <a:pt x="320" y="4887"/>
                  </a:cubicBezTo>
                  <a:cubicBezTo>
                    <a:pt x="471" y="4887"/>
                    <a:pt x="630" y="4794"/>
                    <a:pt x="662" y="4602"/>
                  </a:cubicBezTo>
                  <a:cubicBezTo>
                    <a:pt x="779" y="3849"/>
                    <a:pt x="1164" y="3179"/>
                    <a:pt x="1164" y="2409"/>
                  </a:cubicBezTo>
                  <a:cubicBezTo>
                    <a:pt x="1181" y="1740"/>
                    <a:pt x="662" y="1053"/>
                    <a:pt x="997" y="401"/>
                  </a:cubicBezTo>
                  <a:cubicBezTo>
                    <a:pt x="1125" y="166"/>
                    <a:pt x="928" y="0"/>
                    <a:pt x="720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2953175" y="1158325"/>
              <a:ext cx="62800" cy="69900"/>
            </a:xfrm>
            <a:custGeom>
              <a:avLst/>
              <a:gdLst/>
              <a:ahLst/>
              <a:cxnLst/>
              <a:rect l="l" t="t" r="r" b="b"/>
              <a:pathLst>
                <a:path w="2512" h="2796" extrusionOk="0">
                  <a:moveTo>
                    <a:pt x="68" y="1322"/>
                  </a:moveTo>
                  <a:cubicBezTo>
                    <a:pt x="1" y="2076"/>
                    <a:pt x="470" y="2712"/>
                    <a:pt x="1122" y="2745"/>
                  </a:cubicBezTo>
                  <a:cubicBezTo>
                    <a:pt x="1775" y="2795"/>
                    <a:pt x="2361" y="2210"/>
                    <a:pt x="2428" y="1456"/>
                  </a:cubicBezTo>
                  <a:cubicBezTo>
                    <a:pt x="2512" y="720"/>
                    <a:pt x="2043" y="67"/>
                    <a:pt x="1390" y="34"/>
                  </a:cubicBezTo>
                  <a:cubicBezTo>
                    <a:pt x="737" y="0"/>
                    <a:pt x="135" y="569"/>
                    <a:pt x="68" y="1322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9"/>
            <p:cNvSpPr/>
            <p:nvPr/>
          </p:nvSpPr>
          <p:spPr>
            <a:xfrm>
              <a:off x="3133125" y="1753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9"/>
            <p:cNvSpPr/>
            <p:nvPr/>
          </p:nvSpPr>
          <p:spPr>
            <a:xfrm>
              <a:off x="3000425" y="1216625"/>
              <a:ext cx="29775" cy="122075"/>
            </a:xfrm>
            <a:custGeom>
              <a:avLst/>
              <a:gdLst/>
              <a:ahLst/>
              <a:cxnLst/>
              <a:rect l="l" t="t" r="r" b="b"/>
              <a:pathLst>
                <a:path w="1191" h="4883" extrusionOk="0">
                  <a:moveTo>
                    <a:pt x="738" y="0"/>
                  </a:moveTo>
                  <a:cubicBezTo>
                    <a:pt x="616" y="0"/>
                    <a:pt x="489" y="58"/>
                    <a:pt x="421" y="196"/>
                  </a:cubicBezTo>
                  <a:cubicBezTo>
                    <a:pt x="103" y="798"/>
                    <a:pt x="337" y="1451"/>
                    <a:pt x="488" y="2054"/>
                  </a:cubicBezTo>
                  <a:cubicBezTo>
                    <a:pt x="689" y="2907"/>
                    <a:pt x="153" y="3711"/>
                    <a:pt x="36" y="4564"/>
                  </a:cubicBezTo>
                  <a:cubicBezTo>
                    <a:pt x="1" y="4774"/>
                    <a:pt x="157" y="4883"/>
                    <a:pt x="321" y="4883"/>
                  </a:cubicBezTo>
                  <a:cubicBezTo>
                    <a:pt x="473" y="4883"/>
                    <a:pt x="631" y="4790"/>
                    <a:pt x="655" y="4598"/>
                  </a:cubicBezTo>
                  <a:cubicBezTo>
                    <a:pt x="772" y="3845"/>
                    <a:pt x="1157" y="3175"/>
                    <a:pt x="1174" y="2405"/>
                  </a:cubicBezTo>
                  <a:cubicBezTo>
                    <a:pt x="1191" y="1736"/>
                    <a:pt x="672" y="1049"/>
                    <a:pt x="1007" y="396"/>
                  </a:cubicBezTo>
                  <a:cubicBezTo>
                    <a:pt x="1133" y="165"/>
                    <a:pt x="942" y="0"/>
                    <a:pt x="738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9"/>
            <p:cNvSpPr/>
            <p:nvPr/>
          </p:nvSpPr>
          <p:spPr>
            <a:xfrm>
              <a:off x="3015075" y="1217450"/>
              <a:ext cx="29775" cy="122100"/>
            </a:xfrm>
            <a:custGeom>
              <a:avLst/>
              <a:gdLst/>
              <a:ahLst/>
              <a:cxnLst/>
              <a:rect l="l" t="t" r="r" b="b"/>
              <a:pathLst>
                <a:path w="1191" h="4884" extrusionOk="0">
                  <a:moveTo>
                    <a:pt x="738" y="1"/>
                  </a:moveTo>
                  <a:cubicBezTo>
                    <a:pt x="616" y="1"/>
                    <a:pt x="489" y="59"/>
                    <a:pt x="421" y="196"/>
                  </a:cubicBezTo>
                  <a:cubicBezTo>
                    <a:pt x="119" y="799"/>
                    <a:pt x="337" y="1451"/>
                    <a:pt x="488" y="2054"/>
                  </a:cubicBezTo>
                  <a:cubicBezTo>
                    <a:pt x="689" y="2924"/>
                    <a:pt x="153" y="3711"/>
                    <a:pt x="36" y="4565"/>
                  </a:cubicBezTo>
                  <a:cubicBezTo>
                    <a:pt x="1" y="4774"/>
                    <a:pt x="152" y="4883"/>
                    <a:pt x="315" y="4883"/>
                  </a:cubicBezTo>
                  <a:cubicBezTo>
                    <a:pt x="464" y="4883"/>
                    <a:pt x="623" y="4791"/>
                    <a:pt x="655" y="4598"/>
                  </a:cubicBezTo>
                  <a:cubicBezTo>
                    <a:pt x="772" y="3845"/>
                    <a:pt x="1157" y="3192"/>
                    <a:pt x="1174" y="2406"/>
                  </a:cubicBezTo>
                  <a:cubicBezTo>
                    <a:pt x="1191" y="1736"/>
                    <a:pt x="689" y="1066"/>
                    <a:pt x="1023" y="397"/>
                  </a:cubicBezTo>
                  <a:cubicBezTo>
                    <a:pt x="1139" y="166"/>
                    <a:pt x="945" y="1"/>
                    <a:pt x="738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9"/>
            <p:cNvSpPr/>
            <p:nvPr/>
          </p:nvSpPr>
          <p:spPr>
            <a:xfrm>
              <a:off x="2997125" y="1160825"/>
              <a:ext cx="63200" cy="69900"/>
            </a:xfrm>
            <a:custGeom>
              <a:avLst/>
              <a:gdLst/>
              <a:ahLst/>
              <a:cxnLst/>
              <a:rect l="l" t="t" r="r" b="b"/>
              <a:pathLst>
                <a:path w="2528" h="2796" extrusionOk="0">
                  <a:moveTo>
                    <a:pt x="84" y="1323"/>
                  </a:moveTo>
                  <a:cubicBezTo>
                    <a:pt x="0" y="2076"/>
                    <a:pt x="469" y="2712"/>
                    <a:pt x="1122" y="2762"/>
                  </a:cubicBezTo>
                  <a:cubicBezTo>
                    <a:pt x="1775" y="2796"/>
                    <a:pt x="2361" y="2227"/>
                    <a:pt x="2444" y="1474"/>
                  </a:cubicBezTo>
                  <a:cubicBezTo>
                    <a:pt x="2528" y="720"/>
                    <a:pt x="2059" y="84"/>
                    <a:pt x="1407" y="34"/>
                  </a:cubicBezTo>
                  <a:cubicBezTo>
                    <a:pt x="754" y="1"/>
                    <a:pt x="151" y="570"/>
                    <a:pt x="84" y="1323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9"/>
            <p:cNvSpPr/>
            <p:nvPr/>
          </p:nvSpPr>
          <p:spPr>
            <a:xfrm>
              <a:off x="3172050" y="176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9"/>
            <p:cNvSpPr/>
            <p:nvPr/>
          </p:nvSpPr>
          <p:spPr>
            <a:xfrm>
              <a:off x="3043950" y="1219450"/>
              <a:ext cx="30200" cy="122000"/>
            </a:xfrm>
            <a:custGeom>
              <a:avLst/>
              <a:gdLst/>
              <a:ahLst/>
              <a:cxnLst/>
              <a:rect l="l" t="t" r="r" b="b"/>
              <a:pathLst>
                <a:path w="1208" h="4880" extrusionOk="0">
                  <a:moveTo>
                    <a:pt x="747" y="0"/>
                  </a:moveTo>
                  <a:cubicBezTo>
                    <a:pt x="627" y="0"/>
                    <a:pt x="505" y="55"/>
                    <a:pt x="437" y="183"/>
                  </a:cubicBezTo>
                  <a:cubicBezTo>
                    <a:pt x="136" y="802"/>
                    <a:pt x="354" y="1438"/>
                    <a:pt x="504" y="2058"/>
                  </a:cubicBezTo>
                  <a:cubicBezTo>
                    <a:pt x="705" y="2911"/>
                    <a:pt x="170" y="3715"/>
                    <a:pt x="36" y="4552"/>
                  </a:cubicBezTo>
                  <a:cubicBezTo>
                    <a:pt x="0" y="4765"/>
                    <a:pt x="163" y="4879"/>
                    <a:pt x="333" y="4879"/>
                  </a:cubicBezTo>
                  <a:cubicBezTo>
                    <a:pt x="484" y="4879"/>
                    <a:pt x="640" y="4790"/>
                    <a:pt x="672" y="4602"/>
                  </a:cubicBezTo>
                  <a:cubicBezTo>
                    <a:pt x="789" y="3849"/>
                    <a:pt x="1174" y="3179"/>
                    <a:pt x="1191" y="2409"/>
                  </a:cubicBezTo>
                  <a:cubicBezTo>
                    <a:pt x="1207" y="1740"/>
                    <a:pt x="705" y="1053"/>
                    <a:pt x="1040" y="401"/>
                  </a:cubicBezTo>
                  <a:cubicBezTo>
                    <a:pt x="1157" y="167"/>
                    <a:pt x="956" y="0"/>
                    <a:pt x="747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3058600" y="1220375"/>
              <a:ext cx="30200" cy="122100"/>
            </a:xfrm>
            <a:custGeom>
              <a:avLst/>
              <a:gdLst/>
              <a:ahLst/>
              <a:cxnLst/>
              <a:rect l="l" t="t" r="r" b="b"/>
              <a:pathLst>
                <a:path w="1208" h="4884" extrusionOk="0">
                  <a:moveTo>
                    <a:pt x="766" y="1"/>
                  </a:moveTo>
                  <a:cubicBezTo>
                    <a:pt x="647" y="1"/>
                    <a:pt x="523" y="59"/>
                    <a:pt x="454" y="196"/>
                  </a:cubicBezTo>
                  <a:cubicBezTo>
                    <a:pt x="136" y="799"/>
                    <a:pt x="354" y="1452"/>
                    <a:pt x="504" y="2054"/>
                  </a:cubicBezTo>
                  <a:cubicBezTo>
                    <a:pt x="705" y="2925"/>
                    <a:pt x="169" y="3711"/>
                    <a:pt x="36" y="4565"/>
                  </a:cubicBezTo>
                  <a:cubicBezTo>
                    <a:pt x="1" y="4774"/>
                    <a:pt x="156" y="4884"/>
                    <a:pt x="321" y="4884"/>
                  </a:cubicBezTo>
                  <a:cubicBezTo>
                    <a:pt x="472" y="4884"/>
                    <a:pt x="631" y="4791"/>
                    <a:pt x="655" y="4598"/>
                  </a:cubicBezTo>
                  <a:cubicBezTo>
                    <a:pt x="789" y="3845"/>
                    <a:pt x="1174" y="3176"/>
                    <a:pt x="1190" y="2406"/>
                  </a:cubicBezTo>
                  <a:cubicBezTo>
                    <a:pt x="1207" y="1736"/>
                    <a:pt x="705" y="1050"/>
                    <a:pt x="1040" y="397"/>
                  </a:cubicBezTo>
                  <a:cubicBezTo>
                    <a:pt x="1155" y="166"/>
                    <a:pt x="968" y="1"/>
                    <a:pt x="766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3041475" y="1163750"/>
              <a:ext cx="63225" cy="69925"/>
            </a:xfrm>
            <a:custGeom>
              <a:avLst/>
              <a:gdLst/>
              <a:ahLst/>
              <a:cxnLst/>
              <a:rect l="l" t="t" r="r" b="b"/>
              <a:pathLst>
                <a:path w="2529" h="2797" extrusionOk="0">
                  <a:moveTo>
                    <a:pt x="84" y="1323"/>
                  </a:moveTo>
                  <a:cubicBezTo>
                    <a:pt x="1" y="2060"/>
                    <a:pt x="469" y="2712"/>
                    <a:pt x="1122" y="2746"/>
                  </a:cubicBezTo>
                  <a:cubicBezTo>
                    <a:pt x="1758" y="2796"/>
                    <a:pt x="2361" y="2227"/>
                    <a:pt x="2445" y="1474"/>
                  </a:cubicBezTo>
                  <a:cubicBezTo>
                    <a:pt x="2528" y="720"/>
                    <a:pt x="2060" y="84"/>
                    <a:pt x="1407" y="34"/>
                  </a:cubicBezTo>
                  <a:cubicBezTo>
                    <a:pt x="754" y="1"/>
                    <a:pt x="151" y="570"/>
                    <a:pt x="84" y="1323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9"/>
            <p:cNvSpPr/>
            <p:nvPr/>
          </p:nvSpPr>
          <p:spPr>
            <a:xfrm>
              <a:off x="3210950" y="1768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9"/>
            <p:cNvSpPr/>
            <p:nvPr/>
          </p:nvSpPr>
          <p:spPr>
            <a:xfrm>
              <a:off x="3087450" y="1222375"/>
              <a:ext cx="30625" cy="122000"/>
            </a:xfrm>
            <a:custGeom>
              <a:avLst/>
              <a:gdLst/>
              <a:ahLst/>
              <a:cxnLst/>
              <a:rect l="l" t="t" r="r" b="b"/>
              <a:pathLst>
                <a:path w="1225" h="4880" extrusionOk="0">
                  <a:moveTo>
                    <a:pt x="776" y="0"/>
                  </a:moveTo>
                  <a:cubicBezTo>
                    <a:pt x="659" y="0"/>
                    <a:pt x="539" y="55"/>
                    <a:pt x="472" y="183"/>
                  </a:cubicBezTo>
                  <a:cubicBezTo>
                    <a:pt x="154" y="803"/>
                    <a:pt x="371" y="1439"/>
                    <a:pt x="522" y="2058"/>
                  </a:cubicBezTo>
                  <a:cubicBezTo>
                    <a:pt x="706" y="2912"/>
                    <a:pt x="170" y="3715"/>
                    <a:pt x="36" y="4552"/>
                  </a:cubicBezTo>
                  <a:cubicBezTo>
                    <a:pt x="1" y="4765"/>
                    <a:pt x="164" y="4880"/>
                    <a:pt x="334" y="4880"/>
                  </a:cubicBezTo>
                  <a:cubicBezTo>
                    <a:pt x="485" y="4880"/>
                    <a:pt x="641" y="4791"/>
                    <a:pt x="673" y="4602"/>
                  </a:cubicBezTo>
                  <a:cubicBezTo>
                    <a:pt x="790" y="3849"/>
                    <a:pt x="1175" y="3179"/>
                    <a:pt x="1208" y="2409"/>
                  </a:cubicBezTo>
                  <a:cubicBezTo>
                    <a:pt x="1225" y="1740"/>
                    <a:pt x="723" y="1054"/>
                    <a:pt x="1058" y="401"/>
                  </a:cubicBezTo>
                  <a:cubicBezTo>
                    <a:pt x="1175" y="167"/>
                    <a:pt x="981" y="0"/>
                    <a:pt x="776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9"/>
            <p:cNvSpPr/>
            <p:nvPr/>
          </p:nvSpPr>
          <p:spPr>
            <a:xfrm>
              <a:off x="3102125" y="1223325"/>
              <a:ext cx="30600" cy="122075"/>
            </a:xfrm>
            <a:custGeom>
              <a:avLst/>
              <a:gdLst/>
              <a:ahLst/>
              <a:cxnLst/>
              <a:rect l="l" t="t" r="r" b="b"/>
              <a:pathLst>
                <a:path w="1224" h="4883" extrusionOk="0">
                  <a:moveTo>
                    <a:pt x="787" y="0"/>
                  </a:moveTo>
                  <a:cubicBezTo>
                    <a:pt x="666" y="0"/>
                    <a:pt x="539" y="58"/>
                    <a:pt x="471" y="195"/>
                  </a:cubicBezTo>
                  <a:cubicBezTo>
                    <a:pt x="152" y="798"/>
                    <a:pt x="370" y="1451"/>
                    <a:pt x="521" y="2053"/>
                  </a:cubicBezTo>
                  <a:cubicBezTo>
                    <a:pt x="722" y="2924"/>
                    <a:pt x="169" y="3711"/>
                    <a:pt x="35" y="4564"/>
                  </a:cubicBezTo>
                  <a:cubicBezTo>
                    <a:pt x="0" y="4773"/>
                    <a:pt x="156" y="4883"/>
                    <a:pt x="323" y="4883"/>
                  </a:cubicBezTo>
                  <a:cubicBezTo>
                    <a:pt x="477" y="4883"/>
                    <a:pt x="639" y="4790"/>
                    <a:pt x="671" y="4598"/>
                  </a:cubicBezTo>
                  <a:cubicBezTo>
                    <a:pt x="789" y="3844"/>
                    <a:pt x="1174" y="3192"/>
                    <a:pt x="1207" y="2422"/>
                  </a:cubicBezTo>
                  <a:cubicBezTo>
                    <a:pt x="1224" y="1735"/>
                    <a:pt x="722" y="1066"/>
                    <a:pt x="1056" y="396"/>
                  </a:cubicBezTo>
                  <a:cubicBezTo>
                    <a:pt x="1182" y="165"/>
                    <a:pt x="992" y="0"/>
                    <a:pt x="787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9"/>
            <p:cNvSpPr/>
            <p:nvPr/>
          </p:nvSpPr>
          <p:spPr>
            <a:xfrm>
              <a:off x="3085425" y="1166675"/>
              <a:ext cx="63200" cy="69925"/>
            </a:xfrm>
            <a:custGeom>
              <a:avLst/>
              <a:gdLst/>
              <a:ahLst/>
              <a:cxnLst/>
              <a:rect l="l" t="t" r="r" b="b"/>
              <a:pathLst>
                <a:path w="2528" h="2797" extrusionOk="0">
                  <a:moveTo>
                    <a:pt x="84" y="1323"/>
                  </a:moveTo>
                  <a:cubicBezTo>
                    <a:pt x="0" y="2060"/>
                    <a:pt x="469" y="2713"/>
                    <a:pt x="1122" y="2763"/>
                  </a:cubicBezTo>
                  <a:cubicBezTo>
                    <a:pt x="1775" y="2796"/>
                    <a:pt x="2360" y="2227"/>
                    <a:pt x="2444" y="1491"/>
                  </a:cubicBezTo>
                  <a:cubicBezTo>
                    <a:pt x="2528" y="737"/>
                    <a:pt x="2076" y="85"/>
                    <a:pt x="1423" y="34"/>
                  </a:cubicBezTo>
                  <a:cubicBezTo>
                    <a:pt x="770" y="1"/>
                    <a:pt x="168" y="570"/>
                    <a:pt x="84" y="1323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9"/>
            <p:cNvSpPr/>
            <p:nvPr/>
          </p:nvSpPr>
          <p:spPr>
            <a:xfrm>
              <a:off x="3249875" y="177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3131000" y="1225525"/>
              <a:ext cx="31025" cy="121975"/>
            </a:xfrm>
            <a:custGeom>
              <a:avLst/>
              <a:gdLst/>
              <a:ahLst/>
              <a:cxnLst/>
              <a:rect l="l" t="t" r="r" b="b"/>
              <a:pathLst>
                <a:path w="1241" h="4879" extrusionOk="0">
                  <a:moveTo>
                    <a:pt x="795" y="1"/>
                  </a:moveTo>
                  <a:cubicBezTo>
                    <a:pt x="676" y="1"/>
                    <a:pt x="554" y="57"/>
                    <a:pt x="487" y="191"/>
                  </a:cubicBezTo>
                  <a:cubicBezTo>
                    <a:pt x="169" y="794"/>
                    <a:pt x="387" y="1447"/>
                    <a:pt x="521" y="2049"/>
                  </a:cubicBezTo>
                  <a:cubicBezTo>
                    <a:pt x="722" y="2920"/>
                    <a:pt x="186" y="3706"/>
                    <a:pt x="35" y="4560"/>
                  </a:cubicBezTo>
                  <a:cubicBezTo>
                    <a:pt x="0" y="4769"/>
                    <a:pt x="156" y="4878"/>
                    <a:pt x="323" y="4878"/>
                  </a:cubicBezTo>
                  <a:cubicBezTo>
                    <a:pt x="476" y="4878"/>
                    <a:pt x="639" y="4786"/>
                    <a:pt x="671" y="4593"/>
                  </a:cubicBezTo>
                  <a:cubicBezTo>
                    <a:pt x="789" y="3840"/>
                    <a:pt x="1190" y="3187"/>
                    <a:pt x="1207" y="2417"/>
                  </a:cubicBezTo>
                  <a:cubicBezTo>
                    <a:pt x="1240" y="1748"/>
                    <a:pt x="738" y="1062"/>
                    <a:pt x="1073" y="409"/>
                  </a:cubicBezTo>
                  <a:cubicBezTo>
                    <a:pt x="1201" y="174"/>
                    <a:pt x="1003" y="1"/>
                    <a:pt x="795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3145625" y="1226550"/>
              <a:ext cx="31050" cy="122000"/>
            </a:xfrm>
            <a:custGeom>
              <a:avLst/>
              <a:gdLst/>
              <a:ahLst/>
              <a:cxnLst/>
              <a:rect l="l" t="t" r="r" b="b"/>
              <a:pathLst>
                <a:path w="1242" h="4880" extrusionOk="0">
                  <a:moveTo>
                    <a:pt x="797" y="1"/>
                  </a:moveTo>
                  <a:cubicBezTo>
                    <a:pt x="678" y="1"/>
                    <a:pt x="555" y="55"/>
                    <a:pt x="488" y="184"/>
                  </a:cubicBezTo>
                  <a:cubicBezTo>
                    <a:pt x="170" y="803"/>
                    <a:pt x="388" y="1439"/>
                    <a:pt x="522" y="2058"/>
                  </a:cubicBezTo>
                  <a:cubicBezTo>
                    <a:pt x="722" y="2929"/>
                    <a:pt x="187" y="3715"/>
                    <a:pt x="36" y="4552"/>
                  </a:cubicBezTo>
                  <a:cubicBezTo>
                    <a:pt x="1" y="4766"/>
                    <a:pt x="163" y="4880"/>
                    <a:pt x="334" y="4880"/>
                  </a:cubicBezTo>
                  <a:cubicBezTo>
                    <a:pt x="484" y="4880"/>
                    <a:pt x="641" y="4791"/>
                    <a:pt x="672" y="4603"/>
                  </a:cubicBezTo>
                  <a:cubicBezTo>
                    <a:pt x="789" y="3849"/>
                    <a:pt x="1191" y="3197"/>
                    <a:pt x="1208" y="2427"/>
                  </a:cubicBezTo>
                  <a:cubicBezTo>
                    <a:pt x="1241" y="1740"/>
                    <a:pt x="739" y="1054"/>
                    <a:pt x="1074" y="401"/>
                  </a:cubicBezTo>
                  <a:cubicBezTo>
                    <a:pt x="1202" y="167"/>
                    <a:pt x="1005" y="1"/>
                    <a:pt x="797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9"/>
            <p:cNvSpPr/>
            <p:nvPr/>
          </p:nvSpPr>
          <p:spPr>
            <a:xfrm>
              <a:off x="3129775" y="1169625"/>
              <a:ext cx="63225" cy="70325"/>
            </a:xfrm>
            <a:custGeom>
              <a:avLst/>
              <a:gdLst/>
              <a:ahLst/>
              <a:cxnLst/>
              <a:rect l="l" t="t" r="r" b="b"/>
              <a:pathLst>
                <a:path w="2529" h="2813" extrusionOk="0">
                  <a:moveTo>
                    <a:pt x="84" y="1322"/>
                  </a:moveTo>
                  <a:cubicBezTo>
                    <a:pt x="1" y="2076"/>
                    <a:pt x="453" y="2712"/>
                    <a:pt x="1105" y="2762"/>
                  </a:cubicBezTo>
                  <a:cubicBezTo>
                    <a:pt x="1758" y="2812"/>
                    <a:pt x="2344" y="2243"/>
                    <a:pt x="2444" y="1507"/>
                  </a:cubicBezTo>
                  <a:cubicBezTo>
                    <a:pt x="2528" y="753"/>
                    <a:pt x="2076" y="100"/>
                    <a:pt x="1423" y="50"/>
                  </a:cubicBezTo>
                  <a:cubicBezTo>
                    <a:pt x="771" y="0"/>
                    <a:pt x="168" y="569"/>
                    <a:pt x="84" y="1322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9"/>
            <p:cNvSpPr/>
            <p:nvPr/>
          </p:nvSpPr>
          <p:spPr>
            <a:xfrm>
              <a:off x="3289200" y="1783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9"/>
            <p:cNvSpPr/>
            <p:nvPr/>
          </p:nvSpPr>
          <p:spPr>
            <a:xfrm>
              <a:off x="3174500" y="1228875"/>
              <a:ext cx="31050" cy="122025"/>
            </a:xfrm>
            <a:custGeom>
              <a:avLst/>
              <a:gdLst/>
              <a:ahLst/>
              <a:cxnLst/>
              <a:rect l="l" t="t" r="r" b="b"/>
              <a:pathLst>
                <a:path w="1242" h="4881" extrusionOk="0">
                  <a:moveTo>
                    <a:pt x="813" y="1"/>
                  </a:moveTo>
                  <a:cubicBezTo>
                    <a:pt x="694" y="1"/>
                    <a:pt x="572" y="57"/>
                    <a:pt x="505" y="191"/>
                  </a:cubicBezTo>
                  <a:cubicBezTo>
                    <a:pt x="187" y="794"/>
                    <a:pt x="404" y="1446"/>
                    <a:pt x="538" y="2049"/>
                  </a:cubicBezTo>
                  <a:cubicBezTo>
                    <a:pt x="722" y="2919"/>
                    <a:pt x="187" y="3706"/>
                    <a:pt x="36" y="4560"/>
                  </a:cubicBezTo>
                  <a:cubicBezTo>
                    <a:pt x="1" y="4771"/>
                    <a:pt x="160" y="4881"/>
                    <a:pt x="329" y="4881"/>
                  </a:cubicBezTo>
                  <a:cubicBezTo>
                    <a:pt x="481" y="4881"/>
                    <a:pt x="640" y="4792"/>
                    <a:pt x="672" y="4610"/>
                  </a:cubicBezTo>
                  <a:cubicBezTo>
                    <a:pt x="789" y="3840"/>
                    <a:pt x="1191" y="3187"/>
                    <a:pt x="1225" y="2417"/>
                  </a:cubicBezTo>
                  <a:cubicBezTo>
                    <a:pt x="1241" y="1748"/>
                    <a:pt x="756" y="1061"/>
                    <a:pt x="1091" y="409"/>
                  </a:cubicBezTo>
                  <a:cubicBezTo>
                    <a:pt x="1218" y="174"/>
                    <a:pt x="1021" y="1"/>
                    <a:pt x="813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9"/>
            <p:cNvSpPr/>
            <p:nvPr/>
          </p:nvSpPr>
          <p:spPr>
            <a:xfrm>
              <a:off x="3189150" y="1230125"/>
              <a:ext cx="31050" cy="121775"/>
            </a:xfrm>
            <a:custGeom>
              <a:avLst/>
              <a:gdLst/>
              <a:ahLst/>
              <a:cxnLst/>
              <a:rect l="l" t="t" r="r" b="b"/>
              <a:pathLst>
                <a:path w="1242" h="4871" extrusionOk="0">
                  <a:moveTo>
                    <a:pt x="820" y="1"/>
                  </a:moveTo>
                  <a:cubicBezTo>
                    <a:pt x="701" y="1"/>
                    <a:pt x="578" y="57"/>
                    <a:pt x="505" y="191"/>
                  </a:cubicBezTo>
                  <a:cubicBezTo>
                    <a:pt x="187" y="794"/>
                    <a:pt x="404" y="1447"/>
                    <a:pt x="538" y="2049"/>
                  </a:cubicBezTo>
                  <a:cubicBezTo>
                    <a:pt x="722" y="2920"/>
                    <a:pt x="187" y="3706"/>
                    <a:pt x="36" y="4543"/>
                  </a:cubicBezTo>
                  <a:cubicBezTo>
                    <a:pt x="0" y="4757"/>
                    <a:pt x="158" y="4871"/>
                    <a:pt x="327" y="4871"/>
                  </a:cubicBezTo>
                  <a:cubicBezTo>
                    <a:pt x="476" y="4871"/>
                    <a:pt x="633" y="4782"/>
                    <a:pt x="672" y="4593"/>
                  </a:cubicBezTo>
                  <a:cubicBezTo>
                    <a:pt x="789" y="3840"/>
                    <a:pt x="1191" y="3187"/>
                    <a:pt x="1224" y="2417"/>
                  </a:cubicBezTo>
                  <a:cubicBezTo>
                    <a:pt x="1241" y="1748"/>
                    <a:pt x="756" y="1062"/>
                    <a:pt x="1090" y="409"/>
                  </a:cubicBezTo>
                  <a:cubicBezTo>
                    <a:pt x="1218" y="174"/>
                    <a:pt x="1027" y="1"/>
                    <a:pt x="82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9"/>
            <p:cNvSpPr/>
            <p:nvPr/>
          </p:nvSpPr>
          <p:spPr>
            <a:xfrm>
              <a:off x="3173725" y="1172950"/>
              <a:ext cx="63200" cy="70750"/>
            </a:xfrm>
            <a:custGeom>
              <a:avLst/>
              <a:gdLst/>
              <a:ahLst/>
              <a:cxnLst/>
              <a:rect l="l" t="t" r="r" b="b"/>
              <a:pathLst>
                <a:path w="2528" h="2830" extrusionOk="0">
                  <a:moveTo>
                    <a:pt x="84" y="1323"/>
                  </a:moveTo>
                  <a:cubicBezTo>
                    <a:pt x="0" y="2077"/>
                    <a:pt x="452" y="2713"/>
                    <a:pt x="1105" y="2763"/>
                  </a:cubicBezTo>
                  <a:cubicBezTo>
                    <a:pt x="1758" y="2830"/>
                    <a:pt x="2344" y="2261"/>
                    <a:pt x="2444" y="1507"/>
                  </a:cubicBezTo>
                  <a:cubicBezTo>
                    <a:pt x="2528" y="771"/>
                    <a:pt x="2076" y="118"/>
                    <a:pt x="1423" y="68"/>
                  </a:cubicBezTo>
                  <a:cubicBezTo>
                    <a:pt x="770" y="1"/>
                    <a:pt x="168" y="570"/>
                    <a:pt x="84" y="1323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9"/>
            <p:cNvSpPr/>
            <p:nvPr/>
          </p:nvSpPr>
          <p:spPr>
            <a:xfrm>
              <a:off x="3328125" y="1790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9"/>
            <p:cNvSpPr/>
            <p:nvPr/>
          </p:nvSpPr>
          <p:spPr>
            <a:xfrm>
              <a:off x="3218025" y="1232525"/>
              <a:ext cx="31450" cy="121900"/>
            </a:xfrm>
            <a:custGeom>
              <a:avLst/>
              <a:gdLst/>
              <a:ahLst/>
              <a:cxnLst/>
              <a:rect l="l" t="t" r="r" b="b"/>
              <a:pathLst>
                <a:path w="1258" h="4876" extrusionOk="0">
                  <a:moveTo>
                    <a:pt x="824" y="0"/>
                  </a:moveTo>
                  <a:cubicBezTo>
                    <a:pt x="707" y="0"/>
                    <a:pt x="587" y="53"/>
                    <a:pt x="521" y="179"/>
                  </a:cubicBezTo>
                  <a:cubicBezTo>
                    <a:pt x="203" y="782"/>
                    <a:pt x="421" y="1434"/>
                    <a:pt x="538" y="2054"/>
                  </a:cubicBezTo>
                  <a:cubicBezTo>
                    <a:pt x="739" y="2924"/>
                    <a:pt x="187" y="3711"/>
                    <a:pt x="36" y="4548"/>
                  </a:cubicBezTo>
                  <a:cubicBezTo>
                    <a:pt x="0" y="4761"/>
                    <a:pt x="158" y="4875"/>
                    <a:pt x="324" y="4875"/>
                  </a:cubicBezTo>
                  <a:cubicBezTo>
                    <a:pt x="471" y="4875"/>
                    <a:pt x="624" y="4786"/>
                    <a:pt x="655" y="4598"/>
                  </a:cubicBezTo>
                  <a:cubicBezTo>
                    <a:pt x="789" y="3845"/>
                    <a:pt x="1191" y="3192"/>
                    <a:pt x="1224" y="2422"/>
                  </a:cubicBezTo>
                  <a:cubicBezTo>
                    <a:pt x="1258" y="1752"/>
                    <a:pt x="756" y="1049"/>
                    <a:pt x="1107" y="397"/>
                  </a:cubicBezTo>
                  <a:cubicBezTo>
                    <a:pt x="1236" y="171"/>
                    <a:pt x="1034" y="0"/>
                    <a:pt x="824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9"/>
            <p:cNvSpPr/>
            <p:nvPr/>
          </p:nvSpPr>
          <p:spPr>
            <a:xfrm>
              <a:off x="3232675" y="1233775"/>
              <a:ext cx="31450" cy="121900"/>
            </a:xfrm>
            <a:custGeom>
              <a:avLst/>
              <a:gdLst/>
              <a:ahLst/>
              <a:cxnLst/>
              <a:rect l="l" t="t" r="r" b="b"/>
              <a:pathLst>
                <a:path w="1258" h="4876" extrusionOk="0">
                  <a:moveTo>
                    <a:pt x="831" y="0"/>
                  </a:moveTo>
                  <a:cubicBezTo>
                    <a:pt x="714" y="0"/>
                    <a:pt x="593" y="53"/>
                    <a:pt x="521" y="179"/>
                  </a:cubicBezTo>
                  <a:cubicBezTo>
                    <a:pt x="203" y="782"/>
                    <a:pt x="421" y="1435"/>
                    <a:pt x="538" y="2054"/>
                  </a:cubicBezTo>
                  <a:cubicBezTo>
                    <a:pt x="739" y="2924"/>
                    <a:pt x="186" y="3711"/>
                    <a:pt x="36" y="4548"/>
                  </a:cubicBezTo>
                  <a:cubicBezTo>
                    <a:pt x="0" y="4761"/>
                    <a:pt x="158" y="4875"/>
                    <a:pt x="324" y="4875"/>
                  </a:cubicBezTo>
                  <a:cubicBezTo>
                    <a:pt x="471" y="4875"/>
                    <a:pt x="624" y="4786"/>
                    <a:pt x="655" y="4598"/>
                  </a:cubicBezTo>
                  <a:cubicBezTo>
                    <a:pt x="789" y="3845"/>
                    <a:pt x="1191" y="3192"/>
                    <a:pt x="1224" y="2422"/>
                  </a:cubicBezTo>
                  <a:cubicBezTo>
                    <a:pt x="1258" y="1753"/>
                    <a:pt x="755" y="1050"/>
                    <a:pt x="1107" y="397"/>
                  </a:cubicBezTo>
                  <a:cubicBezTo>
                    <a:pt x="1236" y="171"/>
                    <a:pt x="1041" y="0"/>
                    <a:pt x="831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9"/>
            <p:cNvSpPr/>
            <p:nvPr/>
          </p:nvSpPr>
          <p:spPr>
            <a:xfrm>
              <a:off x="3217650" y="1176725"/>
              <a:ext cx="63625" cy="70325"/>
            </a:xfrm>
            <a:custGeom>
              <a:avLst/>
              <a:gdLst/>
              <a:ahLst/>
              <a:cxnLst/>
              <a:rect l="l" t="t" r="r" b="b"/>
              <a:pathLst>
                <a:path w="2545" h="2813" extrusionOk="0">
                  <a:moveTo>
                    <a:pt x="84" y="1306"/>
                  </a:moveTo>
                  <a:cubicBezTo>
                    <a:pt x="1" y="2059"/>
                    <a:pt x="453" y="2712"/>
                    <a:pt x="1105" y="2762"/>
                  </a:cubicBezTo>
                  <a:cubicBezTo>
                    <a:pt x="1741" y="2813"/>
                    <a:pt x="2344" y="2260"/>
                    <a:pt x="2444" y="1507"/>
                  </a:cubicBezTo>
                  <a:cubicBezTo>
                    <a:pt x="2545" y="771"/>
                    <a:pt x="2093" y="118"/>
                    <a:pt x="1440" y="51"/>
                  </a:cubicBezTo>
                  <a:cubicBezTo>
                    <a:pt x="787" y="1"/>
                    <a:pt x="185" y="570"/>
                    <a:pt x="84" y="1306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9"/>
            <p:cNvSpPr/>
            <p:nvPr/>
          </p:nvSpPr>
          <p:spPr>
            <a:xfrm>
              <a:off x="3367050" y="179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9"/>
            <p:cNvSpPr/>
            <p:nvPr/>
          </p:nvSpPr>
          <p:spPr>
            <a:xfrm>
              <a:off x="3261550" y="1236300"/>
              <a:ext cx="31450" cy="121875"/>
            </a:xfrm>
            <a:custGeom>
              <a:avLst/>
              <a:gdLst/>
              <a:ahLst/>
              <a:cxnLst/>
              <a:rect l="l" t="t" r="r" b="b"/>
              <a:pathLst>
                <a:path w="1258" h="4875" extrusionOk="0">
                  <a:moveTo>
                    <a:pt x="838" y="1"/>
                  </a:moveTo>
                  <a:cubicBezTo>
                    <a:pt x="721" y="1"/>
                    <a:pt x="603" y="54"/>
                    <a:pt x="538" y="179"/>
                  </a:cubicBezTo>
                  <a:cubicBezTo>
                    <a:pt x="203" y="781"/>
                    <a:pt x="421" y="1434"/>
                    <a:pt x="555" y="2053"/>
                  </a:cubicBezTo>
                  <a:cubicBezTo>
                    <a:pt x="739" y="2924"/>
                    <a:pt x="186" y="3710"/>
                    <a:pt x="36" y="4547"/>
                  </a:cubicBezTo>
                  <a:cubicBezTo>
                    <a:pt x="0" y="4761"/>
                    <a:pt x="158" y="4875"/>
                    <a:pt x="324" y="4875"/>
                  </a:cubicBezTo>
                  <a:cubicBezTo>
                    <a:pt x="471" y="4875"/>
                    <a:pt x="624" y="4786"/>
                    <a:pt x="655" y="4598"/>
                  </a:cubicBezTo>
                  <a:cubicBezTo>
                    <a:pt x="789" y="3844"/>
                    <a:pt x="1191" y="3192"/>
                    <a:pt x="1224" y="2422"/>
                  </a:cubicBezTo>
                  <a:cubicBezTo>
                    <a:pt x="1258" y="1752"/>
                    <a:pt x="772" y="1049"/>
                    <a:pt x="1124" y="413"/>
                  </a:cubicBezTo>
                  <a:cubicBezTo>
                    <a:pt x="1253" y="175"/>
                    <a:pt x="1049" y="1"/>
                    <a:pt x="838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9"/>
            <p:cNvSpPr/>
            <p:nvPr/>
          </p:nvSpPr>
          <p:spPr>
            <a:xfrm>
              <a:off x="3275975" y="1237550"/>
              <a:ext cx="31675" cy="121900"/>
            </a:xfrm>
            <a:custGeom>
              <a:avLst/>
              <a:gdLst/>
              <a:ahLst/>
              <a:cxnLst/>
              <a:rect l="l" t="t" r="r" b="b"/>
              <a:pathLst>
                <a:path w="1267" h="4876" extrusionOk="0">
                  <a:moveTo>
                    <a:pt x="847" y="1"/>
                  </a:moveTo>
                  <a:cubicBezTo>
                    <a:pt x="730" y="1"/>
                    <a:pt x="612" y="54"/>
                    <a:pt x="547" y="179"/>
                  </a:cubicBezTo>
                  <a:cubicBezTo>
                    <a:pt x="229" y="781"/>
                    <a:pt x="430" y="1434"/>
                    <a:pt x="563" y="2054"/>
                  </a:cubicBezTo>
                  <a:cubicBezTo>
                    <a:pt x="748" y="2924"/>
                    <a:pt x="195" y="3711"/>
                    <a:pt x="45" y="4548"/>
                  </a:cubicBezTo>
                  <a:cubicBezTo>
                    <a:pt x="0" y="4761"/>
                    <a:pt x="159" y="4875"/>
                    <a:pt x="327" y="4875"/>
                  </a:cubicBezTo>
                  <a:cubicBezTo>
                    <a:pt x="476" y="4875"/>
                    <a:pt x="632" y="4786"/>
                    <a:pt x="664" y="4598"/>
                  </a:cubicBezTo>
                  <a:cubicBezTo>
                    <a:pt x="798" y="3845"/>
                    <a:pt x="1199" y="3192"/>
                    <a:pt x="1233" y="2422"/>
                  </a:cubicBezTo>
                  <a:cubicBezTo>
                    <a:pt x="1266" y="1752"/>
                    <a:pt x="781" y="1066"/>
                    <a:pt x="1133" y="413"/>
                  </a:cubicBezTo>
                  <a:cubicBezTo>
                    <a:pt x="1262" y="176"/>
                    <a:pt x="1058" y="1"/>
                    <a:pt x="847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9"/>
            <p:cNvSpPr/>
            <p:nvPr/>
          </p:nvSpPr>
          <p:spPr>
            <a:xfrm>
              <a:off x="3261600" y="1180500"/>
              <a:ext cx="63625" cy="70750"/>
            </a:xfrm>
            <a:custGeom>
              <a:avLst/>
              <a:gdLst/>
              <a:ahLst/>
              <a:cxnLst/>
              <a:rect l="l" t="t" r="r" b="b"/>
              <a:pathLst>
                <a:path w="2545" h="2830" extrusionOk="0">
                  <a:moveTo>
                    <a:pt x="101" y="1306"/>
                  </a:moveTo>
                  <a:cubicBezTo>
                    <a:pt x="0" y="2059"/>
                    <a:pt x="452" y="2712"/>
                    <a:pt x="1088" y="2762"/>
                  </a:cubicBezTo>
                  <a:cubicBezTo>
                    <a:pt x="1741" y="2829"/>
                    <a:pt x="2344" y="2260"/>
                    <a:pt x="2444" y="1523"/>
                  </a:cubicBezTo>
                  <a:cubicBezTo>
                    <a:pt x="2544" y="770"/>
                    <a:pt x="2093" y="117"/>
                    <a:pt x="1440" y="67"/>
                  </a:cubicBezTo>
                  <a:cubicBezTo>
                    <a:pt x="787" y="0"/>
                    <a:pt x="184" y="569"/>
                    <a:pt x="101" y="1306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9"/>
            <p:cNvSpPr/>
            <p:nvPr/>
          </p:nvSpPr>
          <p:spPr>
            <a:xfrm>
              <a:off x="3406375" y="1804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9"/>
            <p:cNvSpPr/>
            <p:nvPr/>
          </p:nvSpPr>
          <p:spPr>
            <a:xfrm>
              <a:off x="3304625" y="1240175"/>
              <a:ext cx="31900" cy="121850"/>
            </a:xfrm>
            <a:custGeom>
              <a:avLst/>
              <a:gdLst/>
              <a:ahLst/>
              <a:cxnLst/>
              <a:rect l="l" t="t" r="r" b="b"/>
              <a:pathLst>
                <a:path w="1276" h="4874" extrusionOk="0">
                  <a:moveTo>
                    <a:pt x="871" y="1"/>
                  </a:moveTo>
                  <a:cubicBezTo>
                    <a:pt x="752" y="1"/>
                    <a:pt x="629" y="57"/>
                    <a:pt x="556" y="191"/>
                  </a:cubicBezTo>
                  <a:cubicBezTo>
                    <a:pt x="238" y="794"/>
                    <a:pt x="438" y="1446"/>
                    <a:pt x="572" y="2049"/>
                  </a:cubicBezTo>
                  <a:cubicBezTo>
                    <a:pt x="757" y="2919"/>
                    <a:pt x="204" y="3706"/>
                    <a:pt x="37" y="4543"/>
                  </a:cubicBezTo>
                  <a:cubicBezTo>
                    <a:pt x="1" y="4759"/>
                    <a:pt x="163" y="4873"/>
                    <a:pt x="333" y="4873"/>
                  </a:cubicBezTo>
                  <a:cubicBezTo>
                    <a:pt x="481" y="4873"/>
                    <a:pt x="634" y="4788"/>
                    <a:pt x="673" y="4610"/>
                  </a:cubicBezTo>
                  <a:cubicBezTo>
                    <a:pt x="807" y="3857"/>
                    <a:pt x="1208" y="3204"/>
                    <a:pt x="1242" y="2434"/>
                  </a:cubicBezTo>
                  <a:cubicBezTo>
                    <a:pt x="1275" y="1748"/>
                    <a:pt x="790" y="1061"/>
                    <a:pt x="1141" y="409"/>
                  </a:cubicBezTo>
                  <a:cubicBezTo>
                    <a:pt x="1269" y="174"/>
                    <a:pt x="1078" y="1"/>
                    <a:pt x="871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9"/>
            <p:cNvSpPr/>
            <p:nvPr/>
          </p:nvSpPr>
          <p:spPr>
            <a:xfrm>
              <a:off x="3319275" y="1241725"/>
              <a:ext cx="31925" cy="121725"/>
            </a:xfrm>
            <a:custGeom>
              <a:avLst/>
              <a:gdLst/>
              <a:ahLst/>
              <a:cxnLst/>
              <a:rect l="l" t="t" r="r" b="b"/>
              <a:pathLst>
                <a:path w="1277" h="4869" extrusionOk="0">
                  <a:moveTo>
                    <a:pt x="870" y="1"/>
                  </a:moveTo>
                  <a:cubicBezTo>
                    <a:pt x="755" y="1"/>
                    <a:pt x="638" y="53"/>
                    <a:pt x="572" y="179"/>
                  </a:cubicBezTo>
                  <a:cubicBezTo>
                    <a:pt x="237" y="782"/>
                    <a:pt x="438" y="1435"/>
                    <a:pt x="572" y="2054"/>
                  </a:cubicBezTo>
                  <a:cubicBezTo>
                    <a:pt x="756" y="2908"/>
                    <a:pt x="187" y="3694"/>
                    <a:pt x="37" y="4531"/>
                  </a:cubicBezTo>
                  <a:cubicBezTo>
                    <a:pt x="0" y="4749"/>
                    <a:pt x="165" y="4868"/>
                    <a:pt x="335" y="4868"/>
                  </a:cubicBezTo>
                  <a:cubicBezTo>
                    <a:pt x="478" y="4868"/>
                    <a:pt x="625" y="4782"/>
                    <a:pt x="656" y="4598"/>
                  </a:cubicBezTo>
                  <a:cubicBezTo>
                    <a:pt x="807" y="3845"/>
                    <a:pt x="1208" y="3192"/>
                    <a:pt x="1242" y="2422"/>
                  </a:cubicBezTo>
                  <a:cubicBezTo>
                    <a:pt x="1275" y="1753"/>
                    <a:pt x="790" y="1050"/>
                    <a:pt x="1158" y="397"/>
                  </a:cubicBezTo>
                  <a:cubicBezTo>
                    <a:pt x="1276" y="171"/>
                    <a:pt x="1077" y="1"/>
                    <a:pt x="87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9"/>
            <p:cNvSpPr/>
            <p:nvPr/>
          </p:nvSpPr>
          <p:spPr>
            <a:xfrm>
              <a:off x="3305525" y="1184675"/>
              <a:ext cx="63625" cy="70325"/>
            </a:xfrm>
            <a:custGeom>
              <a:avLst/>
              <a:gdLst/>
              <a:ahLst/>
              <a:cxnLst/>
              <a:rect l="l" t="t" r="r" b="b"/>
              <a:pathLst>
                <a:path w="2545" h="2813" extrusionOk="0">
                  <a:moveTo>
                    <a:pt x="101" y="1306"/>
                  </a:moveTo>
                  <a:cubicBezTo>
                    <a:pt x="1" y="2043"/>
                    <a:pt x="436" y="2696"/>
                    <a:pt x="1089" y="2762"/>
                  </a:cubicBezTo>
                  <a:cubicBezTo>
                    <a:pt x="1742" y="2813"/>
                    <a:pt x="2344" y="2260"/>
                    <a:pt x="2445" y="1524"/>
                  </a:cubicBezTo>
                  <a:cubicBezTo>
                    <a:pt x="2545" y="771"/>
                    <a:pt x="2093" y="118"/>
                    <a:pt x="1457" y="51"/>
                  </a:cubicBezTo>
                  <a:cubicBezTo>
                    <a:pt x="804" y="1"/>
                    <a:pt x="185" y="553"/>
                    <a:pt x="101" y="1306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9"/>
            <p:cNvSpPr/>
            <p:nvPr/>
          </p:nvSpPr>
          <p:spPr>
            <a:xfrm>
              <a:off x="3445300" y="181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9"/>
            <p:cNvSpPr/>
            <p:nvPr/>
          </p:nvSpPr>
          <p:spPr>
            <a:xfrm>
              <a:off x="3347950" y="1244475"/>
              <a:ext cx="32500" cy="121650"/>
            </a:xfrm>
            <a:custGeom>
              <a:avLst/>
              <a:gdLst/>
              <a:ahLst/>
              <a:cxnLst/>
              <a:rect l="l" t="t" r="r" b="b"/>
              <a:pathLst>
                <a:path w="1300" h="4866" extrusionOk="0">
                  <a:moveTo>
                    <a:pt x="889" y="0"/>
                  </a:moveTo>
                  <a:cubicBezTo>
                    <a:pt x="773" y="0"/>
                    <a:pt x="652" y="55"/>
                    <a:pt x="580" y="186"/>
                  </a:cubicBezTo>
                  <a:cubicBezTo>
                    <a:pt x="245" y="789"/>
                    <a:pt x="463" y="1425"/>
                    <a:pt x="580" y="2044"/>
                  </a:cubicBezTo>
                  <a:cubicBezTo>
                    <a:pt x="764" y="2915"/>
                    <a:pt x="195" y="3701"/>
                    <a:pt x="45" y="4538"/>
                  </a:cubicBezTo>
                  <a:cubicBezTo>
                    <a:pt x="0" y="4752"/>
                    <a:pt x="159" y="4866"/>
                    <a:pt x="327" y="4866"/>
                  </a:cubicBezTo>
                  <a:cubicBezTo>
                    <a:pt x="476" y="4866"/>
                    <a:pt x="632" y="4777"/>
                    <a:pt x="664" y="4589"/>
                  </a:cubicBezTo>
                  <a:cubicBezTo>
                    <a:pt x="815" y="3852"/>
                    <a:pt x="1216" y="3199"/>
                    <a:pt x="1250" y="2429"/>
                  </a:cubicBezTo>
                  <a:cubicBezTo>
                    <a:pt x="1300" y="1760"/>
                    <a:pt x="815" y="1057"/>
                    <a:pt x="1166" y="404"/>
                  </a:cubicBezTo>
                  <a:cubicBezTo>
                    <a:pt x="1295" y="178"/>
                    <a:pt x="1099" y="0"/>
                    <a:pt x="889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9"/>
            <p:cNvSpPr/>
            <p:nvPr/>
          </p:nvSpPr>
          <p:spPr>
            <a:xfrm>
              <a:off x="3362575" y="1245925"/>
              <a:ext cx="32525" cy="121700"/>
            </a:xfrm>
            <a:custGeom>
              <a:avLst/>
              <a:gdLst/>
              <a:ahLst/>
              <a:cxnLst/>
              <a:rect l="l" t="t" r="r" b="b"/>
              <a:pathLst>
                <a:path w="1301" h="4868" extrusionOk="0">
                  <a:moveTo>
                    <a:pt x="888" y="1"/>
                  </a:moveTo>
                  <a:cubicBezTo>
                    <a:pt x="772" y="1"/>
                    <a:pt x="652" y="54"/>
                    <a:pt x="581" y="179"/>
                  </a:cubicBezTo>
                  <a:cubicBezTo>
                    <a:pt x="246" y="781"/>
                    <a:pt x="464" y="1434"/>
                    <a:pt x="581" y="2053"/>
                  </a:cubicBezTo>
                  <a:cubicBezTo>
                    <a:pt x="748" y="2924"/>
                    <a:pt x="196" y="3694"/>
                    <a:pt x="45" y="4531"/>
                  </a:cubicBezTo>
                  <a:cubicBezTo>
                    <a:pt x="0" y="4748"/>
                    <a:pt x="161" y="4867"/>
                    <a:pt x="331" y="4867"/>
                  </a:cubicBezTo>
                  <a:cubicBezTo>
                    <a:pt x="475" y="4867"/>
                    <a:pt x="626" y="4782"/>
                    <a:pt x="665" y="4598"/>
                  </a:cubicBezTo>
                  <a:cubicBezTo>
                    <a:pt x="799" y="3844"/>
                    <a:pt x="1217" y="3192"/>
                    <a:pt x="1251" y="2422"/>
                  </a:cubicBezTo>
                  <a:cubicBezTo>
                    <a:pt x="1301" y="1752"/>
                    <a:pt x="815" y="1049"/>
                    <a:pt x="1167" y="413"/>
                  </a:cubicBezTo>
                  <a:cubicBezTo>
                    <a:pt x="1296" y="175"/>
                    <a:pt x="1099" y="1"/>
                    <a:pt x="888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9"/>
            <p:cNvSpPr/>
            <p:nvPr/>
          </p:nvSpPr>
          <p:spPr>
            <a:xfrm>
              <a:off x="3349475" y="1188875"/>
              <a:ext cx="63625" cy="70725"/>
            </a:xfrm>
            <a:custGeom>
              <a:avLst/>
              <a:gdLst/>
              <a:ahLst/>
              <a:cxnLst/>
              <a:rect l="l" t="t" r="r" b="b"/>
              <a:pathLst>
                <a:path w="2545" h="2829" extrusionOk="0">
                  <a:moveTo>
                    <a:pt x="101" y="1289"/>
                  </a:moveTo>
                  <a:cubicBezTo>
                    <a:pt x="0" y="2042"/>
                    <a:pt x="435" y="2695"/>
                    <a:pt x="1072" y="2762"/>
                  </a:cubicBezTo>
                  <a:cubicBezTo>
                    <a:pt x="1724" y="2829"/>
                    <a:pt x="2327" y="2276"/>
                    <a:pt x="2427" y="1523"/>
                  </a:cubicBezTo>
                  <a:cubicBezTo>
                    <a:pt x="2545" y="787"/>
                    <a:pt x="2109" y="117"/>
                    <a:pt x="1457" y="50"/>
                  </a:cubicBezTo>
                  <a:cubicBezTo>
                    <a:pt x="804" y="0"/>
                    <a:pt x="201" y="552"/>
                    <a:pt x="101" y="1289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9"/>
            <p:cNvSpPr/>
            <p:nvPr/>
          </p:nvSpPr>
          <p:spPr>
            <a:xfrm>
              <a:off x="3484225" y="18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9"/>
            <p:cNvSpPr/>
            <p:nvPr/>
          </p:nvSpPr>
          <p:spPr>
            <a:xfrm>
              <a:off x="3391250" y="1248850"/>
              <a:ext cx="32725" cy="121700"/>
            </a:xfrm>
            <a:custGeom>
              <a:avLst/>
              <a:gdLst/>
              <a:ahLst/>
              <a:cxnLst/>
              <a:rect l="l" t="t" r="r" b="b"/>
              <a:pathLst>
                <a:path w="1309" h="4868" extrusionOk="0">
                  <a:moveTo>
                    <a:pt x="896" y="1"/>
                  </a:moveTo>
                  <a:cubicBezTo>
                    <a:pt x="780" y="1"/>
                    <a:pt x="660" y="54"/>
                    <a:pt x="589" y="179"/>
                  </a:cubicBezTo>
                  <a:cubicBezTo>
                    <a:pt x="271" y="781"/>
                    <a:pt x="472" y="1434"/>
                    <a:pt x="589" y="2053"/>
                  </a:cubicBezTo>
                  <a:cubicBezTo>
                    <a:pt x="756" y="2907"/>
                    <a:pt x="204" y="3694"/>
                    <a:pt x="37" y="4531"/>
                  </a:cubicBezTo>
                  <a:cubicBezTo>
                    <a:pt x="0" y="4748"/>
                    <a:pt x="165" y="4868"/>
                    <a:pt x="335" y="4868"/>
                  </a:cubicBezTo>
                  <a:cubicBezTo>
                    <a:pt x="478" y="4868"/>
                    <a:pt x="625" y="4782"/>
                    <a:pt x="656" y="4598"/>
                  </a:cubicBezTo>
                  <a:cubicBezTo>
                    <a:pt x="807" y="3844"/>
                    <a:pt x="1225" y="3192"/>
                    <a:pt x="1259" y="2422"/>
                  </a:cubicBezTo>
                  <a:cubicBezTo>
                    <a:pt x="1309" y="1752"/>
                    <a:pt x="823" y="1049"/>
                    <a:pt x="1175" y="413"/>
                  </a:cubicBezTo>
                  <a:cubicBezTo>
                    <a:pt x="1304" y="176"/>
                    <a:pt x="1107" y="1"/>
                    <a:pt x="896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9"/>
            <p:cNvSpPr/>
            <p:nvPr/>
          </p:nvSpPr>
          <p:spPr>
            <a:xfrm>
              <a:off x="3405700" y="1250325"/>
              <a:ext cx="32800" cy="121675"/>
            </a:xfrm>
            <a:custGeom>
              <a:avLst/>
              <a:gdLst/>
              <a:ahLst/>
              <a:cxnLst/>
              <a:rect l="l" t="t" r="r" b="b"/>
              <a:pathLst>
                <a:path w="1312" h="4867" extrusionOk="0">
                  <a:moveTo>
                    <a:pt x="910" y="1"/>
                  </a:moveTo>
                  <a:cubicBezTo>
                    <a:pt x="796" y="1"/>
                    <a:pt x="679" y="55"/>
                    <a:pt x="614" y="187"/>
                  </a:cubicBezTo>
                  <a:cubicBezTo>
                    <a:pt x="279" y="773"/>
                    <a:pt x="480" y="1425"/>
                    <a:pt x="597" y="2045"/>
                  </a:cubicBezTo>
                  <a:cubicBezTo>
                    <a:pt x="764" y="2915"/>
                    <a:pt x="212" y="3702"/>
                    <a:pt x="44" y="4539"/>
                  </a:cubicBezTo>
                  <a:cubicBezTo>
                    <a:pt x="0" y="4752"/>
                    <a:pt x="154" y="4866"/>
                    <a:pt x="320" y="4866"/>
                  </a:cubicBezTo>
                  <a:cubicBezTo>
                    <a:pt x="468" y="4866"/>
                    <a:pt x="625" y="4777"/>
                    <a:pt x="664" y="4589"/>
                  </a:cubicBezTo>
                  <a:cubicBezTo>
                    <a:pt x="814" y="3852"/>
                    <a:pt x="1216" y="3200"/>
                    <a:pt x="1266" y="2430"/>
                  </a:cubicBezTo>
                  <a:cubicBezTo>
                    <a:pt x="1300" y="1760"/>
                    <a:pt x="831" y="1057"/>
                    <a:pt x="1183" y="404"/>
                  </a:cubicBezTo>
                  <a:cubicBezTo>
                    <a:pt x="1312" y="178"/>
                    <a:pt x="1116" y="1"/>
                    <a:pt x="91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9"/>
            <p:cNvSpPr/>
            <p:nvPr/>
          </p:nvSpPr>
          <p:spPr>
            <a:xfrm>
              <a:off x="3393000" y="1193050"/>
              <a:ext cx="64050" cy="70750"/>
            </a:xfrm>
            <a:custGeom>
              <a:avLst/>
              <a:gdLst/>
              <a:ahLst/>
              <a:cxnLst/>
              <a:rect l="l" t="t" r="r" b="b"/>
              <a:pathLst>
                <a:path w="2562" h="2830" extrusionOk="0">
                  <a:moveTo>
                    <a:pt x="101" y="1306"/>
                  </a:moveTo>
                  <a:cubicBezTo>
                    <a:pt x="0" y="2042"/>
                    <a:pt x="435" y="2695"/>
                    <a:pt x="1088" y="2762"/>
                  </a:cubicBezTo>
                  <a:cubicBezTo>
                    <a:pt x="1724" y="2829"/>
                    <a:pt x="2343" y="2294"/>
                    <a:pt x="2444" y="1540"/>
                  </a:cubicBezTo>
                  <a:cubicBezTo>
                    <a:pt x="2561" y="787"/>
                    <a:pt x="2126" y="134"/>
                    <a:pt x="1473" y="67"/>
                  </a:cubicBezTo>
                  <a:cubicBezTo>
                    <a:pt x="820" y="0"/>
                    <a:pt x="201" y="553"/>
                    <a:pt x="101" y="1306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9"/>
            <p:cNvSpPr/>
            <p:nvPr/>
          </p:nvSpPr>
          <p:spPr>
            <a:xfrm>
              <a:off x="3523550" y="1826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9"/>
            <p:cNvSpPr/>
            <p:nvPr/>
          </p:nvSpPr>
          <p:spPr>
            <a:xfrm>
              <a:off x="3434350" y="1253450"/>
              <a:ext cx="33450" cy="121550"/>
            </a:xfrm>
            <a:custGeom>
              <a:avLst/>
              <a:gdLst/>
              <a:ahLst/>
              <a:cxnLst/>
              <a:rect l="l" t="t" r="r" b="b"/>
              <a:pathLst>
                <a:path w="1338" h="4862" extrusionOk="0">
                  <a:moveTo>
                    <a:pt x="930" y="1"/>
                  </a:moveTo>
                  <a:cubicBezTo>
                    <a:pt x="814" y="1"/>
                    <a:pt x="694" y="54"/>
                    <a:pt x="623" y="179"/>
                  </a:cubicBezTo>
                  <a:cubicBezTo>
                    <a:pt x="288" y="781"/>
                    <a:pt x="489" y="1434"/>
                    <a:pt x="606" y="2037"/>
                  </a:cubicBezTo>
                  <a:cubicBezTo>
                    <a:pt x="773" y="2907"/>
                    <a:pt x="204" y="3694"/>
                    <a:pt x="37" y="4531"/>
                  </a:cubicBezTo>
                  <a:cubicBezTo>
                    <a:pt x="1" y="4747"/>
                    <a:pt x="163" y="4861"/>
                    <a:pt x="333" y="4861"/>
                  </a:cubicBezTo>
                  <a:cubicBezTo>
                    <a:pt x="480" y="4861"/>
                    <a:pt x="634" y="4776"/>
                    <a:pt x="673" y="4598"/>
                  </a:cubicBezTo>
                  <a:cubicBezTo>
                    <a:pt x="807" y="3845"/>
                    <a:pt x="1225" y="3192"/>
                    <a:pt x="1275" y="2422"/>
                  </a:cubicBezTo>
                  <a:cubicBezTo>
                    <a:pt x="1309" y="1752"/>
                    <a:pt x="840" y="1049"/>
                    <a:pt x="1208" y="413"/>
                  </a:cubicBezTo>
                  <a:cubicBezTo>
                    <a:pt x="1338" y="176"/>
                    <a:pt x="1140" y="1"/>
                    <a:pt x="93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9"/>
            <p:cNvSpPr/>
            <p:nvPr/>
          </p:nvSpPr>
          <p:spPr>
            <a:xfrm>
              <a:off x="3448775" y="1254925"/>
              <a:ext cx="33675" cy="121475"/>
            </a:xfrm>
            <a:custGeom>
              <a:avLst/>
              <a:gdLst/>
              <a:ahLst/>
              <a:cxnLst/>
              <a:rect l="l" t="t" r="r" b="b"/>
              <a:pathLst>
                <a:path w="1347" h="4859" extrusionOk="0">
                  <a:moveTo>
                    <a:pt x="940" y="1"/>
                  </a:moveTo>
                  <a:cubicBezTo>
                    <a:pt x="824" y="1"/>
                    <a:pt x="703" y="55"/>
                    <a:pt x="631" y="187"/>
                  </a:cubicBezTo>
                  <a:cubicBezTo>
                    <a:pt x="297" y="773"/>
                    <a:pt x="497" y="1425"/>
                    <a:pt x="615" y="2045"/>
                  </a:cubicBezTo>
                  <a:cubicBezTo>
                    <a:pt x="782" y="2915"/>
                    <a:pt x="213" y="3685"/>
                    <a:pt x="46" y="4522"/>
                  </a:cubicBezTo>
                  <a:cubicBezTo>
                    <a:pt x="0" y="4740"/>
                    <a:pt x="161" y="4859"/>
                    <a:pt x="331" y="4859"/>
                  </a:cubicBezTo>
                  <a:cubicBezTo>
                    <a:pt x="475" y="4859"/>
                    <a:pt x="626" y="4773"/>
                    <a:pt x="665" y="4589"/>
                  </a:cubicBezTo>
                  <a:cubicBezTo>
                    <a:pt x="816" y="3853"/>
                    <a:pt x="1234" y="3200"/>
                    <a:pt x="1284" y="2430"/>
                  </a:cubicBezTo>
                  <a:cubicBezTo>
                    <a:pt x="1318" y="1760"/>
                    <a:pt x="849" y="1057"/>
                    <a:pt x="1217" y="404"/>
                  </a:cubicBezTo>
                  <a:cubicBezTo>
                    <a:pt x="1346" y="178"/>
                    <a:pt x="1150" y="1"/>
                    <a:pt x="94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9"/>
            <p:cNvSpPr/>
            <p:nvPr/>
          </p:nvSpPr>
          <p:spPr>
            <a:xfrm>
              <a:off x="3436925" y="1197650"/>
              <a:ext cx="63625" cy="71175"/>
            </a:xfrm>
            <a:custGeom>
              <a:avLst/>
              <a:gdLst/>
              <a:ahLst/>
              <a:cxnLst/>
              <a:rect l="l" t="t" r="r" b="b"/>
              <a:pathLst>
                <a:path w="2545" h="2847" extrusionOk="0">
                  <a:moveTo>
                    <a:pt x="101" y="1289"/>
                  </a:moveTo>
                  <a:cubicBezTo>
                    <a:pt x="1" y="2043"/>
                    <a:pt x="436" y="2695"/>
                    <a:pt x="1072" y="2762"/>
                  </a:cubicBezTo>
                  <a:cubicBezTo>
                    <a:pt x="1708" y="2846"/>
                    <a:pt x="2327" y="2294"/>
                    <a:pt x="2444" y="1540"/>
                  </a:cubicBezTo>
                  <a:cubicBezTo>
                    <a:pt x="2545" y="804"/>
                    <a:pt x="2110" y="134"/>
                    <a:pt x="1474" y="67"/>
                  </a:cubicBezTo>
                  <a:cubicBezTo>
                    <a:pt x="821" y="1"/>
                    <a:pt x="202" y="553"/>
                    <a:pt x="101" y="1289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9"/>
            <p:cNvSpPr/>
            <p:nvPr/>
          </p:nvSpPr>
          <p:spPr>
            <a:xfrm>
              <a:off x="3562475" y="1834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9"/>
            <p:cNvSpPr/>
            <p:nvPr/>
          </p:nvSpPr>
          <p:spPr>
            <a:xfrm>
              <a:off x="3477650" y="1258175"/>
              <a:ext cx="33725" cy="121575"/>
            </a:xfrm>
            <a:custGeom>
              <a:avLst/>
              <a:gdLst/>
              <a:ahLst/>
              <a:cxnLst/>
              <a:rect l="l" t="t" r="r" b="b"/>
              <a:pathLst>
                <a:path w="1349" h="4863" extrusionOk="0">
                  <a:moveTo>
                    <a:pt x="932" y="0"/>
                  </a:moveTo>
                  <a:cubicBezTo>
                    <a:pt x="818" y="0"/>
                    <a:pt x="701" y="51"/>
                    <a:pt x="631" y="174"/>
                  </a:cubicBezTo>
                  <a:cubicBezTo>
                    <a:pt x="297" y="777"/>
                    <a:pt x="497" y="1429"/>
                    <a:pt x="615" y="2049"/>
                  </a:cubicBezTo>
                  <a:cubicBezTo>
                    <a:pt x="765" y="2919"/>
                    <a:pt x="213" y="3689"/>
                    <a:pt x="45" y="4526"/>
                  </a:cubicBezTo>
                  <a:cubicBezTo>
                    <a:pt x="0" y="4744"/>
                    <a:pt x="161" y="4863"/>
                    <a:pt x="331" y="4863"/>
                  </a:cubicBezTo>
                  <a:cubicBezTo>
                    <a:pt x="475" y="4863"/>
                    <a:pt x="626" y="4777"/>
                    <a:pt x="665" y="4593"/>
                  </a:cubicBezTo>
                  <a:cubicBezTo>
                    <a:pt x="815" y="3840"/>
                    <a:pt x="1217" y="3204"/>
                    <a:pt x="1284" y="2434"/>
                  </a:cubicBezTo>
                  <a:cubicBezTo>
                    <a:pt x="1318" y="1764"/>
                    <a:pt x="849" y="1061"/>
                    <a:pt x="1217" y="408"/>
                  </a:cubicBezTo>
                  <a:cubicBezTo>
                    <a:pt x="1348" y="179"/>
                    <a:pt x="1145" y="0"/>
                    <a:pt x="932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9"/>
            <p:cNvSpPr/>
            <p:nvPr/>
          </p:nvSpPr>
          <p:spPr>
            <a:xfrm>
              <a:off x="3491875" y="1259850"/>
              <a:ext cx="34125" cy="121575"/>
            </a:xfrm>
            <a:custGeom>
              <a:avLst/>
              <a:gdLst/>
              <a:ahLst/>
              <a:cxnLst/>
              <a:rect l="l" t="t" r="r" b="b"/>
              <a:pathLst>
                <a:path w="1365" h="4863" extrusionOk="0">
                  <a:moveTo>
                    <a:pt x="949" y="0"/>
                  </a:moveTo>
                  <a:cubicBezTo>
                    <a:pt x="835" y="0"/>
                    <a:pt x="718" y="51"/>
                    <a:pt x="648" y="174"/>
                  </a:cubicBezTo>
                  <a:cubicBezTo>
                    <a:pt x="313" y="777"/>
                    <a:pt x="514" y="1429"/>
                    <a:pt x="615" y="2049"/>
                  </a:cubicBezTo>
                  <a:cubicBezTo>
                    <a:pt x="782" y="2919"/>
                    <a:pt x="213" y="3689"/>
                    <a:pt x="46" y="4526"/>
                  </a:cubicBezTo>
                  <a:cubicBezTo>
                    <a:pt x="0" y="4743"/>
                    <a:pt x="161" y="4863"/>
                    <a:pt x="331" y="4863"/>
                  </a:cubicBezTo>
                  <a:cubicBezTo>
                    <a:pt x="475" y="4863"/>
                    <a:pt x="627" y="4777"/>
                    <a:pt x="665" y="4593"/>
                  </a:cubicBezTo>
                  <a:cubicBezTo>
                    <a:pt x="816" y="3840"/>
                    <a:pt x="1234" y="3204"/>
                    <a:pt x="1284" y="2434"/>
                  </a:cubicBezTo>
                  <a:cubicBezTo>
                    <a:pt x="1334" y="1764"/>
                    <a:pt x="866" y="1061"/>
                    <a:pt x="1234" y="408"/>
                  </a:cubicBezTo>
                  <a:cubicBezTo>
                    <a:pt x="1365" y="179"/>
                    <a:pt x="1162" y="0"/>
                    <a:pt x="949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9"/>
            <p:cNvSpPr/>
            <p:nvPr/>
          </p:nvSpPr>
          <p:spPr>
            <a:xfrm>
              <a:off x="3480450" y="1202250"/>
              <a:ext cx="64050" cy="71175"/>
            </a:xfrm>
            <a:custGeom>
              <a:avLst/>
              <a:gdLst/>
              <a:ahLst/>
              <a:cxnLst/>
              <a:rect l="l" t="t" r="r" b="b"/>
              <a:pathLst>
                <a:path w="2562" h="2847" extrusionOk="0">
                  <a:moveTo>
                    <a:pt x="101" y="1306"/>
                  </a:moveTo>
                  <a:cubicBezTo>
                    <a:pt x="0" y="2043"/>
                    <a:pt x="436" y="2712"/>
                    <a:pt x="1072" y="2779"/>
                  </a:cubicBezTo>
                  <a:cubicBezTo>
                    <a:pt x="1708" y="2846"/>
                    <a:pt x="2327" y="2311"/>
                    <a:pt x="2444" y="1557"/>
                  </a:cubicBezTo>
                  <a:cubicBezTo>
                    <a:pt x="2561" y="821"/>
                    <a:pt x="2126" y="151"/>
                    <a:pt x="1473" y="84"/>
                  </a:cubicBezTo>
                  <a:cubicBezTo>
                    <a:pt x="837" y="1"/>
                    <a:pt x="218" y="553"/>
                    <a:pt x="101" y="1306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3601375" y="184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3520725" y="1263175"/>
              <a:ext cx="34150" cy="121475"/>
            </a:xfrm>
            <a:custGeom>
              <a:avLst/>
              <a:gdLst/>
              <a:ahLst/>
              <a:cxnLst/>
              <a:rect l="l" t="t" r="r" b="b"/>
              <a:pathLst>
                <a:path w="1366" h="4859" extrusionOk="0">
                  <a:moveTo>
                    <a:pt x="950" y="1"/>
                  </a:moveTo>
                  <a:cubicBezTo>
                    <a:pt x="836" y="1"/>
                    <a:pt x="719" y="52"/>
                    <a:pt x="649" y="175"/>
                  </a:cubicBezTo>
                  <a:cubicBezTo>
                    <a:pt x="314" y="761"/>
                    <a:pt x="498" y="1430"/>
                    <a:pt x="616" y="2050"/>
                  </a:cubicBezTo>
                  <a:cubicBezTo>
                    <a:pt x="783" y="2920"/>
                    <a:pt x="214" y="3690"/>
                    <a:pt x="47" y="4527"/>
                  </a:cubicBezTo>
                  <a:cubicBezTo>
                    <a:pt x="1" y="4738"/>
                    <a:pt x="166" y="4858"/>
                    <a:pt x="338" y="4858"/>
                  </a:cubicBezTo>
                  <a:cubicBezTo>
                    <a:pt x="480" y="4858"/>
                    <a:pt x="628" y="4776"/>
                    <a:pt x="666" y="4594"/>
                  </a:cubicBezTo>
                  <a:cubicBezTo>
                    <a:pt x="817" y="3841"/>
                    <a:pt x="1235" y="3205"/>
                    <a:pt x="1285" y="2435"/>
                  </a:cubicBezTo>
                  <a:cubicBezTo>
                    <a:pt x="1335" y="1765"/>
                    <a:pt x="867" y="1062"/>
                    <a:pt x="1235" y="409"/>
                  </a:cubicBezTo>
                  <a:cubicBezTo>
                    <a:pt x="1366" y="180"/>
                    <a:pt x="1163" y="1"/>
                    <a:pt x="95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3534950" y="1264850"/>
              <a:ext cx="34575" cy="121475"/>
            </a:xfrm>
            <a:custGeom>
              <a:avLst/>
              <a:gdLst/>
              <a:ahLst/>
              <a:cxnLst/>
              <a:rect l="l" t="t" r="r" b="b"/>
              <a:pathLst>
                <a:path w="1383" h="4859" extrusionOk="0">
                  <a:moveTo>
                    <a:pt x="967" y="1"/>
                  </a:moveTo>
                  <a:cubicBezTo>
                    <a:pt x="853" y="1"/>
                    <a:pt x="736" y="52"/>
                    <a:pt x="666" y="175"/>
                  </a:cubicBezTo>
                  <a:cubicBezTo>
                    <a:pt x="331" y="777"/>
                    <a:pt x="515" y="1430"/>
                    <a:pt x="633" y="2050"/>
                  </a:cubicBezTo>
                  <a:cubicBezTo>
                    <a:pt x="783" y="2920"/>
                    <a:pt x="214" y="3690"/>
                    <a:pt x="47" y="4527"/>
                  </a:cubicBezTo>
                  <a:cubicBezTo>
                    <a:pt x="1" y="4738"/>
                    <a:pt x="166" y="4858"/>
                    <a:pt x="338" y="4858"/>
                  </a:cubicBezTo>
                  <a:cubicBezTo>
                    <a:pt x="480" y="4858"/>
                    <a:pt x="628" y="4776"/>
                    <a:pt x="666" y="4594"/>
                  </a:cubicBezTo>
                  <a:cubicBezTo>
                    <a:pt x="817" y="3841"/>
                    <a:pt x="1235" y="3204"/>
                    <a:pt x="1302" y="2435"/>
                  </a:cubicBezTo>
                  <a:cubicBezTo>
                    <a:pt x="1352" y="1765"/>
                    <a:pt x="884" y="1062"/>
                    <a:pt x="1252" y="409"/>
                  </a:cubicBezTo>
                  <a:cubicBezTo>
                    <a:pt x="1383" y="180"/>
                    <a:pt x="1180" y="1"/>
                    <a:pt x="967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3523975" y="1207275"/>
              <a:ext cx="64050" cy="71175"/>
            </a:xfrm>
            <a:custGeom>
              <a:avLst/>
              <a:gdLst/>
              <a:ahLst/>
              <a:cxnLst/>
              <a:rect l="l" t="t" r="r" b="b"/>
              <a:pathLst>
                <a:path w="2562" h="2847" extrusionOk="0">
                  <a:moveTo>
                    <a:pt x="117" y="1289"/>
                  </a:moveTo>
                  <a:cubicBezTo>
                    <a:pt x="0" y="2043"/>
                    <a:pt x="435" y="2695"/>
                    <a:pt x="1072" y="2779"/>
                  </a:cubicBezTo>
                  <a:cubicBezTo>
                    <a:pt x="1708" y="2846"/>
                    <a:pt x="2327" y="2310"/>
                    <a:pt x="2444" y="1574"/>
                  </a:cubicBezTo>
                  <a:cubicBezTo>
                    <a:pt x="2561" y="821"/>
                    <a:pt x="2143" y="151"/>
                    <a:pt x="1490" y="84"/>
                  </a:cubicBezTo>
                  <a:cubicBezTo>
                    <a:pt x="837" y="1"/>
                    <a:pt x="235" y="553"/>
                    <a:pt x="117" y="1289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3640300" y="1848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3563425" y="1268225"/>
              <a:ext cx="35000" cy="121425"/>
            </a:xfrm>
            <a:custGeom>
              <a:avLst/>
              <a:gdLst/>
              <a:ahLst/>
              <a:cxnLst/>
              <a:rect l="l" t="t" r="r" b="b"/>
              <a:pathLst>
                <a:path w="1400" h="4857" extrusionOk="0">
                  <a:moveTo>
                    <a:pt x="980" y="1"/>
                  </a:moveTo>
                  <a:cubicBezTo>
                    <a:pt x="867" y="1"/>
                    <a:pt x="751" y="52"/>
                    <a:pt x="682" y="174"/>
                  </a:cubicBezTo>
                  <a:cubicBezTo>
                    <a:pt x="347" y="776"/>
                    <a:pt x="531" y="1429"/>
                    <a:pt x="648" y="2048"/>
                  </a:cubicBezTo>
                  <a:cubicBezTo>
                    <a:pt x="799" y="2919"/>
                    <a:pt x="230" y="3689"/>
                    <a:pt x="46" y="4526"/>
                  </a:cubicBezTo>
                  <a:cubicBezTo>
                    <a:pt x="0" y="4736"/>
                    <a:pt x="165" y="4857"/>
                    <a:pt x="337" y="4857"/>
                  </a:cubicBezTo>
                  <a:cubicBezTo>
                    <a:pt x="480" y="4857"/>
                    <a:pt x="627" y="4775"/>
                    <a:pt x="665" y="4593"/>
                  </a:cubicBezTo>
                  <a:cubicBezTo>
                    <a:pt x="833" y="3839"/>
                    <a:pt x="1251" y="3203"/>
                    <a:pt x="1301" y="2433"/>
                  </a:cubicBezTo>
                  <a:cubicBezTo>
                    <a:pt x="1351" y="1764"/>
                    <a:pt x="900" y="1061"/>
                    <a:pt x="1268" y="425"/>
                  </a:cubicBezTo>
                  <a:cubicBezTo>
                    <a:pt x="1399" y="184"/>
                    <a:pt x="1194" y="1"/>
                    <a:pt x="98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3578075" y="1269900"/>
              <a:ext cx="34850" cy="121575"/>
            </a:xfrm>
            <a:custGeom>
              <a:avLst/>
              <a:gdLst/>
              <a:ahLst/>
              <a:cxnLst/>
              <a:rect l="l" t="t" r="r" b="b"/>
              <a:pathLst>
                <a:path w="1394" h="4863" extrusionOk="0">
                  <a:moveTo>
                    <a:pt x="980" y="0"/>
                  </a:moveTo>
                  <a:cubicBezTo>
                    <a:pt x="867" y="0"/>
                    <a:pt x="751" y="52"/>
                    <a:pt x="682" y="174"/>
                  </a:cubicBezTo>
                  <a:cubicBezTo>
                    <a:pt x="347" y="776"/>
                    <a:pt x="531" y="1429"/>
                    <a:pt x="632" y="2048"/>
                  </a:cubicBezTo>
                  <a:cubicBezTo>
                    <a:pt x="799" y="2919"/>
                    <a:pt x="213" y="3689"/>
                    <a:pt x="46" y="4526"/>
                  </a:cubicBezTo>
                  <a:cubicBezTo>
                    <a:pt x="0" y="4743"/>
                    <a:pt x="161" y="4863"/>
                    <a:pt x="331" y="4863"/>
                  </a:cubicBezTo>
                  <a:cubicBezTo>
                    <a:pt x="476" y="4863"/>
                    <a:pt x="627" y="4777"/>
                    <a:pt x="665" y="4593"/>
                  </a:cubicBezTo>
                  <a:cubicBezTo>
                    <a:pt x="816" y="3856"/>
                    <a:pt x="1234" y="3203"/>
                    <a:pt x="1301" y="2433"/>
                  </a:cubicBezTo>
                  <a:cubicBezTo>
                    <a:pt x="1351" y="1764"/>
                    <a:pt x="883" y="1061"/>
                    <a:pt x="1251" y="425"/>
                  </a:cubicBezTo>
                  <a:cubicBezTo>
                    <a:pt x="1393" y="184"/>
                    <a:pt x="1192" y="0"/>
                    <a:pt x="980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3567500" y="1212300"/>
              <a:ext cx="64050" cy="71575"/>
            </a:xfrm>
            <a:custGeom>
              <a:avLst/>
              <a:gdLst/>
              <a:ahLst/>
              <a:cxnLst/>
              <a:rect l="l" t="t" r="r" b="b"/>
              <a:pathLst>
                <a:path w="2562" h="2863" extrusionOk="0">
                  <a:moveTo>
                    <a:pt x="117" y="1289"/>
                  </a:moveTo>
                  <a:cubicBezTo>
                    <a:pt x="0" y="2042"/>
                    <a:pt x="435" y="2712"/>
                    <a:pt x="1071" y="2779"/>
                  </a:cubicBezTo>
                  <a:cubicBezTo>
                    <a:pt x="1707" y="2863"/>
                    <a:pt x="2327" y="2327"/>
                    <a:pt x="2444" y="1574"/>
                  </a:cubicBezTo>
                  <a:cubicBezTo>
                    <a:pt x="2561" y="837"/>
                    <a:pt x="2143" y="168"/>
                    <a:pt x="1507" y="84"/>
                  </a:cubicBezTo>
                  <a:cubicBezTo>
                    <a:pt x="854" y="0"/>
                    <a:pt x="234" y="553"/>
                    <a:pt x="117" y="1289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3679625" y="1855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3606525" y="1273650"/>
              <a:ext cx="35250" cy="121250"/>
            </a:xfrm>
            <a:custGeom>
              <a:avLst/>
              <a:gdLst/>
              <a:ahLst/>
              <a:cxnLst/>
              <a:rect l="l" t="t" r="r" b="b"/>
              <a:pathLst>
                <a:path w="1410" h="4850" extrusionOk="0">
                  <a:moveTo>
                    <a:pt x="999" y="0"/>
                  </a:moveTo>
                  <a:cubicBezTo>
                    <a:pt x="886" y="0"/>
                    <a:pt x="769" y="52"/>
                    <a:pt x="699" y="174"/>
                  </a:cubicBezTo>
                  <a:cubicBezTo>
                    <a:pt x="347" y="760"/>
                    <a:pt x="548" y="1430"/>
                    <a:pt x="649" y="2032"/>
                  </a:cubicBezTo>
                  <a:cubicBezTo>
                    <a:pt x="799" y="2919"/>
                    <a:pt x="230" y="3673"/>
                    <a:pt x="46" y="4510"/>
                  </a:cubicBezTo>
                  <a:cubicBezTo>
                    <a:pt x="0" y="4730"/>
                    <a:pt x="165" y="4849"/>
                    <a:pt x="337" y="4849"/>
                  </a:cubicBezTo>
                  <a:cubicBezTo>
                    <a:pt x="480" y="4849"/>
                    <a:pt x="627" y="4767"/>
                    <a:pt x="665" y="4593"/>
                  </a:cubicBezTo>
                  <a:cubicBezTo>
                    <a:pt x="833" y="3840"/>
                    <a:pt x="1251" y="3204"/>
                    <a:pt x="1301" y="2434"/>
                  </a:cubicBezTo>
                  <a:cubicBezTo>
                    <a:pt x="1368" y="1764"/>
                    <a:pt x="900" y="1061"/>
                    <a:pt x="1268" y="409"/>
                  </a:cubicBezTo>
                  <a:cubicBezTo>
                    <a:pt x="1410" y="180"/>
                    <a:pt x="1210" y="0"/>
                    <a:pt x="999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3620725" y="1275425"/>
              <a:ext cx="35475" cy="121300"/>
            </a:xfrm>
            <a:custGeom>
              <a:avLst/>
              <a:gdLst/>
              <a:ahLst/>
              <a:cxnLst/>
              <a:rect l="l" t="t" r="r" b="b"/>
              <a:pathLst>
                <a:path w="1419" h="4852" extrusionOk="0">
                  <a:moveTo>
                    <a:pt x="1004" y="1"/>
                  </a:moveTo>
                  <a:cubicBezTo>
                    <a:pt x="896" y="1"/>
                    <a:pt x="785" y="51"/>
                    <a:pt x="717" y="170"/>
                  </a:cubicBezTo>
                  <a:cubicBezTo>
                    <a:pt x="365" y="773"/>
                    <a:pt x="549" y="1426"/>
                    <a:pt x="666" y="2045"/>
                  </a:cubicBezTo>
                  <a:cubicBezTo>
                    <a:pt x="817" y="2915"/>
                    <a:pt x="231" y="3685"/>
                    <a:pt x="47" y="4506"/>
                  </a:cubicBezTo>
                  <a:cubicBezTo>
                    <a:pt x="1" y="4727"/>
                    <a:pt x="169" y="4852"/>
                    <a:pt x="342" y="4852"/>
                  </a:cubicBezTo>
                  <a:cubicBezTo>
                    <a:pt x="484" y="4852"/>
                    <a:pt x="629" y="4769"/>
                    <a:pt x="666" y="4589"/>
                  </a:cubicBezTo>
                  <a:cubicBezTo>
                    <a:pt x="834" y="3836"/>
                    <a:pt x="1252" y="3200"/>
                    <a:pt x="1319" y="2430"/>
                  </a:cubicBezTo>
                  <a:cubicBezTo>
                    <a:pt x="1369" y="1760"/>
                    <a:pt x="917" y="1057"/>
                    <a:pt x="1286" y="421"/>
                  </a:cubicBezTo>
                  <a:cubicBezTo>
                    <a:pt x="1418" y="189"/>
                    <a:pt x="1215" y="1"/>
                    <a:pt x="1004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3611000" y="1217725"/>
              <a:ext cx="64050" cy="71600"/>
            </a:xfrm>
            <a:custGeom>
              <a:avLst/>
              <a:gdLst/>
              <a:ahLst/>
              <a:cxnLst/>
              <a:rect l="l" t="t" r="r" b="b"/>
              <a:pathLst>
                <a:path w="2562" h="2864" extrusionOk="0">
                  <a:moveTo>
                    <a:pt x="118" y="1290"/>
                  </a:moveTo>
                  <a:cubicBezTo>
                    <a:pt x="1" y="2026"/>
                    <a:pt x="419" y="2696"/>
                    <a:pt x="1055" y="2780"/>
                  </a:cubicBezTo>
                  <a:cubicBezTo>
                    <a:pt x="1708" y="2863"/>
                    <a:pt x="2328" y="2328"/>
                    <a:pt x="2445" y="1591"/>
                  </a:cubicBezTo>
                  <a:cubicBezTo>
                    <a:pt x="2562" y="838"/>
                    <a:pt x="2143" y="168"/>
                    <a:pt x="1507" y="85"/>
                  </a:cubicBezTo>
                  <a:cubicBezTo>
                    <a:pt x="855" y="1"/>
                    <a:pt x="235" y="537"/>
                    <a:pt x="118" y="1290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3718550" y="186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3649375" y="1279100"/>
              <a:ext cx="35650" cy="121400"/>
            </a:xfrm>
            <a:custGeom>
              <a:avLst/>
              <a:gdLst/>
              <a:ahLst/>
              <a:cxnLst/>
              <a:rect l="l" t="t" r="r" b="b"/>
              <a:pathLst>
                <a:path w="1426" h="4856" extrusionOk="0">
                  <a:moveTo>
                    <a:pt x="1015" y="1"/>
                  </a:moveTo>
                  <a:cubicBezTo>
                    <a:pt x="902" y="1"/>
                    <a:pt x="784" y="52"/>
                    <a:pt x="709" y="174"/>
                  </a:cubicBezTo>
                  <a:cubicBezTo>
                    <a:pt x="374" y="760"/>
                    <a:pt x="558" y="1429"/>
                    <a:pt x="659" y="2049"/>
                  </a:cubicBezTo>
                  <a:cubicBezTo>
                    <a:pt x="809" y="2919"/>
                    <a:pt x="223" y="3672"/>
                    <a:pt x="56" y="4509"/>
                  </a:cubicBezTo>
                  <a:cubicBezTo>
                    <a:pt x="1" y="4731"/>
                    <a:pt x="164" y="4856"/>
                    <a:pt x="336" y="4856"/>
                  </a:cubicBezTo>
                  <a:cubicBezTo>
                    <a:pt x="476" y="4856"/>
                    <a:pt x="621" y="4773"/>
                    <a:pt x="659" y="4593"/>
                  </a:cubicBezTo>
                  <a:cubicBezTo>
                    <a:pt x="826" y="3840"/>
                    <a:pt x="1261" y="3204"/>
                    <a:pt x="1311" y="2434"/>
                  </a:cubicBezTo>
                  <a:cubicBezTo>
                    <a:pt x="1378" y="1764"/>
                    <a:pt x="910" y="1061"/>
                    <a:pt x="1295" y="425"/>
                  </a:cubicBezTo>
                  <a:cubicBezTo>
                    <a:pt x="1426" y="184"/>
                    <a:pt x="1228" y="1"/>
                    <a:pt x="1015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3663850" y="1281175"/>
              <a:ext cx="35675" cy="121050"/>
            </a:xfrm>
            <a:custGeom>
              <a:avLst/>
              <a:gdLst/>
              <a:ahLst/>
              <a:cxnLst/>
              <a:rect l="l" t="t" r="r" b="b"/>
              <a:pathLst>
                <a:path w="1427" h="4842" extrusionOk="0">
                  <a:moveTo>
                    <a:pt x="1016" y="1"/>
                  </a:moveTo>
                  <a:cubicBezTo>
                    <a:pt x="902" y="1"/>
                    <a:pt x="786" y="52"/>
                    <a:pt x="716" y="175"/>
                  </a:cubicBezTo>
                  <a:cubicBezTo>
                    <a:pt x="381" y="760"/>
                    <a:pt x="548" y="1413"/>
                    <a:pt x="665" y="2033"/>
                  </a:cubicBezTo>
                  <a:cubicBezTo>
                    <a:pt x="799" y="2903"/>
                    <a:pt x="230" y="3673"/>
                    <a:pt x="46" y="4510"/>
                  </a:cubicBezTo>
                  <a:cubicBezTo>
                    <a:pt x="0" y="4721"/>
                    <a:pt x="165" y="4841"/>
                    <a:pt x="337" y="4841"/>
                  </a:cubicBezTo>
                  <a:cubicBezTo>
                    <a:pt x="480" y="4841"/>
                    <a:pt x="628" y="4759"/>
                    <a:pt x="665" y="4577"/>
                  </a:cubicBezTo>
                  <a:cubicBezTo>
                    <a:pt x="833" y="3840"/>
                    <a:pt x="1251" y="3204"/>
                    <a:pt x="1318" y="2434"/>
                  </a:cubicBezTo>
                  <a:cubicBezTo>
                    <a:pt x="1368" y="1765"/>
                    <a:pt x="917" y="1045"/>
                    <a:pt x="1285" y="409"/>
                  </a:cubicBezTo>
                  <a:cubicBezTo>
                    <a:pt x="1427" y="180"/>
                    <a:pt x="1227" y="1"/>
                    <a:pt x="1016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3654525" y="1223600"/>
              <a:ext cx="64050" cy="71150"/>
            </a:xfrm>
            <a:custGeom>
              <a:avLst/>
              <a:gdLst/>
              <a:ahLst/>
              <a:cxnLst/>
              <a:rect l="l" t="t" r="r" b="b"/>
              <a:pathLst>
                <a:path w="2562" h="2846" extrusionOk="0">
                  <a:moveTo>
                    <a:pt x="118" y="1272"/>
                  </a:moveTo>
                  <a:cubicBezTo>
                    <a:pt x="1" y="2009"/>
                    <a:pt x="419" y="2678"/>
                    <a:pt x="1055" y="2762"/>
                  </a:cubicBezTo>
                  <a:cubicBezTo>
                    <a:pt x="1691" y="2846"/>
                    <a:pt x="2311" y="2327"/>
                    <a:pt x="2444" y="1574"/>
                  </a:cubicBezTo>
                  <a:cubicBezTo>
                    <a:pt x="2562" y="837"/>
                    <a:pt x="2160" y="168"/>
                    <a:pt x="1507" y="84"/>
                  </a:cubicBezTo>
                  <a:cubicBezTo>
                    <a:pt x="871" y="0"/>
                    <a:pt x="235" y="536"/>
                    <a:pt x="118" y="1272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3757475" y="187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3692275" y="1284950"/>
              <a:ext cx="36125" cy="121100"/>
            </a:xfrm>
            <a:custGeom>
              <a:avLst/>
              <a:gdLst/>
              <a:ahLst/>
              <a:cxnLst/>
              <a:rect l="l" t="t" r="r" b="b"/>
              <a:pathLst>
                <a:path w="1445" h="4844" extrusionOk="0">
                  <a:moveTo>
                    <a:pt x="1034" y="0"/>
                  </a:moveTo>
                  <a:cubicBezTo>
                    <a:pt x="920" y="0"/>
                    <a:pt x="804" y="52"/>
                    <a:pt x="734" y="174"/>
                  </a:cubicBezTo>
                  <a:cubicBezTo>
                    <a:pt x="382" y="760"/>
                    <a:pt x="566" y="1413"/>
                    <a:pt x="667" y="2032"/>
                  </a:cubicBezTo>
                  <a:cubicBezTo>
                    <a:pt x="817" y="2903"/>
                    <a:pt x="231" y="3673"/>
                    <a:pt x="47" y="4510"/>
                  </a:cubicBezTo>
                  <a:cubicBezTo>
                    <a:pt x="1" y="4723"/>
                    <a:pt x="170" y="4844"/>
                    <a:pt x="345" y="4844"/>
                  </a:cubicBezTo>
                  <a:cubicBezTo>
                    <a:pt x="485" y="4844"/>
                    <a:pt x="629" y="4765"/>
                    <a:pt x="667" y="4593"/>
                  </a:cubicBezTo>
                  <a:cubicBezTo>
                    <a:pt x="834" y="3840"/>
                    <a:pt x="1253" y="3204"/>
                    <a:pt x="1319" y="2434"/>
                  </a:cubicBezTo>
                  <a:cubicBezTo>
                    <a:pt x="1386" y="1764"/>
                    <a:pt x="934" y="1045"/>
                    <a:pt x="1303" y="409"/>
                  </a:cubicBezTo>
                  <a:cubicBezTo>
                    <a:pt x="1444" y="180"/>
                    <a:pt x="1245" y="0"/>
                    <a:pt x="1034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3706525" y="1286925"/>
              <a:ext cx="36300" cy="121100"/>
            </a:xfrm>
            <a:custGeom>
              <a:avLst/>
              <a:gdLst/>
              <a:ahLst/>
              <a:cxnLst/>
              <a:rect l="l" t="t" r="r" b="b"/>
              <a:pathLst>
                <a:path w="1452" h="4844" extrusionOk="0">
                  <a:moveTo>
                    <a:pt x="1037" y="0"/>
                  </a:moveTo>
                  <a:cubicBezTo>
                    <a:pt x="929" y="0"/>
                    <a:pt x="818" y="48"/>
                    <a:pt x="749" y="162"/>
                  </a:cubicBezTo>
                  <a:cubicBezTo>
                    <a:pt x="398" y="765"/>
                    <a:pt x="582" y="1418"/>
                    <a:pt x="683" y="2037"/>
                  </a:cubicBezTo>
                  <a:cubicBezTo>
                    <a:pt x="816" y="2907"/>
                    <a:pt x="231" y="3661"/>
                    <a:pt x="46" y="4497"/>
                  </a:cubicBezTo>
                  <a:cubicBezTo>
                    <a:pt x="0" y="4719"/>
                    <a:pt x="168" y="4844"/>
                    <a:pt x="342" y="4844"/>
                  </a:cubicBezTo>
                  <a:cubicBezTo>
                    <a:pt x="483" y="4844"/>
                    <a:pt x="628" y="4761"/>
                    <a:pt x="666" y="4581"/>
                  </a:cubicBezTo>
                  <a:cubicBezTo>
                    <a:pt x="833" y="3845"/>
                    <a:pt x="1268" y="3209"/>
                    <a:pt x="1335" y="2439"/>
                  </a:cubicBezTo>
                  <a:cubicBezTo>
                    <a:pt x="1386" y="1769"/>
                    <a:pt x="934" y="1049"/>
                    <a:pt x="1319" y="413"/>
                  </a:cubicBezTo>
                  <a:cubicBezTo>
                    <a:pt x="1451" y="181"/>
                    <a:pt x="1248" y="0"/>
                    <a:pt x="1037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3697625" y="1229025"/>
              <a:ext cx="64475" cy="71600"/>
            </a:xfrm>
            <a:custGeom>
              <a:avLst/>
              <a:gdLst/>
              <a:ahLst/>
              <a:cxnLst/>
              <a:rect l="l" t="t" r="r" b="b"/>
              <a:pathLst>
                <a:path w="2579" h="2864" extrusionOk="0">
                  <a:moveTo>
                    <a:pt x="135" y="1290"/>
                  </a:moveTo>
                  <a:cubicBezTo>
                    <a:pt x="1" y="2026"/>
                    <a:pt x="419" y="2696"/>
                    <a:pt x="1055" y="2780"/>
                  </a:cubicBezTo>
                  <a:cubicBezTo>
                    <a:pt x="1691" y="2863"/>
                    <a:pt x="2327" y="2344"/>
                    <a:pt x="2445" y="1591"/>
                  </a:cubicBezTo>
                  <a:cubicBezTo>
                    <a:pt x="2578" y="855"/>
                    <a:pt x="2177" y="185"/>
                    <a:pt x="1524" y="85"/>
                  </a:cubicBezTo>
                  <a:cubicBezTo>
                    <a:pt x="888" y="1"/>
                    <a:pt x="252" y="537"/>
                    <a:pt x="135" y="1290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3796800" y="187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3734950" y="1290925"/>
              <a:ext cx="36600" cy="120950"/>
            </a:xfrm>
            <a:custGeom>
              <a:avLst/>
              <a:gdLst/>
              <a:ahLst/>
              <a:cxnLst/>
              <a:rect l="l" t="t" r="r" b="b"/>
              <a:pathLst>
                <a:path w="1464" h="4838" extrusionOk="0">
                  <a:moveTo>
                    <a:pt x="1050" y="0"/>
                  </a:moveTo>
                  <a:cubicBezTo>
                    <a:pt x="939" y="0"/>
                    <a:pt x="825" y="50"/>
                    <a:pt x="751" y="170"/>
                  </a:cubicBezTo>
                  <a:cubicBezTo>
                    <a:pt x="399" y="755"/>
                    <a:pt x="583" y="1408"/>
                    <a:pt x="684" y="2028"/>
                  </a:cubicBezTo>
                  <a:cubicBezTo>
                    <a:pt x="818" y="2915"/>
                    <a:pt x="232" y="3668"/>
                    <a:pt x="48" y="4488"/>
                  </a:cubicBezTo>
                  <a:cubicBezTo>
                    <a:pt x="1" y="4712"/>
                    <a:pt x="173" y="4837"/>
                    <a:pt x="349" y="4837"/>
                  </a:cubicBezTo>
                  <a:cubicBezTo>
                    <a:pt x="488" y="4837"/>
                    <a:pt x="630" y="4759"/>
                    <a:pt x="667" y="4589"/>
                  </a:cubicBezTo>
                  <a:cubicBezTo>
                    <a:pt x="834" y="3835"/>
                    <a:pt x="1270" y="3199"/>
                    <a:pt x="1337" y="2429"/>
                  </a:cubicBezTo>
                  <a:cubicBezTo>
                    <a:pt x="1403" y="1760"/>
                    <a:pt x="952" y="1057"/>
                    <a:pt x="1320" y="421"/>
                  </a:cubicBezTo>
                  <a:cubicBezTo>
                    <a:pt x="1463" y="189"/>
                    <a:pt x="1264" y="0"/>
                    <a:pt x="1050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3749400" y="1293000"/>
              <a:ext cx="36800" cy="120900"/>
            </a:xfrm>
            <a:custGeom>
              <a:avLst/>
              <a:gdLst/>
              <a:ahLst/>
              <a:cxnLst/>
              <a:rect l="l" t="t" r="r" b="b"/>
              <a:pathLst>
                <a:path w="1472" h="4836" extrusionOk="0">
                  <a:moveTo>
                    <a:pt x="1050" y="1"/>
                  </a:moveTo>
                  <a:cubicBezTo>
                    <a:pt x="939" y="1"/>
                    <a:pt x="827" y="51"/>
                    <a:pt x="759" y="170"/>
                  </a:cubicBezTo>
                  <a:cubicBezTo>
                    <a:pt x="407" y="756"/>
                    <a:pt x="591" y="1409"/>
                    <a:pt x="692" y="2028"/>
                  </a:cubicBezTo>
                  <a:cubicBezTo>
                    <a:pt x="825" y="2899"/>
                    <a:pt x="240" y="3669"/>
                    <a:pt x="56" y="4489"/>
                  </a:cubicBezTo>
                  <a:cubicBezTo>
                    <a:pt x="0" y="4710"/>
                    <a:pt x="164" y="4835"/>
                    <a:pt x="336" y="4835"/>
                  </a:cubicBezTo>
                  <a:cubicBezTo>
                    <a:pt x="475" y="4835"/>
                    <a:pt x="621" y="4753"/>
                    <a:pt x="658" y="4573"/>
                  </a:cubicBezTo>
                  <a:cubicBezTo>
                    <a:pt x="842" y="3836"/>
                    <a:pt x="1261" y="3200"/>
                    <a:pt x="1344" y="2430"/>
                  </a:cubicBezTo>
                  <a:cubicBezTo>
                    <a:pt x="1395" y="1760"/>
                    <a:pt x="943" y="1041"/>
                    <a:pt x="1328" y="421"/>
                  </a:cubicBezTo>
                  <a:cubicBezTo>
                    <a:pt x="1471" y="189"/>
                    <a:pt x="1265" y="1"/>
                    <a:pt x="105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3741150" y="1234900"/>
              <a:ext cx="64475" cy="72000"/>
            </a:xfrm>
            <a:custGeom>
              <a:avLst/>
              <a:gdLst/>
              <a:ahLst/>
              <a:cxnLst/>
              <a:rect l="l" t="t" r="r" b="b"/>
              <a:pathLst>
                <a:path w="2579" h="2880" extrusionOk="0">
                  <a:moveTo>
                    <a:pt x="134" y="1289"/>
                  </a:moveTo>
                  <a:cubicBezTo>
                    <a:pt x="1" y="2026"/>
                    <a:pt x="419" y="2695"/>
                    <a:pt x="1055" y="2779"/>
                  </a:cubicBezTo>
                  <a:cubicBezTo>
                    <a:pt x="1691" y="2879"/>
                    <a:pt x="2310" y="2344"/>
                    <a:pt x="2444" y="1607"/>
                  </a:cubicBezTo>
                  <a:cubicBezTo>
                    <a:pt x="2578" y="871"/>
                    <a:pt x="2160" y="184"/>
                    <a:pt x="1524" y="101"/>
                  </a:cubicBezTo>
                  <a:cubicBezTo>
                    <a:pt x="888" y="0"/>
                    <a:pt x="252" y="536"/>
                    <a:pt x="134" y="1289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3835725" y="1885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9"/>
            <p:cNvSpPr/>
            <p:nvPr/>
          </p:nvSpPr>
          <p:spPr>
            <a:xfrm>
              <a:off x="3777650" y="1296975"/>
              <a:ext cx="37150" cy="121100"/>
            </a:xfrm>
            <a:custGeom>
              <a:avLst/>
              <a:gdLst/>
              <a:ahLst/>
              <a:cxnLst/>
              <a:rect l="l" t="t" r="r" b="b"/>
              <a:pathLst>
                <a:path w="1486" h="4844" extrusionOk="0">
                  <a:moveTo>
                    <a:pt x="1071" y="0"/>
                  </a:moveTo>
                  <a:cubicBezTo>
                    <a:pt x="963" y="0"/>
                    <a:pt x="852" y="48"/>
                    <a:pt x="783" y="162"/>
                  </a:cubicBezTo>
                  <a:cubicBezTo>
                    <a:pt x="432" y="748"/>
                    <a:pt x="599" y="1417"/>
                    <a:pt x="700" y="2037"/>
                  </a:cubicBezTo>
                  <a:cubicBezTo>
                    <a:pt x="834" y="2907"/>
                    <a:pt x="248" y="3660"/>
                    <a:pt x="47" y="4497"/>
                  </a:cubicBezTo>
                  <a:cubicBezTo>
                    <a:pt x="1" y="4719"/>
                    <a:pt x="169" y="4844"/>
                    <a:pt x="342" y="4844"/>
                  </a:cubicBezTo>
                  <a:cubicBezTo>
                    <a:pt x="484" y="4844"/>
                    <a:pt x="629" y="4761"/>
                    <a:pt x="666" y="4581"/>
                  </a:cubicBezTo>
                  <a:cubicBezTo>
                    <a:pt x="834" y="3844"/>
                    <a:pt x="1269" y="3208"/>
                    <a:pt x="1353" y="2438"/>
                  </a:cubicBezTo>
                  <a:cubicBezTo>
                    <a:pt x="1420" y="1769"/>
                    <a:pt x="968" y="1049"/>
                    <a:pt x="1353" y="413"/>
                  </a:cubicBezTo>
                  <a:cubicBezTo>
                    <a:pt x="1485" y="181"/>
                    <a:pt x="1282" y="0"/>
                    <a:pt x="1071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9"/>
            <p:cNvSpPr/>
            <p:nvPr/>
          </p:nvSpPr>
          <p:spPr>
            <a:xfrm>
              <a:off x="3792050" y="1299050"/>
              <a:ext cx="37250" cy="120975"/>
            </a:xfrm>
            <a:custGeom>
              <a:avLst/>
              <a:gdLst/>
              <a:ahLst/>
              <a:cxnLst/>
              <a:rect l="l" t="t" r="r" b="b"/>
              <a:pathLst>
                <a:path w="1490" h="4839" extrusionOk="0">
                  <a:moveTo>
                    <a:pt x="1076" y="1"/>
                  </a:moveTo>
                  <a:cubicBezTo>
                    <a:pt x="965" y="1"/>
                    <a:pt x="851" y="49"/>
                    <a:pt x="777" y="163"/>
                  </a:cubicBezTo>
                  <a:cubicBezTo>
                    <a:pt x="425" y="748"/>
                    <a:pt x="592" y="1418"/>
                    <a:pt x="693" y="2037"/>
                  </a:cubicBezTo>
                  <a:cubicBezTo>
                    <a:pt x="827" y="2908"/>
                    <a:pt x="241" y="3661"/>
                    <a:pt x="57" y="4498"/>
                  </a:cubicBezTo>
                  <a:cubicBezTo>
                    <a:pt x="1" y="4713"/>
                    <a:pt x="169" y="4839"/>
                    <a:pt x="343" y="4839"/>
                  </a:cubicBezTo>
                  <a:cubicBezTo>
                    <a:pt x="481" y="4839"/>
                    <a:pt x="622" y="4759"/>
                    <a:pt x="659" y="4582"/>
                  </a:cubicBezTo>
                  <a:cubicBezTo>
                    <a:pt x="844" y="3845"/>
                    <a:pt x="1279" y="3209"/>
                    <a:pt x="1346" y="2439"/>
                  </a:cubicBezTo>
                  <a:cubicBezTo>
                    <a:pt x="1413" y="1770"/>
                    <a:pt x="961" y="1050"/>
                    <a:pt x="1346" y="414"/>
                  </a:cubicBezTo>
                  <a:cubicBezTo>
                    <a:pt x="1489" y="182"/>
                    <a:pt x="1290" y="1"/>
                    <a:pt x="1076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9"/>
            <p:cNvSpPr/>
            <p:nvPr/>
          </p:nvSpPr>
          <p:spPr>
            <a:xfrm>
              <a:off x="3784250" y="1241175"/>
              <a:ext cx="64475" cy="72000"/>
            </a:xfrm>
            <a:custGeom>
              <a:avLst/>
              <a:gdLst/>
              <a:ahLst/>
              <a:cxnLst/>
              <a:rect l="l" t="t" r="r" b="b"/>
              <a:pathLst>
                <a:path w="2579" h="2880" extrusionOk="0">
                  <a:moveTo>
                    <a:pt x="134" y="1272"/>
                  </a:moveTo>
                  <a:cubicBezTo>
                    <a:pt x="1" y="2009"/>
                    <a:pt x="419" y="2695"/>
                    <a:pt x="1055" y="2779"/>
                  </a:cubicBezTo>
                  <a:cubicBezTo>
                    <a:pt x="1691" y="2879"/>
                    <a:pt x="2311" y="2344"/>
                    <a:pt x="2444" y="1607"/>
                  </a:cubicBezTo>
                  <a:cubicBezTo>
                    <a:pt x="2578" y="871"/>
                    <a:pt x="2177" y="184"/>
                    <a:pt x="1541" y="101"/>
                  </a:cubicBezTo>
                  <a:cubicBezTo>
                    <a:pt x="904" y="0"/>
                    <a:pt x="268" y="536"/>
                    <a:pt x="134" y="1272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9"/>
            <p:cNvSpPr/>
            <p:nvPr/>
          </p:nvSpPr>
          <p:spPr>
            <a:xfrm>
              <a:off x="3874650" y="189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9"/>
            <p:cNvSpPr/>
            <p:nvPr/>
          </p:nvSpPr>
          <p:spPr>
            <a:xfrm>
              <a:off x="3820325" y="1303350"/>
              <a:ext cx="37600" cy="120875"/>
            </a:xfrm>
            <a:custGeom>
              <a:avLst/>
              <a:gdLst/>
              <a:ahLst/>
              <a:cxnLst/>
              <a:rect l="l" t="t" r="r" b="b"/>
              <a:pathLst>
                <a:path w="1504" h="4835" extrusionOk="0">
                  <a:moveTo>
                    <a:pt x="1080" y="1"/>
                  </a:moveTo>
                  <a:cubicBezTo>
                    <a:pt x="974" y="1"/>
                    <a:pt x="867" y="47"/>
                    <a:pt x="801" y="158"/>
                  </a:cubicBezTo>
                  <a:cubicBezTo>
                    <a:pt x="449" y="744"/>
                    <a:pt x="616" y="1413"/>
                    <a:pt x="700" y="2033"/>
                  </a:cubicBezTo>
                  <a:cubicBezTo>
                    <a:pt x="834" y="2903"/>
                    <a:pt x="248" y="3656"/>
                    <a:pt x="47" y="4493"/>
                  </a:cubicBezTo>
                  <a:cubicBezTo>
                    <a:pt x="1" y="4708"/>
                    <a:pt x="167" y="4834"/>
                    <a:pt x="341" y="4834"/>
                  </a:cubicBezTo>
                  <a:cubicBezTo>
                    <a:pt x="479" y="4834"/>
                    <a:pt x="622" y="4755"/>
                    <a:pt x="667" y="4577"/>
                  </a:cubicBezTo>
                  <a:cubicBezTo>
                    <a:pt x="851" y="3840"/>
                    <a:pt x="1269" y="3204"/>
                    <a:pt x="1353" y="2434"/>
                  </a:cubicBezTo>
                  <a:cubicBezTo>
                    <a:pt x="1420" y="1765"/>
                    <a:pt x="985" y="1045"/>
                    <a:pt x="1370" y="426"/>
                  </a:cubicBezTo>
                  <a:cubicBezTo>
                    <a:pt x="1504" y="191"/>
                    <a:pt x="1294" y="1"/>
                    <a:pt x="108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9"/>
            <p:cNvSpPr/>
            <p:nvPr/>
          </p:nvSpPr>
          <p:spPr>
            <a:xfrm>
              <a:off x="3834550" y="1305575"/>
              <a:ext cx="37850" cy="120725"/>
            </a:xfrm>
            <a:custGeom>
              <a:avLst/>
              <a:gdLst/>
              <a:ahLst/>
              <a:cxnLst/>
              <a:rect l="l" t="t" r="r" b="b"/>
              <a:pathLst>
                <a:path w="1514" h="4829" extrusionOk="0">
                  <a:moveTo>
                    <a:pt x="1100" y="0"/>
                  </a:moveTo>
                  <a:cubicBezTo>
                    <a:pt x="989" y="0"/>
                    <a:pt x="875" y="50"/>
                    <a:pt x="801" y="169"/>
                  </a:cubicBezTo>
                  <a:cubicBezTo>
                    <a:pt x="449" y="739"/>
                    <a:pt x="617" y="1408"/>
                    <a:pt x="717" y="2027"/>
                  </a:cubicBezTo>
                  <a:cubicBezTo>
                    <a:pt x="851" y="2898"/>
                    <a:pt x="248" y="3651"/>
                    <a:pt x="47" y="4488"/>
                  </a:cubicBezTo>
                  <a:cubicBezTo>
                    <a:pt x="1" y="4703"/>
                    <a:pt x="173" y="4829"/>
                    <a:pt x="348" y="4829"/>
                  </a:cubicBezTo>
                  <a:cubicBezTo>
                    <a:pt x="488" y="4829"/>
                    <a:pt x="630" y="4749"/>
                    <a:pt x="667" y="4572"/>
                  </a:cubicBezTo>
                  <a:cubicBezTo>
                    <a:pt x="851" y="3835"/>
                    <a:pt x="1286" y="3199"/>
                    <a:pt x="1370" y="2429"/>
                  </a:cubicBezTo>
                  <a:cubicBezTo>
                    <a:pt x="1437" y="1760"/>
                    <a:pt x="985" y="1040"/>
                    <a:pt x="1370" y="421"/>
                  </a:cubicBezTo>
                  <a:cubicBezTo>
                    <a:pt x="1513" y="188"/>
                    <a:pt x="1314" y="0"/>
                    <a:pt x="1100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9"/>
            <p:cNvSpPr/>
            <p:nvPr/>
          </p:nvSpPr>
          <p:spPr>
            <a:xfrm>
              <a:off x="3827350" y="1247450"/>
              <a:ext cx="64900" cy="72000"/>
            </a:xfrm>
            <a:custGeom>
              <a:avLst/>
              <a:gdLst/>
              <a:ahLst/>
              <a:cxnLst/>
              <a:rect l="l" t="t" r="r" b="b"/>
              <a:pathLst>
                <a:path w="2596" h="2880" extrusionOk="0">
                  <a:moveTo>
                    <a:pt x="151" y="1273"/>
                  </a:moveTo>
                  <a:cubicBezTo>
                    <a:pt x="1" y="2009"/>
                    <a:pt x="419" y="2695"/>
                    <a:pt x="1055" y="2779"/>
                  </a:cubicBezTo>
                  <a:cubicBezTo>
                    <a:pt x="1691" y="2879"/>
                    <a:pt x="2311" y="2361"/>
                    <a:pt x="2444" y="1607"/>
                  </a:cubicBezTo>
                  <a:cubicBezTo>
                    <a:pt x="2595" y="871"/>
                    <a:pt x="2193" y="201"/>
                    <a:pt x="1541" y="101"/>
                  </a:cubicBezTo>
                  <a:cubicBezTo>
                    <a:pt x="905" y="0"/>
                    <a:pt x="285" y="536"/>
                    <a:pt x="151" y="1273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9"/>
            <p:cNvSpPr/>
            <p:nvPr/>
          </p:nvSpPr>
          <p:spPr>
            <a:xfrm>
              <a:off x="3913550" y="1899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9"/>
            <p:cNvSpPr/>
            <p:nvPr/>
          </p:nvSpPr>
          <p:spPr>
            <a:xfrm>
              <a:off x="3862775" y="1309750"/>
              <a:ext cx="38075" cy="120950"/>
            </a:xfrm>
            <a:custGeom>
              <a:avLst/>
              <a:gdLst/>
              <a:ahLst/>
              <a:cxnLst/>
              <a:rect l="l" t="t" r="r" b="b"/>
              <a:pathLst>
                <a:path w="1523" h="4838" extrusionOk="0">
                  <a:moveTo>
                    <a:pt x="1114" y="1"/>
                  </a:moveTo>
                  <a:cubicBezTo>
                    <a:pt x="1006" y="1"/>
                    <a:pt x="895" y="50"/>
                    <a:pt x="827" y="170"/>
                  </a:cubicBezTo>
                  <a:cubicBezTo>
                    <a:pt x="458" y="756"/>
                    <a:pt x="626" y="1408"/>
                    <a:pt x="726" y="2028"/>
                  </a:cubicBezTo>
                  <a:cubicBezTo>
                    <a:pt x="843" y="2915"/>
                    <a:pt x="258" y="3651"/>
                    <a:pt x="57" y="4488"/>
                  </a:cubicBezTo>
                  <a:cubicBezTo>
                    <a:pt x="1" y="4712"/>
                    <a:pt x="169" y="4838"/>
                    <a:pt x="346" y="4838"/>
                  </a:cubicBezTo>
                  <a:cubicBezTo>
                    <a:pt x="486" y="4838"/>
                    <a:pt x="632" y="4759"/>
                    <a:pt x="676" y="4589"/>
                  </a:cubicBezTo>
                  <a:cubicBezTo>
                    <a:pt x="860" y="3836"/>
                    <a:pt x="1295" y="3216"/>
                    <a:pt x="1362" y="2446"/>
                  </a:cubicBezTo>
                  <a:cubicBezTo>
                    <a:pt x="1446" y="1777"/>
                    <a:pt x="994" y="1057"/>
                    <a:pt x="1379" y="421"/>
                  </a:cubicBezTo>
                  <a:cubicBezTo>
                    <a:pt x="1523" y="189"/>
                    <a:pt x="1323" y="1"/>
                    <a:pt x="1114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9"/>
            <p:cNvSpPr/>
            <p:nvPr/>
          </p:nvSpPr>
          <p:spPr>
            <a:xfrm>
              <a:off x="3877250" y="1311950"/>
              <a:ext cx="38275" cy="120850"/>
            </a:xfrm>
            <a:custGeom>
              <a:avLst/>
              <a:gdLst/>
              <a:ahLst/>
              <a:cxnLst/>
              <a:rect l="l" t="t" r="r" b="b"/>
              <a:pathLst>
                <a:path w="1531" h="4834" extrusionOk="0">
                  <a:moveTo>
                    <a:pt x="1109" y="0"/>
                  </a:moveTo>
                  <a:cubicBezTo>
                    <a:pt x="1001" y="0"/>
                    <a:pt x="889" y="48"/>
                    <a:pt x="817" y="166"/>
                  </a:cubicBezTo>
                  <a:cubicBezTo>
                    <a:pt x="465" y="751"/>
                    <a:pt x="633" y="1404"/>
                    <a:pt x="716" y="2024"/>
                  </a:cubicBezTo>
                  <a:cubicBezTo>
                    <a:pt x="850" y="2911"/>
                    <a:pt x="248" y="3664"/>
                    <a:pt x="47" y="4484"/>
                  </a:cubicBezTo>
                  <a:cubicBezTo>
                    <a:pt x="0" y="4708"/>
                    <a:pt x="167" y="4833"/>
                    <a:pt x="341" y="4833"/>
                  </a:cubicBezTo>
                  <a:cubicBezTo>
                    <a:pt x="479" y="4833"/>
                    <a:pt x="622" y="4755"/>
                    <a:pt x="666" y="4585"/>
                  </a:cubicBezTo>
                  <a:cubicBezTo>
                    <a:pt x="850" y="3831"/>
                    <a:pt x="1285" y="3212"/>
                    <a:pt x="1369" y="2442"/>
                  </a:cubicBezTo>
                  <a:cubicBezTo>
                    <a:pt x="1436" y="1772"/>
                    <a:pt x="1001" y="1053"/>
                    <a:pt x="1386" y="417"/>
                  </a:cubicBezTo>
                  <a:cubicBezTo>
                    <a:pt x="1531" y="193"/>
                    <a:pt x="1326" y="0"/>
                    <a:pt x="1109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9"/>
            <p:cNvSpPr/>
            <p:nvPr/>
          </p:nvSpPr>
          <p:spPr>
            <a:xfrm>
              <a:off x="3870450" y="1254150"/>
              <a:ext cx="64900" cy="72000"/>
            </a:xfrm>
            <a:custGeom>
              <a:avLst/>
              <a:gdLst/>
              <a:ahLst/>
              <a:cxnLst/>
              <a:rect l="l" t="t" r="r" b="b"/>
              <a:pathLst>
                <a:path w="2596" h="2880" extrusionOk="0">
                  <a:moveTo>
                    <a:pt x="151" y="1256"/>
                  </a:moveTo>
                  <a:cubicBezTo>
                    <a:pt x="1" y="1992"/>
                    <a:pt x="419" y="2678"/>
                    <a:pt x="1039" y="2779"/>
                  </a:cubicBezTo>
                  <a:cubicBezTo>
                    <a:pt x="1675" y="2879"/>
                    <a:pt x="2311" y="2360"/>
                    <a:pt x="2445" y="1607"/>
                  </a:cubicBezTo>
                  <a:cubicBezTo>
                    <a:pt x="2595" y="871"/>
                    <a:pt x="2193" y="201"/>
                    <a:pt x="1557" y="101"/>
                  </a:cubicBezTo>
                  <a:cubicBezTo>
                    <a:pt x="921" y="0"/>
                    <a:pt x="285" y="519"/>
                    <a:pt x="151" y="1256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9"/>
            <p:cNvSpPr/>
            <p:nvPr/>
          </p:nvSpPr>
          <p:spPr>
            <a:xfrm>
              <a:off x="3952900" y="1906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9"/>
            <p:cNvSpPr/>
            <p:nvPr/>
          </p:nvSpPr>
          <p:spPr>
            <a:xfrm>
              <a:off x="3905450" y="1316450"/>
              <a:ext cx="38500" cy="120750"/>
            </a:xfrm>
            <a:custGeom>
              <a:avLst/>
              <a:gdLst/>
              <a:ahLst/>
              <a:cxnLst/>
              <a:rect l="l" t="t" r="r" b="b"/>
              <a:pathLst>
                <a:path w="1540" h="4830" extrusionOk="0">
                  <a:moveTo>
                    <a:pt x="1126" y="0"/>
                  </a:moveTo>
                  <a:cubicBezTo>
                    <a:pt x="1015" y="0"/>
                    <a:pt x="901" y="50"/>
                    <a:pt x="827" y="170"/>
                  </a:cubicBezTo>
                  <a:cubicBezTo>
                    <a:pt x="475" y="739"/>
                    <a:pt x="643" y="1408"/>
                    <a:pt x="727" y="2028"/>
                  </a:cubicBezTo>
                  <a:cubicBezTo>
                    <a:pt x="844" y="2898"/>
                    <a:pt x="258" y="3651"/>
                    <a:pt x="57" y="4488"/>
                  </a:cubicBezTo>
                  <a:cubicBezTo>
                    <a:pt x="1" y="4703"/>
                    <a:pt x="169" y="4829"/>
                    <a:pt x="343" y="4829"/>
                  </a:cubicBezTo>
                  <a:cubicBezTo>
                    <a:pt x="481" y="4829"/>
                    <a:pt x="623" y="4750"/>
                    <a:pt x="660" y="4572"/>
                  </a:cubicBezTo>
                  <a:cubicBezTo>
                    <a:pt x="844" y="3835"/>
                    <a:pt x="1296" y="3216"/>
                    <a:pt x="1379" y="2446"/>
                  </a:cubicBezTo>
                  <a:cubicBezTo>
                    <a:pt x="1446" y="1777"/>
                    <a:pt x="1011" y="1057"/>
                    <a:pt x="1396" y="421"/>
                  </a:cubicBezTo>
                  <a:cubicBezTo>
                    <a:pt x="1540" y="189"/>
                    <a:pt x="1340" y="0"/>
                    <a:pt x="1126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9"/>
            <p:cNvSpPr/>
            <p:nvPr/>
          </p:nvSpPr>
          <p:spPr>
            <a:xfrm>
              <a:off x="3919700" y="1318825"/>
              <a:ext cx="38675" cy="120675"/>
            </a:xfrm>
            <a:custGeom>
              <a:avLst/>
              <a:gdLst/>
              <a:ahLst/>
              <a:cxnLst/>
              <a:rect l="l" t="t" r="r" b="b"/>
              <a:pathLst>
                <a:path w="1547" h="4827" extrusionOk="0">
                  <a:moveTo>
                    <a:pt x="1130" y="1"/>
                  </a:moveTo>
                  <a:cubicBezTo>
                    <a:pt x="1024" y="1"/>
                    <a:pt x="915" y="47"/>
                    <a:pt x="843" y="158"/>
                  </a:cubicBezTo>
                  <a:cubicBezTo>
                    <a:pt x="475" y="744"/>
                    <a:pt x="642" y="1397"/>
                    <a:pt x="726" y="2033"/>
                  </a:cubicBezTo>
                  <a:cubicBezTo>
                    <a:pt x="860" y="2903"/>
                    <a:pt x="257" y="3657"/>
                    <a:pt x="56" y="4477"/>
                  </a:cubicBezTo>
                  <a:cubicBezTo>
                    <a:pt x="0" y="4701"/>
                    <a:pt x="168" y="4826"/>
                    <a:pt x="342" y="4826"/>
                  </a:cubicBezTo>
                  <a:cubicBezTo>
                    <a:pt x="480" y="4826"/>
                    <a:pt x="622" y="4748"/>
                    <a:pt x="659" y="4577"/>
                  </a:cubicBezTo>
                  <a:cubicBezTo>
                    <a:pt x="843" y="3824"/>
                    <a:pt x="1295" y="3205"/>
                    <a:pt x="1378" y="2435"/>
                  </a:cubicBezTo>
                  <a:cubicBezTo>
                    <a:pt x="1445" y="1765"/>
                    <a:pt x="1010" y="1045"/>
                    <a:pt x="1412" y="426"/>
                  </a:cubicBezTo>
                  <a:cubicBezTo>
                    <a:pt x="1546" y="191"/>
                    <a:pt x="1344" y="1"/>
                    <a:pt x="113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9"/>
            <p:cNvSpPr/>
            <p:nvPr/>
          </p:nvSpPr>
          <p:spPr>
            <a:xfrm>
              <a:off x="3913550" y="1260850"/>
              <a:ext cx="64900" cy="72000"/>
            </a:xfrm>
            <a:custGeom>
              <a:avLst/>
              <a:gdLst/>
              <a:ahLst/>
              <a:cxnLst/>
              <a:rect l="l" t="t" r="r" b="b"/>
              <a:pathLst>
                <a:path w="2596" h="2880" extrusionOk="0">
                  <a:moveTo>
                    <a:pt x="151" y="1255"/>
                  </a:moveTo>
                  <a:cubicBezTo>
                    <a:pt x="1" y="1992"/>
                    <a:pt x="403" y="2678"/>
                    <a:pt x="1039" y="2779"/>
                  </a:cubicBezTo>
                  <a:cubicBezTo>
                    <a:pt x="1675" y="2879"/>
                    <a:pt x="2311" y="2360"/>
                    <a:pt x="2445" y="1624"/>
                  </a:cubicBezTo>
                  <a:cubicBezTo>
                    <a:pt x="2595" y="887"/>
                    <a:pt x="2194" y="201"/>
                    <a:pt x="1557" y="100"/>
                  </a:cubicBezTo>
                  <a:cubicBezTo>
                    <a:pt x="921" y="0"/>
                    <a:pt x="285" y="519"/>
                    <a:pt x="151" y="1255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9"/>
            <p:cNvSpPr/>
            <p:nvPr/>
          </p:nvSpPr>
          <p:spPr>
            <a:xfrm>
              <a:off x="3991800" y="1914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9"/>
            <p:cNvSpPr/>
            <p:nvPr/>
          </p:nvSpPr>
          <p:spPr>
            <a:xfrm>
              <a:off x="3947700" y="1323425"/>
              <a:ext cx="39400" cy="120525"/>
            </a:xfrm>
            <a:custGeom>
              <a:avLst/>
              <a:gdLst/>
              <a:ahLst/>
              <a:cxnLst/>
              <a:rect l="l" t="t" r="r" b="b"/>
              <a:pathLst>
                <a:path w="1576" h="4821" extrusionOk="0">
                  <a:moveTo>
                    <a:pt x="1151" y="1"/>
                  </a:moveTo>
                  <a:cubicBezTo>
                    <a:pt x="1044" y="1"/>
                    <a:pt x="933" y="48"/>
                    <a:pt x="861" y="158"/>
                  </a:cubicBezTo>
                  <a:cubicBezTo>
                    <a:pt x="493" y="744"/>
                    <a:pt x="660" y="1397"/>
                    <a:pt x="744" y="2016"/>
                  </a:cubicBezTo>
                  <a:cubicBezTo>
                    <a:pt x="861" y="2904"/>
                    <a:pt x="275" y="3640"/>
                    <a:pt x="58" y="4477"/>
                  </a:cubicBezTo>
                  <a:cubicBezTo>
                    <a:pt x="1" y="4694"/>
                    <a:pt x="173" y="4821"/>
                    <a:pt x="352" y="4821"/>
                  </a:cubicBezTo>
                  <a:cubicBezTo>
                    <a:pt x="491" y="4821"/>
                    <a:pt x="633" y="4745"/>
                    <a:pt x="677" y="4577"/>
                  </a:cubicBezTo>
                  <a:cubicBezTo>
                    <a:pt x="861" y="3824"/>
                    <a:pt x="1296" y="3205"/>
                    <a:pt x="1397" y="2435"/>
                  </a:cubicBezTo>
                  <a:cubicBezTo>
                    <a:pt x="1464" y="1765"/>
                    <a:pt x="1028" y="1046"/>
                    <a:pt x="1430" y="426"/>
                  </a:cubicBezTo>
                  <a:cubicBezTo>
                    <a:pt x="1576" y="191"/>
                    <a:pt x="1369" y="1"/>
                    <a:pt x="1151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9"/>
            <p:cNvSpPr/>
            <p:nvPr/>
          </p:nvSpPr>
          <p:spPr>
            <a:xfrm>
              <a:off x="3961950" y="1325750"/>
              <a:ext cx="39375" cy="120600"/>
            </a:xfrm>
            <a:custGeom>
              <a:avLst/>
              <a:gdLst/>
              <a:ahLst/>
              <a:cxnLst/>
              <a:rect l="l" t="t" r="r" b="b"/>
              <a:pathLst>
                <a:path w="1575" h="4824" extrusionOk="0">
                  <a:moveTo>
                    <a:pt x="1153" y="0"/>
                  </a:moveTo>
                  <a:cubicBezTo>
                    <a:pt x="1044" y="0"/>
                    <a:pt x="933" y="49"/>
                    <a:pt x="860" y="166"/>
                  </a:cubicBezTo>
                  <a:cubicBezTo>
                    <a:pt x="509" y="735"/>
                    <a:pt x="659" y="1405"/>
                    <a:pt x="743" y="2024"/>
                  </a:cubicBezTo>
                  <a:cubicBezTo>
                    <a:pt x="877" y="2894"/>
                    <a:pt x="274" y="3648"/>
                    <a:pt x="57" y="4468"/>
                  </a:cubicBezTo>
                  <a:cubicBezTo>
                    <a:pt x="0" y="4693"/>
                    <a:pt x="171" y="4824"/>
                    <a:pt x="349" y="4824"/>
                  </a:cubicBezTo>
                  <a:cubicBezTo>
                    <a:pt x="488" y="4824"/>
                    <a:pt x="632" y="4744"/>
                    <a:pt x="676" y="4568"/>
                  </a:cubicBezTo>
                  <a:cubicBezTo>
                    <a:pt x="860" y="3832"/>
                    <a:pt x="1295" y="3212"/>
                    <a:pt x="1396" y="2442"/>
                  </a:cubicBezTo>
                  <a:cubicBezTo>
                    <a:pt x="1463" y="1773"/>
                    <a:pt x="1044" y="1053"/>
                    <a:pt x="1429" y="417"/>
                  </a:cubicBezTo>
                  <a:cubicBezTo>
                    <a:pt x="1574" y="194"/>
                    <a:pt x="1370" y="0"/>
                    <a:pt x="1153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9"/>
            <p:cNvSpPr/>
            <p:nvPr/>
          </p:nvSpPr>
          <p:spPr>
            <a:xfrm>
              <a:off x="3956650" y="1267525"/>
              <a:ext cx="64900" cy="72425"/>
            </a:xfrm>
            <a:custGeom>
              <a:avLst/>
              <a:gdLst/>
              <a:ahLst/>
              <a:cxnLst/>
              <a:rect l="l" t="t" r="r" b="b"/>
              <a:pathLst>
                <a:path w="2596" h="2897" extrusionOk="0">
                  <a:moveTo>
                    <a:pt x="151" y="1256"/>
                  </a:moveTo>
                  <a:cubicBezTo>
                    <a:pt x="1" y="1993"/>
                    <a:pt x="403" y="2679"/>
                    <a:pt x="1039" y="2779"/>
                  </a:cubicBezTo>
                  <a:cubicBezTo>
                    <a:pt x="1658" y="2897"/>
                    <a:pt x="2294" y="2378"/>
                    <a:pt x="2445" y="1641"/>
                  </a:cubicBezTo>
                  <a:cubicBezTo>
                    <a:pt x="2595" y="905"/>
                    <a:pt x="2210" y="218"/>
                    <a:pt x="1574" y="118"/>
                  </a:cubicBezTo>
                  <a:cubicBezTo>
                    <a:pt x="921" y="1"/>
                    <a:pt x="285" y="520"/>
                    <a:pt x="151" y="1256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9"/>
            <p:cNvSpPr/>
            <p:nvPr/>
          </p:nvSpPr>
          <p:spPr>
            <a:xfrm>
              <a:off x="4030725" y="192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9"/>
            <p:cNvSpPr/>
            <p:nvPr/>
          </p:nvSpPr>
          <p:spPr>
            <a:xfrm>
              <a:off x="3990400" y="1330375"/>
              <a:ext cx="39375" cy="120575"/>
            </a:xfrm>
            <a:custGeom>
              <a:avLst/>
              <a:gdLst/>
              <a:ahLst/>
              <a:cxnLst/>
              <a:rect l="l" t="t" r="r" b="b"/>
              <a:pathLst>
                <a:path w="1575" h="4823" extrusionOk="0">
                  <a:moveTo>
                    <a:pt x="1151" y="0"/>
                  </a:moveTo>
                  <a:cubicBezTo>
                    <a:pt x="1043" y="0"/>
                    <a:pt x="932" y="49"/>
                    <a:pt x="860" y="165"/>
                  </a:cubicBezTo>
                  <a:cubicBezTo>
                    <a:pt x="509" y="734"/>
                    <a:pt x="659" y="1404"/>
                    <a:pt x="743" y="2023"/>
                  </a:cubicBezTo>
                  <a:cubicBezTo>
                    <a:pt x="860" y="2910"/>
                    <a:pt x="258" y="3647"/>
                    <a:pt x="57" y="4467"/>
                  </a:cubicBezTo>
                  <a:cubicBezTo>
                    <a:pt x="0" y="4692"/>
                    <a:pt x="166" y="4823"/>
                    <a:pt x="339" y="4823"/>
                  </a:cubicBezTo>
                  <a:cubicBezTo>
                    <a:pt x="475" y="4823"/>
                    <a:pt x="615" y="4743"/>
                    <a:pt x="659" y="4567"/>
                  </a:cubicBezTo>
                  <a:cubicBezTo>
                    <a:pt x="860" y="3831"/>
                    <a:pt x="1296" y="3211"/>
                    <a:pt x="1379" y="2441"/>
                  </a:cubicBezTo>
                  <a:cubicBezTo>
                    <a:pt x="1463" y="1772"/>
                    <a:pt x="1044" y="1052"/>
                    <a:pt x="1429" y="433"/>
                  </a:cubicBezTo>
                  <a:cubicBezTo>
                    <a:pt x="1575" y="198"/>
                    <a:pt x="1369" y="0"/>
                    <a:pt x="1151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9"/>
            <p:cNvSpPr/>
            <p:nvPr/>
          </p:nvSpPr>
          <p:spPr>
            <a:xfrm>
              <a:off x="4004625" y="1332850"/>
              <a:ext cx="39375" cy="120625"/>
            </a:xfrm>
            <a:custGeom>
              <a:avLst/>
              <a:gdLst/>
              <a:ahLst/>
              <a:cxnLst/>
              <a:rect l="l" t="t" r="r" b="b"/>
              <a:pathLst>
                <a:path w="1575" h="4825" extrusionOk="0">
                  <a:moveTo>
                    <a:pt x="1165" y="1"/>
                  </a:moveTo>
                  <a:cubicBezTo>
                    <a:pt x="1059" y="1"/>
                    <a:pt x="950" y="49"/>
                    <a:pt x="877" y="166"/>
                  </a:cubicBezTo>
                  <a:cubicBezTo>
                    <a:pt x="509" y="736"/>
                    <a:pt x="676" y="1405"/>
                    <a:pt x="743" y="2024"/>
                  </a:cubicBezTo>
                  <a:cubicBezTo>
                    <a:pt x="860" y="2895"/>
                    <a:pt x="258" y="3648"/>
                    <a:pt x="57" y="4468"/>
                  </a:cubicBezTo>
                  <a:cubicBezTo>
                    <a:pt x="1" y="4694"/>
                    <a:pt x="166" y="4824"/>
                    <a:pt x="339" y="4824"/>
                  </a:cubicBezTo>
                  <a:cubicBezTo>
                    <a:pt x="475" y="4824"/>
                    <a:pt x="616" y="4745"/>
                    <a:pt x="660" y="4569"/>
                  </a:cubicBezTo>
                  <a:cubicBezTo>
                    <a:pt x="860" y="3832"/>
                    <a:pt x="1296" y="3213"/>
                    <a:pt x="1396" y="2443"/>
                  </a:cubicBezTo>
                  <a:cubicBezTo>
                    <a:pt x="1463" y="1773"/>
                    <a:pt x="1045" y="1054"/>
                    <a:pt x="1430" y="418"/>
                  </a:cubicBezTo>
                  <a:cubicBezTo>
                    <a:pt x="1575" y="194"/>
                    <a:pt x="1377" y="1"/>
                    <a:pt x="1165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9"/>
            <p:cNvSpPr/>
            <p:nvPr/>
          </p:nvSpPr>
          <p:spPr>
            <a:xfrm>
              <a:off x="3999750" y="1274650"/>
              <a:ext cx="64900" cy="72425"/>
            </a:xfrm>
            <a:custGeom>
              <a:avLst/>
              <a:gdLst/>
              <a:ahLst/>
              <a:cxnLst/>
              <a:rect l="l" t="t" r="r" b="b"/>
              <a:pathLst>
                <a:path w="2596" h="2897" extrusionOk="0">
                  <a:moveTo>
                    <a:pt x="152" y="1256"/>
                  </a:moveTo>
                  <a:cubicBezTo>
                    <a:pt x="1" y="1992"/>
                    <a:pt x="386" y="2679"/>
                    <a:pt x="1022" y="2779"/>
                  </a:cubicBezTo>
                  <a:cubicBezTo>
                    <a:pt x="1658" y="2896"/>
                    <a:pt x="2294" y="2377"/>
                    <a:pt x="2445" y="1641"/>
                  </a:cubicBezTo>
                  <a:cubicBezTo>
                    <a:pt x="2595" y="904"/>
                    <a:pt x="2210" y="218"/>
                    <a:pt x="1558" y="118"/>
                  </a:cubicBezTo>
                  <a:cubicBezTo>
                    <a:pt x="938" y="0"/>
                    <a:pt x="285" y="519"/>
                    <a:pt x="152" y="1256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9"/>
            <p:cNvSpPr/>
            <p:nvPr/>
          </p:nvSpPr>
          <p:spPr>
            <a:xfrm>
              <a:off x="4070050" y="192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9"/>
            <p:cNvSpPr/>
            <p:nvPr/>
          </p:nvSpPr>
          <p:spPr>
            <a:xfrm>
              <a:off x="4032650" y="1337675"/>
              <a:ext cx="39825" cy="120475"/>
            </a:xfrm>
            <a:custGeom>
              <a:avLst/>
              <a:gdLst/>
              <a:ahLst/>
              <a:cxnLst/>
              <a:rect l="l" t="t" r="r" b="b"/>
              <a:pathLst>
                <a:path w="1593" h="4819" extrusionOk="0">
                  <a:moveTo>
                    <a:pt x="1181" y="0"/>
                  </a:moveTo>
                  <a:cubicBezTo>
                    <a:pt x="1075" y="0"/>
                    <a:pt x="966" y="47"/>
                    <a:pt x="894" y="158"/>
                  </a:cubicBezTo>
                  <a:cubicBezTo>
                    <a:pt x="526" y="743"/>
                    <a:pt x="677" y="1396"/>
                    <a:pt x="760" y="2016"/>
                  </a:cubicBezTo>
                  <a:cubicBezTo>
                    <a:pt x="878" y="2903"/>
                    <a:pt x="275" y="3639"/>
                    <a:pt x="57" y="4459"/>
                  </a:cubicBezTo>
                  <a:cubicBezTo>
                    <a:pt x="0" y="4688"/>
                    <a:pt x="170" y="4819"/>
                    <a:pt x="346" y="4819"/>
                  </a:cubicBezTo>
                  <a:cubicBezTo>
                    <a:pt x="480" y="4819"/>
                    <a:pt x="617" y="4743"/>
                    <a:pt x="660" y="4577"/>
                  </a:cubicBezTo>
                  <a:cubicBezTo>
                    <a:pt x="861" y="3823"/>
                    <a:pt x="1313" y="3221"/>
                    <a:pt x="1397" y="2451"/>
                  </a:cubicBezTo>
                  <a:cubicBezTo>
                    <a:pt x="1480" y="1781"/>
                    <a:pt x="1062" y="1045"/>
                    <a:pt x="1447" y="425"/>
                  </a:cubicBezTo>
                  <a:cubicBezTo>
                    <a:pt x="1592" y="190"/>
                    <a:pt x="1393" y="0"/>
                    <a:pt x="1181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9"/>
            <p:cNvSpPr/>
            <p:nvPr/>
          </p:nvSpPr>
          <p:spPr>
            <a:xfrm>
              <a:off x="4046875" y="1340175"/>
              <a:ext cx="40250" cy="120475"/>
            </a:xfrm>
            <a:custGeom>
              <a:avLst/>
              <a:gdLst/>
              <a:ahLst/>
              <a:cxnLst/>
              <a:rect l="l" t="t" r="r" b="b"/>
              <a:pathLst>
                <a:path w="1610" h="4819" extrusionOk="0">
                  <a:moveTo>
                    <a:pt x="1185" y="1"/>
                  </a:moveTo>
                  <a:cubicBezTo>
                    <a:pt x="1077" y="1"/>
                    <a:pt x="967" y="47"/>
                    <a:pt x="895" y="158"/>
                  </a:cubicBezTo>
                  <a:cubicBezTo>
                    <a:pt x="526" y="727"/>
                    <a:pt x="694" y="1397"/>
                    <a:pt x="761" y="2016"/>
                  </a:cubicBezTo>
                  <a:cubicBezTo>
                    <a:pt x="878" y="2903"/>
                    <a:pt x="275" y="3640"/>
                    <a:pt x="58" y="4460"/>
                  </a:cubicBezTo>
                  <a:cubicBezTo>
                    <a:pt x="1" y="4688"/>
                    <a:pt x="170" y="4819"/>
                    <a:pt x="346" y="4819"/>
                  </a:cubicBezTo>
                  <a:cubicBezTo>
                    <a:pt x="480" y="4819"/>
                    <a:pt x="617" y="4743"/>
                    <a:pt x="660" y="4577"/>
                  </a:cubicBezTo>
                  <a:cubicBezTo>
                    <a:pt x="861" y="3824"/>
                    <a:pt x="1313" y="3221"/>
                    <a:pt x="1397" y="2451"/>
                  </a:cubicBezTo>
                  <a:cubicBezTo>
                    <a:pt x="1480" y="1782"/>
                    <a:pt x="1062" y="1045"/>
                    <a:pt x="1464" y="426"/>
                  </a:cubicBezTo>
                  <a:cubicBezTo>
                    <a:pt x="1609" y="191"/>
                    <a:pt x="1403" y="1"/>
                    <a:pt x="1185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9"/>
            <p:cNvSpPr/>
            <p:nvPr/>
          </p:nvSpPr>
          <p:spPr>
            <a:xfrm>
              <a:off x="4042450" y="1282175"/>
              <a:ext cx="64875" cy="72000"/>
            </a:xfrm>
            <a:custGeom>
              <a:avLst/>
              <a:gdLst/>
              <a:ahLst/>
              <a:cxnLst/>
              <a:rect l="l" t="t" r="r" b="b"/>
              <a:pathLst>
                <a:path w="2595" h="2880" extrusionOk="0">
                  <a:moveTo>
                    <a:pt x="151" y="1239"/>
                  </a:moveTo>
                  <a:cubicBezTo>
                    <a:pt x="0" y="1976"/>
                    <a:pt x="402" y="2662"/>
                    <a:pt x="1021" y="2779"/>
                  </a:cubicBezTo>
                  <a:cubicBezTo>
                    <a:pt x="1657" y="2880"/>
                    <a:pt x="2293" y="2378"/>
                    <a:pt x="2444" y="1641"/>
                  </a:cubicBezTo>
                  <a:cubicBezTo>
                    <a:pt x="2595" y="905"/>
                    <a:pt x="2210" y="218"/>
                    <a:pt x="1574" y="101"/>
                  </a:cubicBezTo>
                  <a:cubicBezTo>
                    <a:pt x="938" y="1"/>
                    <a:pt x="302" y="503"/>
                    <a:pt x="151" y="1239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9"/>
            <p:cNvSpPr/>
            <p:nvPr/>
          </p:nvSpPr>
          <p:spPr>
            <a:xfrm>
              <a:off x="4108975" y="193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9"/>
            <p:cNvSpPr/>
            <p:nvPr/>
          </p:nvSpPr>
          <p:spPr>
            <a:xfrm>
              <a:off x="4074925" y="1345200"/>
              <a:ext cx="40500" cy="120275"/>
            </a:xfrm>
            <a:custGeom>
              <a:avLst/>
              <a:gdLst/>
              <a:ahLst/>
              <a:cxnLst/>
              <a:rect l="l" t="t" r="r" b="b"/>
              <a:pathLst>
                <a:path w="1620" h="4811" extrusionOk="0">
                  <a:moveTo>
                    <a:pt x="1201" y="0"/>
                  </a:moveTo>
                  <a:cubicBezTo>
                    <a:pt x="1093" y="0"/>
                    <a:pt x="983" y="47"/>
                    <a:pt x="911" y="158"/>
                  </a:cubicBezTo>
                  <a:cubicBezTo>
                    <a:pt x="542" y="727"/>
                    <a:pt x="693" y="1397"/>
                    <a:pt x="777" y="2016"/>
                  </a:cubicBezTo>
                  <a:cubicBezTo>
                    <a:pt x="877" y="2903"/>
                    <a:pt x="275" y="3639"/>
                    <a:pt x="57" y="4460"/>
                  </a:cubicBezTo>
                  <a:cubicBezTo>
                    <a:pt x="0" y="4678"/>
                    <a:pt x="170" y="4810"/>
                    <a:pt x="345" y="4810"/>
                  </a:cubicBezTo>
                  <a:cubicBezTo>
                    <a:pt x="479" y="4810"/>
                    <a:pt x="616" y="4734"/>
                    <a:pt x="660" y="4560"/>
                  </a:cubicBezTo>
                  <a:cubicBezTo>
                    <a:pt x="861" y="3824"/>
                    <a:pt x="1312" y="3204"/>
                    <a:pt x="1413" y="2451"/>
                  </a:cubicBezTo>
                  <a:cubicBezTo>
                    <a:pt x="1497" y="1782"/>
                    <a:pt x="1078" y="1045"/>
                    <a:pt x="1463" y="426"/>
                  </a:cubicBezTo>
                  <a:cubicBezTo>
                    <a:pt x="1620" y="191"/>
                    <a:pt x="1417" y="0"/>
                    <a:pt x="1201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9"/>
            <p:cNvSpPr/>
            <p:nvPr/>
          </p:nvSpPr>
          <p:spPr>
            <a:xfrm>
              <a:off x="4089150" y="1347700"/>
              <a:ext cx="40650" cy="120275"/>
            </a:xfrm>
            <a:custGeom>
              <a:avLst/>
              <a:gdLst/>
              <a:ahLst/>
              <a:cxnLst/>
              <a:rect l="l" t="t" r="r" b="b"/>
              <a:pathLst>
                <a:path w="1626" h="4811" extrusionOk="0">
                  <a:moveTo>
                    <a:pt x="1201" y="1"/>
                  </a:moveTo>
                  <a:cubicBezTo>
                    <a:pt x="1093" y="1"/>
                    <a:pt x="983" y="47"/>
                    <a:pt x="911" y="158"/>
                  </a:cubicBezTo>
                  <a:cubicBezTo>
                    <a:pt x="543" y="727"/>
                    <a:pt x="693" y="1397"/>
                    <a:pt x="777" y="2016"/>
                  </a:cubicBezTo>
                  <a:cubicBezTo>
                    <a:pt x="877" y="2903"/>
                    <a:pt x="275" y="3640"/>
                    <a:pt x="57" y="4460"/>
                  </a:cubicBezTo>
                  <a:cubicBezTo>
                    <a:pt x="0" y="4679"/>
                    <a:pt x="170" y="4811"/>
                    <a:pt x="345" y="4811"/>
                  </a:cubicBezTo>
                  <a:cubicBezTo>
                    <a:pt x="479" y="4811"/>
                    <a:pt x="616" y="4734"/>
                    <a:pt x="660" y="4561"/>
                  </a:cubicBezTo>
                  <a:cubicBezTo>
                    <a:pt x="861" y="3824"/>
                    <a:pt x="1313" y="3221"/>
                    <a:pt x="1413" y="2451"/>
                  </a:cubicBezTo>
                  <a:cubicBezTo>
                    <a:pt x="1497" y="1782"/>
                    <a:pt x="1078" y="1045"/>
                    <a:pt x="1480" y="426"/>
                  </a:cubicBezTo>
                  <a:cubicBezTo>
                    <a:pt x="1625" y="191"/>
                    <a:pt x="1419" y="1"/>
                    <a:pt x="1201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9"/>
            <p:cNvSpPr/>
            <p:nvPr/>
          </p:nvSpPr>
          <p:spPr>
            <a:xfrm>
              <a:off x="4085550" y="1289300"/>
              <a:ext cx="64875" cy="72425"/>
            </a:xfrm>
            <a:custGeom>
              <a:avLst/>
              <a:gdLst/>
              <a:ahLst/>
              <a:cxnLst/>
              <a:rect l="l" t="t" r="r" b="b"/>
              <a:pathLst>
                <a:path w="2595" h="2897" extrusionOk="0">
                  <a:moveTo>
                    <a:pt x="151" y="1256"/>
                  </a:moveTo>
                  <a:cubicBezTo>
                    <a:pt x="0" y="1992"/>
                    <a:pt x="385" y="2678"/>
                    <a:pt x="1005" y="2796"/>
                  </a:cubicBezTo>
                  <a:cubicBezTo>
                    <a:pt x="1641" y="2896"/>
                    <a:pt x="2277" y="2394"/>
                    <a:pt x="2427" y="1657"/>
                  </a:cubicBezTo>
                  <a:cubicBezTo>
                    <a:pt x="2595" y="921"/>
                    <a:pt x="2210" y="235"/>
                    <a:pt x="1574" y="117"/>
                  </a:cubicBezTo>
                  <a:cubicBezTo>
                    <a:pt x="938" y="0"/>
                    <a:pt x="302" y="519"/>
                    <a:pt x="151" y="1256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9"/>
            <p:cNvSpPr/>
            <p:nvPr/>
          </p:nvSpPr>
          <p:spPr>
            <a:xfrm>
              <a:off x="4147900" y="1943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9"/>
            <p:cNvSpPr/>
            <p:nvPr/>
          </p:nvSpPr>
          <p:spPr>
            <a:xfrm>
              <a:off x="4117175" y="1352825"/>
              <a:ext cx="40975" cy="120175"/>
            </a:xfrm>
            <a:custGeom>
              <a:avLst/>
              <a:gdLst/>
              <a:ahLst/>
              <a:cxnLst/>
              <a:rect l="l" t="t" r="r" b="b"/>
              <a:pathLst>
                <a:path w="1639" h="4807" extrusionOk="0">
                  <a:moveTo>
                    <a:pt x="1212" y="0"/>
                  </a:moveTo>
                  <a:cubicBezTo>
                    <a:pt x="1106" y="0"/>
                    <a:pt x="999" y="45"/>
                    <a:pt x="928" y="154"/>
                  </a:cubicBezTo>
                  <a:cubicBezTo>
                    <a:pt x="560" y="723"/>
                    <a:pt x="710" y="1393"/>
                    <a:pt x="777" y="2012"/>
                  </a:cubicBezTo>
                  <a:cubicBezTo>
                    <a:pt x="895" y="2899"/>
                    <a:pt x="275" y="3636"/>
                    <a:pt x="58" y="4456"/>
                  </a:cubicBezTo>
                  <a:cubicBezTo>
                    <a:pt x="1" y="4675"/>
                    <a:pt x="170" y="4807"/>
                    <a:pt x="346" y="4807"/>
                  </a:cubicBezTo>
                  <a:cubicBezTo>
                    <a:pt x="480" y="4807"/>
                    <a:pt x="617" y="4730"/>
                    <a:pt x="660" y="4556"/>
                  </a:cubicBezTo>
                  <a:cubicBezTo>
                    <a:pt x="861" y="3820"/>
                    <a:pt x="1313" y="3217"/>
                    <a:pt x="1413" y="2447"/>
                  </a:cubicBezTo>
                  <a:cubicBezTo>
                    <a:pt x="1497" y="1778"/>
                    <a:pt x="1079" y="1041"/>
                    <a:pt x="1480" y="422"/>
                  </a:cubicBezTo>
                  <a:cubicBezTo>
                    <a:pt x="1639" y="196"/>
                    <a:pt x="1430" y="0"/>
                    <a:pt x="1212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9"/>
            <p:cNvSpPr/>
            <p:nvPr/>
          </p:nvSpPr>
          <p:spPr>
            <a:xfrm>
              <a:off x="4131175" y="1355350"/>
              <a:ext cx="41225" cy="120375"/>
            </a:xfrm>
            <a:custGeom>
              <a:avLst/>
              <a:gdLst/>
              <a:ahLst/>
              <a:cxnLst/>
              <a:rect l="l" t="t" r="r" b="b"/>
              <a:pathLst>
                <a:path w="1649" h="4815" extrusionOk="0">
                  <a:moveTo>
                    <a:pt x="1219" y="0"/>
                  </a:moveTo>
                  <a:cubicBezTo>
                    <a:pt x="1114" y="0"/>
                    <a:pt x="1007" y="46"/>
                    <a:pt x="937" y="154"/>
                  </a:cubicBezTo>
                  <a:cubicBezTo>
                    <a:pt x="569" y="723"/>
                    <a:pt x="720" y="1392"/>
                    <a:pt x="787" y="2028"/>
                  </a:cubicBezTo>
                  <a:cubicBezTo>
                    <a:pt x="887" y="2899"/>
                    <a:pt x="284" y="3635"/>
                    <a:pt x="67" y="4455"/>
                  </a:cubicBezTo>
                  <a:cubicBezTo>
                    <a:pt x="0" y="4684"/>
                    <a:pt x="171" y="4815"/>
                    <a:pt x="350" y="4815"/>
                  </a:cubicBezTo>
                  <a:cubicBezTo>
                    <a:pt x="486" y="4815"/>
                    <a:pt x="626" y="4739"/>
                    <a:pt x="669" y="4573"/>
                  </a:cubicBezTo>
                  <a:cubicBezTo>
                    <a:pt x="870" y="3836"/>
                    <a:pt x="1322" y="3217"/>
                    <a:pt x="1423" y="2447"/>
                  </a:cubicBezTo>
                  <a:cubicBezTo>
                    <a:pt x="1506" y="1777"/>
                    <a:pt x="1088" y="1057"/>
                    <a:pt x="1490" y="438"/>
                  </a:cubicBezTo>
                  <a:cubicBezTo>
                    <a:pt x="1648" y="200"/>
                    <a:pt x="1438" y="0"/>
                    <a:pt x="1219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9"/>
            <p:cNvSpPr/>
            <p:nvPr/>
          </p:nvSpPr>
          <p:spPr>
            <a:xfrm>
              <a:off x="4128225" y="1297250"/>
              <a:ext cx="64900" cy="72425"/>
            </a:xfrm>
            <a:custGeom>
              <a:avLst/>
              <a:gdLst/>
              <a:ahLst/>
              <a:cxnLst/>
              <a:rect l="l" t="t" r="r" b="b"/>
              <a:pathLst>
                <a:path w="2596" h="2897" extrusionOk="0">
                  <a:moveTo>
                    <a:pt x="151" y="1239"/>
                  </a:moveTo>
                  <a:cubicBezTo>
                    <a:pt x="1" y="1975"/>
                    <a:pt x="386" y="2662"/>
                    <a:pt x="1005" y="2779"/>
                  </a:cubicBezTo>
                  <a:cubicBezTo>
                    <a:pt x="1641" y="2896"/>
                    <a:pt x="2277" y="2394"/>
                    <a:pt x="2444" y="1657"/>
                  </a:cubicBezTo>
                  <a:cubicBezTo>
                    <a:pt x="2595" y="921"/>
                    <a:pt x="2227" y="235"/>
                    <a:pt x="1591" y="117"/>
                  </a:cubicBezTo>
                  <a:cubicBezTo>
                    <a:pt x="955" y="0"/>
                    <a:pt x="302" y="502"/>
                    <a:pt x="151" y="1239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9"/>
            <p:cNvSpPr/>
            <p:nvPr/>
          </p:nvSpPr>
          <p:spPr>
            <a:xfrm>
              <a:off x="4186825" y="1950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9"/>
            <p:cNvSpPr/>
            <p:nvPr/>
          </p:nvSpPr>
          <p:spPr>
            <a:xfrm>
              <a:off x="4159200" y="1360575"/>
              <a:ext cx="41350" cy="120175"/>
            </a:xfrm>
            <a:custGeom>
              <a:avLst/>
              <a:gdLst/>
              <a:ahLst/>
              <a:cxnLst/>
              <a:rect l="l" t="t" r="r" b="b"/>
              <a:pathLst>
                <a:path w="1654" h="4807" extrusionOk="0">
                  <a:moveTo>
                    <a:pt x="1235" y="1"/>
                  </a:moveTo>
                  <a:cubicBezTo>
                    <a:pt x="1131" y="1"/>
                    <a:pt x="1025" y="48"/>
                    <a:pt x="954" y="162"/>
                  </a:cubicBezTo>
                  <a:cubicBezTo>
                    <a:pt x="586" y="731"/>
                    <a:pt x="720" y="1401"/>
                    <a:pt x="804" y="2020"/>
                  </a:cubicBezTo>
                  <a:cubicBezTo>
                    <a:pt x="904" y="2891"/>
                    <a:pt x="285" y="3627"/>
                    <a:pt x="67" y="4447"/>
                  </a:cubicBezTo>
                  <a:cubicBezTo>
                    <a:pt x="1" y="4675"/>
                    <a:pt x="172" y="4806"/>
                    <a:pt x="350" y="4806"/>
                  </a:cubicBezTo>
                  <a:cubicBezTo>
                    <a:pt x="486" y="4806"/>
                    <a:pt x="626" y="4731"/>
                    <a:pt x="670" y="4564"/>
                  </a:cubicBezTo>
                  <a:cubicBezTo>
                    <a:pt x="871" y="3828"/>
                    <a:pt x="1323" y="3209"/>
                    <a:pt x="1423" y="2455"/>
                  </a:cubicBezTo>
                  <a:cubicBezTo>
                    <a:pt x="1523" y="1786"/>
                    <a:pt x="1105" y="1049"/>
                    <a:pt x="1507" y="430"/>
                  </a:cubicBezTo>
                  <a:cubicBezTo>
                    <a:pt x="1654" y="204"/>
                    <a:pt x="1450" y="1"/>
                    <a:pt x="1235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9"/>
            <p:cNvSpPr/>
            <p:nvPr/>
          </p:nvSpPr>
          <p:spPr>
            <a:xfrm>
              <a:off x="4173425" y="1363300"/>
              <a:ext cx="41650" cy="120175"/>
            </a:xfrm>
            <a:custGeom>
              <a:avLst/>
              <a:gdLst/>
              <a:ahLst/>
              <a:cxnLst/>
              <a:rect l="l" t="t" r="r" b="b"/>
              <a:pathLst>
                <a:path w="1666" h="4807" extrusionOk="0">
                  <a:moveTo>
                    <a:pt x="1236" y="0"/>
                  </a:moveTo>
                  <a:cubicBezTo>
                    <a:pt x="1131" y="0"/>
                    <a:pt x="1025" y="46"/>
                    <a:pt x="954" y="154"/>
                  </a:cubicBezTo>
                  <a:cubicBezTo>
                    <a:pt x="586" y="723"/>
                    <a:pt x="720" y="1392"/>
                    <a:pt x="804" y="2012"/>
                  </a:cubicBezTo>
                  <a:cubicBezTo>
                    <a:pt x="904" y="2899"/>
                    <a:pt x="285" y="3619"/>
                    <a:pt x="67" y="4455"/>
                  </a:cubicBezTo>
                  <a:cubicBezTo>
                    <a:pt x="1" y="4674"/>
                    <a:pt x="166" y="4806"/>
                    <a:pt x="343" y="4806"/>
                  </a:cubicBezTo>
                  <a:cubicBezTo>
                    <a:pt x="478" y="4806"/>
                    <a:pt x="619" y="4730"/>
                    <a:pt x="670" y="4556"/>
                  </a:cubicBezTo>
                  <a:cubicBezTo>
                    <a:pt x="871" y="3819"/>
                    <a:pt x="1323" y="3217"/>
                    <a:pt x="1423" y="2447"/>
                  </a:cubicBezTo>
                  <a:cubicBezTo>
                    <a:pt x="1524" y="1777"/>
                    <a:pt x="1105" y="1041"/>
                    <a:pt x="1507" y="438"/>
                  </a:cubicBezTo>
                  <a:cubicBezTo>
                    <a:pt x="1666" y="200"/>
                    <a:pt x="1456" y="0"/>
                    <a:pt x="1236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9"/>
            <p:cNvSpPr/>
            <p:nvPr/>
          </p:nvSpPr>
          <p:spPr>
            <a:xfrm>
              <a:off x="4170900" y="1304775"/>
              <a:ext cx="64900" cy="72850"/>
            </a:xfrm>
            <a:custGeom>
              <a:avLst/>
              <a:gdLst/>
              <a:ahLst/>
              <a:cxnLst/>
              <a:rect l="l" t="t" r="r" b="b"/>
              <a:pathLst>
                <a:path w="2596" h="2914" extrusionOk="0">
                  <a:moveTo>
                    <a:pt x="152" y="1239"/>
                  </a:moveTo>
                  <a:cubicBezTo>
                    <a:pt x="1" y="1976"/>
                    <a:pt x="369" y="2679"/>
                    <a:pt x="1005" y="2796"/>
                  </a:cubicBezTo>
                  <a:cubicBezTo>
                    <a:pt x="1625" y="2913"/>
                    <a:pt x="2277" y="2411"/>
                    <a:pt x="2445" y="1674"/>
                  </a:cubicBezTo>
                  <a:cubicBezTo>
                    <a:pt x="2595" y="938"/>
                    <a:pt x="2227" y="252"/>
                    <a:pt x="1591" y="134"/>
                  </a:cubicBezTo>
                  <a:cubicBezTo>
                    <a:pt x="955" y="1"/>
                    <a:pt x="319" y="519"/>
                    <a:pt x="152" y="1239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9"/>
            <p:cNvSpPr/>
            <p:nvPr/>
          </p:nvSpPr>
          <p:spPr>
            <a:xfrm>
              <a:off x="4226150" y="1958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9"/>
            <p:cNvSpPr/>
            <p:nvPr/>
          </p:nvSpPr>
          <p:spPr>
            <a:xfrm>
              <a:off x="4201300" y="1368725"/>
              <a:ext cx="41950" cy="119975"/>
            </a:xfrm>
            <a:custGeom>
              <a:avLst/>
              <a:gdLst/>
              <a:ahLst/>
              <a:cxnLst/>
              <a:rect l="l" t="t" r="r" b="b"/>
              <a:pathLst>
                <a:path w="1678" h="4799" extrusionOk="0">
                  <a:moveTo>
                    <a:pt x="1258" y="0"/>
                  </a:moveTo>
                  <a:cubicBezTo>
                    <a:pt x="1154" y="0"/>
                    <a:pt x="1048" y="46"/>
                    <a:pt x="978" y="154"/>
                  </a:cubicBezTo>
                  <a:cubicBezTo>
                    <a:pt x="593" y="723"/>
                    <a:pt x="743" y="1393"/>
                    <a:pt x="810" y="2012"/>
                  </a:cubicBezTo>
                  <a:cubicBezTo>
                    <a:pt x="911" y="2883"/>
                    <a:pt x="291" y="3619"/>
                    <a:pt x="57" y="4439"/>
                  </a:cubicBezTo>
                  <a:cubicBezTo>
                    <a:pt x="0" y="4668"/>
                    <a:pt x="170" y="4798"/>
                    <a:pt x="349" y="4798"/>
                  </a:cubicBezTo>
                  <a:cubicBezTo>
                    <a:pt x="485" y="4798"/>
                    <a:pt x="626" y="4723"/>
                    <a:pt x="676" y="4556"/>
                  </a:cubicBezTo>
                  <a:cubicBezTo>
                    <a:pt x="877" y="3820"/>
                    <a:pt x="1329" y="3217"/>
                    <a:pt x="1430" y="2447"/>
                  </a:cubicBezTo>
                  <a:cubicBezTo>
                    <a:pt x="1530" y="1778"/>
                    <a:pt x="1112" y="1041"/>
                    <a:pt x="1530" y="422"/>
                  </a:cubicBezTo>
                  <a:cubicBezTo>
                    <a:pt x="1677" y="196"/>
                    <a:pt x="1473" y="0"/>
                    <a:pt x="1258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4215500" y="1371250"/>
              <a:ext cx="41975" cy="120250"/>
            </a:xfrm>
            <a:custGeom>
              <a:avLst/>
              <a:gdLst/>
              <a:ahLst/>
              <a:cxnLst/>
              <a:rect l="l" t="t" r="r" b="b"/>
              <a:pathLst>
                <a:path w="1679" h="4810" extrusionOk="0">
                  <a:moveTo>
                    <a:pt x="1257" y="0"/>
                  </a:moveTo>
                  <a:cubicBezTo>
                    <a:pt x="1154" y="0"/>
                    <a:pt x="1049" y="46"/>
                    <a:pt x="979" y="154"/>
                  </a:cubicBezTo>
                  <a:cubicBezTo>
                    <a:pt x="594" y="723"/>
                    <a:pt x="744" y="1392"/>
                    <a:pt x="811" y="2012"/>
                  </a:cubicBezTo>
                  <a:cubicBezTo>
                    <a:pt x="895" y="2899"/>
                    <a:pt x="293" y="3635"/>
                    <a:pt x="58" y="4455"/>
                  </a:cubicBezTo>
                  <a:cubicBezTo>
                    <a:pt x="1" y="4677"/>
                    <a:pt x="175" y="4809"/>
                    <a:pt x="353" y="4809"/>
                  </a:cubicBezTo>
                  <a:cubicBezTo>
                    <a:pt x="484" y="4809"/>
                    <a:pt x="618" y="4736"/>
                    <a:pt x="661" y="4573"/>
                  </a:cubicBezTo>
                  <a:cubicBezTo>
                    <a:pt x="878" y="3836"/>
                    <a:pt x="1330" y="3217"/>
                    <a:pt x="1431" y="2447"/>
                  </a:cubicBezTo>
                  <a:cubicBezTo>
                    <a:pt x="1531" y="1794"/>
                    <a:pt x="1113" y="1058"/>
                    <a:pt x="1531" y="438"/>
                  </a:cubicBezTo>
                  <a:cubicBezTo>
                    <a:pt x="1679" y="200"/>
                    <a:pt x="1473" y="0"/>
                    <a:pt x="1257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4213175" y="1313150"/>
              <a:ext cx="65300" cy="72425"/>
            </a:xfrm>
            <a:custGeom>
              <a:avLst/>
              <a:gdLst/>
              <a:ahLst/>
              <a:cxnLst/>
              <a:rect l="l" t="t" r="r" b="b"/>
              <a:pathLst>
                <a:path w="2612" h="2897" extrusionOk="0">
                  <a:moveTo>
                    <a:pt x="168" y="1222"/>
                  </a:moveTo>
                  <a:cubicBezTo>
                    <a:pt x="1" y="1959"/>
                    <a:pt x="386" y="2662"/>
                    <a:pt x="1005" y="2779"/>
                  </a:cubicBezTo>
                  <a:cubicBezTo>
                    <a:pt x="1641" y="2896"/>
                    <a:pt x="2277" y="2394"/>
                    <a:pt x="2444" y="1674"/>
                  </a:cubicBezTo>
                  <a:cubicBezTo>
                    <a:pt x="2612" y="938"/>
                    <a:pt x="2244" y="235"/>
                    <a:pt x="1607" y="118"/>
                  </a:cubicBezTo>
                  <a:cubicBezTo>
                    <a:pt x="988" y="0"/>
                    <a:pt x="335" y="503"/>
                    <a:pt x="168" y="1222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9"/>
            <p:cNvSpPr/>
            <p:nvPr/>
          </p:nvSpPr>
          <p:spPr>
            <a:xfrm>
              <a:off x="4265075" y="1965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9"/>
            <p:cNvSpPr/>
            <p:nvPr/>
          </p:nvSpPr>
          <p:spPr>
            <a:xfrm>
              <a:off x="4243300" y="1376775"/>
              <a:ext cx="42525" cy="120050"/>
            </a:xfrm>
            <a:custGeom>
              <a:avLst/>
              <a:gdLst/>
              <a:ahLst/>
              <a:cxnLst/>
              <a:rect l="l" t="t" r="r" b="b"/>
              <a:pathLst>
                <a:path w="1701" h="4802" extrusionOk="0">
                  <a:moveTo>
                    <a:pt x="1264" y="0"/>
                  </a:moveTo>
                  <a:cubicBezTo>
                    <a:pt x="1161" y="0"/>
                    <a:pt x="1057" y="44"/>
                    <a:pt x="988" y="150"/>
                  </a:cubicBezTo>
                  <a:cubicBezTo>
                    <a:pt x="620" y="719"/>
                    <a:pt x="754" y="1389"/>
                    <a:pt x="821" y="2008"/>
                  </a:cubicBezTo>
                  <a:cubicBezTo>
                    <a:pt x="905" y="2895"/>
                    <a:pt x="285" y="3615"/>
                    <a:pt x="68" y="4435"/>
                  </a:cubicBezTo>
                  <a:cubicBezTo>
                    <a:pt x="1" y="4665"/>
                    <a:pt x="169" y="4802"/>
                    <a:pt x="347" y="4802"/>
                  </a:cubicBezTo>
                  <a:cubicBezTo>
                    <a:pt x="481" y="4802"/>
                    <a:pt x="620" y="4725"/>
                    <a:pt x="670" y="4553"/>
                  </a:cubicBezTo>
                  <a:cubicBezTo>
                    <a:pt x="871" y="3833"/>
                    <a:pt x="1340" y="3213"/>
                    <a:pt x="1440" y="2443"/>
                  </a:cubicBezTo>
                  <a:cubicBezTo>
                    <a:pt x="1541" y="1791"/>
                    <a:pt x="1139" y="1054"/>
                    <a:pt x="1541" y="435"/>
                  </a:cubicBezTo>
                  <a:cubicBezTo>
                    <a:pt x="1701" y="206"/>
                    <a:pt x="1485" y="0"/>
                    <a:pt x="1264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9"/>
            <p:cNvSpPr/>
            <p:nvPr/>
          </p:nvSpPr>
          <p:spPr>
            <a:xfrm>
              <a:off x="4257350" y="1379625"/>
              <a:ext cx="42675" cy="119825"/>
            </a:xfrm>
            <a:custGeom>
              <a:avLst/>
              <a:gdLst/>
              <a:ahLst/>
              <a:cxnLst/>
              <a:rect l="l" t="t" r="r" b="b"/>
              <a:pathLst>
                <a:path w="1707" h="4793" extrusionOk="0">
                  <a:moveTo>
                    <a:pt x="1284" y="0"/>
                  </a:moveTo>
                  <a:cubicBezTo>
                    <a:pt x="1180" y="0"/>
                    <a:pt x="1071" y="45"/>
                    <a:pt x="995" y="153"/>
                  </a:cubicBezTo>
                  <a:cubicBezTo>
                    <a:pt x="627" y="723"/>
                    <a:pt x="761" y="1392"/>
                    <a:pt x="828" y="2011"/>
                  </a:cubicBezTo>
                  <a:cubicBezTo>
                    <a:pt x="912" y="2899"/>
                    <a:pt x="292" y="3618"/>
                    <a:pt x="58" y="4439"/>
                  </a:cubicBezTo>
                  <a:cubicBezTo>
                    <a:pt x="0" y="4660"/>
                    <a:pt x="175" y="4792"/>
                    <a:pt x="356" y="4792"/>
                  </a:cubicBezTo>
                  <a:cubicBezTo>
                    <a:pt x="490" y="4792"/>
                    <a:pt x="627" y="4720"/>
                    <a:pt x="677" y="4556"/>
                  </a:cubicBezTo>
                  <a:cubicBezTo>
                    <a:pt x="878" y="3819"/>
                    <a:pt x="1330" y="3217"/>
                    <a:pt x="1447" y="2447"/>
                  </a:cubicBezTo>
                  <a:cubicBezTo>
                    <a:pt x="1548" y="1777"/>
                    <a:pt x="1146" y="1041"/>
                    <a:pt x="1548" y="438"/>
                  </a:cubicBezTo>
                  <a:cubicBezTo>
                    <a:pt x="1707" y="200"/>
                    <a:pt x="1504" y="0"/>
                    <a:pt x="1284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9"/>
            <p:cNvSpPr/>
            <p:nvPr/>
          </p:nvSpPr>
          <p:spPr>
            <a:xfrm>
              <a:off x="4255850" y="1321100"/>
              <a:ext cx="65325" cy="72825"/>
            </a:xfrm>
            <a:custGeom>
              <a:avLst/>
              <a:gdLst/>
              <a:ahLst/>
              <a:cxnLst/>
              <a:rect l="l" t="t" r="r" b="b"/>
              <a:pathLst>
                <a:path w="2613" h="2913" extrusionOk="0">
                  <a:moveTo>
                    <a:pt x="168" y="1239"/>
                  </a:moveTo>
                  <a:cubicBezTo>
                    <a:pt x="1" y="1976"/>
                    <a:pt x="369" y="2662"/>
                    <a:pt x="1005" y="2796"/>
                  </a:cubicBezTo>
                  <a:cubicBezTo>
                    <a:pt x="1625" y="2913"/>
                    <a:pt x="2277" y="2411"/>
                    <a:pt x="2445" y="1691"/>
                  </a:cubicBezTo>
                  <a:cubicBezTo>
                    <a:pt x="2612" y="954"/>
                    <a:pt x="2244" y="251"/>
                    <a:pt x="1608" y="134"/>
                  </a:cubicBezTo>
                  <a:cubicBezTo>
                    <a:pt x="988" y="0"/>
                    <a:pt x="336" y="503"/>
                    <a:pt x="168" y="1239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9"/>
            <p:cNvSpPr/>
            <p:nvPr/>
          </p:nvSpPr>
          <p:spPr>
            <a:xfrm>
              <a:off x="4303975" y="197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9"/>
            <p:cNvSpPr/>
            <p:nvPr/>
          </p:nvSpPr>
          <p:spPr>
            <a:xfrm>
              <a:off x="4285150" y="1385150"/>
              <a:ext cx="42950" cy="120050"/>
            </a:xfrm>
            <a:custGeom>
              <a:avLst/>
              <a:gdLst/>
              <a:ahLst/>
              <a:cxnLst/>
              <a:rect l="l" t="t" r="r" b="b"/>
              <a:pathLst>
                <a:path w="1718" h="4802" extrusionOk="0">
                  <a:moveTo>
                    <a:pt x="1288" y="0"/>
                  </a:moveTo>
                  <a:cubicBezTo>
                    <a:pt x="1185" y="0"/>
                    <a:pt x="1079" y="44"/>
                    <a:pt x="1005" y="150"/>
                  </a:cubicBezTo>
                  <a:cubicBezTo>
                    <a:pt x="637" y="719"/>
                    <a:pt x="771" y="1389"/>
                    <a:pt x="837" y="2008"/>
                  </a:cubicBezTo>
                  <a:cubicBezTo>
                    <a:pt x="921" y="2895"/>
                    <a:pt x="302" y="3615"/>
                    <a:pt x="68" y="4435"/>
                  </a:cubicBezTo>
                  <a:cubicBezTo>
                    <a:pt x="1" y="4665"/>
                    <a:pt x="169" y="4801"/>
                    <a:pt x="347" y="4801"/>
                  </a:cubicBezTo>
                  <a:cubicBezTo>
                    <a:pt x="481" y="4801"/>
                    <a:pt x="620" y="4724"/>
                    <a:pt x="670" y="4552"/>
                  </a:cubicBezTo>
                  <a:cubicBezTo>
                    <a:pt x="888" y="3816"/>
                    <a:pt x="1340" y="3213"/>
                    <a:pt x="1457" y="2460"/>
                  </a:cubicBezTo>
                  <a:cubicBezTo>
                    <a:pt x="1557" y="1790"/>
                    <a:pt x="1156" y="1054"/>
                    <a:pt x="1557" y="435"/>
                  </a:cubicBezTo>
                  <a:cubicBezTo>
                    <a:pt x="1717" y="206"/>
                    <a:pt x="1510" y="0"/>
                    <a:pt x="1288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9"/>
            <p:cNvSpPr/>
            <p:nvPr/>
          </p:nvSpPr>
          <p:spPr>
            <a:xfrm>
              <a:off x="4299375" y="1388075"/>
              <a:ext cx="42950" cy="119750"/>
            </a:xfrm>
            <a:custGeom>
              <a:avLst/>
              <a:gdLst/>
              <a:ahLst/>
              <a:cxnLst/>
              <a:rect l="l" t="t" r="r" b="b"/>
              <a:pathLst>
                <a:path w="1718" h="4790" extrusionOk="0">
                  <a:moveTo>
                    <a:pt x="1288" y="0"/>
                  </a:moveTo>
                  <a:cubicBezTo>
                    <a:pt x="1185" y="0"/>
                    <a:pt x="1079" y="44"/>
                    <a:pt x="1005" y="150"/>
                  </a:cubicBezTo>
                  <a:cubicBezTo>
                    <a:pt x="637" y="719"/>
                    <a:pt x="771" y="1389"/>
                    <a:pt x="838" y="2008"/>
                  </a:cubicBezTo>
                  <a:cubicBezTo>
                    <a:pt x="921" y="2895"/>
                    <a:pt x="302" y="3615"/>
                    <a:pt x="68" y="4435"/>
                  </a:cubicBezTo>
                  <a:cubicBezTo>
                    <a:pt x="0" y="4656"/>
                    <a:pt x="170" y="4789"/>
                    <a:pt x="350" y="4789"/>
                  </a:cubicBezTo>
                  <a:cubicBezTo>
                    <a:pt x="483" y="4789"/>
                    <a:pt x="620" y="4716"/>
                    <a:pt x="670" y="4552"/>
                  </a:cubicBezTo>
                  <a:cubicBezTo>
                    <a:pt x="871" y="3816"/>
                    <a:pt x="1340" y="3213"/>
                    <a:pt x="1457" y="2443"/>
                  </a:cubicBezTo>
                  <a:cubicBezTo>
                    <a:pt x="1557" y="1791"/>
                    <a:pt x="1156" y="1037"/>
                    <a:pt x="1557" y="435"/>
                  </a:cubicBezTo>
                  <a:cubicBezTo>
                    <a:pt x="1718" y="206"/>
                    <a:pt x="1510" y="0"/>
                    <a:pt x="1288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9"/>
            <p:cNvSpPr/>
            <p:nvPr/>
          </p:nvSpPr>
          <p:spPr>
            <a:xfrm>
              <a:off x="4298550" y="1329475"/>
              <a:ext cx="65300" cy="72825"/>
            </a:xfrm>
            <a:custGeom>
              <a:avLst/>
              <a:gdLst/>
              <a:ahLst/>
              <a:cxnLst/>
              <a:rect l="l" t="t" r="r" b="b"/>
              <a:pathLst>
                <a:path w="2612" h="2913" extrusionOk="0">
                  <a:moveTo>
                    <a:pt x="168" y="1239"/>
                  </a:moveTo>
                  <a:cubicBezTo>
                    <a:pt x="0" y="1975"/>
                    <a:pt x="368" y="2662"/>
                    <a:pt x="988" y="2795"/>
                  </a:cubicBezTo>
                  <a:cubicBezTo>
                    <a:pt x="1607" y="2913"/>
                    <a:pt x="2260" y="2427"/>
                    <a:pt x="2427" y="1691"/>
                  </a:cubicBezTo>
                  <a:cubicBezTo>
                    <a:pt x="2611" y="954"/>
                    <a:pt x="2243" y="268"/>
                    <a:pt x="1607" y="134"/>
                  </a:cubicBezTo>
                  <a:cubicBezTo>
                    <a:pt x="988" y="0"/>
                    <a:pt x="335" y="502"/>
                    <a:pt x="168" y="1239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9"/>
            <p:cNvSpPr/>
            <p:nvPr/>
          </p:nvSpPr>
          <p:spPr>
            <a:xfrm>
              <a:off x="4343325" y="1979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9"/>
            <p:cNvSpPr/>
            <p:nvPr/>
          </p:nvSpPr>
          <p:spPr>
            <a:xfrm>
              <a:off x="4326975" y="1393850"/>
              <a:ext cx="43350" cy="119800"/>
            </a:xfrm>
            <a:custGeom>
              <a:avLst/>
              <a:gdLst/>
              <a:ahLst/>
              <a:cxnLst/>
              <a:rect l="l" t="t" r="r" b="b"/>
              <a:pathLst>
                <a:path w="1734" h="4792" extrusionOk="0">
                  <a:moveTo>
                    <a:pt x="1317" y="0"/>
                  </a:moveTo>
                  <a:cubicBezTo>
                    <a:pt x="1214" y="0"/>
                    <a:pt x="1109" y="46"/>
                    <a:pt x="1039" y="154"/>
                  </a:cubicBezTo>
                  <a:cubicBezTo>
                    <a:pt x="654" y="706"/>
                    <a:pt x="788" y="1375"/>
                    <a:pt x="855" y="2012"/>
                  </a:cubicBezTo>
                  <a:cubicBezTo>
                    <a:pt x="939" y="2882"/>
                    <a:pt x="303" y="3602"/>
                    <a:pt x="68" y="4422"/>
                  </a:cubicBezTo>
                  <a:cubicBezTo>
                    <a:pt x="1" y="4654"/>
                    <a:pt x="173" y="4791"/>
                    <a:pt x="354" y="4791"/>
                  </a:cubicBezTo>
                  <a:cubicBezTo>
                    <a:pt x="486" y="4791"/>
                    <a:pt x="622" y="4718"/>
                    <a:pt x="671" y="4556"/>
                  </a:cubicBezTo>
                  <a:cubicBezTo>
                    <a:pt x="889" y="3819"/>
                    <a:pt x="1357" y="3217"/>
                    <a:pt x="1474" y="2447"/>
                  </a:cubicBezTo>
                  <a:cubicBezTo>
                    <a:pt x="1575" y="1777"/>
                    <a:pt x="1173" y="1041"/>
                    <a:pt x="1575" y="438"/>
                  </a:cubicBezTo>
                  <a:cubicBezTo>
                    <a:pt x="1734" y="200"/>
                    <a:pt x="1531" y="0"/>
                    <a:pt x="1317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9"/>
            <p:cNvSpPr/>
            <p:nvPr/>
          </p:nvSpPr>
          <p:spPr>
            <a:xfrm>
              <a:off x="4341200" y="1396775"/>
              <a:ext cx="43350" cy="119800"/>
            </a:xfrm>
            <a:custGeom>
              <a:avLst/>
              <a:gdLst/>
              <a:ahLst/>
              <a:cxnLst/>
              <a:rect l="l" t="t" r="r" b="b"/>
              <a:pathLst>
                <a:path w="1734" h="4792" extrusionOk="0">
                  <a:moveTo>
                    <a:pt x="1317" y="0"/>
                  </a:moveTo>
                  <a:cubicBezTo>
                    <a:pt x="1215" y="0"/>
                    <a:pt x="1110" y="46"/>
                    <a:pt x="1039" y="154"/>
                  </a:cubicBezTo>
                  <a:cubicBezTo>
                    <a:pt x="654" y="706"/>
                    <a:pt x="788" y="1376"/>
                    <a:pt x="838" y="2012"/>
                  </a:cubicBezTo>
                  <a:cubicBezTo>
                    <a:pt x="922" y="2882"/>
                    <a:pt x="303" y="3602"/>
                    <a:pt x="68" y="4422"/>
                  </a:cubicBezTo>
                  <a:cubicBezTo>
                    <a:pt x="1" y="4654"/>
                    <a:pt x="174" y="4791"/>
                    <a:pt x="354" y="4791"/>
                  </a:cubicBezTo>
                  <a:cubicBezTo>
                    <a:pt x="486" y="4791"/>
                    <a:pt x="622" y="4718"/>
                    <a:pt x="671" y="4556"/>
                  </a:cubicBezTo>
                  <a:cubicBezTo>
                    <a:pt x="889" y="3819"/>
                    <a:pt x="1341" y="3217"/>
                    <a:pt x="1458" y="2447"/>
                  </a:cubicBezTo>
                  <a:cubicBezTo>
                    <a:pt x="1575" y="1777"/>
                    <a:pt x="1173" y="1041"/>
                    <a:pt x="1575" y="438"/>
                  </a:cubicBezTo>
                  <a:cubicBezTo>
                    <a:pt x="1734" y="200"/>
                    <a:pt x="1531" y="0"/>
                    <a:pt x="1317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9"/>
            <p:cNvSpPr/>
            <p:nvPr/>
          </p:nvSpPr>
          <p:spPr>
            <a:xfrm>
              <a:off x="4340800" y="1338250"/>
              <a:ext cx="65300" cy="72850"/>
            </a:xfrm>
            <a:custGeom>
              <a:avLst/>
              <a:gdLst/>
              <a:ahLst/>
              <a:cxnLst/>
              <a:rect l="l" t="t" r="r" b="b"/>
              <a:pathLst>
                <a:path w="2612" h="2914" extrusionOk="0">
                  <a:moveTo>
                    <a:pt x="168" y="1223"/>
                  </a:moveTo>
                  <a:cubicBezTo>
                    <a:pt x="1" y="1959"/>
                    <a:pt x="369" y="2662"/>
                    <a:pt x="988" y="2779"/>
                  </a:cubicBezTo>
                  <a:cubicBezTo>
                    <a:pt x="1608" y="2913"/>
                    <a:pt x="2260" y="2428"/>
                    <a:pt x="2445" y="1691"/>
                  </a:cubicBezTo>
                  <a:cubicBezTo>
                    <a:pt x="2612" y="955"/>
                    <a:pt x="2260" y="252"/>
                    <a:pt x="1624" y="135"/>
                  </a:cubicBezTo>
                  <a:cubicBezTo>
                    <a:pt x="1005" y="1"/>
                    <a:pt x="352" y="486"/>
                    <a:pt x="168" y="1223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9"/>
            <p:cNvSpPr/>
            <p:nvPr/>
          </p:nvSpPr>
          <p:spPr>
            <a:xfrm>
              <a:off x="4382225" y="1987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9"/>
            <p:cNvSpPr/>
            <p:nvPr/>
          </p:nvSpPr>
          <p:spPr>
            <a:xfrm>
              <a:off x="4368825" y="1402625"/>
              <a:ext cx="43775" cy="119600"/>
            </a:xfrm>
            <a:custGeom>
              <a:avLst/>
              <a:gdLst/>
              <a:ahLst/>
              <a:cxnLst/>
              <a:rect l="l" t="t" r="r" b="b"/>
              <a:pathLst>
                <a:path w="1751" h="4784" extrusionOk="0">
                  <a:moveTo>
                    <a:pt x="1333" y="1"/>
                  </a:moveTo>
                  <a:cubicBezTo>
                    <a:pt x="1231" y="1"/>
                    <a:pt x="1126" y="46"/>
                    <a:pt x="1056" y="154"/>
                  </a:cubicBezTo>
                  <a:cubicBezTo>
                    <a:pt x="671" y="706"/>
                    <a:pt x="805" y="1376"/>
                    <a:pt x="855" y="2012"/>
                  </a:cubicBezTo>
                  <a:cubicBezTo>
                    <a:pt x="939" y="2882"/>
                    <a:pt x="303" y="3602"/>
                    <a:pt x="68" y="4422"/>
                  </a:cubicBezTo>
                  <a:cubicBezTo>
                    <a:pt x="1" y="4645"/>
                    <a:pt x="173" y="4783"/>
                    <a:pt x="353" y="4783"/>
                  </a:cubicBezTo>
                  <a:cubicBezTo>
                    <a:pt x="485" y="4783"/>
                    <a:pt x="621" y="4709"/>
                    <a:pt x="671" y="4540"/>
                  </a:cubicBezTo>
                  <a:cubicBezTo>
                    <a:pt x="888" y="3820"/>
                    <a:pt x="1357" y="3217"/>
                    <a:pt x="1474" y="2447"/>
                  </a:cubicBezTo>
                  <a:cubicBezTo>
                    <a:pt x="1575" y="1778"/>
                    <a:pt x="1190" y="1041"/>
                    <a:pt x="1591" y="439"/>
                  </a:cubicBezTo>
                  <a:cubicBezTo>
                    <a:pt x="1750" y="200"/>
                    <a:pt x="1548" y="1"/>
                    <a:pt x="1333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9"/>
            <p:cNvSpPr/>
            <p:nvPr/>
          </p:nvSpPr>
          <p:spPr>
            <a:xfrm>
              <a:off x="4383025" y="1405650"/>
              <a:ext cx="43825" cy="119575"/>
            </a:xfrm>
            <a:custGeom>
              <a:avLst/>
              <a:gdLst/>
              <a:ahLst/>
              <a:cxnLst/>
              <a:rect l="l" t="t" r="r" b="b"/>
              <a:pathLst>
                <a:path w="1753" h="4783" extrusionOk="0">
                  <a:moveTo>
                    <a:pt x="1328" y="0"/>
                  </a:moveTo>
                  <a:cubicBezTo>
                    <a:pt x="1228" y="0"/>
                    <a:pt x="1126" y="44"/>
                    <a:pt x="1057" y="150"/>
                  </a:cubicBezTo>
                  <a:cubicBezTo>
                    <a:pt x="672" y="703"/>
                    <a:pt x="789" y="1372"/>
                    <a:pt x="856" y="2008"/>
                  </a:cubicBezTo>
                  <a:cubicBezTo>
                    <a:pt x="940" y="2879"/>
                    <a:pt x="304" y="3598"/>
                    <a:pt x="69" y="4419"/>
                  </a:cubicBezTo>
                  <a:cubicBezTo>
                    <a:pt x="1" y="4644"/>
                    <a:pt x="178" y="4783"/>
                    <a:pt x="361" y="4783"/>
                  </a:cubicBezTo>
                  <a:cubicBezTo>
                    <a:pt x="491" y="4783"/>
                    <a:pt x="623" y="4712"/>
                    <a:pt x="672" y="4552"/>
                  </a:cubicBezTo>
                  <a:cubicBezTo>
                    <a:pt x="890" y="3816"/>
                    <a:pt x="1341" y="3213"/>
                    <a:pt x="1475" y="2443"/>
                  </a:cubicBezTo>
                  <a:cubicBezTo>
                    <a:pt x="1576" y="1791"/>
                    <a:pt x="1174" y="1037"/>
                    <a:pt x="1593" y="435"/>
                  </a:cubicBezTo>
                  <a:cubicBezTo>
                    <a:pt x="1753" y="206"/>
                    <a:pt x="1545" y="0"/>
                    <a:pt x="1328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9"/>
            <p:cNvSpPr/>
            <p:nvPr/>
          </p:nvSpPr>
          <p:spPr>
            <a:xfrm>
              <a:off x="4383075" y="1347050"/>
              <a:ext cx="65725" cy="72825"/>
            </a:xfrm>
            <a:custGeom>
              <a:avLst/>
              <a:gdLst/>
              <a:ahLst/>
              <a:cxnLst/>
              <a:rect l="l" t="t" r="r" b="b"/>
              <a:pathLst>
                <a:path w="2629" h="2913" extrusionOk="0">
                  <a:moveTo>
                    <a:pt x="184" y="1222"/>
                  </a:moveTo>
                  <a:cubicBezTo>
                    <a:pt x="0" y="1959"/>
                    <a:pt x="369" y="2645"/>
                    <a:pt x="988" y="2779"/>
                  </a:cubicBezTo>
                  <a:cubicBezTo>
                    <a:pt x="1607" y="2913"/>
                    <a:pt x="2260" y="2427"/>
                    <a:pt x="2444" y="1691"/>
                  </a:cubicBezTo>
                  <a:cubicBezTo>
                    <a:pt x="2628" y="971"/>
                    <a:pt x="2260" y="268"/>
                    <a:pt x="1641" y="134"/>
                  </a:cubicBezTo>
                  <a:cubicBezTo>
                    <a:pt x="1005" y="0"/>
                    <a:pt x="352" y="486"/>
                    <a:pt x="184" y="1222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9"/>
            <p:cNvSpPr/>
            <p:nvPr/>
          </p:nvSpPr>
          <p:spPr>
            <a:xfrm>
              <a:off x="4421150" y="1994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9"/>
            <p:cNvSpPr/>
            <p:nvPr/>
          </p:nvSpPr>
          <p:spPr>
            <a:xfrm>
              <a:off x="4410650" y="1411500"/>
              <a:ext cx="44250" cy="119600"/>
            </a:xfrm>
            <a:custGeom>
              <a:avLst/>
              <a:gdLst/>
              <a:ahLst/>
              <a:cxnLst/>
              <a:rect l="l" t="t" r="r" b="b"/>
              <a:pathLst>
                <a:path w="1770" h="4784" extrusionOk="0">
                  <a:moveTo>
                    <a:pt x="1345" y="1"/>
                  </a:moveTo>
                  <a:cubicBezTo>
                    <a:pt x="1244" y="1"/>
                    <a:pt x="1142" y="45"/>
                    <a:pt x="1073" y="151"/>
                  </a:cubicBezTo>
                  <a:cubicBezTo>
                    <a:pt x="688" y="703"/>
                    <a:pt x="806" y="1372"/>
                    <a:pt x="873" y="2009"/>
                  </a:cubicBezTo>
                  <a:cubicBezTo>
                    <a:pt x="939" y="2879"/>
                    <a:pt x="303" y="3599"/>
                    <a:pt x="69" y="4419"/>
                  </a:cubicBezTo>
                  <a:cubicBezTo>
                    <a:pt x="1" y="4644"/>
                    <a:pt x="178" y="4783"/>
                    <a:pt x="361" y="4783"/>
                  </a:cubicBezTo>
                  <a:cubicBezTo>
                    <a:pt x="490" y="4783"/>
                    <a:pt x="623" y="4713"/>
                    <a:pt x="672" y="4553"/>
                  </a:cubicBezTo>
                  <a:cubicBezTo>
                    <a:pt x="889" y="3816"/>
                    <a:pt x="1358" y="3214"/>
                    <a:pt x="1475" y="2444"/>
                  </a:cubicBezTo>
                  <a:cubicBezTo>
                    <a:pt x="1592" y="1791"/>
                    <a:pt x="1191" y="1038"/>
                    <a:pt x="1609" y="435"/>
                  </a:cubicBezTo>
                  <a:cubicBezTo>
                    <a:pt x="1769" y="206"/>
                    <a:pt x="1562" y="1"/>
                    <a:pt x="1345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9"/>
            <p:cNvSpPr/>
            <p:nvPr/>
          </p:nvSpPr>
          <p:spPr>
            <a:xfrm>
              <a:off x="4424450" y="1414425"/>
              <a:ext cx="44675" cy="119600"/>
            </a:xfrm>
            <a:custGeom>
              <a:avLst/>
              <a:gdLst/>
              <a:ahLst/>
              <a:cxnLst/>
              <a:rect l="l" t="t" r="r" b="b"/>
              <a:pathLst>
                <a:path w="1787" h="4784" extrusionOk="0">
                  <a:moveTo>
                    <a:pt x="1357" y="1"/>
                  </a:moveTo>
                  <a:cubicBezTo>
                    <a:pt x="1254" y="1"/>
                    <a:pt x="1148" y="45"/>
                    <a:pt x="1074" y="151"/>
                  </a:cubicBezTo>
                  <a:cubicBezTo>
                    <a:pt x="689" y="720"/>
                    <a:pt x="823" y="1389"/>
                    <a:pt x="873" y="2009"/>
                  </a:cubicBezTo>
                  <a:cubicBezTo>
                    <a:pt x="957" y="2896"/>
                    <a:pt x="321" y="3599"/>
                    <a:pt x="69" y="4419"/>
                  </a:cubicBezTo>
                  <a:cubicBezTo>
                    <a:pt x="1" y="4644"/>
                    <a:pt x="178" y="4783"/>
                    <a:pt x="361" y="4783"/>
                  </a:cubicBezTo>
                  <a:cubicBezTo>
                    <a:pt x="491" y="4783"/>
                    <a:pt x="623" y="4713"/>
                    <a:pt x="672" y="4553"/>
                  </a:cubicBezTo>
                  <a:cubicBezTo>
                    <a:pt x="906" y="3816"/>
                    <a:pt x="1358" y="3214"/>
                    <a:pt x="1492" y="2461"/>
                  </a:cubicBezTo>
                  <a:cubicBezTo>
                    <a:pt x="1593" y="1791"/>
                    <a:pt x="1208" y="1055"/>
                    <a:pt x="1626" y="435"/>
                  </a:cubicBezTo>
                  <a:cubicBezTo>
                    <a:pt x="1786" y="206"/>
                    <a:pt x="1579" y="1"/>
                    <a:pt x="1357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9"/>
            <p:cNvSpPr/>
            <p:nvPr/>
          </p:nvSpPr>
          <p:spPr>
            <a:xfrm>
              <a:off x="4425325" y="1355825"/>
              <a:ext cx="65725" cy="73250"/>
            </a:xfrm>
            <a:custGeom>
              <a:avLst/>
              <a:gdLst/>
              <a:ahLst/>
              <a:cxnLst/>
              <a:rect l="l" t="t" r="r" b="b"/>
              <a:pathLst>
                <a:path w="2629" h="2930" extrusionOk="0">
                  <a:moveTo>
                    <a:pt x="185" y="1223"/>
                  </a:moveTo>
                  <a:cubicBezTo>
                    <a:pt x="1" y="1959"/>
                    <a:pt x="369" y="2662"/>
                    <a:pt x="989" y="2796"/>
                  </a:cubicBezTo>
                  <a:cubicBezTo>
                    <a:pt x="1608" y="2930"/>
                    <a:pt x="2261" y="2445"/>
                    <a:pt x="2445" y="1708"/>
                  </a:cubicBezTo>
                  <a:cubicBezTo>
                    <a:pt x="2629" y="988"/>
                    <a:pt x="2277" y="285"/>
                    <a:pt x="1641" y="151"/>
                  </a:cubicBezTo>
                  <a:cubicBezTo>
                    <a:pt x="1022" y="1"/>
                    <a:pt x="369" y="486"/>
                    <a:pt x="185" y="1223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9"/>
            <p:cNvSpPr/>
            <p:nvPr/>
          </p:nvSpPr>
          <p:spPr>
            <a:xfrm>
              <a:off x="4460475" y="200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4452525" y="1420725"/>
              <a:ext cx="44625" cy="119275"/>
            </a:xfrm>
            <a:custGeom>
              <a:avLst/>
              <a:gdLst/>
              <a:ahLst/>
              <a:cxnLst/>
              <a:rect l="l" t="t" r="r" b="b"/>
              <a:pathLst>
                <a:path w="1785" h="4771" extrusionOk="0">
                  <a:moveTo>
                    <a:pt x="1355" y="0"/>
                  </a:moveTo>
                  <a:cubicBezTo>
                    <a:pt x="1252" y="0"/>
                    <a:pt x="1146" y="44"/>
                    <a:pt x="1072" y="150"/>
                  </a:cubicBezTo>
                  <a:cubicBezTo>
                    <a:pt x="687" y="702"/>
                    <a:pt x="821" y="1372"/>
                    <a:pt x="871" y="1991"/>
                  </a:cubicBezTo>
                  <a:cubicBezTo>
                    <a:pt x="938" y="2878"/>
                    <a:pt x="302" y="3598"/>
                    <a:pt x="68" y="4401"/>
                  </a:cubicBezTo>
                  <a:cubicBezTo>
                    <a:pt x="0" y="4634"/>
                    <a:pt x="167" y="4771"/>
                    <a:pt x="343" y="4771"/>
                  </a:cubicBezTo>
                  <a:cubicBezTo>
                    <a:pt x="471" y="4771"/>
                    <a:pt x="604" y="4698"/>
                    <a:pt x="654" y="4535"/>
                  </a:cubicBezTo>
                  <a:cubicBezTo>
                    <a:pt x="888" y="3816"/>
                    <a:pt x="1357" y="3213"/>
                    <a:pt x="1474" y="2443"/>
                  </a:cubicBezTo>
                  <a:cubicBezTo>
                    <a:pt x="1591" y="1790"/>
                    <a:pt x="1206" y="1037"/>
                    <a:pt x="1625" y="434"/>
                  </a:cubicBezTo>
                  <a:cubicBezTo>
                    <a:pt x="1785" y="205"/>
                    <a:pt x="1577" y="0"/>
                    <a:pt x="1355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4466300" y="1423650"/>
              <a:ext cx="45075" cy="119575"/>
            </a:xfrm>
            <a:custGeom>
              <a:avLst/>
              <a:gdLst/>
              <a:ahLst/>
              <a:cxnLst/>
              <a:rect l="l" t="t" r="r" b="b"/>
              <a:pathLst>
                <a:path w="1803" h="4783" extrusionOk="0">
                  <a:moveTo>
                    <a:pt x="1373" y="0"/>
                  </a:moveTo>
                  <a:cubicBezTo>
                    <a:pt x="1270" y="0"/>
                    <a:pt x="1164" y="44"/>
                    <a:pt x="1090" y="150"/>
                  </a:cubicBezTo>
                  <a:cubicBezTo>
                    <a:pt x="705" y="702"/>
                    <a:pt x="823" y="1372"/>
                    <a:pt x="873" y="2008"/>
                  </a:cubicBezTo>
                  <a:cubicBezTo>
                    <a:pt x="956" y="2895"/>
                    <a:pt x="320" y="3598"/>
                    <a:pt x="69" y="4418"/>
                  </a:cubicBezTo>
                  <a:cubicBezTo>
                    <a:pt x="1" y="4643"/>
                    <a:pt x="178" y="4783"/>
                    <a:pt x="361" y="4783"/>
                  </a:cubicBezTo>
                  <a:cubicBezTo>
                    <a:pt x="491" y="4783"/>
                    <a:pt x="623" y="4712"/>
                    <a:pt x="672" y="4552"/>
                  </a:cubicBezTo>
                  <a:cubicBezTo>
                    <a:pt x="889" y="3816"/>
                    <a:pt x="1358" y="3213"/>
                    <a:pt x="1492" y="2460"/>
                  </a:cubicBezTo>
                  <a:cubicBezTo>
                    <a:pt x="1609" y="1790"/>
                    <a:pt x="1208" y="1054"/>
                    <a:pt x="1643" y="435"/>
                  </a:cubicBezTo>
                  <a:cubicBezTo>
                    <a:pt x="1803" y="206"/>
                    <a:pt x="1595" y="0"/>
                    <a:pt x="1373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9"/>
            <p:cNvSpPr/>
            <p:nvPr/>
          </p:nvSpPr>
          <p:spPr>
            <a:xfrm>
              <a:off x="4467600" y="1365025"/>
              <a:ext cx="65725" cy="73275"/>
            </a:xfrm>
            <a:custGeom>
              <a:avLst/>
              <a:gdLst/>
              <a:ahLst/>
              <a:cxnLst/>
              <a:rect l="l" t="t" r="r" b="b"/>
              <a:pathLst>
                <a:path w="2629" h="2931" extrusionOk="0">
                  <a:moveTo>
                    <a:pt x="185" y="1223"/>
                  </a:moveTo>
                  <a:cubicBezTo>
                    <a:pt x="1" y="1943"/>
                    <a:pt x="352" y="2646"/>
                    <a:pt x="971" y="2796"/>
                  </a:cubicBezTo>
                  <a:cubicBezTo>
                    <a:pt x="1607" y="2930"/>
                    <a:pt x="2260" y="2445"/>
                    <a:pt x="2444" y="1708"/>
                  </a:cubicBezTo>
                  <a:cubicBezTo>
                    <a:pt x="2628" y="989"/>
                    <a:pt x="2277" y="285"/>
                    <a:pt x="1641" y="152"/>
                  </a:cubicBezTo>
                  <a:cubicBezTo>
                    <a:pt x="1022" y="1"/>
                    <a:pt x="369" y="486"/>
                    <a:pt x="185" y="1223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9"/>
            <p:cNvSpPr/>
            <p:nvPr/>
          </p:nvSpPr>
          <p:spPr>
            <a:xfrm>
              <a:off x="4499400" y="2009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9"/>
            <p:cNvSpPr/>
            <p:nvPr/>
          </p:nvSpPr>
          <p:spPr>
            <a:xfrm>
              <a:off x="4493950" y="1429925"/>
              <a:ext cx="45050" cy="119300"/>
            </a:xfrm>
            <a:custGeom>
              <a:avLst/>
              <a:gdLst/>
              <a:ahLst/>
              <a:cxnLst/>
              <a:rect l="l" t="t" r="r" b="b"/>
              <a:pathLst>
                <a:path w="1802" h="4772" extrusionOk="0">
                  <a:moveTo>
                    <a:pt x="1385" y="0"/>
                  </a:moveTo>
                  <a:cubicBezTo>
                    <a:pt x="1284" y="0"/>
                    <a:pt x="1180" y="44"/>
                    <a:pt x="1106" y="150"/>
                  </a:cubicBezTo>
                  <a:cubicBezTo>
                    <a:pt x="721" y="702"/>
                    <a:pt x="838" y="1372"/>
                    <a:pt x="888" y="2008"/>
                  </a:cubicBezTo>
                  <a:cubicBezTo>
                    <a:pt x="955" y="2878"/>
                    <a:pt x="319" y="3598"/>
                    <a:pt x="68" y="4402"/>
                  </a:cubicBezTo>
                  <a:cubicBezTo>
                    <a:pt x="0" y="4634"/>
                    <a:pt x="173" y="4771"/>
                    <a:pt x="354" y="4771"/>
                  </a:cubicBezTo>
                  <a:cubicBezTo>
                    <a:pt x="485" y="4771"/>
                    <a:pt x="621" y="4698"/>
                    <a:pt x="671" y="4536"/>
                  </a:cubicBezTo>
                  <a:cubicBezTo>
                    <a:pt x="888" y="3816"/>
                    <a:pt x="1374" y="3213"/>
                    <a:pt x="1491" y="2460"/>
                  </a:cubicBezTo>
                  <a:cubicBezTo>
                    <a:pt x="1608" y="1790"/>
                    <a:pt x="1223" y="1037"/>
                    <a:pt x="1641" y="435"/>
                  </a:cubicBezTo>
                  <a:cubicBezTo>
                    <a:pt x="1802" y="206"/>
                    <a:pt x="1602" y="0"/>
                    <a:pt x="1385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9"/>
            <p:cNvSpPr/>
            <p:nvPr/>
          </p:nvSpPr>
          <p:spPr>
            <a:xfrm>
              <a:off x="4507725" y="1433125"/>
              <a:ext cx="45550" cy="119300"/>
            </a:xfrm>
            <a:custGeom>
              <a:avLst/>
              <a:gdLst/>
              <a:ahLst/>
              <a:cxnLst/>
              <a:rect l="l" t="t" r="r" b="b"/>
              <a:pathLst>
                <a:path w="1822" h="4772" extrusionOk="0">
                  <a:moveTo>
                    <a:pt x="1387" y="1"/>
                  </a:moveTo>
                  <a:cubicBezTo>
                    <a:pt x="1289" y="1"/>
                    <a:pt x="1191" y="42"/>
                    <a:pt x="1124" y="139"/>
                  </a:cubicBezTo>
                  <a:cubicBezTo>
                    <a:pt x="722" y="708"/>
                    <a:pt x="856" y="1378"/>
                    <a:pt x="890" y="1997"/>
                  </a:cubicBezTo>
                  <a:cubicBezTo>
                    <a:pt x="957" y="2884"/>
                    <a:pt x="320" y="3587"/>
                    <a:pt x="69" y="4408"/>
                  </a:cubicBezTo>
                  <a:cubicBezTo>
                    <a:pt x="1" y="4633"/>
                    <a:pt x="178" y="4772"/>
                    <a:pt x="361" y="4772"/>
                  </a:cubicBezTo>
                  <a:cubicBezTo>
                    <a:pt x="491" y="4772"/>
                    <a:pt x="623" y="4701"/>
                    <a:pt x="672" y="4541"/>
                  </a:cubicBezTo>
                  <a:cubicBezTo>
                    <a:pt x="906" y="3805"/>
                    <a:pt x="1375" y="3219"/>
                    <a:pt x="1509" y="2449"/>
                  </a:cubicBezTo>
                  <a:cubicBezTo>
                    <a:pt x="1626" y="1796"/>
                    <a:pt x="1241" y="1043"/>
                    <a:pt x="1660" y="441"/>
                  </a:cubicBezTo>
                  <a:cubicBezTo>
                    <a:pt x="1822" y="209"/>
                    <a:pt x="1607" y="1"/>
                    <a:pt x="1387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9"/>
            <p:cNvSpPr/>
            <p:nvPr/>
          </p:nvSpPr>
          <p:spPr>
            <a:xfrm>
              <a:off x="4509875" y="1374650"/>
              <a:ext cx="65725" cy="72850"/>
            </a:xfrm>
            <a:custGeom>
              <a:avLst/>
              <a:gdLst/>
              <a:ahLst/>
              <a:cxnLst/>
              <a:rect l="l" t="t" r="r" b="b"/>
              <a:pathLst>
                <a:path w="2629" h="2914" extrusionOk="0">
                  <a:moveTo>
                    <a:pt x="184" y="1206"/>
                  </a:moveTo>
                  <a:cubicBezTo>
                    <a:pt x="0" y="1943"/>
                    <a:pt x="352" y="2646"/>
                    <a:pt x="971" y="2780"/>
                  </a:cubicBezTo>
                  <a:cubicBezTo>
                    <a:pt x="1590" y="2913"/>
                    <a:pt x="2243" y="2445"/>
                    <a:pt x="2427" y="1708"/>
                  </a:cubicBezTo>
                  <a:cubicBezTo>
                    <a:pt x="2628" y="988"/>
                    <a:pt x="2277" y="269"/>
                    <a:pt x="1657" y="135"/>
                  </a:cubicBezTo>
                  <a:cubicBezTo>
                    <a:pt x="1021" y="1"/>
                    <a:pt x="368" y="470"/>
                    <a:pt x="184" y="1206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9"/>
            <p:cNvSpPr/>
            <p:nvPr/>
          </p:nvSpPr>
          <p:spPr>
            <a:xfrm>
              <a:off x="4538325" y="2016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4535350" y="1439400"/>
              <a:ext cx="45975" cy="119300"/>
            </a:xfrm>
            <a:custGeom>
              <a:avLst/>
              <a:gdLst/>
              <a:ahLst/>
              <a:cxnLst/>
              <a:rect l="l" t="t" r="r" b="b"/>
              <a:pathLst>
                <a:path w="1839" h="4772" extrusionOk="0">
                  <a:moveTo>
                    <a:pt x="1398" y="1"/>
                  </a:moveTo>
                  <a:cubicBezTo>
                    <a:pt x="1298" y="1"/>
                    <a:pt x="1196" y="42"/>
                    <a:pt x="1124" y="139"/>
                  </a:cubicBezTo>
                  <a:cubicBezTo>
                    <a:pt x="739" y="708"/>
                    <a:pt x="856" y="1378"/>
                    <a:pt x="906" y="1997"/>
                  </a:cubicBezTo>
                  <a:cubicBezTo>
                    <a:pt x="973" y="2884"/>
                    <a:pt x="320" y="3587"/>
                    <a:pt x="69" y="4408"/>
                  </a:cubicBezTo>
                  <a:cubicBezTo>
                    <a:pt x="1" y="4633"/>
                    <a:pt x="178" y="4772"/>
                    <a:pt x="361" y="4772"/>
                  </a:cubicBezTo>
                  <a:cubicBezTo>
                    <a:pt x="491" y="4772"/>
                    <a:pt x="623" y="4702"/>
                    <a:pt x="672" y="4542"/>
                  </a:cubicBezTo>
                  <a:cubicBezTo>
                    <a:pt x="906" y="3805"/>
                    <a:pt x="1375" y="3219"/>
                    <a:pt x="1509" y="2449"/>
                  </a:cubicBezTo>
                  <a:cubicBezTo>
                    <a:pt x="1626" y="1796"/>
                    <a:pt x="1241" y="1043"/>
                    <a:pt x="1676" y="441"/>
                  </a:cubicBezTo>
                  <a:cubicBezTo>
                    <a:pt x="1838" y="209"/>
                    <a:pt x="1623" y="1"/>
                    <a:pt x="1398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9"/>
            <p:cNvSpPr/>
            <p:nvPr/>
          </p:nvSpPr>
          <p:spPr>
            <a:xfrm>
              <a:off x="4549325" y="1442575"/>
              <a:ext cx="45800" cy="119450"/>
            </a:xfrm>
            <a:custGeom>
              <a:avLst/>
              <a:gdLst/>
              <a:ahLst/>
              <a:cxnLst/>
              <a:rect l="l" t="t" r="r" b="b"/>
              <a:pathLst>
                <a:path w="1832" h="4778" extrusionOk="0">
                  <a:moveTo>
                    <a:pt x="1405" y="0"/>
                  </a:moveTo>
                  <a:cubicBezTo>
                    <a:pt x="1307" y="0"/>
                    <a:pt x="1206" y="43"/>
                    <a:pt x="1134" y="146"/>
                  </a:cubicBezTo>
                  <a:cubicBezTo>
                    <a:pt x="732" y="699"/>
                    <a:pt x="866" y="1368"/>
                    <a:pt x="899" y="2004"/>
                  </a:cubicBezTo>
                  <a:cubicBezTo>
                    <a:pt x="966" y="2891"/>
                    <a:pt x="330" y="3594"/>
                    <a:pt x="79" y="4398"/>
                  </a:cubicBezTo>
                  <a:cubicBezTo>
                    <a:pt x="1" y="4634"/>
                    <a:pt x="176" y="4778"/>
                    <a:pt x="358" y="4778"/>
                  </a:cubicBezTo>
                  <a:cubicBezTo>
                    <a:pt x="486" y="4778"/>
                    <a:pt x="617" y="4707"/>
                    <a:pt x="665" y="4548"/>
                  </a:cubicBezTo>
                  <a:cubicBezTo>
                    <a:pt x="899" y="3812"/>
                    <a:pt x="1368" y="3226"/>
                    <a:pt x="1519" y="2456"/>
                  </a:cubicBezTo>
                  <a:cubicBezTo>
                    <a:pt x="1636" y="1803"/>
                    <a:pt x="1251" y="1050"/>
                    <a:pt x="1669" y="448"/>
                  </a:cubicBezTo>
                  <a:cubicBezTo>
                    <a:pt x="1832" y="216"/>
                    <a:pt x="1625" y="0"/>
                    <a:pt x="1405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9"/>
            <p:cNvSpPr/>
            <p:nvPr/>
          </p:nvSpPr>
          <p:spPr>
            <a:xfrm>
              <a:off x="4551700" y="1383875"/>
              <a:ext cx="65725" cy="73250"/>
            </a:xfrm>
            <a:custGeom>
              <a:avLst/>
              <a:gdLst/>
              <a:ahLst/>
              <a:cxnLst/>
              <a:rect l="l" t="t" r="r" b="b"/>
              <a:pathLst>
                <a:path w="2629" h="2930" extrusionOk="0">
                  <a:moveTo>
                    <a:pt x="202" y="1205"/>
                  </a:moveTo>
                  <a:cubicBezTo>
                    <a:pt x="1" y="1942"/>
                    <a:pt x="352" y="2645"/>
                    <a:pt x="972" y="2796"/>
                  </a:cubicBezTo>
                  <a:cubicBezTo>
                    <a:pt x="1591" y="2929"/>
                    <a:pt x="2244" y="2461"/>
                    <a:pt x="2445" y="1724"/>
                  </a:cubicBezTo>
                  <a:cubicBezTo>
                    <a:pt x="2629" y="1004"/>
                    <a:pt x="2294" y="301"/>
                    <a:pt x="1658" y="151"/>
                  </a:cubicBezTo>
                  <a:cubicBezTo>
                    <a:pt x="1039" y="0"/>
                    <a:pt x="386" y="486"/>
                    <a:pt x="202" y="1205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9"/>
            <p:cNvSpPr/>
            <p:nvPr/>
          </p:nvSpPr>
          <p:spPr>
            <a:xfrm>
              <a:off x="4577250" y="2023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9"/>
            <p:cNvSpPr/>
            <p:nvPr/>
          </p:nvSpPr>
          <p:spPr>
            <a:xfrm>
              <a:off x="4576775" y="1449175"/>
              <a:ext cx="46350" cy="119150"/>
            </a:xfrm>
            <a:custGeom>
              <a:avLst/>
              <a:gdLst/>
              <a:ahLst/>
              <a:cxnLst/>
              <a:rect l="l" t="t" r="r" b="b"/>
              <a:pathLst>
                <a:path w="1854" h="4766" extrusionOk="0">
                  <a:moveTo>
                    <a:pt x="1423" y="0"/>
                  </a:moveTo>
                  <a:cubicBezTo>
                    <a:pt x="1321" y="0"/>
                    <a:pt x="1215" y="44"/>
                    <a:pt x="1141" y="150"/>
                  </a:cubicBezTo>
                  <a:cubicBezTo>
                    <a:pt x="756" y="702"/>
                    <a:pt x="873" y="1372"/>
                    <a:pt x="906" y="1991"/>
                  </a:cubicBezTo>
                  <a:cubicBezTo>
                    <a:pt x="973" y="2878"/>
                    <a:pt x="337" y="3581"/>
                    <a:pt x="69" y="4402"/>
                  </a:cubicBezTo>
                  <a:cubicBezTo>
                    <a:pt x="1" y="4627"/>
                    <a:pt x="178" y="4766"/>
                    <a:pt x="361" y="4766"/>
                  </a:cubicBezTo>
                  <a:cubicBezTo>
                    <a:pt x="491" y="4766"/>
                    <a:pt x="623" y="4696"/>
                    <a:pt x="672" y="4536"/>
                  </a:cubicBezTo>
                  <a:cubicBezTo>
                    <a:pt x="906" y="3799"/>
                    <a:pt x="1375" y="3213"/>
                    <a:pt x="1525" y="2443"/>
                  </a:cubicBezTo>
                  <a:cubicBezTo>
                    <a:pt x="1643" y="1790"/>
                    <a:pt x="1258" y="1037"/>
                    <a:pt x="1693" y="435"/>
                  </a:cubicBezTo>
                  <a:cubicBezTo>
                    <a:pt x="1853" y="206"/>
                    <a:pt x="1646" y="0"/>
                    <a:pt x="1423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9"/>
            <p:cNvSpPr/>
            <p:nvPr/>
          </p:nvSpPr>
          <p:spPr>
            <a:xfrm>
              <a:off x="4590725" y="1452375"/>
              <a:ext cx="46250" cy="119150"/>
            </a:xfrm>
            <a:custGeom>
              <a:avLst/>
              <a:gdLst/>
              <a:ahLst/>
              <a:cxnLst/>
              <a:rect l="l" t="t" r="r" b="b"/>
              <a:pathLst>
                <a:path w="1850" h="4766" extrusionOk="0">
                  <a:moveTo>
                    <a:pt x="1422" y="1"/>
                  </a:moveTo>
                  <a:cubicBezTo>
                    <a:pt x="1324" y="1"/>
                    <a:pt x="1224" y="42"/>
                    <a:pt x="1152" y="139"/>
                  </a:cubicBezTo>
                  <a:cubicBezTo>
                    <a:pt x="750" y="692"/>
                    <a:pt x="867" y="1378"/>
                    <a:pt x="917" y="1997"/>
                  </a:cubicBezTo>
                  <a:cubicBezTo>
                    <a:pt x="967" y="2884"/>
                    <a:pt x="331" y="3587"/>
                    <a:pt x="80" y="4391"/>
                  </a:cubicBezTo>
                  <a:cubicBezTo>
                    <a:pt x="1" y="4620"/>
                    <a:pt x="181" y="4766"/>
                    <a:pt x="366" y="4766"/>
                  </a:cubicBezTo>
                  <a:cubicBezTo>
                    <a:pt x="491" y="4766"/>
                    <a:pt x="619" y="4698"/>
                    <a:pt x="666" y="4541"/>
                  </a:cubicBezTo>
                  <a:cubicBezTo>
                    <a:pt x="901" y="3805"/>
                    <a:pt x="1386" y="3219"/>
                    <a:pt x="1520" y="2449"/>
                  </a:cubicBezTo>
                  <a:cubicBezTo>
                    <a:pt x="1637" y="1796"/>
                    <a:pt x="1269" y="1043"/>
                    <a:pt x="1687" y="440"/>
                  </a:cubicBezTo>
                  <a:cubicBezTo>
                    <a:pt x="1850" y="209"/>
                    <a:pt x="1642" y="1"/>
                    <a:pt x="1422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9"/>
            <p:cNvSpPr/>
            <p:nvPr/>
          </p:nvSpPr>
          <p:spPr>
            <a:xfrm>
              <a:off x="4593975" y="1393900"/>
              <a:ext cx="65725" cy="72850"/>
            </a:xfrm>
            <a:custGeom>
              <a:avLst/>
              <a:gdLst/>
              <a:ahLst/>
              <a:cxnLst/>
              <a:rect l="l" t="t" r="r" b="b"/>
              <a:pathLst>
                <a:path w="2629" h="2914" extrusionOk="0">
                  <a:moveTo>
                    <a:pt x="185" y="1189"/>
                  </a:moveTo>
                  <a:cubicBezTo>
                    <a:pt x="1" y="1926"/>
                    <a:pt x="335" y="2629"/>
                    <a:pt x="955" y="2779"/>
                  </a:cubicBezTo>
                  <a:cubicBezTo>
                    <a:pt x="1574" y="2913"/>
                    <a:pt x="2227" y="2445"/>
                    <a:pt x="2428" y="1725"/>
                  </a:cubicBezTo>
                  <a:cubicBezTo>
                    <a:pt x="2629" y="988"/>
                    <a:pt x="2277" y="285"/>
                    <a:pt x="1658" y="135"/>
                  </a:cubicBezTo>
                  <a:cubicBezTo>
                    <a:pt x="1038" y="1"/>
                    <a:pt x="386" y="470"/>
                    <a:pt x="185" y="1189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4616575" y="203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9"/>
            <p:cNvSpPr/>
            <p:nvPr/>
          </p:nvSpPr>
          <p:spPr>
            <a:xfrm>
              <a:off x="4618200" y="1458900"/>
              <a:ext cx="46800" cy="119050"/>
            </a:xfrm>
            <a:custGeom>
              <a:avLst/>
              <a:gdLst/>
              <a:ahLst/>
              <a:cxnLst/>
              <a:rect l="l" t="t" r="r" b="b"/>
              <a:pathLst>
                <a:path w="1872" h="4762" extrusionOk="0">
                  <a:moveTo>
                    <a:pt x="1440" y="0"/>
                  </a:moveTo>
                  <a:cubicBezTo>
                    <a:pt x="1339" y="0"/>
                    <a:pt x="1235" y="43"/>
                    <a:pt x="1157" y="146"/>
                  </a:cubicBezTo>
                  <a:cubicBezTo>
                    <a:pt x="772" y="698"/>
                    <a:pt x="890" y="1368"/>
                    <a:pt x="923" y="2004"/>
                  </a:cubicBezTo>
                  <a:cubicBezTo>
                    <a:pt x="973" y="2874"/>
                    <a:pt x="337" y="3577"/>
                    <a:pt x="69" y="4398"/>
                  </a:cubicBezTo>
                  <a:cubicBezTo>
                    <a:pt x="1" y="4623"/>
                    <a:pt x="178" y="4762"/>
                    <a:pt x="361" y="4762"/>
                  </a:cubicBezTo>
                  <a:cubicBezTo>
                    <a:pt x="491" y="4762"/>
                    <a:pt x="623" y="4691"/>
                    <a:pt x="672" y="4532"/>
                  </a:cubicBezTo>
                  <a:cubicBezTo>
                    <a:pt x="906" y="3812"/>
                    <a:pt x="1392" y="3226"/>
                    <a:pt x="1526" y="2456"/>
                  </a:cubicBezTo>
                  <a:cubicBezTo>
                    <a:pt x="1643" y="1803"/>
                    <a:pt x="1275" y="1050"/>
                    <a:pt x="1710" y="447"/>
                  </a:cubicBezTo>
                  <a:cubicBezTo>
                    <a:pt x="1872" y="216"/>
                    <a:pt x="1665" y="0"/>
                    <a:pt x="1440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9"/>
            <p:cNvSpPr/>
            <p:nvPr/>
          </p:nvSpPr>
          <p:spPr>
            <a:xfrm>
              <a:off x="4632200" y="1462250"/>
              <a:ext cx="46625" cy="119050"/>
            </a:xfrm>
            <a:custGeom>
              <a:avLst/>
              <a:gdLst/>
              <a:ahLst/>
              <a:cxnLst/>
              <a:rect l="l" t="t" r="r" b="b"/>
              <a:pathLst>
                <a:path w="1865" h="4762" extrusionOk="0">
                  <a:moveTo>
                    <a:pt x="1438" y="0"/>
                  </a:moveTo>
                  <a:cubicBezTo>
                    <a:pt x="1339" y="0"/>
                    <a:pt x="1239" y="43"/>
                    <a:pt x="1166" y="146"/>
                  </a:cubicBezTo>
                  <a:cubicBezTo>
                    <a:pt x="765" y="698"/>
                    <a:pt x="882" y="1368"/>
                    <a:pt x="915" y="2004"/>
                  </a:cubicBezTo>
                  <a:cubicBezTo>
                    <a:pt x="982" y="2874"/>
                    <a:pt x="330" y="3577"/>
                    <a:pt x="78" y="4398"/>
                  </a:cubicBezTo>
                  <a:cubicBezTo>
                    <a:pt x="0" y="4623"/>
                    <a:pt x="174" y="4762"/>
                    <a:pt x="354" y="4762"/>
                  </a:cubicBezTo>
                  <a:cubicBezTo>
                    <a:pt x="483" y="4762"/>
                    <a:pt x="616" y="4691"/>
                    <a:pt x="664" y="4531"/>
                  </a:cubicBezTo>
                  <a:cubicBezTo>
                    <a:pt x="899" y="3812"/>
                    <a:pt x="1384" y="3226"/>
                    <a:pt x="1518" y="2456"/>
                  </a:cubicBezTo>
                  <a:cubicBezTo>
                    <a:pt x="1652" y="1803"/>
                    <a:pt x="1267" y="1050"/>
                    <a:pt x="1702" y="447"/>
                  </a:cubicBezTo>
                  <a:cubicBezTo>
                    <a:pt x="1864" y="216"/>
                    <a:pt x="1658" y="0"/>
                    <a:pt x="1438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9"/>
            <p:cNvSpPr/>
            <p:nvPr/>
          </p:nvSpPr>
          <p:spPr>
            <a:xfrm>
              <a:off x="4635825" y="1403525"/>
              <a:ext cx="65725" cy="73275"/>
            </a:xfrm>
            <a:custGeom>
              <a:avLst/>
              <a:gdLst/>
              <a:ahLst/>
              <a:cxnLst/>
              <a:rect l="l" t="t" r="r" b="b"/>
              <a:pathLst>
                <a:path w="2629" h="2931" extrusionOk="0">
                  <a:moveTo>
                    <a:pt x="185" y="1206"/>
                  </a:moveTo>
                  <a:cubicBezTo>
                    <a:pt x="0" y="1926"/>
                    <a:pt x="335" y="2646"/>
                    <a:pt x="955" y="2779"/>
                  </a:cubicBezTo>
                  <a:cubicBezTo>
                    <a:pt x="1574" y="2930"/>
                    <a:pt x="2227" y="2461"/>
                    <a:pt x="2428" y="1742"/>
                  </a:cubicBezTo>
                  <a:cubicBezTo>
                    <a:pt x="2628" y="1022"/>
                    <a:pt x="2294" y="302"/>
                    <a:pt x="1674" y="152"/>
                  </a:cubicBezTo>
                  <a:cubicBezTo>
                    <a:pt x="1055" y="1"/>
                    <a:pt x="385" y="470"/>
                    <a:pt x="185" y="1206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9"/>
            <p:cNvSpPr/>
            <p:nvPr/>
          </p:nvSpPr>
          <p:spPr>
            <a:xfrm>
              <a:off x="4655500" y="203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9"/>
            <p:cNvSpPr/>
            <p:nvPr/>
          </p:nvSpPr>
          <p:spPr>
            <a:xfrm>
              <a:off x="4659625" y="1468925"/>
              <a:ext cx="47100" cy="119050"/>
            </a:xfrm>
            <a:custGeom>
              <a:avLst/>
              <a:gdLst/>
              <a:ahLst/>
              <a:cxnLst/>
              <a:rect l="l" t="t" r="r" b="b"/>
              <a:pathLst>
                <a:path w="1884" h="4762" extrusionOk="0">
                  <a:moveTo>
                    <a:pt x="1456" y="1"/>
                  </a:moveTo>
                  <a:cubicBezTo>
                    <a:pt x="1356" y="1"/>
                    <a:pt x="1252" y="44"/>
                    <a:pt x="1174" y="147"/>
                  </a:cubicBezTo>
                  <a:cubicBezTo>
                    <a:pt x="789" y="699"/>
                    <a:pt x="890" y="1369"/>
                    <a:pt x="923" y="1988"/>
                  </a:cubicBezTo>
                  <a:cubicBezTo>
                    <a:pt x="973" y="2875"/>
                    <a:pt x="337" y="3578"/>
                    <a:pt x="69" y="4382"/>
                  </a:cubicBezTo>
                  <a:cubicBezTo>
                    <a:pt x="1" y="4618"/>
                    <a:pt x="175" y="4761"/>
                    <a:pt x="357" y="4761"/>
                  </a:cubicBezTo>
                  <a:cubicBezTo>
                    <a:pt x="485" y="4761"/>
                    <a:pt x="617" y="4691"/>
                    <a:pt x="672" y="4532"/>
                  </a:cubicBezTo>
                  <a:cubicBezTo>
                    <a:pt x="906" y="3812"/>
                    <a:pt x="1392" y="3227"/>
                    <a:pt x="1526" y="2457"/>
                  </a:cubicBezTo>
                  <a:cubicBezTo>
                    <a:pt x="1660" y="1804"/>
                    <a:pt x="1291" y="1051"/>
                    <a:pt x="1710" y="448"/>
                  </a:cubicBezTo>
                  <a:cubicBezTo>
                    <a:pt x="1884" y="216"/>
                    <a:pt x="1681" y="1"/>
                    <a:pt x="1456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9"/>
            <p:cNvSpPr/>
            <p:nvPr/>
          </p:nvSpPr>
          <p:spPr>
            <a:xfrm>
              <a:off x="4673425" y="1472475"/>
              <a:ext cx="47250" cy="118850"/>
            </a:xfrm>
            <a:custGeom>
              <a:avLst/>
              <a:gdLst/>
              <a:ahLst/>
              <a:cxnLst/>
              <a:rect l="l" t="t" r="r" b="b"/>
              <a:pathLst>
                <a:path w="1890" h="4754" extrusionOk="0">
                  <a:moveTo>
                    <a:pt x="1461" y="0"/>
                  </a:moveTo>
                  <a:cubicBezTo>
                    <a:pt x="1364" y="0"/>
                    <a:pt x="1263" y="41"/>
                    <a:pt x="1191" y="139"/>
                  </a:cubicBezTo>
                  <a:cubicBezTo>
                    <a:pt x="790" y="691"/>
                    <a:pt x="907" y="1361"/>
                    <a:pt x="940" y="1997"/>
                  </a:cubicBezTo>
                  <a:cubicBezTo>
                    <a:pt x="990" y="2867"/>
                    <a:pt x="338" y="3570"/>
                    <a:pt x="70" y="4374"/>
                  </a:cubicBezTo>
                  <a:cubicBezTo>
                    <a:pt x="1" y="4610"/>
                    <a:pt x="175" y="4753"/>
                    <a:pt x="358" y="4753"/>
                  </a:cubicBezTo>
                  <a:cubicBezTo>
                    <a:pt x="485" y="4753"/>
                    <a:pt x="617" y="4683"/>
                    <a:pt x="672" y="4524"/>
                  </a:cubicBezTo>
                  <a:cubicBezTo>
                    <a:pt x="907" y="3804"/>
                    <a:pt x="1392" y="3219"/>
                    <a:pt x="1543" y="2449"/>
                  </a:cubicBezTo>
                  <a:cubicBezTo>
                    <a:pt x="1660" y="1796"/>
                    <a:pt x="1292" y="1043"/>
                    <a:pt x="1727" y="440"/>
                  </a:cubicBezTo>
                  <a:cubicBezTo>
                    <a:pt x="1889" y="208"/>
                    <a:pt x="1682" y="0"/>
                    <a:pt x="1461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9"/>
            <p:cNvSpPr/>
            <p:nvPr/>
          </p:nvSpPr>
          <p:spPr>
            <a:xfrm>
              <a:off x="4677675" y="1413575"/>
              <a:ext cx="65725" cy="73250"/>
            </a:xfrm>
            <a:custGeom>
              <a:avLst/>
              <a:gdLst/>
              <a:ahLst/>
              <a:cxnLst/>
              <a:rect l="l" t="t" r="r" b="b"/>
              <a:pathLst>
                <a:path w="2629" h="2930" extrusionOk="0">
                  <a:moveTo>
                    <a:pt x="201" y="1206"/>
                  </a:moveTo>
                  <a:cubicBezTo>
                    <a:pt x="0" y="1926"/>
                    <a:pt x="335" y="2645"/>
                    <a:pt x="954" y="2796"/>
                  </a:cubicBezTo>
                  <a:cubicBezTo>
                    <a:pt x="1574" y="2930"/>
                    <a:pt x="2226" y="2478"/>
                    <a:pt x="2427" y="1741"/>
                  </a:cubicBezTo>
                  <a:cubicBezTo>
                    <a:pt x="2628" y="1022"/>
                    <a:pt x="2293" y="319"/>
                    <a:pt x="1674" y="151"/>
                  </a:cubicBezTo>
                  <a:cubicBezTo>
                    <a:pt x="1055" y="1"/>
                    <a:pt x="385" y="469"/>
                    <a:pt x="201" y="1206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9"/>
            <p:cNvSpPr/>
            <p:nvPr/>
          </p:nvSpPr>
          <p:spPr>
            <a:xfrm>
              <a:off x="4694400" y="2045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9"/>
            <p:cNvSpPr/>
            <p:nvPr/>
          </p:nvSpPr>
          <p:spPr>
            <a:xfrm>
              <a:off x="4700800" y="1479250"/>
              <a:ext cx="47525" cy="118775"/>
            </a:xfrm>
            <a:custGeom>
              <a:avLst/>
              <a:gdLst/>
              <a:ahLst/>
              <a:cxnLst/>
              <a:rect l="l" t="t" r="r" b="b"/>
              <a:pathLst>
                <a:path w="1901" h="4751" extrusionOk="0">
                  <a:moveTo>
                    <a:pt x="1463" y="1"/>
                  </a:moveTo>
                  <a:cubicBezTo>
                    <a:pt x="1368" y="1"/>
                    <a:pt x="1271" y="40"/>
                    <a:pt x="1201" y="135"/>
                  </a:cubicBezTo>
                  <a:cubicBezTo>
                    <a:pt x="799" y="688"/>
                    <a:pt x="917" y="1357"/>
                    <a:pt x="950" y="1993"/>
                  </a:cubicBezTo>
                  <a:cubicBezTo>
                    <a:pt x="983" y="2881"/>
                    <a:pt x="347" y="3567"/>
                    <a:pt x="80" y="4370"/>
                  </a:cubicBezTo>
                  <a:cubicBezTo>
                    <a:pt x="1" y="4607"/>
                    <a:pt x="177" y="4750"/>
                    <a:pt x="359" y="4750"/>
                  </a:cubicBezTo>
                  <a:cubicBezTo>
                    <a:pt x="486" y="4750"/>
                    <a:pt x="617" y="4680"/>
                    <a:pt x="665" y="4521"/>
                  </a:cubicBezTo>
                  <a:cubicBezTo>
                    <a:pt x="917" y="3801"/>
                    <a:pt x="1402" y="3215"/>
                    <a:pt x="1536" y="2462"/>
                  </a:cubicBezTo>
                  <a:cubicBezTo>
                    <a:pt x="1670" y="1793"/>
                    <a:pt x="1301" y="1039"/>
                    <a:pt x="1737" y="454"/>
                  </a:cubicBezTo>
                  <a:cubicBezTo>
                    <a:pt x="1901" y="219"/>
                    <a:pt x="1687" y="1"/>
                    <a:pt x="1463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9"/>
            <p:cNvSpPr/>
            <p:nvPr/>
          </p:nvSpPr>
          <p:spPr>
            <a:xfrm>
              <a:off x="4714625" y="1482750"/>
              <a:ext cx="47750" cy="118650"/>
            </a:xfrm>
            <a:custGeom>
              <a:avLst/>
              <a:gdLst/>
              <a:ahLst/>
              <a:cxnLst/>
              <a:rect l="l" t="t" r="r" b="b"/>
              <a:pathLst>
                <a:path w="1910" h="4746" extrusionOk="0">
                  <a:moveTo>
                    <a:pt x="1482" y="0"/>
                  </a:moveTo>
                  <a:cubicBezTo>
                    <a:pt x="1382" y="0"/>
                    <a:pt x="1278" y="43"/>
                    <a:pt x="1200" y="146"/>
                  </a:cubicBezTo>
                  <a:cubicBezTo>
                    <a:pt x="799" y="682"/>
                    <a:pt x="916" y="1368"/>
                    <a:pt x="949" y="1987"/>
                  </a:cubicBezTo>
                  <a:cubicBezTo>
                    <a:pt x="1000" y="2875"/>
                    <a:pt x="347" y="3561"/>
                    <a:pt x="79" y="4381"/>
                  </a:cubicBezTo>
                  <a:cubicBezTo>
                    <a:pt x="1" y="4606"/>
                    <a:pt x="174" y="4745"/>
                    <a:pt x="355" y="4745"/>
                  </a:cubicBezTo>
                  <a:cubicBezTo>
                    <a:pt x="484" y="4745"/>
                    <a:pt x="616" y="4675"/>
                    <a:pt x="665" y="4515"/>
                  </a:cubicBezTo>
                  <a:cubicBezTo>
                    <a:pt x="916" y="3795"/>
                    <a:pt x="1401" y="3209"/>
                    <a:pt x="1552" y="2456"/>
                  </a:cubicBezTo>
                  <a:cubicBezTo>
                    <a:pt x="1669" y="1803"/>
                    <a:pt x="1301" y="1033"/>
                    <a:pt x="1736" y="447"/>
                  </a:cubicBezTo>
                  <a:cubicBezTo>
                    <a:pt x="1910" y="216"/>
                    <a:pt x="1707" y="0"/>
                    <a:pt x="1482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9"/>
            <p:cNvSpPr/>
            <p:nvPr/>
          </p:nvSpPr>
          <p:spPr>
            <a:xfrm>
              <a:off x="4719525" y="1424050"/>
              <a:ext cx="65725" cy="73250"/>
            </a:xfrm>
            <a:custGeom>
              <a:avLst/>
              <a:gdLst/>
              <a:ahLst/>
              <a:cxnLst/>
              <a:rect l="l" t="t" r="r" b="b"/>
              <a:pathLst>
                <a:path w="2629" h="2930" extrusionOk="0">
                  <a:moveTo>
                    <a:pt x="201" y="1189"/>
                  </a:moveTo>
                  <a:cubicBezTo>
                    <a:pt x="0" y="1908"/>
                    <a:pt x="335" y="2628"/>
                    <a:pt x="937" y="2779"/>
                  </a:cubicBezTo>
                  <a:cubicBezTo>
                    <a:pt x="1557" y="2929"/>
                    <a:pt x="2226" y="2477"/>
                    <a:pt x="2427" y="1741"/>
                  </a:cubicBezTo>
                  <a:cubicBezTo>
                    <a:pt x="2628" y="1021"/>
                    <a:pt x="2293" y="301"/>
                    <a:pt x="1674" y="151"/>
                  </a:cubicBezTo>
                  <a:cubicBezTo>
                    <a:pt x="1055" y="0"/>
                    <a:pt x="402" y="469"/>
                    <a:pt x="201" y="1189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9"/>
            <p:cNvSpPr/>
            <p:nvPr/>
          </p:nvSpPr>
          <p:spPr>
            <a:xfrm>
              <a:off x="4733750" y="20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9"/>
            <p:cNvSpPr/>
            <p:nvPr/>
          </p:nvSpPr>
          <p:spPr>
            <a:xfrm>
              <a:off x="4741800" y="1489700"/>
              <a:ext cx="48250" cy="118650"/>
            </a:xfrm>
            <a:custGeom>
              <a:avLst/>
              <a:gdLst/>
              <a:ahLst/>
              <a:cxnLst/>
              <a:rect l="l" t="t" r="r" b="b"/>
              <a:pathLst>
                <a:path w="1930" h="4746" extrusionOk="0">
                  <a:moveTo>
                    <a:pt x="1499" y="1"/>
                  </a:moveTo>
                  <a:cubicBezTo>
                    <a:pt x="1403" y="1"/>
                    <a:pt x="1305" y="40"/>
                    <a:pt x="1235" y="136"/>
                  </a:cubicBezTo>
                  <a:cubicBezTo>
                    <a:pt x="833" y="688"/>
                    <a:pt x="934" y="1358"/>
                    <a:pt x="967" y="1994"/>
                  </a:cubicBezTo>
                  <a:cubicBezTo>
                    <a:pt x="1001" y="2864"/>
                    <a:pt x="348" y="3567"/>
                    <a:pt x="80" y="4371"/>
                  </a:cubicBezTo>
                  <a:cubicBezTo>
                    <a:pt x="0" y="4600"/>
                    <a:pt x="181" y="4746"/>
                    <a:pt x="369" y="4746"/>
                  </a:cubicBezTo>
                  <a:cubicBezTo>
                    <a:pt x="497" y="4746"/>
                    <a:pt x="628" y="4678"/>
                    <a:pt x="683" y="4521"/>
                  </a:cubicBezTo>
                  <a:cubicBezTo>
                    <a:pt x="917" y="3802"/>
                    <a:pt x="1402" y="3216"/>
                    <a:pt x="1553" y="2446"/>
                  </a:cubicBezTo>
                  <a:cubicBezTo>
                    <a:pt x="1687" y="1793"/>
                    <a:pt x="1319" y="1040"/>
                    <a:pt x="1754" y="437"/>
                  </a:cubicBezTo>
                  <a:cubicBezTo>
                    <a:pt x="1929" y="215"/>
                    <a:pt x="1720" y="1"/>
                    <a:pt x="1499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9"/>
            <p:cNvSpPr/>
            <p:nvPr/>
          </p:nvSpPr>
          <p:spPr>
            <a:xfrm>
              <a:off x="4755600" y="1493200"/>
              <a:ext cx="48350" cy="118500"/>
            </a:xfrm>
            <a:custGeom>
              <a:avLst/>
              <a:gdLst/>
              <a:ahLst/>
              <a:cxnLst/>
              <a:rect l="l" t="t" r="r" b="b"/>
              <a:pathLst>
                <a:path w="1934" h="4740" extrusionOk="0">
                  <a:moveTo>
                    <a:pt x="1506" y="1"/>
                  </a:moveTo>
                  <a:cubicBezTo>
                    <a:pt x="1408" y="1"/>
                    <a:pt x="1307" y="43"/>
                    <a:pt x="1235" y="147"/>
                  </a:cubicBezTo>
                  <a:cubicBezTo>
                    <a:pt x="834" y="682"/>
                    <a:pt x="934" y="1368"/>
                    <a:pt x="967" y="1988"/>
                  </a:cubicBezTo>
                  <a:cubicBezTo>
                    <a:pt x="1001" y="2875"/>
                    <a:pt x="348" y="3561"/>
                    <a:pt x="80" y="4365"/>
                  </a:cubicBezTo>
                  <a:cubicBezTo>
                    <a:pt x="1" y="4594"/>
                    <a:pt x="181" y="4740"/>
                    <a:pt x="369" y="4740"/>
                  </a:cubicBezTo>
                  <a:cubicBezTo>
                    <a:pt x="497" y="4740"/>
                    <a:pt x="629" y="4672"/>
                    <a:pt x="683" y="4515"/>
                  </a:cubicBezTo>
                  <a:cubicBezTo>
                    <a:pt x="917" y="3796"/>
                    <a:pt x="1403" y="3210"/>
                    <a:pt x="1553" y="2457"/>
                  </a:cubicBezTo>
                  <a:cubicBezTo>
                    <a:pt x="1687" y="1804"/>
                    <a:pt x="1336" y="1034"/>
                    <a:pt x="1771" y="448"/>
                  </a:cubicBezTo>
                  <a:cubicBezTo>
                    <a:pt x="1933" y="216"/>
                    <a:pt x="1727" y="1"/>
                    <a:pt x="1506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9"/>
            <p:cNvSpPr/>
            <p:nvPr/>
          </p:nvSpPr>
          <p:spPr>
            <a:xfrm>
              <a:off x="4760950" y="1434500"/>
              <a:ext cx="66125" cy="73250"/>
            </a:xfrm>
            <a:custGeom>
              <a:avLst/>
              <a:gdLst/>
              <a:ahLst/>
              <a:cxnLst/>
              <a:rect l="l" t="t" r="r" b="b"/>
              <a:pathLst>
                <a:path w="2645" h="2930" extrusionOk="0">
                  <a:moveTo>
                    <a:pt x="201" y="1189"/>
                  </a:moveTo>
                  <a:cubicBezTo>
                    <a:pt x="0" y="1909"/>
                    <a:pt x="335" y="2628"/>
                    <a:pt x="954" y="2779"/>
                  </a:cubicBezTo>
                  <a:cubicBezTo>
                    <a:pt x="1557" y="2930"/>
                    <a:pt x="2226" y="2478"/>
                    <a:pt x="2444" y="1758"/>
                  </a:cubicBezTo>
                  <a:cubicBezTo>
                    <a:pt x="2645" y="1022"/>
                    <a:pt x="2310" y="319"/>
                    <a:pt x="1691" y="151"/>
                  </a:cubicBezTo>
                  <a:cubicBezTo>
                    <a:pt x="1088" y="1"/>
                    <a:pt x="419" y="469"/>
                    <a:pt x="201" y="1189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9"/>
            <p:cNvSpPr/>
            <p:nvPr/>
          </p:nvSpPr>
          <p:spPr>
            <a:xfrm>
              <a:off x="4772650" y="2060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9"/>
            <p:cNvSpPr/>
            <p:nvPr/>
          </p:nvSpPr>
          <p:spPr>
            <a:xfrm>
              <a:off x="4783050" y="1500175"/>
              <a:ext cx="48550" cy="118650"/>
            </a:xfrm>
            <a:custGeom>
              <a:avLst/>
              <a:gdLst/>
              <a:ahLst/>
              <a:cxnLst/>
              <a:rect l="l" t="t" r="r" b="b"/>
              <a:pathLst>
                <a:path w="1942" h="4746" extrusionOk="0">
                  <a:moveTo>
                    <a:pt x="1504" y="1"/>
                  </a:moveTo>
                  <a:cubicBezTo>
                    <a:pt x="1409" y="1"/>
                    <a:pt x="1312" y="40"/>
                    <a:pt x="1242" y="135"/>
                  </a:cubicBezTo>
                  <a:cubicBezTo>
                    <a:pt x="840" y="688"/>
                    <a:pt x="941" y="1357"/>
                    <a:pt x="957" y="1993"/>
                  </a:cubicBezTo>
                  <a:cubicBezTo>
                    <a:pt x="1008" y="2881"/>
                    <a:pt x="355" y="3567"/>
                    <a:pt x="70" y="4370"/>
                  </a:cubicBezTo>
                  <a:cubicBezTo>
                    <a:pt x="1" y="4599"/>
                    <a:pt x="179" y="4745"/>
                    <a:pt x="364" y="4745"/>
                  </a:cubicBezTo>
                  <a:cubicBezTo>
                    <a:pt x="490" y="4745"/>
                    <a:pt x="619" y="4677"/>
                    <a:pt x="673" y="4521"/>
                  </a:cubicBezTo>
                  <a:cubicBezTo>
                    <a:pt x="924" y="3801"/>
                    <a:pt x="1409" y="3215"/>
                    <a:pt x="1560" y="2462"/>
                  </a:cubicBezTo>
                  <a:cubicBezTo>
                    <a:pt x="1694" y="1809"/>
                    <a:pt x="1326" y="1039"/>
                    <a:pt x="1778" y="453"/>
                  </a:cubicBezTo>
                  <a:cubicBezTo>
                    <a:pt x="1942" y="219"/>
                    <a:pt x="1728" y="1"/>
                    <a:pt x="1504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9"/>
            <p:cNvSpPr/>
            <p:nvPr/>
          </p:nvSpPr>
          <p:spPr>
            <a:xfrm>
              <a:off x="4796600" y="1503950"/>
              <a:ext cx="48825" cy="118300"/>
            </a:xfrm>
            <a:custGeom>
              <a:avLst/>
              <a:gdLst/>
              <a:ahLst/>
              <a:cxnLst/>
              <a:rect l="l" t="t" r="r" b="b"/>
              <a:pathLst>
                <a:path w="1953" h="4732" extrusionOk="0">
                  <a:moveTo>
                    <a:pt x="1522" y="0"/>
                  </a:moveTo>
                  <a:cubicBezTo>
                    <a:pt x="1427" y="0"/>
                    <a:pt x="1327" y="40"/>
                    <a:pt x="1252" y="135"/>
                  </a:cubicBezTo>
                  <a:cubicBezTo>
                    <a:pt x="851" y="671"/>
                    <a:pt x="951" y="1357"/>
                    <a:pt x="985" y="1976"/>
                  </a:cubicBezTo>
                  <a:cubicBezTo>
                    <a:pt x="1018" y="2863"/>
                    <a:pt x="365" y="3550"/>
                    <a:pt x="81" y="4353"/>
                  </a:cubicBezTo>
                  <a:cubicBezTo>
                    <a:pt x="0" y="4585"/>
                    <a:pt x="186" y="4732"/>
                    <a:pt x="376" y="4732"/>
                  </a:cubicBezTo>
                  <a:cubicBezTo>
                    <a:pt x="502" y="4732"/>
                    <a:pt x="630" y="4667"/>
                    <a:pt x="683" y="4521"/>
                  </a:cubicBezTo>
                  <a:cubicBezTo>
                    <a:pt x="934" y="3784"/>
                    <a:pt x="1420" y="3215"/>
                    <a:pt x="1570" y="2445"/>
                  </a:cubicBezTo>
                  <a:cubicBezTo>
                    <a:pt x="1704" y="1792"/>
                    <a:pt x="1353" y="1039"/>
                    <a:pt x="1788" y="453"/>
                  </a:cubicBezTo>
                  <a:cubicBezTo>
                    <a:pt x="1952" y="218"/>
                    <a:pt x="1746" y="0"/>
                    <a:pt x="1522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9"/>
            <p:cNvSpPr/>
            <p:nvPr/>
          </p:nvSpPr>
          <p:spPr>
            <a:xfrm>
              <a:off x="4802800" y="1444975"/>
              <a:ext cx="66125" cy="73650"/>
            </a:xfrm>
            <a:custGeom>
              <a:avLst/>
              <a:gdLst/>
              <a:ahLst/>
              <a:cxnLst/>
              <a:rect l="l" t="t" r="r" b="b"/>
              <a:pathLst>
                <a:path w="2645" h="2946" extrusionOk="0">
                  <a:moveTo>
                    <a:pt x="201" y="1188"/>
                  </a:moveTo>
                  <a:cubicBezTo>
                    <a:pt x="0" y="1908"/>
                    <a:pt x="318" y="2628"/>
                    <a:pt x="937" y="2779"/>
                  </a:cubicBezTo>
                  <a:cubicBezTo>
                    <a:pt x="1540" y="2946"/>
                    <a:pt x="2210" y="2494"/>
                    <a:pt x="2427" y="1758"/>
                  </a:cubicBezTo>
                  <a:cubicBezTo>
                    <a:pt x="2645" y="1038"/>
                    <a:pt x="2310" y="318"/>
                    <a:pt x="1691" y="167"/>
                  </a:cubicBezTo>
                  <a:cubicBezTo>
                    <a:pt x="1071" y="0"/>
                    <a:pt x="402" y="469"/>
                    <a:pt x="201" y="1188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9"/>
            <p:cNvSpPr/>
            <p:nvPr/>
          </p:nvSpPr>
          <p:spPr>
            <a:xfrm>
              <a:off x="4811575" y="2067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9"/>
            <p:cNvSpPr/>
            <p:nvPr/>
          </p:nvSpPr>
          <p:spPr>
            <a:xfrm>
              <a:off x="4824050" y="1511050"/>
              <a:ext cx="49000" cy="118325"/>
            </a:xfrm>
            <a:custGeom>
              <a:avLst/>
              <a:gdLst/>
              <a:ahLst/>
              <a:cxnLst/>
              <a:rect l="l" t="t" r="r" b="b"/>
              <a:pathLst>
                <a:path w="1960" h="4733" extrusionOk="0">
                  <a:moveTo>
                    <a:pt x="1522" y="1"/>
                  </a:moveTo>
                  <a:cubicBezTo>
                    <a:pt x="1426" y="1"/>
                    <a:pt x="1329" y="40"/>
                    <a:pt x="1259" y="136"/>
                  </a:cubicBezTo>
                  <a:cubicBezTo>
                    <a:pt x="857" y="688"/>
                    <a:pt x="958" y="1358"/>
                    <a:pt x="975" y="1977"/>
                  </a:cubicBezTo>
                  <a:cubicBezTo>
                    <a:pt x="1008" y="2864"/>
                    <a:pt x="355" y="3550"/>
                    <a:pt x="71" y="4354"/>
                  </a:cubicBezTo>
                  <a:cubicBezTo>
                    <a:pt x="0" y="4585"/>
                    <a:pt x="184" y="4732"/>
                    <a:pt x="371" y="4732"/>
                  </a:cubicBezTo>
                  <a:cubicBezTo>
                    <a:pt x="495" y="4732"/>
                    <a:pt x="620" y="4668"/>
                    <a:pt x="673" y="4521"/>
                  </a:cubicBezTo>
                  <a:cubicBezTo>
                    <a:pt x="924" y="3785"/>
                    <a:pt x="1410" y="3215"/>
                    <a:pt x="1560" y="2462"/>
                  </a:cubicBezTo>
                  <a:cubicBezTo>
                    <a:pt x="1711" y="1793"/>
                    <a:pt x="1343" y="1039"/>
                    <a:pt x="1795" y="454"/>
                  </a:cubicBezTo>
                  <a:cubicBezTo>
                    <a:pt x="1959" y="219"/>
                    <a:pt x="1745" y="1"/>
                    <a:pt x="1522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9"/>
            <p:cNvSpPr/>
            <p:nvPr/>
          </p:nvSpPr>
          <p:spPr>
            <a:xfrm>
              <a:off x="4837625" y="1514800"/>
              <a:ext cx="49500" cy="118250"/>
            </a:xfrm>
            <a:custGeom>
              <a:avLst/>
              <a:gdLst/>
              <a:ahLst/>
              <a:cxnLst/>
              <a:rect l="l" t="t" r="r" b="b"/>
              <a:pathLst>
                <a:path w="1980" h="4730" extrusionOk="0">
                  <a:moveTo>
                    <a:pt x="1543" y="1"/>
                  </a:moveTo>
                  <a:cubicBezTo>
                    <a:pt x="1445" y="1"/>
                    <a:pt x="1344" y="41"/>
                    <a:pt x="1269" y="136"/>
                  </a:cubicBezTo>
                  <a:cubicBezTo>
                    <a:pt x="867" y="672"/>
                    <a:pt x="967" y="1358"/>
                    <a:pt x="984" y="1977"/>
                  </a:cubicBezTo>
                  <a:cubicBezTo>
                    <a:pt x="1017" y="2865"/>
                    <a:pt x="365" y="3551"/>
                    <a:pt x="80" y="4354"/>
                  </a:cubicBezTo>
                  <a:cubicBezTo>
                    <a:pt x="0" y="4583"/>
                    <a:pt x="181" y="4729"/>
                    <a:pt x="369" y="4729"/>
                  </a:cubicBezTo>
                  <a:cubicBezTo>
                    <a:pt x="497" y="4729"/>
                    <a:pt x="628" y="4661"/>
                    <a:pt x="683" y="4505"/>
                  </a:cubicBezTo>
                  <a:cubicBezTo>
                    <a:pt x="934" y="3785"/>
                    <a:pt x="1419" y="3216"/>
                    <a:pt x="1570" y="2446"/>
                  </a:cubicBezTo>
                  <a:cubicBezTo>
                    <a:pt x="1720" y="1793"/>
                    <a:pt x="1352" y="1040"/>
                    <a:pt x="1804" y="438"/>
                  </a:cubicBezTo>
                  <a:cubicBezTo>
                    <a:pt x="1980" y="215"/>
                    <a:pt x="1771" y="1"/>
                    <a:pt x="1543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9"/>
            <p:cNvSpPr/>
            <p:nvPr/>
          </p:nvSpPr>
          <p:spPr>
            <a:xfrm>
              <a:off x="4844225" y="1455850"/>
              <a:ext cx="66125" cy="73675"/>
            </a:xfrm>
            <a:custGeom>
              <a:avLst/>
              <a:gdLst/>
              <a:ahLst/>
              <a:cxnLst/>
              <a:rect l="l" t="t" r="r" b="b"/>
              <a:pathLst>
                <a:path w="2645" h="2947" extrusionOk="0">
                  <a:moveTo>
                    <a:pt x="218" y="1189"/>
                  </a:moveTo>
                  <a:cubicBezTo>
                    <a:pt x="0" y="1908"/>
                    <a:pt x="318" y="2628"/>
                    <a:pt x="938" y="2779"/>
                  </a:cubicBezTo>
                  <a:cubicBezTo>
                    <a:pt x="1540" y="2946"/>
                    <a:pt x="2210" y="2494"/>
                    <a:pt x="2427" y="1774"/>
                  </a:cubicBezTo>
                  <a:cubicBezTo>
                    <a:pt x="2645" y="1038"/>
                    <a:pt x="2327" y="335"/>
                    <a:pt x="1708" y="168"/>
                  </a:cubicBezTo>
                  <a:cubicBezTo>
                    <a:pt x="1088" y="0"/>
                    <a:pt x="419" y="452"/>
                    <a:pt x="218" y="1189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9"/>
            <p:cNvSpPr/>
            <p:nvPr/>
          </p:nvSpPr>
          <p:spPr>
            <a:xfrm>
              <a:off x="4850500" y="207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9"/>
            <p:cNvSpPr/>
            <p:nvPr/>
          </p:nvSpPr>
          <p:spPr>
            <a:xfrm>
              <a:off x="4864800" y="1522025"/>
              <a:ext cx="49575" cy="118225"/>
            </a:xfrm>
            <a:custGeom>
              <a:avLst/>
              <a:gdLst/>
              <a:ahLst/>
              <a:cxnLst/>
              <a:rect l="l" t="t" r="r" b="b"/>
              <a:pathLst>
                <a:path w="1983" h="4729" extrusionOk="0">
                  <a:moveTo>
                    <a:pt x="1550" y="0"/>
                  </a:moveTo>
                  <a:cubicBezTo>
                    <a:pt x="1456" y="0"/>
                    <a:pt x="1360" y="39"/>
                    <a:pt x="1286" y="132"/>
                  </a:cubicBezTo>
                  <a:cubicBezTo>
                    <a:pt x="885" y="684"/>
                    <a:pt x="968" y="1354"/>
                    <a:pt x="1002" y="1973"/>
                  </a:cubicBezTo>
                  <a:cubicBezTo>
                    <a:pt x="1018" y="2860"/>
                    <a:pt x="366" y="3546"/>
                    <a:pt x="81" y="4350"/>
                  </a:cubicBezTo>
                  <a:cubicBezTo>
                    <a:pt x="1" y="4582"/>
                    <a:pt x="187" y="4728"/>
                    <a:pt x="377" y="4728"/>
                  </a:cubicBezTo>
                  <a:cubicBezTo>
                    <a:pt x="503" y="4728"/>
                    <a:pt x="630" y="4664"/>
                    <a:pt x="684" y="4517"/>
                  </a:cubicBezTo>
                  <a:cubicBezTo>
                    <a:pt x="935" y="3781"/>
                    <a:pt x="1420" y="3212"/>
                    <a:pt x="1588" y="2458"/>
                  </a:cubicBezTo>
                  <a:cubicBezTo>
                    <a:pt x="1721" y="1806"/>
                    <a:pt x="1370" y="1036"/>
                    <a:pt x="1805" y="450"/>
                  </a:cubicBezTo>
                  <a:cubicBezTo>
                    <a:pt x="1983" y="225"/>
                    <a:pt x="1775" y="0"/>
                    <a:pt x="1550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9"/>
            <p:cNvSpPr/>
            <p:nvPr/>
          </p:nvSpPr>
          <p:spPr>
            <a:xfrm>
              <a:off x="4878625" y="1525700"/>
              <a:ext cx="49650" cy="118225"/>
            </a:xfrm>
            <a:custGeom>
              <a:avLst/>
              <a:gdLst/>
              <a:ahLst/>
              <a:cxnLst/>
              <a:rect l="l" t="t" r="r" b="b"/>
              <a:pathLst>
                <a:path w="1986" h="4729" extrusionOk="0">
                  <a:moveTo>
                    <a:pt x="1555" y="1"/>
                  </a:moveTo>
                  <a:cubicBezTo>
                    <a:pt x="1460" y="1"/>
                    <a:pt x="1361" y="40"/>
                    <a:pt x="1286" y="135"/>
                  </a:cubicBezTo>
                  <a:cubicBezTo>
                    <a:pt x="884" y="671"/>
                    <a:pt x="968" y="1357"/>
                    <a:pt x="1001" y="1977"/>
                  </a:cubicBezTo>
                  <a:cubicBezTo>
                    <a:pt x="1018" y="2864"/>
                    <a:pt x="365" y="3550"/>
                    <a:pt x="80" y="4354"/>
                  </a:cubicBezTo>
                  <a:cubicBezTo>
                    <a:pt x="1" y="4582"/>
                    <a:pt x="176" y="4728"/>
                    <a:pt x="358" y="4728"/>
                  </a:cubicBezTo>
                  <a:cubicBezTo>
                    <a:pt x="483" y="4728"/>
                    <a:pt x="612" y="4660"/>
                    <a:pt x="666" y="4504"/>
                  </a:cubicBezTo>
                  <a:cubicBezTo>
                    <a:pt x="934" y="3784"/>
                    <a:pt x="1420" y="3215"/>
                    <a:pt x="1587" y="2462"/>
                  </a:cubicBezTo>
                  <a:cubicBezTo>
                    <a:pt x="1721" y="1793"/>
                    <a:pt x="1369" y="1039"/>
                    <a:pt x="1821" y="453"/>
                  </a:cubicBezTo>
                  <a:cubicBezTo>
                    <a:pt x="1986" y="219"/>
                    <a:pt x="1780" y="1"/>
                    <a:pt x="1555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9"/>
            <p:cNvSpPr/>
            <p:nvPr/>
          </p:nvSpPr>
          <p:spPr>
            <a:xfrm>
              <a:off x="4885650" y="1466725"/>
              <a:ext cx="66125" cy="73675"/>
            </a:xfrm>
            <a:custGeom>
              <a:avLst/>
              <a:gdLst/>
              <a:ahLst/>
              <a:cxnLst/>
              <a:rect l="l" t="t" r="r" b="b"/>
              <a:pathLst>
                <a:path w="2645" h="2947" extrusionOk="0">
                  <a:moveTo>
                    <a:pt x="218" y="1189"/>
                  </a:moveTo>
                  <a:cubicBezTo>
                    <a:pt x="0" y="1909"/>
                    <a:pt x="318" y="2628"/>
                    <a:pt x="938" y="2779"/>
                  </a:cubicBezTo>
                  <a:cubicBezTo>
                    <a:pt x="1540" y="2946"/>
                    <a:pt x="2210" y="2494"/>
                    <a:pt x="2427" y="1775"/>
                  </a:cubicBezTo>
                  <a:cubicBezTo>
                    <a:pt x="2645" y="1055"/>
                    <a:pt x="2327" y="335"/>
                    <a:pt x="1708" y="168"/>
                  </a:cubicBezTo>
                  <a:cubicBezTo>
                    <a:pt x="1105" y="0"/>
                    <a:pt x="436" y="469"/>
                    <a:pt x="218" y="1189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9"/>
            <p:cNvSpPr/>
            <p:nvPr/>
          </p:nvSpPr>
          <p:spPr>
            <a:xfrm>
              <a:off x="4889825" y="2081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9"/>
            <p:cNvSpPr/>
            <p:nvPr/>
          </p:nvSpPr>
          <p:spPr>
            <a:xfrm>
              <a:off x="4905800" y="1533225"/>
              <a:ext cx="49975" cy="118075"/>
            </a:xfrm>
            <a:custGeom>
              <a:avLst/>
              <a:gdLst/>
              <a:ahLst/>
              <a:cxnLst/>
              <a:rect l="l" t="t" r="r" b="b"/>
              <a:pathLst>
                <a:path w="1999" h="4723" extrusionOk="0">
                  <a:moveTo>
                    <a:pt x="1565" y="1"/>
                  </a:moveTo>
                  <a:cubicBezTo>
                    <a:pt x="1470" y="1"/>
                    <a:pt x="1373" y="41"/>
                    <a:pt x="1303" y="136"/>
                  </a:cubicBezTo>
                  <a:cubicBezTo>
                    <a:pt x="885" y="671"/>
                    <a:pt x="985" y="1341"/>
                    <a:pt x="1002" y="1977"/>
                  </a:cubicBezTo>
                  <a:cubicBezTo>
                    <a:pt x="1036" y="2864"/>
                    <a:pt x="366" y="3534"/>
                    <a:pt x="81" y="4337"/>
                  </a:cubicBezTo>
                  <a:cubicBezTo>
                    <a:pt x="1" y="4570"/>
                    <a:pt x="182" y="4723"/>
                    <a:pt x="368" y="4723"/>
                  </a:cubicBezTo>
                  <a:cubicBezTo>
                    <a:pt x="490" y="4723"/>
                    <a:pt x="614" y="4657"/>
                    <a:pt x="667" y="4505"/>
                  </a:cubicBezTo>
                  <a:cubicBezTo>
                    <a:pt x="935" y="3785"/>
                    <a:pt x="1421" y="3216"/>
                    <a:pt x="1588" y="2446"/>
                  </a:cubicBezTo>
                  <a:cubicBezTo>
                    <a:pt x="1722" y="1793"/>
                    <a:pt x="1370" y="1040"/>
                    <a:pt x="1822" y="454"/>
                  </a:cubicBezTo>
                  <a:cubicBezTo>
                    <a:pt x="1998" y="219"/>
                    <a:pt x="1788" y="1"/>
                    <a:pt x="1565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9"/>
            <p:cNvSpPr/>
            <p:nvPr/>
          </p:nvSpPr>
          <p:spPr>
            <a:xfrm>
              <a:off x="4919600" y="1537000"/>
              <a:ext cx="49975" cy="118075"/>
            </a:xfrm>
            <a:custGeom>
              <a:avLst/>
              <a:gdLst/>
              <a:ahLst/>
              <a:cxnLst/>
              <a:rect l="l" t="t" r="r" b="b"/>
              <a:pathLst>
                <a:path w="1999" h="4723" extrusionOk="0">
                  <a:moveTo>
                    <a:pt x="1573" y="1"/>
                  </a:moveTo>
                  <a:cubicBezTo>
                    <a:pt x="1478" y="1"/>
                    <a:pt x="1379" y="40"/>
                    <a:pt x="1304" y="135"/>
                  </a:cubicBezTo>
                  <a:cubicBezTo>
                    <a:pt x="885" y="671"/>
                    <a:pt x="986" y="1341"/>
                    <a:pt x="1002" y="1977"/>
                  </a:cubicBezTo>
                  <a:cubicBezTo>
                    <a:pt x="1019" y="2864"/>
                    <a:pt x="366" y="3533"/>
                    <a:pt x="82" y="4337"/>
                  </a:cubicBezTo>
                  <a:cubicBezTo>
                    <a:pt x="1" y="4569"/>
                    <a:pt x="183" y="4722"/>
                    <a:pt x="369" y="4722"/>
                  </a:cubicBezTo>
                  <a:cubicBezTo>
                    <a:pt x="491" y="4722"/>
                    <a:pt x="615" y="4657"/>
                    <a:pt x="668" y="4504"/>
                  </a:cubicBezTo>
                  <a:cubicBezTo>
                    <a:pt x="919" y="3784"/>
                    <a:pt x="1421" y="3215"/>
                    <a:pt x="1588" y="2445"/>
                  </a:cubicBezTo>
                  <a:cubicBezTo>
                    <a:pt x="1722" y="1793"/>
                    <a:pt x="1387" y="1039"/>
                    <a:pt x="1823" y="453"/>
                  </a:cubicBezTo>
                  <a:cubicBezTo>
                    <a:pt x="1999" y="219"/>
                    <a:pt x="1796" y="1"/>
                    <a:pt x="1573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9"/>
            <p:cNvSpPr/>
            <p:nvPr/>
          </p:nvSpPr>
          <p:spPr>
            <a:xfrm>
              <a:off x="4927075" y="1478025"/>
              <a:ext cx="66150" cy="73675"/>
            </a:xfrm>
            <a:custGeom>
              <a:avLst/>
              <a:gdLst/>
              <a:ahLst/>
              <a:cxnLst/>
              <a:rect l="l" t="t" r="r" b="b"/>
              <a:pathLst>
                <a:path w="2646" h="2947" extrusionOk="0">
                  <a:moveTo>
                    <a:pt x="218" y="1172"/>
                  </a:moveTo>
                  <a:cubicBezTo>
                    <a:pt x="0" y="1892"/>
                    <a:pt x="318" y="2612"/>
                    <a:pt x="921" y="2779"/>
                  </a:cubicBezTo>
                  <a:cubicBezTo>
                    <a:pt x="1540" y="2946"/>
                    <a:pt x="2210" y="2494"/>
                    <a:pt x="2427" y="1775"/>
                  </a:cubicBezTo>
                  <a:cubicBezTo>
                    <a:pt x="2645" y="1055"/>
                    <a:pt x="2327" y="335"/>
                    <a:pt x="1724" y="168"/>
                  </a:cubicBezTo>
                  <a:cubicBezTo>
                    <a:pt x="1105" y="0"/>
                    <a:pt x="436" y="452"/>
                    <a:pt x="218" y="1172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9"/>
            <p:cNvSpPr/>
            <p:nvPr/>
          </p:nvSpPr>
          <p:spPr>
            <a:xfrm>
              <a:off x="4928750" y="208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9"/>
            <p:cNvSpPr/>
            <p:nvPr/>
          </p:nvSpPr>
          <p:spPr>
            <a:xfrm>
              <a:off x="4946575" y="1544525"/>
              <a:ext cx="50625" cy="117900"/>
            </a:xfrm>
            <a:custGeom>
              <a:avLst/>
              <a:gdLst/>
              <a:ahLst/>
              <a:cxnLst/>
              <a:rect l="l" t="t" r="r" b="b"/>
              <a:pathLst>
                <a:path w="2025" h="4716" extrusionOk="0">
                  <a:moveTo>
                    <a:pt x="1586" y="1"/>
                  </a:moveTo>
                  <a:cubicBezTo>
                    <a:pt x="1488" y="1"/>
                    <a:pt x="1388" y="41"/>
                    <a:pt x="1313" y="136"/>
                  </a:cubicBezTo>
                  <a:cubicBezTo>
                    <a:pt x="911" y="671"/>
                    <a:pt x="995" y="1341"/>
                    <a:pt x="1011" y="1977"/>
                  </a:cubicBezTo>
                  <a:cubicBezTo>
                    <a:pt x="1028" y="2864"/>
                    <a:pt x="375" y="3534"/>
                    <a:pt x="91" y="4337"/>
                  </a:cubicBezTo>
                  <a:cubicBezTo>
                    <a:pt x="0" y="4569"/>
                    <a:pt x="176" y="4715"/>
                    <a:pt x="364" y="4715"/>
                  </a:cubicBezTo>
                  <a:cubicBezTo>
                    <a:pt x="488" y="4715"/>
                    <a:pt x="617" y="4651"/>
                    <a:pt x="677" y="4504"/>
                  </a:cubicBezTo>
                  <a:cubicBezTo>
                    <a:pt x="928" y="3785"/>
                    <a:pt x="1430" y="3216"/>
                    <a:pt x="1597" y="2446"/>
                  </a:cubicBezTo>
                  <a:cubicBezTo>
                    <a:pt x="1748" y="1793"/>
                    <a:pt x="1396" y="1040"/>
                    <a:pt x="1848" y="454"/>
                  </a:cubicBezTo>
                  <a:cubicBezTo>
                    <a:pt x="2024" y="219"/>
                    <a:pt x="1814" y="1"/>
                    <a:pt x="1586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9"/>
            <p:cNvSpPr/>
            <p:nvPr/>
          </p:nvSpPr>
          <p:spPr>
            <a:xfrm>
              <a:off x="4960200" y="1548375"/>
              <a:ext cx="50850" cy="118000"/>
            </a:xfrm>
            <a:custGeom>
              <a:avLst/>
              <a:gdLst/>
              <a:ahLst/>
              <a:cxnLst/>
              <a:rect l="l" t="t" r="r" b="b"/>
              <a:pathLst>
                <a:path w="2034" h="4720" extrusionOk="0">
                  <a:moveTo>
                    <a:pt x="1587" y="1"/>
                  </a:moveTo>
                  <a:cubicBezTo>
                    <a:pt x="1492" y="1"/>
                    <a:pt x="1394" y="39"/>
                    <a:pt x="1320" y="132"/>
                  </a:cubicBezTo>
                  <a:cubicBezTo>
                    <a:pt x="918" y="668"/>
                    <a:pt x="1002" y="1338"/>
                    <a:pt x="1019" y="1974"/>
                  </a:cubicBezTo>
                  <a:cubicBezTo>
                    <a:pt x="1036" y="2861"/>
                    <a:pt x="383" y="3530"/>
                    <a:pt x="81" y="4334"/>
                  </a:cubicBezTo>
                  <a:cubicBezTo>
                    <a:pt x="1" y="4566"/>
                    <a:pt x="182" y="4719"/>
                    <a:pt x="368" y="4719"/>
                  </a:cubicBezTo>
                  <a:cubicBezTo>
                    <a:pt x="490" y="4719"/>
                    <a:pt x="614" y="4654"/>
                    <a:pt x="667" y="4501"/>
                  </a:cubicBezTo>
                  <a:cubicBezTo>
                    <a:pt x="935" y="3781"/>
                    <a:pt x="1437" y="3212"/>
                    <a:pt x="1605" y="2459"/>
                  </a:cubicBezTo>
                  <a:cubicBezTo>
                    <a:pt x="1755" y="1789"/>
                    <a:pt x="1404" y="1036"/>
                    <a:pt x="1856" y="450"/>
                  </a:cubicBezTo>
                  <a:cubicBezTo>
                    <a:pt x="2033" y="225"/>
                    <a:pt x="1817" y="1"/>
                    <a:pt x="1587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9"/>
            <p:cNvSpPr/>
            <p:nvPr/>
          </p:nvSpPr>
          <p:spPr>
            <a:xfrm>
              <a:off x="4968500" y="1489325"/>
              <a:ext cx="66150" cy="73675"/>
            </a:xfrm>
            <a:custGeom>
              <a:avLst/>
              <a:gdLst/>
              <a:ahLst/>
              <a:cxnLst/>
              <a:rect l="l" t="t" r="r" b="b"/>
              <a:pathLst>
                <a:path w="2646" h="2947" extrusionOk="0">
                  <a:moveTo>
                    <a:pt x="218" y="1172"/>
                  </a:moveTo>
                  <a:cubicBezTo>
                    <a:pt x="1" y="1892"/>
                    <a:pt x="319" y="2612"/>
                    <a:pt x="921" y="2779"/>
                  </a:cubicBezTo>
                  <a:cubicBezTo>
                    <a:pt x="1524" y="2946"/>
                    <a:pt x="2193" y="2511"/>
                    <a:pt x="2428" y="1791"/>
                  </a:cubicBezTo>
                  <a:cubicBezTo>
                    <a:pt x="2645" y="1072"/>
                    <a:pt x="2327" y="352"/>
                    <a:pt x="1725" y="184"/>
                  </a:cubicBezTo>
                  <a:cubicBezTo>
                    <a:pt x="1105" y="0"/>
                    <a:pt x="436" y="452"/>
                    <a:pt x="218" y="1172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9"/>
            <p:cNvSpPr/>
            <p:nvPr/>
          </p:nvSpPr>
          <p:spPr>
            <a:xfrm>
              <a:off x="4967675" y="2096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9"/>
            <p:cNvSpPr/>
            <p:nvPr/>
          </p:nvSpPr>
          <p:spPr>
            <a:xfrm>
              <a:off x="4987400" y="1555900"/>
              <a:ext cx="50850" cy="118000"/>
            </a:xfrm>
            <a:custGeom>
              <a:avLst/>
              <a:gdLst/>
              <a:ahLst/>
              <a:cxnLst/>
              <a:rect l="l" t="t" r="r" b="b"/>
              <a:pathLst>
                <a:path w="2034" h="4720" extrusionOk="0">
                  <a:moveTo>
                    <a:pt x="1600" y="1"/>
                  </a:moveTo>
                  <a:cubicBezTo>
                    <a:pt x="1507" y="1"/>
                    <a:pt x="1410" y="39"/>
                    <a:pt x="1337" y="133"/>
                  </a:cubicBezTo>
                  <a:cubicBezTo>
                    <a:pt x="918" y="668"/>
                    <a:pt x="1002" y="1355"/>
                    <a:pt x="1019" y="1974"/>
                  </a:cubicBezTo>
                  <a:cubicBezTo>
                    <a:pt x="1036" y="2861"/>
                    <a:pt x="366" y="3531"/>
                    <a:pt x="81" y="4334"/>
                  </a:cubicBezTo>
                  <a:cubicBezTo>
                    <a:pt x="1" y="4567"/>
                    <a:pt x="182" y="4720"/>
                    <a:pt x="368" y="4720"/>
                  </a:cubicBezTo>
                  <a:cubicBezTo>
                    <a:pt x="490" y="4720"/>
                    <a:pt x="614" y="4654"/>
                    <a:pt x="667" y="4501"/>
                  </a:cubicBezTo>
                  <a:cubicBezTo>
                    <a:pt x="935" y="3782"/>
                    <a:pt x="1421" y="3213"/>
                    <a:pt x="1605" y="2459"/>
                  </a:cubicBezTo>
                  <a:cubicBezTo>
                    <a:pt x="1755" y="1806"/>
                    <a:pt x="1404" y="1037"/>
                    <a:pt x="1856" y="451"/>
                  </a:cubicBezTo>
                  <a:cubicBezTo>
                    <a:pt x="2033" y="226"/>
                    <a:pt x="1826" y="1"/>
                    <a:pt x="160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9"/>
            <p:cNvSpPr/>
            <p:nvPr/>
          </p:nvSpPr>
          <p:spPr>
            <a:xfrm>
              <a:off x="5000950" y="1559675"/>
              <a:ext cx="51125" cy="118000"/>
            </a:xfrm>
            <a:custGeom>
              <a:avLst/>
              <a:gdLst/>
              <a:ahLst/>
              <a:cxnLst/>
              <a:rect l="l" t="t" r="r" b="b"/>
              <a:pathLst>
                <a:path w="2045" h="4720" extrusionOk="0">
                  <a:moveTo>
                    <a:pt x="1609" y="1"/>
                  </a:moveTo>
                  <a:cubicBezTo>
                    <a:pt x="1516" y="1"/>
                    <a:pt x="1420" y="40"/>
                    <a:pt x="1347" y="132"/>
                  </a:cubicBezTo>
                  <a:cubicBezTo>
                    <a:pt x="929" y="668"/>
                    <a:pt x="1012" y="1354"/>
                    <a:pt x="1029" y="1974"/>
                  </a:cubicBezTo>
                  <a:cubicBezTo>
                    <a:pt x="1046" y="2861"/>
                    <a:pt x="376" y="3530"/>
                    <a:pt x="92" y="4334"/>
                  </a:cubicBezTo>
                  <a:cubicBezTo>
                    <a:pt x="1" y="4566"/>
                    <a:pt x="179" y="4719"/>
                    <a:pt x="367" y="4719"/>
                  </a:cubicBezTo>
                  <a:cubicBezTo>
                    <a:pt x="490" y="4719"/>
                    <a:pt x="618" y="4653"/>
                    <a:pt x="678" y="4501"/>
                  </a:cubicBezTo>
                  <a:cubicBezTo>
                    <a:pt x="929" y="3781"/>
                    <a:pt x="1431" y="3212"/>
                    <a:pt x="1598" y="2459"/>
                  </a:cubicBezTo>
                  <a:cubicBezTo>
                    <a:pt x="1749" y="1806"/>
                    <a:pt x="1414" y="1036"/>
                    <a:pt x="1866" y="467"/>
                  </a:cubicBezTo>
                  <a:cubicBezTo>
                    <a:pt x="2044" y="230"/>
                    <a:pt x="1835" y="1"/>
                    <a:pt x="1609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9"/>
            <p:cNvSpPr/>
            <p:nvPr/>
          </p:nvSpPr>
          <p:spPr>
            <a:xfrm>
              <a:off x="5009500" y="1501025"/>
              <a:ext cx="66575" cy="73675"/>
            </a:xfrm>
            <a:custGeom>
              <a:avLst/>
              <a:gdLst/>
              <a:ahLst/>
              <a:cxnLst/>
              <a:rect l="l" t="t" r="r" b="b"/>
              <a:pathLst>
                <a:path w="2663" h="2947" extrusionOk="0">
                  <a:moveTo>
                    <a:pt x="235" y="1156"/>
                  </a:moveTo>
                  <a:cubicBezTo>
                    <a:pt x="1" y="1876"/>
                    <a:pt x="319" y="2595"/>
                    <a:pt x="922" y="2780"/>
                  </a:cubicBezTo>
                  <a:cubicBezTo>
                    <a:pt x="1524" y="2947"/>
                    <a:pt x="2210" y="2512"/>
                    <a:pt x="2428" y="1792"/>
                  </a:cubicBezTo>
                  <a:cubicBezTo>
                    <a:pt x="2662" y="1072"/>
                    <a:pt x="2344" y="352"/>
                    <a:pt x="1742" y="168"/>
                  </a:cubicBezTo>
                  <a:cubicBezTo>
                    <a:pt x="1122" y="1"/>
                    <a:pt x="453" y="436"/>
                    <a:pt x="235" y="1156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9"/>
            <p:cNvSpPr/>
            <p:nvPr/>
          </p:nvSpPr>
          <p:spPr>
            <a:xfrm>
              <a:off x="5007000" y="2103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9"/>
            <p:cNvSpPr/>
            <p:nvPr/>
          </p:nvSpPr>
          <p:spPr>
            <a:xfrm>
              <a:off x="5027975" y="1567625"/>
              <a:ext cx="51275" cy="117700"/>
            </a:xfrm>
            <a:custGeom>
              <a:avLst/>
              <a:gdLst/>
              <a:ahLst/>
              <a:cxnLst/>
              <a:rect l="l" t="t" r="r" b="b"/>
              <a:pathLst>
                <a:path w="2051" h="4708" extrusionOk="0">
                  <a:moveTo>
                    <a:pt x="1618" y="1"/>
                  </a:moveTo>
                  <a:cubicBezTo>
                    <a:pt x="1524" y="1"/>
                    <a:pt x="1428" y="39"/>
                    <a:pt x="1354" y="132"/>
                  </a:cubicBezTo>
                  <a:cubicBezTo>
                    <a:pt x="936" y="668"/>
                    <a:pt x="1019" y="1337"/>
                    <a:pt x="1036" y="1974"/>
                  </a:cubicBezTo>
                  <a:cubicBezTo>
                    <a:pt x="1053" y="2861"/>
                    <a:pt x="383" y="3530"/>
                    <a:pt x="82" y="4334"/>
                  </a:cubicBezTo>
                  <a:cubicBezTo>
                    <a:pt x="1" y="4558"/>
                    <a:pt x="186" y="4707"/>
                    <a:pt x="373" y="4707"/>
                  </a:cubicBezTo>
                  <a:cubicBezTo>
                    <a:pt x="494" y="4707"/>
                    <a:pt x="615" y="4645"/>
                    <a:pt x="668" y="4501"/>
                  </a:cubicBezTo>
                  <a:cubicBezTo>
                    <a:pt x="936" y="3781"/>
                    <a:pt x="1438" y="3212"/>
                    <a:pt x="1605" y="2459"/>
                  </a:cubicBezTo>
                  <a:cubicBezTo>
                    <a:pt x="1756" y="1806"/>
                    <a:pt x="1421" y="1036"/>
                    <a:pt x="1873" y="450"/>
                  </a:cubicBezTo>
                  <a:cubicBezTo>
                    <a:pt x="2051" y="225"/>
                    <a:pt x="1843" y="1"/>
                    <a:pt x="1618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9"/>
            <p:cNvSpPr/>
            <p:nvPr/>
          </p:nvSpPr>
          <p:spPr>
            <a:xfrm>
              <a:off x="5041550" y="1571475"/>
              <a:ext cx="51550" cy="117925"/>
            </a:xfrm>
            <a:custGeom>
              <a:avLst/>
              <a:gdLst/>
              <a:ahLst/>
              <a:cxnLst/>
              <a:rect l="l" t="t" r="r" b="b"/>
              <a:pathLst>
                <a:path w="2062" h="4717" extrusionOk="0">
                  <a:moveTo>
                    <a:pt x="1620" y="1"/>
                  </a:moveTo>
                  <a:cubicBezTo>
                    <a:pt x="1529" y="1"/>
                    <a:pt x="1435" y="38"/>
                    <a:pt x="1364" y="129"/>
                  </a:cubicBezTo>
                  <a:cubicBezTo>
                    <a:pt x="945" y="665"/>
                    <a:pt x="1029" y="1351"/>
                    <a:pt x="1029" y="1970"/>
                  </a:cubicBezTo>
                  <a:cubicBezTo>
                    <a:pt x="1046" y="2857"/>
                    <a:pt x="376" y="3527"/>
                    <a:pt x="91" y="4330"/>
                  </a:cubicBezTo>
                  <a:cubicBezTo>
                    <a:pt x="0" y="4563"/>
                    <a:pt x="178" y="4716"/>
                    <a:pt x="366" y="4716"/>
                  </a:cubicBezTo>
                  <a:cubicBezTo>
                    <a:pt x="490" y="4716"/>
                    <a:pt x="618" y="4650"/>
                    <a:pt x="677" y="4498"/>
                  </a:cubicBezTo>
                  <a:cubicBezTo>
                    <a:pt x="928" y="3778"/>
                    <a:pt x="1431" y="3209"/>
                    <a:pt x="1615" y="2456"/>
                  </a:cubicBezTo>
                  <a:cubicBezTo>
                    <a:pt x="1765" y="1803"/>
                    <a:pt x="1431" y="1033"/>
                    <a:pt x="1882" y="464"/>
                  </a:cubicBezTo>
                  <a:cubicBezTo>
                    <a:pt x="2062" y="236"/>
                    <a:pt x="1848" y="1"/>
                    <a:pt x="162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9"/>
            <p:cNvSpPr/>
            <p:nvPr/>
          </p:nvSpPr>
          <p:spPr>
            <a:xfrm>
              <a:off x="5050950" y="1512750"/>
              <a:ext cx="66125" cy="73675"/>
            </a:xfrm>
            <a:custGeom>
              <a:avLst/>
              <a:gdLst/>
              <a:ahLst/>
              <a:cxnLst/>
              <a:rect l="l" t="t" r="r" b="b"/>
              <a:pathLst>
                <a:path w="2645" h="2947" extrusionOk="0">
                  <a:moveTo>
                    <a:pt x="218" y="1156"/>
                  </a:moveTo>
                  <a:cubicBezTo>
                    <a:pt x="0" y="1875"/>
                    <a:pt x="301" y="2595"/>
                    <a:pt x="904" y="2779"/>
                  </a:cubicBezTo>
                  <a:cubicBezTo>
                    <a:pt x="1506" y="2947"/>
                    <a:pt x="2193" y="2511"/>
                    <a:pt x="2410" y="1792"/>
                  </a:cubicBezTo>
                  <a:cubicBezTo>
                    <a:pt x="2645" y="1072"/>
                    <a:pt x="2343" y="352"/>
                    <a:pt x="1741" y="168"/>
                  </a:cubicBezTo>
                  <a:cubicBezTo>
                    <a:pt x="1121" y="1"/>
                    <a:pt x="452" y="436"/>
                    <a:pt x="218" y="1156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9"/>
            <p:cNvSpPr/>
            <p:nvPr/>
          </p:nvSpPr>
          <p:spPr>
            <a:xfrm>
              <a:off x="5045925" y="2111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9"/>
            <p:cNvSpPr/>
            <p:nvPr/>
          </p:nvSpPr>
          <p:spPr>
            <a:xfrm>
              <a:off x="5068325" y="1579425"/>
              <a:ext cx="51975" cy="117625"/>
            </a:xfrm>
            <a:custGeom>
              <a:avLst/>
              <a:gdLst/>
              <a:ahLst/>
              <a:cxnLst/>
              <a:rect l="l" t="t" r="r" b="b"/>
              <a:pathLst>
                <a:path w="2079" h="4705" extrusionOk="0">
                  <a:moveTo>
                    <a:pt x="1637" y="1"/>
                  </a:moveTo>
                  <a:cubicBezTo>
                    <a:pt x="1546" y="1"/>
                    <a:pt x="1452" y="38"/>
                    <a:pt x="1381" y="129"/>
                  </a:cubicBezTo>
                  <a:cubicBezTo>
                    <a:pt x="962" y="665"/>
                    <a:pt x="1046" y="1351"/>
                    <a:pt x="1046" y="1970"/>
                  </a:cubicBezTo>
                  <a:cubicBezTo>
                    <a:pt x="1063" y="2857"/>
                    <a:pt x="393" y="3527"/>
                    <a:pt x="92" y="4330"/>
                  </a:cubicBezTo>
                  <a:cubicBezTo>
                    <a:pt x="0" y="4554"/>
                    <a:pt x="181" y="4704"/>
                    <a:pt x="371" y="4704"/>
                  </a:cubicBezTo>
                  <a:cubicBezTo>
                    <a:pt x="493" y="4704"/>
                    <a:pt x="619" y="4642"/>
                    <a:pt x="678" y="4498"/>
                  </a:cubicBezTo>
                  <a:cubicBezTo>
                    <a:pt x="945" y="3778"/>
                    <a:pt x="1448" y="3209"/>
                    <a:pt x="1632" y="2456"/>
                  </a:cubicBezTo>
                  <a:cubicBezTo>
                    <a:pt x="1782" y="1803"/>
                    <a:pt x="1448" y="1033"/>
                    <a:pt x="1899" y="464"/>
                  </a:cubicBezTo>
                  <a:cubicBezTo>
                    <a:pt x="2079" y="236"/>
                    <a:pt x="1865" y="1"/>
                    <a:pt x="1637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9"/>
            <p:cNvSpPr/>
            <p:nvPr/>
          </p:nvSpPr>
          <p:spPr>
            <a:xfrm>
              <a:off x="5081975" y="1583525"/>
              <a:ext cx="52100" cy="117575"/>
            </a:xfrm>
            <a:custGeom>
              <a:avLst/>
              <a:gdLst/>
              <a:ahLst/>
              <a:cxnLst/>
              <a:rect l="l" t="t" r="r" b="b"/>
              <a:pathLst>
                <a:path w="2084" h="4703" extrusionOk="0">
                  <a:moveTo>
                    <a:pt x="1650" y="1"/>
                  </a:moveTo>
                  <a:cubicBezTo>
                    <a:pt x="1557" y="1"/>
                    <a:pt x="1460" y="39"/>
                    <a:pt x="1387" y="132"/>
                  </a:cubicBezTo>
                  <a:cubicBezTo>
                    <a:pt x="968" y="668"/>
                    <a:pt x="1035" y="1338"/>
                    <a:pt x="1052" y="1974"/>
                  </a:cubicBezTo>
                  <a:cubicBezTo>
                    <a:pt x="1069" y="2844"/>
                    <a:pt x="383" y="3514"/>
                    <a:pt x="81" y="4317"/>
                  </a:cubicBezTo>
                  <a:cubicBezTo>
                    <a:pt x="0" y="4550"/>
                    <a:pt x="182" y="4703"/>
                    <a:pt x="368" y="4703"/>
                  </a:cubicBezTo>
                  <a:cubicBezTo>
                    <a:pt x="490" y="4703"/>
                    <a:pt x="614" y="4637"/>
                    <a:pt x="667" y="4484"/>
                  </a:cubicBezTo>
                  <a:cubicBezTo>
                    <a:pt x="935" y="3765"/>
                    <a:pt x="1454" y="3212"/>
                    <a:pt x="1621" y="2459"/>
                  </a:cubicBezTo>
                  <a:cubicBezTo>
                    <a:pt x="1789" y="1806"/>
                    <a:pt x="1437" y="1036"/>
                    <a:pt x="1906" y="450"/>
                  </a:cubicBezTo>
                  <a:cubicBezTo>
                    <a:pt x="2083" y="226"/>
                    <a:pt x="1876" y="1"/>
                    <a:pt x="165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9"/>
            <p:cNvSpPr/>
            <p:nvPr/>
          </p:nvSpPr>
          <p:spPr>
            <a:xfrm>
              <a:off x="5091950" y="1524475"/>
              <a:ext cx="66550" cy="74100"/>
            </a:xfrm>
            <a:custGeom>
              <a:avLst/>
              <a:gdLst/>
              <a:ahLst/>
              <a:cxnLst/>
              <a:rect l="l" t="t" r="r" b="b"/>
              <a:pathLst>
                <a:path w="2662" h="2964" extrusionOk="0">
                  <a:moveTo>
                    <a:pt x="218" y="1155"/>
                  </a:moveTo>
                  <a:cubicBezTo>
                    <a:pt x="0" y="1875"/>
                    <a:pt x="302" y="2595"/>
                    <a:pt x="904" y="2779"/>
                  </a:cubicBezTo>
                  <a:cubicBezTo>
                    <a:pt x="1507" y="2963"/>
                    <a:pt x="2193" y="2528"/>
                    <a:pt x="2427" y="1808"/>
                  </a:cubicBezTo>
                  <a:cubicBezTo>
                    <a:pt x="2662" y="1088"/>
                    <a:pt x="2344" y="369"/>
                    <a:pt x="1741" y="184"/>
                  </a:cubicBezTo>
                  <a:cubicBezTo>
                    <a:pt x="1139" y="0"/>
                    <a:pt x="452" y="452"/>
                    <a:pt x="218" y="1155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9"/>
            <p:cNvSpPr/>
            <p:nvPr/>
          </p:nvSpPr>
          <p:spPr>
            <a:xfrm>
              <a:off x="5084825" y="2118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9"/>
            <p:cNvSpPr/>
            <p:nvPr/>
          </p:nvSpPr>
          <p:spPr>
            <a:xfrm>
              <a:off x="5108925" y="1591500"/>
              <a:ext cx="52350" cy="117550"/>
            </a:xfrm>
            <a:custGeom>
              <a:avLst/>
              <a:gdLst/>
              <a:ahLst/>
              <a:cxnLst/>
              <a:rect l="l" t="t" r="r" b="b"/>
              <a:pathLst>
                <a:path w="2094" h="4702" extrusionOk="0">
                  <a:moveTo>
                    <a:pt x="1659" y="0"/>
                  </a:moveTo>
                  <a:cubicBezTo>
                    <a:pt x="1566" y="0"/>
                    <a:pt x="1470" y="39"/>
                    <a:pt x="1397" y="131"/>
                  </a:cubicBezTo>
                  <a:cubicBezTo>
                    <a:pt x="978" y="667"/>
                    <a:pt x="1045" y="1337"/>
                    <a:pt x="1062" y="1973"/>
                  </a:cubicBezTo>
                  <a:cubicBezTo>
                    <a:pt x="1062" y="2843"/>
                    <a:pt x="393" y="3513"/>
                    <a:pt x="91" y="4316"/>
                  </a:cubicBezTo>
                  <a:cubicBezTo>
                    <a:pt x="0" y="4549"/>
                    <a:pt x="178" y="4702"/>
                    <a:pt x="366" y="4702"/>
                  </a:cubicBezTo>
                  <a:cubicBezTo>
                    <a:pt x="490" y="4702"/>
                    <a:pt x="618" y="4636"/>
                    <a:pt x="677" y="4483"/>
                  </a:cubicBezTo>
                  <a:cubicBezTo>
                    <a:pt x="945" y="3780"/>
                    <a:pt x="1447" y="3211"/>
                    <a:pt x="1631" y="2458"/>
                  </a:cubicBezTo>
                  <a:cubicBezTo>
                    <a:pt x="1782" y="1805"/>
                    <a:pt x="1447" y="1035"/>
                    <a:pt x="1916" y="466"/>
                  </a:cubicBezTo>
                  <a:cubicBezTo>
                    <a:pt x="2094" y="229"/>
                    <a:pt x="1885" y="0"/>
                    <a:pt x="1659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9"/>
            <p:cNvSpPr/>
            <p:nvPr/>
          </p:nvSpPr>
          <p:spPr>
            <a:xfrm>
              <a:off x="5122550" y="1595675"/>
              <a:ext cx="52400" cy="117250"/>
            </a:xfrm>
            <a:custGeom>
              <a:avLst/>
              <a:gdLst/>
              <a:ahLst/>
              <a:cxnLst/>
              <a:rect l="l" t="t" r="r" b="b"/>
              <a:pathLst>
                <a:path w="2096" h="4690" extrusionOk="0">
                  <a:moveTo>
                    <a:pt x="1667" y="0"/>
                  </a:moveTo>
                  <a:cubicBezTo>
                    <a:pt x="1574" y="0"/>
                    <a:pt x="1478" y="39"/>
                    <a:pt x="1404" y="132"/>
                  </a:cubicBezTo>
                  <a:cubicBezTo>
                    <a:pt x="969" y="651"/>
                    <a:pt x="1053" y="1337"/>
                    <a:pt x="1053" y="1956"/>
                  </a:cubicBezTo>
                  <a:cubicBezTo>
                    <a:pt x="1070" y="2843"/>
                    <a:pt x="383" y="3513"/>
                    <a:pt x="82" y="4300"/>
                  </a:cubicBezTo>
                  <a:cubicBezTo>
                    <a:pt x="0" y="4535"/>
                    <a:pt x="181" y="4689"/>
                    <a:pt x="368" y="4689"/>
                  </a:cubicBezTo>
                  <a:cubicBezTo>
                    <a:pt x="488" y="4689"/>
                    <a:pt x="609" y="4627"/>
                    <a:pt x="668" y="4484"/>
                  </a:cubicBezTo>
                  <a:cubicBezTo>
                    <a:pt x="936" y="3764"/>
                    <a:pt x="1455" y="3212"/>
                    <a:pt x="1622" y="2458"/>
                  </a:cubicBezTo>
                  <a:cubicBezTo>
                    <a:pt x="1789" y="1806"/>
                    <a:pt x="1455" y="1036"/>
                    <a:pt x="1906" y="450"/>
                  </a:cubicBezTo>
                  <a:cubicBezTo>
                    <a:pt x="2096" y="225"/>
                    <a:pt x="1892" y="0"/>
                    <a:pt x="1667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9"/>
            <p:cNvSpPr/>
            <p:nvPr/>
          </p:nvSpPr>
          <p:spPr>
            <a:xfrm>
              <a:off x="5132950" y="1536600"/>
              <a:ext cx="66575" cy="74100"/>
            </a:xfrm>
            <a:custGeom>
              <a:avLst/>
              <a:gdLst/>
              <a:ahLst/>
              <a:cxnLst/>
              <a:rect l="l" t="t" r="r" b="b"/>
              <a:pathLst>
                <a:path w="2663" h="2964" extrusionOk="0">
                  <a:moveTo>
                    <a:pt x="235" y="1156"/>
                  </a:moveTo>
                  <a:cubicBezTo>
                    <a:pt x="1" y="1875"/>
                    <a:pt x="302" y="2595"/>
                    <a:pt x="905" y="2779"/>
                  </a:cubicBezTo>
                  <a:cubicBezTo>
                    <a:pt x="1507" y="2963"/>
                    <a:pt x="2177" y="2528"/>
                    <a:pt x="2411" y="1809"/>
                  </a:cubicBezTo>
                  <a:cubicBezTo>
                    <a:pt x="2662" y="1089"/>
                    <a:pt x="2361" y="369"/>
                    <a:pt x="1742" y="185"/>
                  </a:cubicBezTo>
                  <a:cubicBezTo>
                    <a:pt x="1139" y="1"/>
                    <a:pt x="453" y="436"/>
                    <a:pt x="235" y="1156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9"/>
            <p:cNvSpPr/>
            <p:nvPr/>
          </p:nvSpPr>
          <p:spPr>
            <a:xfrm>
              <a:off x="5123750" y="2125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9"/>
            <p:cNvSpPr/>
            <p:nvPr/>
          </p:nvSpPr>
          <p:spPr>
            <a:xfrm>
              <a:off x="5149325" y="1603700"/>
              <a:ext cx="52875" cy="117375"/>
            </a:xfrm>
            <a:custGeom>
              <a:avLst/>
              <a:gdLst/>
              <a:ahLst/>
              <a:cxnLst/>
              <a:rect l="l" t="t" r="r" b="b"/>
              <a:pathLst>
                <a:path w="2115" h="4695" extrusionOk="0">
                  <a:moveTo>
                    <a:pt x="1671" y="0"/>
                  </a:moveTo>
                  <a:cubicBezTo>
                    <a:pt x="1578" y="0"/>
                    <a:pt x="1481" y="38"/>
                    <a:pt x="1405" y="129"/>
                  </a:cubicBezTo>
                  <a:cubicBezTo>
                    <a:pt x="986" y="664"/>
                    <a:pt x="1053" y="1334"/>
                    <a:pt x="1070" y="1970"/>
                  </a:cubicBezTo>
                  <a:cubicBezTo>
                    <a:pt x="1070" y="2840"/>
                    <a:pt x="400" y="3510"/>
                    <a:pt x="82" y="4313"/>
                  </a:cubicBezTo>
                  <a:cubicBezTo>
                    <a:pt x="1" y="4538"/>
                    <a:pt x="181" y="4694"/>
                    <a:pt x="368" y="4694"/>
                  </a:cubicBezTo>
                  <a:cubicBezTo>
                    <a:pt x="487" y="4694"/>
                    <a:pt x="609" y="4631"/>
                    <a:pt x="668" y="4481"/>
                  </a:cubicBezTo>
                  <a:cubicBezTo>
                    <a:pt x="936" y="3778"/>
                    <a:pt x="1455" y="3209"/>
                    <a:pt x="1639" y="2455"/>
                  </a:cubicBezTo>
                  <a:cubicBezTo>
                    <a:pt x="1790" y="1803"/>
                    <a:pt x="1472" y="1033"/>
                    <a:pt x="1923" y="464"/>
                  </a:cubicBezTo>
                  <a:cubicBezTo>
                    <a:pt x="2115" y="236"/>
                    <a:pt x="1904" y="0"/>
                    <a:pt x="1671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9"/>
            <p:cNvSpPr/>
            <p:nvPr/>
          </p:nvSpPr>
          <p:spPr>
            <a:xfrm>
              <a:off x="5162875" y="1607875"/>
              <a:ext cx="52850" cy="117175"/>
            </a:xfrm>
            <a:custGeom>
              <a:avLst/>
              <a:gdLst/>
              <a:ahLst/>
              <a:cxnLst/>
              <a:rect l="l" t="t" r="r" b="b"/>
              <a:pathLst>
                <a:path w="2114" h="4687" extrusionOk="0">
                  <a:moveTo>
                    <a:pt x="1671" y="1"/>
                  </a:moveTo>
                  <a:cubicBezTo>
                    <a:pt x="1580" y="1"/>
                    <a:pt x="1487" y="38"/>
                    <a:pt x="1415" y="129"/>
                  </a:cubicBezTo>
                  <a:cubicBezTo>
                    <a:pt x="996" y="648"/>
                    <a:pt x="1063" y="1334"/>
                    <a:pt x="1063" y="1954"/>
                  </a:cubicBezTo>
                  <a:cubicBezTo>
                    <a:pt x="1063" y="2841"/>
                    <a:pt x="394" y="3510"/>
                    <a:pt x="93" y="4297"/>
                  </a:cubicBezTo>
                  <a:cubicBezTo>
                    <a:pt x="1" y="4533"/>
                    <a:pt x="184" y="4687"/>
                    <a:pt x="371" y="4687"/>
                  </a:cubicBezTo>
                  <a:cubicBezTo>
                    <a:pt x="489" y="4687"/>
                    <a:pt x="610" y="4624"/>
                    <a:pt x="662" y="4481"/>
                  </a:cubicBezTo>
                  <a:cubicBezTo>
                    <a:pt x="946" y="3761"/>
                    <a:pt x="1448" y="3209"/>
                    <a:pt x="1633" y="2456"/>
                  </a:cubicBezTo>
                  <a:cubicBezTo>
                    <a:pt x="1800" y="1803"/>
                    <a:pt x="1465" y="1033"/>
                    <a:pt x="1934" y="464"/>
                  </a:cubicBezTo>
                  <a:cubicBezTo>
                    <a:pt x="2113" y="237"/>
                    <a:pt x="1899" y="1"/>
                    <a:pt x="1671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9"/>
            <p:cNvSpPr/>
            <p:nvPr/>
          </p:nvSpPr>
          <p:spPr>
            <a:xfrm>
              <a:off x="5173975" y="1549150"/>
              <a:ext cx="66125" cy="73675"/>
            </a:xfrm>
            <a:custGeom>
              <a:avLst/>
              <a:gdLst/>
              <a:ahLst/>
              <a:cxnLst/>
              <a:rect l="l" t="t" r="r" b="b"/>
              <a:pathLst>
                <a:path w="2645" h="2947" extrusionOk="0">
                  <a:moveTo>
                    <a:pt x="234" y="1139"/>
                  </a:moveTo>
                  <a:cubicBezTo>
                    <a:pt x="0" y="1859"/>
                    <a:pt x="285" y="2579"/>
                    <a:pt x="887" y="2763"/>
                  </a:cubicBezTo>
                  <a:cubicBezTo>
                    <a:pt x="1490" y="2947"/>
                    <a:pt x="2176" y="2512"/>
                    <a:pt x="2410" y="1809"/>
                  </a:cubicBezTo>
                  <a:cubicBezTo>
                    <a:pt x="2645" y="1089"/>
                    <a:pt x="2360" y="352"/>
                    <a:pt x="1758" y="168"/>
                  </a:cubicBezTo>
                  <a:cubicBezTo>
                    <a:pt x="1138" y="1"/>
                    <a:pt x="469" y="419"/>
                    <a:pt x="234" y="1139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9"/>
            <p:cNvSpPr/>
            <p:nvPr/>
          </p:nvSpPr>
          <p:spPr>
            <a:xfrm>
              <a:off x="5163075" y="2132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9"/>
            <p:cNvSpPr/>
            <p:nvPr/>
          </p:nvSpPr>
          <p:spPr>
            <a:xfrm>
              <a:off x="5189650" y="1616175"/>
              <a:ext cx="53225" cy="117025"/>
            </a:xfrm>
            <a:custGeom>
              <a:avLst/>
              <a:gdLst/>
              <a:ahLst/>
              <a:cxnLst/>
              <a:rect l="l" t="t" r="r" b="b"/>
              <a:pathLst>
                <a:path w="2129" h="4681" extrusionOk="0">
                  <a:moveTo>
                    <a:pt x="1695" y="0"/>
                  </a:moveTo>
                  <a:cubicBezTo>
                    <a:pt x="1602" y="0"/>
                    <a:pt x="1505" y="39"/>
                    <a:pt x="1432" y="132"/>
                  </a:cubicBezTo>
                  <a:cubicBezTo>
                    <a:pt x="997" y="651"/>
                    <a:pt x="1080" y="1337"/>
                    <a:pt x="1080" y="1956"/>
                  </a:cubicBezTo>
                  <a:cubicBezTo>
                    <a:pt x="1080" y="2844"/>
                    <a:pt x="394" y="3496"/>
                    <a:pt x="93" y="4300"/>
                  </a:cubicBezTo>
                  <a:cubicBezTo>
                    <a:pt x="1" y="4525"/>
                    <a:pt x="183" y="4681"/>
                    <a:pt x="370" y="4681"/>
                  </a:cubicBezTo>
                  <a:cubicBezTo>
                    <a:pt x="489" y="4681"/>
                    <a:pt x="610" y="4617"/>
                    <a:pt x="662" y="4467"/>
                  </a:cubicBezTo>
                  <a:cubicBezTo>
                    <a:pt x="947" y="3764"/>
                    <a:pt x="1449" y="3212"/>
                    <a:pt x="1650" y="2459"/>
                  </a:cubicBezTo>
                  <a:cubicBezTo>
                    <a:pt x="1800" y="1806"/>
                    <a:pt x="1482" y="1019"/>
                    <a:pt x="1951" y="450"/>
                  </a:cubicBezTo>
                  <a:cubicBezTo>
                    <a:pt x="2128" y="225"/>
                    <a:pt x="1921" y="0"/>
                    <a:pt x="1695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9"/>
            <p:cNvSpPr/>
            <p:nvPr/>
          </p:nvSpPr>
          <p:spPr>
            <a:xfrm>
              <a:off x="5203050" y="1620425"/>
              <a:ext cx="53550" cy="116975"/>
            </a:xfrm>
            <a:custGeom>
              <a:avLst/>
              <a:gdLst/>
              <a:ahLst/>
              <a:cxnLst/>
              <a:rect l="l" t="t" r="r" b="b"/>
              <a:pathLst>
                <a:path w="2142" h="4679" extrusionOk="0">
                  <a:moveTo>
                    <a:pt x="1706" y="1"/>
                  </a:moveTo>
                  <a:cubicBezTo>
                    <a:pt x="1614" y="1"/>
                    <a:pt x="1520" y="38"/>
                    <a:pt x="1448" y="129"/>
                  </a:cubicBezTo>
                  <a:cubicBezTo>
                    <a:pt x="1013" y="648"/>
                    <a:pt x="1080" y="1335"/>
                    <a:pt x="1080" y="1954"/>
                  </a:cubicBezTo>
                  <a:cubicBezTo>
                    <a:pt x="1080" y="2841"/>
                    <a:pt x="394" y="3494"/>
                    <a:pt x="93" y="4297"/>
                  </a:cubicBezTo>
                  <a:cubicBezTo>
                    <a:pt x="1" y="4522"/>
                    <a:pt x="183" y="4678"/>
                    <a:pt x="373" y="4678"/>
                  </a:cubicBezTo>
                  <a:cubicBezTo>
                    <a:pt x="495" y="4678"/>
                    <a:pt x="620" y="4615"/>
                    <a:pt x="678" y="4465"/>
                  </a:cubicBezTo>
                  <a:cubicBezTo>
                    <a:pt x="946" y="3762"/>
                    <a:pt x="1465" y="3209"/>
                    <a:pt x="1649" y="2456"/>
                  </a:cubicBezTo>
                  <a:cubicBezTo>
                    <a:pt x="1817" y="1803"/>
                    <a:pt x="1499" y="1017"/>
                    <a:pt x="1950" y="447"/>
                  </a:cubicBezTo>
                  <a:cubicBezTo>
                    <a:pt x="2141" y="233"/>
                    <a:pt x="1932" y="1"/>
                    <a:pt x="1706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9"/>
            <p:cNvSpPr/>
            <p:nvPr/>
          </p:nvSpPr>
          <p:spPr>
            <a:xfrm>
              <a:off x="5214550" y="1561300"/>
              <a:ext cx="66575" cy="74100"/>
            </a:xfrm>
            <a:custGeom>
              <a:avLst/>
              <a:gdLst/>
              <a:ahLst/>
              <a:cxnLst/>
              <a:rect l="l" t="t" r="r" b="b"/>
              <a:pathLst>
                <a:path w="2663" h="2964" extrusionOk="0">
                  <a:moveTo>
                    <a:pt x="235" y="1155"/>
                  </a:moveTo>
                  <a:cubicBezTo>
                    <a:pt x="1" y="1858"/>
                    <a:pt x="302" y="2595"/>
                    <a:pt x="905" y="2779"/>
                  </a:cubicBezTo>
                  <a:cubicBezTo>
                    <a:pt x="1490" y="2963"/>
                    <a:pt x="2177" y="2528"/>
                    <a:pt x="2428" y="1825"/>
                  </a:cubicBezTo>
                  <a:cubicBezTo>
                    <a:pt x="2662" y="1105"/>
                    <a:pt x="2378" y="385"/>
                    <a:pt x="1775" y="184"/>
                  </a:cubicBezTo>
                  <a:cubicBezTo>
                    <a:pt x="1156" y="0"/>
                    <a:pt x="486" y="436"/>
                    <a:pt x="235" y="1155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9"/>
            <p:cNvSpPr/>
            <p:nvPr/>
          </p:nvSpPr>
          <p:spPr>
            <a:xfrm>
              <a:off x="5202000" y="2140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9"/>
            <p:cNvSpPr/>
            <p:nvPr/>
          </p:nvSpPr>
          <p:spPr>
            <a:xfrm>
              <a:off x="5229825" y="1628800"/>
              <a:ext cx="53675" cy="116950"/>
            </a:xfrm>
            <a:custGeom>
              <a:avLst/>
              <a:gdLst/>
              <a:ahLst/>
              <a:cxnLst/>
              <a:rect l="l" t="t" r="r" b="b"/>
              <a:pathLst>
                <a:path w="2147" h="4678" extrusionOk="0">
                  <a:moveTo>
                    <a:pt x="1705" y="1"/>
                  </a:moveTo>
                  <a:cubicBezTo>
                    <a:pt x="1614" y="1"/>
                    <a:pt x="1520" y="38"/>
                    <a:pt x="1449" y="129"/>
                  </a:cubicBezTo>
                  <a:cubicBezTo>
                    <a:pt x="1030" y="648"/>
                    <a:pt x="1097" y="1318"/>
                    <a:pt x="1080" y="1954"/>
                  </a:cubicBezTo>
                  <a:cubicBezTo>
                    <a:pt x="1080" y="2841"/>
                    <a:pt x="411" y="3494"/>
                    <a:pt x="93" y="4280"/>
                  </a:cubicBezTo>
                  <a:cubicBezTo>
                    <a:pt x="0" y="4516"/>
                    <a:pt x="185" y="4677"/>
                    <a:pt x="376" y="4677"/>
                  </a:cubicBezTo>
                  <a:cubicBezTo>
                    <a:pt x="497" y="4677"/>
                    <a:pt x="620" y="4613"/>
                    <a:pt x="679" y="4464"/>
                  </a:cubicBezTo>
                  <a:cubicBezTo>
                    <a:pt x="946" y="3761"/>
                    <a:pt x="1465" y="3192"/>
                    <a:pt x="1649" y="2456"/>
                  </a:cubicBezTo>
                  <a:cubicBezTo>
                    <a:pt x="1817" y="1803"/>
                    <a:pt x="1499" y="1016"/>
                    <a:pt x="1967" y="464"/>
                  </a:cubicBezTo>
                  <a:cubicBezTo>
                    <a:pt x="2147" y="237"/>
                    <a:pt x="1933" y="1"/>
                    <a:pt x="1705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9"/>
            <p:cNvSpPr/>
            <p:nvPr/>
          </p:nvSpPr>
          <p:spPr>
            <a:xfrm>
              <a:off x="5243200" y="1633000"/>
              <a:ext cx="54000" cy="116925"/>
            </a:xfrm>
            <a:custGeom>
              <a:avLst/>
              <a:gdLst/>
              <a:ahLst/>
              <a:cxnLst/>
              <a:rect l="l" t="t" r="r" b="b"/>
              <a:pathLst>
                <a:path w="2160" h="4677" extrusionOk="0">
                  <a:moveTo>
                    <a:pt x="1722" y="0"/>
                  </a:moveTo>
                  <a:cubicBezTo>
                    <a:pt x="1631" y="0"/>
                    <a:pt x="1538" y="38"/>
                    <a:pt x="1466" y="129"/>
                  </a:cubicBezTo>
                  <a:cubicBezTo>
                    <a:pt x="1031" y="647"/>
                    <a:pt x="1098" y="1334"/>
                    <a:pt x="1098" y="1953"/>
                  </a:cubicBezTo>
                  <a:cubicBezTo>
                    <a:pt x="1098" y="2840"/>
                    <a:pt x="411" y="3493"/>
                    <a:pt x="93" y="4280"/>
                  </a:cubicBezTo>
                  <a:cubicBezTo>
                    <a:pt x="1" y="4516"/>
                    <a:pt x="186" y="4676"/>
                    <a:pt x="377" y="4676"/>
                  </a:cubicBezTo>
                  <a:cubicBezTo>
                    <a:pt x="498" y="4676"/>
                    <a:pt x="621" y="4613"/>
                    <a:pt x="679" y="4464"/>
                  </a:cubicBezTo>
                  <a:cubicBezTo>
                    <a:pt x="964" y="3761"/>
                    <a:pt x="1466" y="3208"/>
                    <a:pt x="1667" y="2455"/>
                  </a:cubicBezTo>
                  <a:cubicBezTo>
                    <a:pt x="1834" y="1802"/>
                    <a:pt x="1499" y="1032"/>
                    <a:pt x="1968" y="463"/>
                  </a:cubicBezTo>
                  <a:cubicBezTo>
                    <a:pt x="2160" y="236"/>
                    <a:pt x="1949" y="0"/>
                    <a:pt x="1722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9"/>
            <p:cNvSpPr/>
            <p:nvPr/>
          </p:nvSpPr>
          <p:spPr>
            <a:xfrm>
              <a:off x="5255150" y="1573850"/>
              <a:ext cx="66975" cy="74100"/>
            </a:xfrm>
            <a:custGeom>
              <a:avLst/>
              <a:gdLst/>
              <a:ahLst/>
              <a:cxnLst/>
              <a:rect l="l" t="t" r="r" b="b"/>
              <a:pathLst>
                <a:path w="2679" h="2964" extrusionOk="0">
                  <a:moveTo>
                    <a:pt x="251" y="1155"/>
                  </a:moveTo>
                  <a:cubicBezTo>
                    <a:pt x="0" y="1858"/>
                    <a:pt x="302" y="2595"/>
                    <a:pt x="904" y="2779"/>
                  </a:cubicBezTo>
                  <a:cubicBezTo>
                    <a:pt x="1490" y="2963"/>
                    <a:pt x="2176" y="2545"/>
                    <a:pt x="2427" y="1825"/>
                  </a:cubicBezTo>
                  <a:cubicBezTo>
                    <a:pt x="2679" y="1122"/>
                    <a:pt x="2394" y="385"/>
                    <a:pt x="1775" y="201"/>
                  </a:cubicBezTo>
                  <a:cubicBezTo>
                    <a:pt x="1172" y="0"/>
                    <a:pt x="486" y="436"/>
                    <a:pt x="251" y="1155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9"/>
            <p:cNvSpPr/>
            <p:nvPr/>
          </p:nvSpPr>
          <p:spPr>
            <a:xfrm>
              <a:off x="5240925" y="214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9"/>
            <p:cNvSpPr/>
            <p:nvPr/>
          </p:nvSpPr>
          <p:spPr>
            <a:xfrm>
              <a:off x="5270000" y="1641350"/>
              <a:ext cx="54100" cy="116950"/>
            </a:xfrm>
            <a:custGeom>
              <a:avLst/>
              <a:gdLst/>
              <a:ahLst/>
              <a:cxnLst/>
              <a:rect l="l" t="t" r="r" b="b"/>
              <a:pathLst>
                <a:path w="2164" h="4678" extrusionOk="0">
                  <a:moveTo>
                    <a:pt x="1729" y="1"/>
                  </a:moveTo>
                  <a:cubicBezTo>
                    <a:pt x="1637" y="1"/>
                    <a:pt x="1542" y="39"/>
                    <a:pt x="1465" y="129"/>
                  </a:cubicBezTo>
                  <a:cubicBezTo>
                    <a:pt x="1047" y="648"/>
                    <a:pt x="1097" y="1334"/>
                    <a:pt x="1097" y="1954"/>
                  </a:cubicBezTo>
                  <a:cubicBezTo>
                    <a:pt x="1097" y="2841"/>
                    <a:pt x="411" y="3494"/>
                    <a:pt x="93" y="4280"/>
                  </a:cubicBezTo>
                  <a:cubicBezTo>
                    <a:pt x="0" y="4517"/>
                    <a:pt x="179" y="4677"/>
                    <a:pt x="365" y="4677"/>
                  </a:cubicBezTo>
                  <a:cubicBezTo>
                    <a:pt x="483" y="4677"/>
                    <a:pt x="604" y="4613"/>
                    <a:pt x="662" y="4465"/>
                  </a:cubicBezTo>
                  <a:cubicBezTo>
                    <a:pt x="946" y="3762"/>
                    <a:pt x="1465" y="3209"/>
                    <a:pt x="1666" y="2456"/>
                  </a:cubicBezTo>
                  <a:cubicBezTo>
                    <a:pt x="1833" y="1803"/>
                    <a:pt x="1515" y="1033"/>
                    <a:pt x="1984" y="464"/>
                  </a:cubicBezTo>
                  <a:cubicBezTo>
                    <a:pt x="2164" y="237"/>
                    <a:pt x="1958" y="1"/>
                    <a:pt x="1729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5283375" y="1645800"/>
              <a:ext cx="54475" cy="116800"/>
            </a:xfrm>
            <a:custGeom>
              <a:avLst/>
              <a:gdLst/>
              <a:ahLst/>
              <a:cxnLst/>
              <a:rect l="l" t="t" r="r" b="b"/>
              <a:pathLst>
                <a:path w="2179" h="4672" extrusionOk="0">
                  <a:moveTo>
                    <a:pt x="1731" y="0"/>
                  </a:moveTo>
                  <a:cubicBezTo>
                    <a:pt x="1642" y="0"/>
                    <a:pt x="1552" y="35"/>
                    <a:pt x="1483" y="119"/>
                  </a:cubicBezTo>
                  <a:cubicBezTo>
                    <a:pt x="1047" y="638"/>
                    <a:pt x="1114" y="1324"/>
                    <a:pt x="1098" y="1943"/>
                  </a:cubicBezTo>
                  <a:cubicBezTo>
                    <a:pt x="1098" y="2830"/>
                    <a:pt x="411" y="3483"/>
                    <a:pt x="93" y="4287"/>
                  </a:cubicBezTo>
                  <a:cubicBezTo>
                    <a:pt x="0" y="4514"/>
                    <a:pt x="188" y="4671"/>
                    <a:pt x="381" y="4671"/>
                  </a:cubicBezTo>
                  <a:cubicBezTo>
                    <a:pt x="501" y="4671"/>
                    <a:pt x="622" y="4611"/>
                    <a:pt x="679" y="4471"/>
                  </a:cubicBezTo>
                  <a:cubicBezTo>
                    <a:pt x="964" y="3751"/>
                    <a:pt x="1466" y="3199"/>
                    <a:pt x="1667" y="2445"/>
                  </a:cubicBezTo>
                  <a:cubicBezTo>
                    <a:pt x="1834" y="1809"/>
                    <a:pt x="1516" y="1023"/>
                    <a:pt x="1985" y="453"/>
                  </a:cubicBezTo>
                  <a:cubicBezTo>
                    <a:pt x="2178" y="236"/>
                    <a:pt x="1961" y="0"/>
                    <a:pt x="1731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9"/>
            <p:cNvSpPr/>
            <p:nvPr/>
          </p:nvSpPr>
          <p:spPr>
            <a:xfrm>
              <a:off x="5296150" y="1586825"/>
              <a:ext cx="66575" cy="74100"/>
            </a:xfrm>
            <a:custGeom>
              <a:avLst/>
              <a:gdLst/>
              <a:ahLst/>
              <a:cxnLst/>
              <a:rect l="l" t="t" r="r" b="b"/>
              <a:pathLst>
                <a:path w="2663" h="2964" extrusionOk="0">
                  <a:moveTo>
                    <a:pt x="235" y="1139"/>
                  </a:moveTo>
                  <a:cubicBezTo>
                    <a:pt x="1" y="1842"/>
                    <a:pt x="285" y="2578"/>
                    <a:pt x="888" y="2762"/>
                  </a:cubicBezTo>
                  <a:cubicBezTo>
                    <a:pt x="1474" y="2963"/>
                    <a:pt x="2160" y="2545"/>
                    <a:pt x="2411" y="1825"/>
                  </a:cubicBezTo>
                  <a:cubicBezTo>
                    <a:pt x="2662" y="1122"/>
                    <a:pt x="2378" y="385"/>
                    <a:pt x="1775" y="184"/>
                  </a:cubicBezTo>
                  <a:cubicBezTo>
                    <a:pt x="1172" y="0"/>
                    <a:pt x="486" y="419"/>
                    <a:pt x="235" y="1139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9"/>
            <p:cNvSpPr/>
            <p:nvPr/>
          </p:nvSpPr>
          <p:spPr>
            <a:xfrm>
              <a:off x="5280250" y="2154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9"/>
            <p:cNvSpPr/>
            <p:nvPr/>
          </p:nvSpPr>
          <p:spPr>
            <a:xfrm>
              <a:off x="5310150" y="1654325"/>
              <a:ext cx="54425" cy="116650"/>
            </a:xfrm>
            <a:custGeom>
              <a:avLst/>
              <a:gdLst/>
              <a:ahLst/>
              <a:cxnLst/>
              <a:rect l="l" t="t" r="r" b="b"/>
              <a:pathLst>
                <a:path w="2177" h="4666" extrusionOk="0">
                  <a:moveTo>
                    <a:pt x="1739" y="1"/>
                  </a:moveTo>
                  <a:cubicBezTo>
                    <a:pt x="1648" y="1"/>
                    <a:pt x="1555" y="38"/>
                    <a:pt x="1483" y="129"/>
                  </a:cubicBezTo>
                  <a:cubicBezTo>
                    <a:pt x="1048" y="648"/>
                    <a:pt x="1115" y="1318"/>
                    <a:pt x="1098" y="1954"/>
                  </a:cubicBezTo>
                  <a:cubicBezTo>
                    <a:pt x="1098" y="2841"/>
                    <a:pt x="412" y="3494"/>
                    <a:pt x="94" y="4280"/>
                  </a:cubicBezTo>
                  <a:cubicBezTo>
                    <a:pt x="0" y="4508"/>
                    <a:pt x="182" y="4665"/>
                    <a:pt x="370" y="4665"/>
                  </a:cubicBezTo>
                  <a:cubicBezTo>
                    <a:pt x="487" y="4665"/>
                    <a:pt x="605" y="4605"/>
                    <a:pt x="663" y="4464"/>
                  </a:cubicBezTo>
                  <a:cubicBezTo>
                    <a:pt x="947" y="3761"/>
                    <a:pt x="1466" y="3209"/>
                    <a:pt x="1667" y="2456"/>
                  </a:cubicBezTo>
                  <a:cubicBezTo>
                    <a:pt x="1834" y="1803"/>
                    <a:pt x="1516" y="1033"/>
                    <a:pt x="1985" y="464"/>
                  </a:cubicBezTo>
                  <a:cubicBezTo>
                    <a:pt x="2176" y="237"/>
                    <a:pt x="1966" y="1"/>
                    <a:pt x="1739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5323550" y="1658775"/>
              <a:ext cx="54575" cy="116675"/>
            </a:xfrm>
            <a:custGeom>
              <a:avLst/>
              <a:gdLst/>
              <a:ahLst/>
              <a:cxnLst/>
              <a:rect l="l" t="t" r="r" b="b"/>
              <a:pathLst>
                <a:path w="2183" h="4667" extrusionOk="0">
                  <a:moveTo>
                    <a:pt x="1745" y="0"/>
                  </a:moveTo>
                  <a:cubicBezTo>
                    <a:pt x="1658" y="0"/>
                    <a:pt x="1569" y="35"/>
                    <a:pt x="1499" y="119"/>
                  </a:cubicBezTo>
                  <a:cubicBezTo>
                    <a:pt x="1064" y="637"/>
                    <a:pt x="1114" y="1324"/>
                    <a:pt x="1114" y="1943"/>
                  </a:cubicBezTo>
                  <a:cubicBezTo>
                    <a:pt x="1098" y="2830"/>
                    <a:pt x="411" y="3483"/>
                    <a:pt x="93" y="4270"/>
                  </a:cubicBezTo>
                  <a:cubicBezTo>
                    <a:pt x="1" y="4506"/>
                    <a:pt x="179" y="4666"/>
                    <a:pt x="366" y="4666"/>
                  </a:cubicBezTo>
                  <a:cubicBezTo>
                    <a:pt x="483" y="4666"/>
                    <a:pt x="604" y="4603"/>
                    <a:pt x="662" y="4454"/>
                  </a:cubicBezTo>
                  <a:cubicBezTo>
                    <a:pt x="947" y="3751"/>
                    <a:pt x="1466" y="3198"/>
                    <a:pt x="1667" y="2445"/>
                  </a:cubicBezTo>
                  <a:cubicBezTo>
                    <a:pt x="1834" y="1809"/>
                    <a:pt x="1533" y="1022"/>
                    <a:pt x="2001" y="453"/>
                  </a:cubicBezTo>
                  <a:cubicBezTo>
                    <a:pt x="2183" y="236"/>
                    <a:pt x="1971" y="0"/>
                    <a:pt x="1745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9"/>
            <p:cNvSpPr/>
            <p:nvPr/>
          </p:nvSpPr>
          <p:spPr>
            <a:xfrm>
              <a:off x="5336750" y="1599800"/>
              <a:ext cx="66550" cy="74075"/>
            </a:xfrm>
            <a:custGeom>
              <a:avLst/>
              <a:gdLst/>
              <a:ahLst/>
              <a:cxnLst/>
              <a:rect l="l" t="t" r="r" b="b"/>
              <a:pathLst>
                <a:path w="2662" h="2963" extrusionOk="0">
                  <a:moveTo>
                    <a:pt x="235" y="1138"/>
                  </a:moveTo>
                  <a:cubicBezTo>
                    <a:pt x="0" y="1842"/>
                    <a:pt x="285" y="2578"/>
                    <a:pt x="871" y="2762"/>
                  </a:cubicBezTo>
                  <a:cubicBezTo>
                    <a:pt x="1473" y="2963"/>
                    <a:pt x="2160" y="2545"/>
                    <a:pt x="2411" y="1825"/>
                  </a:cubicBezTo>
                  <a:cubicBezTo>
                    <a:pt x="2662" y="1122"/>
                    <a:pt x="2377" y="385"/>
                    <a:pt x="1775" y="201"/>
                  </a:cubicBezTo>
                  <a:cubicBezTo>
                    <a:pt x="1172" y="0"/>
                    <a:pt x="486" y="419"/>
                    <a:pt x="235" y="1138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9"/>
            <p:cNvSpPr/>
            <p:nvPr/>
          </p:nvSpPr>
          <p:spPr>
            <a:xfrm>
              <a:off x="5319175" y="2162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9"/>
            <p:cNvSpPr/>
            <p:nvPr/>
          </p:nvSpPr>
          <p:spPr>
            <a:xfrm>
              <a:off x="5349900" y="1667375"/>
              <a:ext cx="55300" cy="116575"/>
            </a:xfrm>
            <a:custGeom>
              <a:avLst/>
              <a:gdLst/>
              <a:ahLst/>
              <a:cxnLst/>
              <a:rect l="l" t="t" r="r" b="b"/>
              <a:pathLst>
                <a:path w="2212" h="4663" extrusionOk="0">
                  <a:moveTo>
                    <a:pt x="1767" y="1"/>
                  </a:moveTo>
                  <a:cubicBezTo>
                    <a:pt x="1678" y="1"/>
                    <a:pt x="1587" y="37"/>
                    <a:pt x="1516" y="126"/>
                  </a:cubicBezTo>
                  <a:cubicBezTo>
                    <a:pt x="1081" y="645"/>
                    <a:pt x="1132" y="1331"/>
                    <a:pt x="1132" y="1951"/>
                  </a:cubicBezTo>
                  <a:cubicBezTo>
                    <a:pt x="1115" y="2838"/>
                    <a:pt x="428" y="3491"/>
                    <a:pt x="94" y="4277"/>
                  </a:cubicBezTo>
                  <a:cubicBezTo>
                    <a:pt x="1" y="4505"/>
                    <a:pt x="182" y="4662"/>
                    <a:pt x="374" y="4662"/>
                  </a:cubicBezTo>
                  <a:cubicBezTo>
                    <a:pt x="493" y="4662"/>
                    <a:pt x="616" y="4602"/>
                    <a:pt x="680" y="4461"/>
                  </a:cubicBezTo>
                  <a:cubicBezTo>
                    <a:pt x="964" y="3758"/>
                    <a:pt x="1483" y="3206"/>
                    <a:pt x="1684" y="2453"/>
                  </a:cubicBezTo>
                  <a:cubicBezTo>
                    <a:pt x="1851" y="1800"/>
                    <a:pt x="1550" y="1030"/>
                    <a:pt x="2019" y="461"/>
                  </a:cubicBezTo>
                  <a:cubicBezTo>
                    <a:pt x="2212" y="244"/>
                    <a:pt x="1996" y="1"/>
                    <a:pt x="1767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9"/>
            <p:cNvSpPr/>
            <p:nvPr/>
          </p:nvSpPr>
          <p:spPr>
            <a:xfrm>
              <a:off x="5363300" y="1671900"/>
              <a:ext cx="55250" cy="116525"/>
            </a:xfrm>
            <a:custGeom>
              <a:avLst/>
              <a:gdLst/>
              <a:ahLst/>
              <a:cxnLst/>
              <a:rect l="l" t="t" r="r" b="b"/>
              <a:pathLst>
                <a:path w="2210" h="4661" extrusionOk="0">
                  <a:moveTo>
                    <a:pt x="1779" y="1"/>
                  </a:moveTo>
                  <a:cubicBezTo>
                    <a:pt x="1688" y="1"/>
                    <a:pt x="1593" y="38"/>
                    <a:pt x="1516" y="129"/>
                  </a:cubicBezTo>
                  <a:cubicBezTo>
                    <a:pt x="1081" y="631"/>
                    <a:pt x="1148" y="1318"/>
                    <a:pt x="1131" y="1954"/>
                  </a:cubicBezTo>
                  <a:cubicBezTo>
                    <a:pt x="1114" y="2824"/>
                    <a:pt x="428" y="3477"/>
                    <a:pt x="93" y="4264"/>
                  </a:cubicBezTo>
                  <a:cubicBezTo>
                    <a:pt x="1" y="4500"/>
                    <a:pt x="179" y="4660"/>
                    <a:pt x="370" y="4660"/>
                  </a:cubicBezTo>
                  <a:cubicBezTo>
                    <a:pt x="490" y="4660"/>
                    <a:pt x="614" y="4597"/>
                    <a:pt x="679" y="4448"/>
                  </a:cubicBezTo>
                  <a:cubicBezTo>
                    <a:pt x="964" y="3745"/>
                    <a:pt x="1483" y="3192"/>
                    <a:pt x="1684" y="2456"/>
                  </a:cubicBezTo>
                  <a:cubicBezTo>
                    <a:pt x="1868" y="1803"/>
                    <a:pt x="1550" y="1016"/>
                    <a:pt x="2018" y="464"/>
                  </a:cubicBezTo>
                  <a:cubicBezTo>
                    <a:pt x="2210" y="237"/>
                    <a:pt x="2008" y="1"/>
                    <a:pt x="1779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9"/>
            <p:cNvSpPr/>
            <p:nvPr/>
          </p:nvSpPr>
          <p:spPr>
            <a:xfrm>
              <a:off x="5376925" y="1612775"/>
              <a:ext cx="66975" cy="74075"/>
            </a:xfrm>
            <a:custGeom>
              <a:avLst/>
              <a:gdLst/>
              <a:ahLst/>
              <a:cxnLst/>
              <a:rect l="l" t="t" r="r" b="b"/>
              <a:pathLst>
                <a:path w="2679" h="2963" extrusionOk="0">
                  <a:moveTo>
                    <a:pt x="251" y="1138"/>
                  </a:moveTo>
                  <a:cubicBezTo>
                    <a:pt x="0" y="1841"/>
                    <a:pt x="285" y="2578"/>
                    <a:pt x="887" y="2779"/>
                  </a:cubicBezTo>
                  <a:cubicBezTo>
                    <a:pt x="1473" y="2963"/>
                    <a:pt x="2160" y="2544"/>
                    <a:pt x="2427" y="1841"/>
                  </a:cubicBezTo>
                  <a:cubicBezTo>
                    <a:pt x="2678" y="1138"/>
                    <a:pt x="2394" y="402"/>
                    <a:pt x="1808" y="201"/>
                  </a:cubicBezTo>
                  <a:cubicBezTo>
                    <a:pt x="1205" y="0"/>
                    <a:pt x="502" y="419"/>
                    <a:pt x="251" y="1138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9"/>
            <p:cNvSpPr/>
            <p:nvPr/>
          </p:nvSpPr>
          <p:spPr>
            <a:xfrm>
              <a:off x="5358100" y="2169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9"/>
            <p:cNvSpPr/>
            <p:nvPr/>
          </p:nvSpPr>
          <p:spPr>
            <a:xfrm>
              <a:off x="5389800" y="1680700"/>
              <a:ext cx="55525" cy="116400"/>
            </a:xfrm>
            <a:custGeom>
              <a:avLst/>
              <a:gdLst/>
              <a:ahLst/>
              <a:cxnLst/>
              <a:rect l="l" t="t" r="r" b="b"/>
              <a:pathLst>
                <a:path w="2221" h="4656" extrusionOk="0">
                  <a:moveTo>
                    <a:pt x="1791" y="0"/>
                  </a:moveTo>
                  <a:cubicBezTo>
                    <a:pt x="1699" y="0"/>
                    <a:pt x="1604" y="38"/>
                    <a:pt x="1527" y="129"/>
                  </a:cubicBezTo>
                  <a:cubicBezTo>
                    <a:pt x="1092" y="631"/>
                    <a:pt x="1142" y="1317"/>
                    <a:pt x="1142" y="1953"/>
                  </a:cubicBezTo>
                  <a:cubicBezTo>
                    <a:pt x="1109" y="2824"/>
                    <a:pt x="423" y="3476"/>
                    <a:pt x="105" y="4263"/>
                  </a:cubicBezTo>
                  <a:cubicBezTo>
                    <a:pt x="1" y="4491"/>
                    <a:pt x="186" y="4655"/>
                    <a:pt x="378" y="4655"/>
                  </a:cubicBezTo>
                  <a:cubicBezTo>
                    <a:pt x="496" y="4655"/>
                    <a:pt x="616" y="4594"/>
                    <a:pt x="674" y="4447"/>
                  </a:cubicBezTo>
                  <a:cubicBezTo>
                    <a:pt x="975" y="3744"/>
                    <a:pt x="1494" y="3209"/>
                    <a:pt x="1695" y="2455"/>
                  </a:cubicBezTo>
                  <a:cubicBezTo>
                    <a:pt x="1862" y="1803"/>
                    <a:pt x="1561" y="1033"/>
                    <a:pt x="2030" y="463"/>
                  </a:cubicBezTo>
                  <a:cubicBezTo>
                    <a:pt x="2221" y="236"/>
                    <a:pt x="2019" y="0"/>
                    <a:pt x="1791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9"/>
            <p:cNvSpPr/>
            <p:nvPr/>
          </p:nvSpPr>
          <p:spPr>
            <a:xfrm>
              <a:off x="5403200" y="1685150"/>
              <a:ext cx="55700" cy="116375"/>
            </a:xfrm>
            <a:custGeom>
              <a:avLst/>
              <a:gdLst/>
              <a:ahLst/>
              <a:cxnLst/>
              <a:rect l="l" t="t" r="r" b="b"/>
              <a:pathLst>
                <a:path w="2228" h="4655" extrusionOk="0">
                  <a:moveTo>
                    <a:pt x="1788" y="0"/>
                  </a:moveTo>
                  <a:cubicBezTo>
                    <a:pt x="1701" y="0"/>
                    <a:pt x="1613" y="35"/>
                    <a:pt x="1544" y="118"/>
                  </a:cubicBezTo>
                  <a:cubicBezTo>
                    <a:pt x="1092" y="637"/>
                    <a:pt x="1159" y="1323"/>
                    <a:pt x="1142" y="1943"/>
                  </a:cubicBezTo>
                  <a:cubicBezTo>
                    <a:pt x="1125" y="2830"/>
                    <a:pt x="422" y="3483"/>
                    <a:pt x="104" y="4269"/>
                  </a:cubicBezTo>
                  <a:cubicBezTo>
                    <a:pt x="1" y="4497"/>
                    <a:pt x="185" y="4654"/>
                    <a:pt x="376" y="4654"/>
                  </a:cubicBezTo>
                  <a:cubicBezTo>
                    <a:pt x="495" y="4654"/>
                    <a:pt x="616" y="4594"/>
                    <a:pt x="673" y="4453"/>
                  </a:cubicBezTo>
                  <a:cubicBezTo>
                    <a:pt x="958" y="3750"/>
                    <a:pt x="1494" y="3198"/>
                    <a:pt x="1694" y="2462"/>
                  </a:cubicBezTo>
                  <a:cubicBezTo>
                    <a:pt x="1879" y="1809"/>
                    <a:pt x="1560" y="1022"/>
                    <a:pt x="2046" y="470"/>
                  </a:cubicBezTo>
                  <a:cubicBezTo>
                    <a:pt x="2228" y="239"/>
                    <a:pt x="2015" y="0"/>
                    <a:pt x="1788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9"/>
            <p:cNvSpPr/>
            <p:nvPr/>
          </p:nvSpPr>
          <p:spPr>
            <a:xfrm>
              <a:off x="5417500" y="1626150"/>
              <a:ext cx="67000" cy="74100"/>
            </a:xfrm>
            <a:custGeom>
              <a:avLst/>
              <a:gdLst/>
              <a:ahLst/>
              <a:cxnLst/>
              <a:rect l="l" t="t" r="r" b="b"/>
              <a:pathLst>
                <a:path w="2680" h="2964" extrusionOk="0">
                  <a:moveTo>
                    <a:pt x="252" y="1122"/>
                  </a:moveTo>
                  <a:cubicBezTo>
                    <a:pt x="1" y="1842"/>
                    <a:pt x="285" y="2579"/>
                    <a:pt x="871" y="2763"/>
                  </a:cubicBezTo>
                  <a:cubicBezTo>
                    <a:pt x="1474" y="2964"/>
                    <a:pt x="2160" y="2562"/>
                    <a:pt x="2411" y="1842"/>
                  </a:cubicBezTo>
                  <a:cubicBezTo>
                    <a:pt x="2679" y="1139"/>
                    <a:pt x="2395" y="403"/>
                    <a:pt x="1809" y="202"/>
                  </a:cubicBezTo>
                  <a:cubicBezTo>
                    <a:pt x="1206" y="1"/>
                    <a:pt x="503" y="419"/>
                    <a:pt x="252" y="1122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9"/>
            <p:cNvSpPr/>
            <p:nvPr/>
          </p:nvSpPr>
          <p:spPr>
            <a:xfrm>
              <a:off x="5397425" y="2176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9"/>
            <p:cNvSpPr/>
            <p:nvPr/>
          </p:nvSpPr>
          <p:spPr>
            <a:xfrm>
              <a:off x="5429575" y="1694150"/>
              <a:ext cx="55975" cy="116150"/>
            </a:xfrm>
            <a:custGeom>
              <a:avLst/>
              <a:gdLst/>
              <a:ahLst/>
              <a:cxnLst/>
              <a:rect l="l" t="t" r="r" b="b"/>
              <a:pathLst>
                <a:path w="2239" h="4646" extrusionOk="0">
                  <a:moveTo>
                    <a:pt x="1801" y="1"/>
                  </a:moveTo>
                  <a:cubicBezTo>
                    <a:pt x="1711" y="1"/>
                    <a:pt x="1618" y="37"/>
                    <a:pt x="1543" y="126"/>
                  </a:cubicBezTo>
                  <a:cubicBezTo>
                    <a:pt x="1108" y="629"/>
                    <a:pt x="1158" y="1315"/>
                    <a:pt x="1142" y="1951"/>
                  </a:cubicBezTo>
                  <a:cubicBezTo>
                    <a:pt x="1125" y="2821"/>
                    <a:pt x="422" y="3474"/>
                    <a:pt x="104" y="4261"/>
                  </a:cubicBezTo>
                  <a:cubicBezTo>
                    <a:pt x="0" y="4488"/>
                    <a:pt x="185" y="4646"/>
                    <a:pt x="376" y="4646"/>
                  </a:cubicBezTo>
                  <a:cubicBezTo>
                    <a:pt x="494" y="4646"/>
                    <a:pt x="615" y="4586"/>
                    <a:pt x="673" y="4445"/>
                  </a:cubicBezTo>
                  <a:cubicBezTo>
                    <a:pt x="974" y="3742"/>
                    <a:pt x="1493" y="3206"/>
                    <a:pt x="1694" y="2453"/>
                  </a:cubicBezTo>
                  <a:cubicBezTo>
                    <a:pt x="1878" y="1800"/>
                    <a:pt x="1577" y="1030"/>
                    <a:pt x="2045" y="461"/>
                  </a:cubicBezTo>
                  <a:cubicBezTo>
                    <a:pt x="2238" y="244"/>
                    <a:pt x="2032" y="1"/>
                    <a:pt x="1801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9"/>
            <p:cNvSpPr/>
            <p:nvPr/>
          </p:nvSpPr>
          <p:spPr>
            <a:xfrm>
              <a:off x="5442950" y="1698775"/>
              <a:ext cx="56400" cy="116100"/>
            </a:xfrm>
            <a:custGeom>
              <a:avLst/>
              <a:gdLst/>
              <a:ahLst/>
              <a:cxnLst/>
              <a:rect l="l" t="t" r="r" b="b"/>
              <a:pathLst>
                <a:path w="2256" h="4644" extrusionOk="0">
                  <a:moveTo>
                    <a:pt x="1811" y="0"/>
                  </a:moveTo>
                  <a:cubicBezTo>
                    <a:pt x="1722" y="0"/>
                    <a:pt x="1631" y="37"/>
                    <a:pt x="1561" y="125"/>
                  </a:cubicBezTo>
                  <a:cubicBezTo>
                    <a:pt x="1109" y="628"/>
                    <a:pt x="1176" y="1314"/>
                    <a:pt x="1142" y="1933"/>
                  </a:cubicBezTo>
                  <a:cubicBezTo>
                    <a:pt x="1125" y="2820"/>
                    <a:pt x="439" y="3473"/>
                    <a:pt x="104" y="4243"/>
                  </a:cubicBezTo>
                  <a:cubicBezTo>
                    <a:pt x="0" y="4482"/>
                    <a:pt x="187" y="4644"/>
                    <a:pt x="379" y="4644"/>
                  </a:cubicBezTo>
                  <a:cubicBezTo>
                    <a:pt x="497" y="4644"/>
                    <a:pt x="616" y="4584"/>
                    <a:pt x="674" y="4444"/>
                  </a:cubicBezTo>
                  <a:cubicBezTo>
                    <a:pt x="975" y="3741"/>
                    <a:pt x="1494" y="3189"/>
                    <a:pt x="1695" y="2452"/>
                  </a:cubicBezTo>
                  <a:cubicBezTo>
                    <a:pt x="1879" y="1799"/>
                    <a:pt x="1577" y="1013"/>
                    <a:pt x="2063" y="460"/>
                  </a:cubicBezTo>
                  <a:cubicBezTo>
                    <a:pt x="2256" y="243"/>
                    <a:pt x="2040" y="0"/>
                    <a:pt x="1811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9"/>
            <p:cNvSpPr/>
            <p:nvPr/>
          </p:nvSpPr>
          <p:spPr>
            <a:xfrm>
              <a:off x="5457675" y="1639975"/>
              <a:ext cx="66975" cy="73675"/>
            </a:xfrm>
            <a:custGeom>
              <a:avLst/>
              <a:gdLst/>
              <a:ahLst/>
              <a:cxnLst/>
              <a:rect l="l" t="t" r="r" b="b"/>
              <a:pathLst>
                <a:path w="2679" h="2947" extrusionOk="0">
                  <a:moveTo>
                    <a:pt x="269" y="1105"/>
                  </a:moveTo>
                  <a:cubicBezTo>
                    <a:pt x="1" y="1825"/>
                    <a:pt x="285" y="2561"/>
                    <a:pt x="871" y="2762"/>
                  </a:cubicBezTo>
                  <a:cubicBezTo>
                    <a:pt x="1474" y="2946"/>
                    <a:pt x="2160" y="2544"/>
                    <a:pt x="2428" y="1841"/>
                  </a:cubicBezTo>
                  <a:cubicBezTo>
                    <a:pt x="2679" y="1138"/>
                    <a:pt x="2411" y="402"/>
                    <a:pt x="1809" y="201"/>
                  </a:cubicBezTo>
                  <a:cubicBezTo>
                    <a:pt x="1223" y="0"/>
                    <a:pt x="520" y="402"/>
                    <a:pt x="269" y="1105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9"/>
            <p:cNvSpPr/>
            <p:nvPr/>
          </p:nvSpPr>
          <p:spPr>
            <a:xfrm>
              <a:off x="5436350" y="2183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9"/>
            <p:cNvSpPr/>
            <p:nvPr/>
          </p:nvSpPr>
          <p:spPr>
            <a:xfrm>
              <a:off x="5469325" y="1707750"/>
              <a:ext cx="56425" cy="116125"/>
            </a:xfrm>
            <a:custGeom>
              <a:avLst/>
              <a:gdLst/>
              <a:ahLst/>
              <a:cxnLst/>
              <a:rect l="l" t="t" r="r" b="b"/>
              <a:pathLst>
                <a:path w="2257" h="4645" extrusionOk="0">
                  <a:moveTo>
                    <a:pt x="1821" y="0"/>
                  </a:moveTo>
                  <a:cubicBezTo>
                    <a:pt x="1735" y="0"/>
                    <a:pt x="1646" y="35"/>
                    <a:pt x="1577" y="118"/>
                  </a:cubicBezTo>
                  <a:cubicBezTo>
                    <a:pt x="1125" y="637"/>
                    <a:pt x="1175" y="1306"/>
                    <a:pt x="1158" y="1942"/>
                  </a:cubicBezTo>
                  <a:cubicBezTo>
                    <a:pt x="1125" y="2830"/>
                    <a:pt x="439" y="3466"/>
                    <a:pt x="104" y="4252"/>
                  </a:cubicBezTo>
                  <a:cubicBezTo>
                    <a:pt x="0" y="4481"/>
                    <a:pt x="186" y="4645"/>
                    <a:pt x="378" y="4645"/>
                  </a:cubicBezTo>
                  <a:cubicBezTo>
                    <a:pt x="496" y="4645"/>
                    <a:pt x="616" y="4583"/>
                    <a:pt x="673" y="4437"/>
                  </a:cubicBezTo>
                  <a:cubicBezTo>
                    <a:pt x="974" y="3734"/>
                    <a:pt x="1493" y="3198"/>
                    <a:pt x="1711" y="2445"/>
                  </a:cubicBezTo>
                  <a:cubicBezTo>
                    <a:pt x="1895" y="1809"/>
                    <a:pt x="1594" y="1022"/>
                    <a:pt x="2062" y="469"/>
                  </a:cubicBezTo>
                  <a:cubicBezTo>
                    <a:pt x="2256" y="239"/>
                    <a:pt x="2046" y="0"/>
                    <a:pt x="1821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9"/>
            <p:cNvSpPr/>
            <p:nvPr/>
          </p:nvSpPr>
          <p:spPr>
            <a:xfrm>
              <a:off x="5482700" y="1712350"/>
              <a:ext cx="56425" cy="116125"/>
            </a:xfrm>
            <a:custGeom>
              <a:avLst/>
              <a:gdLst/>
              <a:ahLst/>
              <a:cxnLst/>
              <a:rect l="l" t="t" r="r" b="b"/>
              <a:pathLst>
                <a:path w="2257" h="4645" extrusionOk="0">
                  <a:moveTo>
                    <a:pt x="1821" y="0"/>
                  </a:moveTo>
                  <a:cubicBezTo>
                    <a:pt x="1735" y="0"/>
                    <a:pt x="1647" y="35"/>
                    <a:pt x="1578" y="118"/>
                  </a:cubicBezTo>
                  <a:cubicBezTo>
                    <a:pt x="1126" y="637"/>
                    <a:pt x="1176" y="1307"/>
                    <a:pt x="1159" y="1943"/>
                  </a:cubicBezTo>
                  <a:cubicBezTo>
                    <a:pt x="1126" y="2830"/>
                    <a:pt x="439" y="3466"/>
                    <a:pt x="105" y="4253"/>
                  </a:cubicBezTo>
                  <a:cubicBezTo>
                    <a:pt x="1" y="4481"/>
                    <a:pt x="180" y="4645"/>
                    <a:pt x="371" y="4645"/>
                  </a:cubicBezTo>
                  <a:cubicBezTo>
                    <a:pt x="488" y="4645"/>
                    <a:pt x="610" y="4583"/>
                    <a:pt x="674" y="4437"/>
                  </a:cubicBezTo>
                  <a:cubicBezTo>
                    <a:pt x="975" y="3734"/>
                    <a:pt x="1494" y="3198"/>
                    <a:pt x="1711" y="2462"/>
                  </a:cubicBezTo>
                  <a:cubicBezTo>
                    <a:pt x="1896" y="1809"/>
                    <a:pt x="1594" y="1022"/>
                    <a:pt x="2063" y="470"/>
                  </a:cubicBezTo>
                  <a:cubicBezTo>
                    <a:pt x="2257" y="239"/>
                    <a:pt x="2047" y="0"/>
                    <a:pt x="1821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5498275" y="1653350"/>
              <a:ext cx="66550" cy="74100"/>
            </a:xfrm>
            <a:custGeom>
              <a:avLst/>
              <a:gdLst/>
              <a:ahLst/>
              <a:cxnLst/>
              <a:rect l="l" t="t" r="r" b="b"/>
              <a:pathLst>
                <a:path w="2662" h="2964" extrusionOk="0">
                  <a:moveTo>
                    <a:pt x="252" y="1122"/>
                  </a:moveTo>
                  <a:cubicBezTo>
                    <a:pt x="0" y="1825"/>
                    <a:pt x="268" y="2562"/>
                    <a:pt x="854" y="2763"/>
                  </a:cubicBezTo>
                  <a:cubicBezTo>
                    <a:pt x="1457" y="2964"/>
                    <a:pt x="2143" y="2562"/>
                    <a:pt x="2411" y="1859"/>
                  </a:cubicBezTo>
                  <a:cubicBezTo>
                    <a:pt x="2662" y="1156"/>
                    <a:pt x="2394" y="419"/>
                    <a:pt x="1808" y="202"/>
                  </a:cubicBezTo>
                  <a:cubicBezTo>
                    <a:pt x="1206" y="1"/>
                    <a:pt x="519" y="419"/>
                    <a:pt x="252" y="1122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5475250" y="219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5509075" y="1721550"/>
              <a:ext cx="56850" cy="115925"/>
            </a:xfrm>
            <a:custGeom>
              <a:avLst/>
              <a:gdLst/>
              <a:ahLst/>
              <a:cxnLst/>
              <a:rect l="l" t="t" r="r" b="b"/>
              <a:pathLst>
                <a:path w="2274" h="4637" extrusionOk="0">
                  <a:moveTo>
                    <a:pt x="1831" y="1"/>
                  </a:moveTo>
                  <a:cubicBezTo>
                    <a:pt x="1743" y="1"/>
                    <a:pt x="1651" y="35"/>
                    <a:pt x="1577" y="118"/>
                  </a:cubicBezTo>
                  <a:cubicBezTo>
                    <a:pt x="1142" y="637"/>
                    <a:pt x="1192" y="1307"/>
                    <a:pt x="1159" y="1943"/>
                  </a:cubicBezTo>
                  <a:cubicBezTo>
                    <a:pt x="1125" y="2813"/>
                    <a:pt x="439" y="3466"/>
                    <a:pt x="104" y="4236"/>
                  </a:cubicBezTo>
                  <a:cubicBezTo>
                    <a:pt x="0" y="4475"/>
                    <a:pt x="180" y="4637"/>
                    <a:pt x="372" y="4637"/>
                  </a:cubicBezTo>
                  <a:cubicBezTo>
                    <a:pt x="489" y="4637"/>
                    <a:pt x="610" y="4576"/>
                    <a:pt x="673" y="4437"/>
                  </a:cubicBezTo>
                  <a:cubicBezTo>
                    <a:pt x="974" y="3734"/>
                    <a:pt x="1493" y="3198"/>
                    <a:pt x="1711" y="2445"/>
                  </a:cubicBezTo>
                  <a:cubicBezTo>
                    <a:pt x="1895" y="1809"/>
                    <a:pt x="1594" y="1022"/>
                    <a:pt x="2079" y="470"/>
                  </a:cubicBezTo>
                  <a:cubicBezTo>
                    <a:pt x="2273" y="240"/>
                    <a:pt x="2063" y="1"/>
                    <a:pt x="1831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5522300" y="1726225"/>
              <a:ext cx="57050" cy="115850"/>
            </a:xfrm>
            <a:custGeom>
              <a:avLst/>
              <a:gdLst/>
              <a:ahLst/>
              <a:cxnLst/>
              <a:rect l="l" t="t" r="r" b="b"/>
              <a:pathLst>
                <a:path w="2282" h="4634" extrusionOk="0">
                  <a:moveTo>
                    <a:pt x="1839" y="0"/>
                  </a:moveTo>
                  <a:cubicBezTo>
                    <a:pt x="1754" y="0"/>
                    <a:pt x="1668" y="34"/>
                    <a:pt x="1600" y="115"/>
                  </a:cubicBezTo>
                  <a:cubicBezTo>
                    <a:pt x="1149" y="634"/>
                    <a:pt x="1199" y="1304"/>
                    <a:pt x="1165" y="1940"/>
                  </a:cubicBezTo>
                  <a:cubicBezTo>
                    <a:pt x="1132" y="2827"/>
                    <a:pt x="445" y="3463"/>
                    <a:pt x="94" y="4233"/>
                  </a:cubicBezTo>
                  <a:cubicBezTo>
                    <a:pt x="0" y="4472"/>
                    <a:pt x="184" y="4634"/>
                    <a:pt x="373" y="4634"/>
                  </a:cubicBezTo>
                  <a:cubicBezTo>
                    <a:pt x="489" y="4634"/>
                    <a:pt x="606" y="4574"/>
                    <a:pt x="663" y="4434"/>
                  </a:cubicBezTo>
                  <a:cubicBezTo>
                    <a:pt x="981" y="3731"/>
                    <a:pt x="1500" y="3195"/>
                    <a:pt x="1718" y="2459"/>
                  </a:cubicBezTo>
                  <a:cubicBezTo>
                    <a:pt x="1902" y="1806"/>
                    <a:pt x="1600" y="1019"/>
                    <a:pt x="2086" y="467"/>
                  </a:cubicBezTo>
                  <a:cubicBezTo>
                    <a:pt x="2281" y="247"/>
                    <a:pt x="2067" y="0"/>
                    <a:pt x="1839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5538450" y="1667175"/>
              <a:ext cx="66975" cy="74075"/>
            </a:xfrm>
            <a:custGeom>
              <a:avLst/>
              <a:gdLst/>
              <a:ahLst/>
              <a:cxnLst/>
              <a:rect l="l" t="t" r="r" b="b"/>
              <a:pathLst>
                <a:path w="2679" h="2963" extrusionOk="0">
                  <a:moveTo>
                    <a:pt x="251" y="1122"/>
                  </a:moveTo>
                  <a:cubicBezTo>
                    <a:pt x="0" y="1825"/>
                    <a:pt x="268" y="2561"/>
                    <a:pt x="854" y="2762"/>
                  </a:cubicBezTo>
                  <a:cubicBezTo>
                    <a:pt x="1440" y="2963"/>
                    <a:pt x="2143" y="2561"/>
                    <a:pt x="2411" y="1858"/>
                  </a:cubicBezTo>
                  <a:cubicBezTo>
                    <a:pt x="2679" y="1155"/>
                    <a:pt x="2411" y="419"/>
                    <a:pt x="1808" y="218"/>
                  </a:cubicBezTo>
                  <a:cubicBezTo>
                    <a:pt x="1222" y="0"/>
                    <a:pt x="519" y="419"/>
                    <a:pt x="251" y="1122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5514175" y="2198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5548625" y="1735425"/>
              <a:ext cx="57500" cy="115750"/>
            </a:xfrm>
            <a:custGeom>
              <a:avLst/>
              <a:gdLst/>
              <a:ahLst/>
              <a:cxnLst/>
              <a:rect l="l" t="t" r="r" b="b"/>
              <a:pathLst>
                <a:path w="2300" h="4630" extrusionOk="0">
                  <a:moveTo>
                    <a:pt x="1850" y="1"/>
                  </a:moveTo>
                  <a:cubicBezTo>
                    <a:pt x="1764" y="1"/>
                    <a:pt x="1674" y="34"/>
                    <a:pt x="1602" y="116"/>
                  </a:cubicBezTo>
                  <a:cubicBezTo>
                    <a:pt x="1150" y="635"/>
                    <a:pt x="1200" y="1304"/>
                    <a:pt x="1167" y="1940"/>
                  </a:cubicBezTo>
                  <a:cubicBezTo>
                    <a:pt x="1133" y="2827"/>
                    <a:pt x="430" y="3463"/>
                    <a:pt x="96" y="4233"/>
                  </a:cubicBezTo>
                  <a:cubicBezTo>
                    <a:pt x="1" y="4464"/>
                    <a:pt x="190" y="4630"/>
                    <a:pt x="381" y="4630"/>
                  </a:cubicBezTo>
                  <a:cubicBezTo>
                    <a:pt x="494" y="4630"/>
                    <a:pt x="608" y="4571"/>
                    <a:pt x="665" y="4434"/>
                  </a:cubicBezTo>
                  <a:cubicBezTo>
                    <a:pt x="966" y="3731"/>
                    <a:pt x="1502" y="3196"/>
                    <a:pt x="1719" y="2459"/>
                  </a:cubicBezTo>
                  <a:cubicBezTo>
                    <a:pt x="1903" y="1806"/>
                    <a:pt x="1619" y="1020"/>
                    <a:pt x="2104" y="467"/>
                  </a:cubicBezTo>
                  <a:cubicBezTo>
                    <a:pt x="2300" y="247"/>
                    <a:pt x="2085" y="1"/>
                    <a:pt x="185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5561800" y="1740200"/>
              <a:ext cx="57675" cy="115700"/>
            </a:xfrm>
            <a:custGeom>
              <a:avLst/>
              <a:gdLst/>
              <a:ahLst/>
              <a:cxnLst/>
              <a:rect l="l" t="t" r="r" b="b"/>
              <a:pathLst>
                <a:path w="2307" h="4628" extrusionOk="0">
                  <a:moveTo>
                    <a:pt x="1867" y="0"/>
                  </a:moveTo>
                  <a:cubicBezTo>
                    <a:pt x="1778" y="0"/>
                    <a:pt x="1685" y="37"/>
                    <a:pt x="1611" y="126"/>
                  </a:cubicBezTo>
                  <a:cubicBezTo>
                    <a:pt x="1159" y="628"/>
                    <a:pt x="1209" y="1314"/>
                    <a:pt x="1175" y="1933"/>
                  </a:cubicBezTo>
                  <a:cubicBezTo>
                    <a:pt x="1142" y="2821"/>
                    <a:pt x="439" y="3457"/>
                    <a:pt x="104" y="4227"/>
                  </a:cubicBezTo>
                  <a:cubicBezTo>
                    <a:pt x="0" y="4466"/>
                    <a:pt x="180" y="4627"/>
                    <a:pt x="372" y="4627"/>
                  </a:cubicBezTo>
                  <a:cubicBezTo>
                    <a:pt x="489" y="4627"/>
                    <a:pt x="610" y="4567"/>
                    <a:pt x="673" y="4427"/>
                  </a:cubicBezTo>
                  <a:cubicBezTo>
                    <a:pt x="975" y="3741"/>
                    <a:pt x="1510" y="3189"/>
                    <a:pt x="1728" y="2452"/>
                  </a:cubicBezTo>
                  <a:cubicBezTo>
                    <a:pt x="1912" y="1816"/>
                    <a:pt x="1627" y="1029"/>
                    <a:pt x="2113" y="477"/>
                  </a:cubicBezTo>
                  <a:cubicBezTo>
                    <a:pt x="2306" y="248"/>
                    <a:pt x="2098" y="0"/>
                    <a:pt x="1867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5578200" y="1681400"/>
              <a:ext cx="66975" cy="74100"/>
            </a:xfrm>
            <a:custGeom>
              <a:avLst/>
              <a:gdLst/>
              <a:ahLst/>
              <a:cxnLst/>
              <a:rect l="l" t="t" r="r" b="b"/>
              <a:pathLst>
                <a:path w="2679" h="2964" extrusionOk="0">
                  <a:moveTo>
                    <a:pt x="268" y="1105"/>
                  </a:moveTo>
                  <a:cubicBezTo>
                    <a:pt x="1" y="1808"/>
                    <a:pt x="268" y="2545"/>
                    <a:pt x="854" y="2762"/>
                  </a:cubicBezTo>
                  <a:cubicBezTo>
                    <a:pt x="1457" y="2963"/>
                    <a:pt x="2143" y="2561"/>
                    <a:pt x="2411" y="1858"/>
                  </a:cubicBezTo>
                  <a:cubicBezTo>
                    <a:pt x="2679" y="1155"/>
                    <a:pt x="2428" y="419"/>
                    <a:pt x="1825" y="201"/>
                  </a:cubicBezTo>
                  <a:cubicBezTo>
                    <a:pt x="1239" y="0"/>
                    <a:pt x="536" y="402"/>
                    <a:pt x="268" y="1105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5553500" y="220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5588125" y="1749650"/>
              <a:ext cx="57750" cy="115750"/>
            </a:xfrm>
            <a:custGeom>
              <a:avLst/>
              <a:gdLst/>
              <a:ahLst/>
              <a:cxnLst/>
              <a:rect l="l" t="t" r="r" b="b"/>
              <a:pathLst>
                <a:path w="2310" h="4630" extrusionOk="0">
                  <a:moveTo>
                    <a:pt x="1861" y="1"/>
                  </a:moveTo>
                  <a:cubicBezTo>
                    <a:pt x="1774" y="1"/>
                    <a:pt x="1684" y="34"/>
                    <a:pt x="1612" y="116"/>
                  </a:cubicBezTo>
                  <a:cubicBezTo>
                    <a:pt x="1177" y="618"/>
                    <a:pt x="1210" y="1304"/>
                    <a:pt x="1177" y="1924"/>
                  </a:cubicBezTo>
                  <a:cubicBezTo>
                    <a:pt x="1143" y="2811"/>
                    <a:pt x="440" y="3447"/>
                    <a:pt x="106" y="4234"/>
                  </a:cubicBezTo>
                  <a:cubicBezTo>
                    <a:pt x="1" y="4465"/>
                    <a:pt x="186" y="4630"/>
                    <a:pt x="379" y="4630"/>
                  </a:cubicBezTo>
                  <a:cubicBezTo>
                    <a:pt x="494" y="4630"/>
                    <a:pt x="612" y="4572"/>
                    <a:pt x="675" y="4434"/>
                  </a:cubicBezTo>
                  <a:cubicBezTo>
                    <a:pt x="976" y="3731"/>
                    <a:pt x="1512" y="3196"/>
                    <a:pt x="1729" y="2459"/>
                  </a:cubicBezTo>
                  <a:cubicBezTo>
                    <a:pt x="1913" y="1806"/>
                    <a:pt x="1629" y="1020"/>
                    <a:pt x="2114" y="467"/>
                  </a:cubicBezTo>
                  <a:cubicBezTo>
                    <a:pt x="2310" y="247"/>
                    <a:pt x="2095" y="1"/>
                    <a:pt x="1861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5601100" y="1754275"/>
              <a:ext cx="58175" cy="115725"/>
            </a:xfrm>
            <a:custGeom>
              <a:avLst/>
              <a:gdLst/>
              <a:ahLst/>
              <a:cxnLst/>
              <a:rect l="l" t="t" r="r" b="b"/>
              <a:pathLst>
                <a:path w="2327" h="4629" extrusionOk="0">
                  <a:moveTo>
                    <a:pt x="1876" y="0"/>
                  </a:moveTo>
                  <a:cubicBezTo>
                    <a:pt x="1790" y="0"/>
                    <a:pt x="1701" y="34"/>
                    <a:pt x="1629" y="115"/>
                  </a:cubicBezTo>
                  <a:cubicBezTo>
                    <a:pt x="1194" y="634"/>
                    <a:pt x="1227" y="1303"/>
                    <a:pt x="1194" y="1939"/>
                  </a:cubicBezTo>
                  <a:cubicBezTo>
                    <a:pt x="1160" y="2827"/>
                    <a:pt x="457" y="3446"/>
                    <a:pt x="106" y="4233"/>
                  </a:cubicBezTo>
                  <a:cubicBezTo>
                    <a:pt x="1" y="4464"/>
                    <a:pt x="185" y="4629"/>
                    <a:pt x="379" y="4629"/>
                  </a:cubicBezTo>
                  <a:cubicBezTo>
                    <a:pt x="494" y="4629"/>
                    <a:pt x="612" y="4571"/>
                    <a:pt x="675" y="4434"/>
                  </a:cubicBezTo>
                  <a:cubicBezTo>
                    <a:pt x="993" y="3730"/>
                    <a:pt x="1512" y="3195"/>
                    <a:pt x="1746" y="2458"/>
                  </a:cubicBezTo>
                  <a:cubicBezTo>
                    <a:pt x="1930" y="1806"/>
                    <a:pt x="1645" y="1019"/>
                    <a:pt x="2131" y="483"/>
                  </a:cubicBezTo>
                  <a:cubicBezTo>
                    <a:pt x="2327" y="251"/>
                    <a:pt x="2111" y="0"/>
                    <a:pt x="1876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5618375" y="1695625"/>
              <a:ext cx="66975" cy="74100"/>
            </a:xfrm>
            <a:custGeom>
              <a:avLst/>
              <a:gdLst/>
              <a:ahLst/>
              <a:cxnLst/>
              <a:rect l="l" t="t" r="r" b="b"/>
              <a:pathLst>
                <a:path w="2679" h="2964" extrusionOk="0">
                  <a:moveTo>
                    <a:pt x="268" y="1105"/>
                  </a:moveTo>
                  <a:cubicBezTo>
                    <a:pt x="0" y="1808"/>
                    <a:pt x="268" y="2545"/>
                    <a:pt x="854" y="2746"/>
                  </a:cubicBezTo>
                  <a:cubicBezTo>
                    <a:pt x="1440" y="2963"/>
                    <a:pt x="2126" y="2561"/>
                    <a:pt x="2411" y="1858"/>
                  </a:cubicBezTo>
                  <a:cubicBezTo>
                    <a:pt x="2679" y="1155"/>
                    <a:pt x="2427" y="419"/>
                    <a:pt x="1825" y="201"/>
                  </a:cubicBezTo>
                  <a:cubicBezTo>
                    <a:pt x="1239" y="0"/>
                    <a:pt x="536" y="402"/>
                    <a:pt x="268" y="1105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5592425" y="2213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627425" y="1763875"/>
              <a:ext cx="58200" cy="115625"/>
            </a:xfrm>
            <a:custGeom>
              <a:avLst/>
              <a:gdLst/>
              <a:ahLst/>
              <a:cxnLst/>
              <a:rect l="l" t="t" r="r" b="b"/>
              <a:pathLst>
                <a:path w="2328" h="4625" extrusionOk="0">
                  <a:moveTo>
                    <a:pt x="1892" y="1"/>
                  </a:moveTo>
                  <a:cubicBezTo>
                    <a:pt x="1808" y="1"/>
                    <a:pt x="1719" y="35"/>
                    <a:pt x="1647" y="116"/>
                  </a:cubicBezTo>
                  <a:cubicBezTo>
                    <a:pt x="1195" y="618"/>
                    <a:pt x="1229" y="1304"/>
                    <a:pt x="1195" y="1924"/>
                  </a:cubicBezTo>
                  <a:cubicBezTo>
                    <a:pt x="1162" y="2811"/>
                    <a:pt x="442" y="3447"/>
                    <a:pt x="107" y="4217"/>
                  </a:cubicBezTo>
                  <a:cubicBezTo>
                    <a:pt x="1" y="4451"/>
                    <a:pt x="192" y="4625"/>
                    <a:pt x="389" y="4625"/>
                  </a:cubicBezTo>
                  <a:cubicBezTo>
                    <a:pt x="502" y="4625"/>
                    <a:pt x="615" y="4568"/>
                    <a:pt x="676" y="4435"/>
                  </a:cubicBezTo>
                  <a:cubicBezTo>
                    <a:pt x="977" y="3731"/>
                    <a:pt x="1513" y="3196"/>
                    <a:pt x="1731" y="2459"/>
                  </a:cubicBezTo>
                  <a:cubicBezTo>
                    <a:pt x="1932" y="1807"/>
                    <a:pt x="1647" y="1020"/>
                    <a:pt x="2132" y="467"/>
                  </a:cubicBezTo>
                  <a:cubicBezTo>
                    <a:pt x="2328" y="248"/>
                    <a:pt x="2122" y="1"/>
                    <a:pt x="1892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9"/>
            <p:cNvSpPr/>
            <p:nvPr/>
          </p:nvSpPr>
          <p:spPr>
            <a:xfrm>
              <a:off x="5640425" y="1768900"/>
              <a:ext cx="58600" cy="115325"/>
            </a:xfrm>
            <a:custGeom>
              <a:avLst/>
              <a:gdLst/>
              <a:ahLst/>
              <a:cxnLst/>
              <a:rect l="l" t="t" r="r" b="b"/>
              <a:pathLst>
                <a:path w="2344" h="4613" extrusionOk="0">
                  <a:moveTo>
                    <a:pt x="1908" y="1"/>
                  </a:moveTo>
                  <a:cubicBezTo>
                    <a:pt x="1823" y="1"/>
                    <a:pt x="1735" y="34"/>
                    <a:pt x="1663" y="116"/>
                  </a:cubicBezTo>
                  <a:cubicBezTo>
                    <a:pt x="1211" y="618"/>
                    <a:pt x="1244" y="1304"/>
                    <a:pt x="1211" y="1924"/>
                  </a:cubicBezTo>
                  <a:cubicBezTo>
                    <a:pt x="1160" y="2811"/>
                    <a:pt x="457" y="3430"/>
                    <a:pt x="106" y="4217"/>
                  </a:cubicBezTo>
                  <a:cubicBezTo>
                    <a:pt x="1" y="4448"/>
                    <a:pt x="186" y="4613"/>
                    <a:pt x="380" y="4613"/>
                  </a:cubicBezTo>
                  <a:cubicBezTo>
                    <a:pt x="495" y="4613"/>
                    <a:pt x="613" y="4555"/>
                    <a:pt x="675" y="4418"/>
                  </a:cubicBezTo>
                  <a:cubicBezTo>
                    <a:pt x="993" y="3715"/>
                    <a:pt x="1529" y="3196"/>
                    <a:pt x="1746" y="2442"/>
                  </a:cubicBezTo>
                  <a:cubicBezTo>
                    <a:pt x="1947" y="1806"/>
                    <a:pt x="1663" y="1020"/>
                    <a:pt x="2148" y="467"/>
                  </a:cubicBezTo>
                  <a:cubicBezTo>
                    <a:pt x="2344" y="247"/>
                    <a:pt x="2138" y="1"/>
                    <a:pt x="1908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9"/>
            <p:cNvSpPr/>
            <p:nvPr/>
          </p:nvSpPr>
          <p:spPr>
            <a:xfrm>
              <a:off x="5658125" y="1709850"/>
              <a:ext cx="67400" cy="74100"/>
            </a:xfrm>
            <a:custGeom>
              <a:avLst/>
              <a:gdLst/>
              <a:ahLst/>
              <a:cxnLst/>
              <a:rect l="l" t="t" r="r" b="b"/>
              <a:pathLst>
                <a:path w="2696" h="2964" extrusionOk="0">
                  <a:moveTo>
                    <a:pt x="285" y="1105"/>
                  </a:moveTo>
                  <a:cubicBezTo>
                    <a:pt x="1" y="1808"/>
                    <a:pt x="268" y="2545"/>
                    <a:pt x="854" y="2762"/>
                  </a:cubicBezTo>
                  <a:cubicBezTo>
                    <a:pt x="1440" y="2963"/>
                    <a:pt x="2143" y="2578"/>
                    <a:pt x="2411" y="1875"/>
                  </a:cubicBezTo>
                  <a:cubicBezTo>
                    <a:pt x="2695" y="1172"/>
                    <a:pt x="2428" y="436"/>
                    <a:pt x="1842" y="218"/>
                  </a:cubicBezTo>
                  <a:cubicBezTo>
                    <a:pt x="1256" y="1"/>
                    <a:pt x="553" y="402"/>
                    <a:pt x="285" y="1105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9"/>
            <p:cNvSpPr/>
            <p:nvPr/>
          </p:nvSpPr>
          <p:spPr>
            <a:xfrm>
              <a:off x="5631350" y="2220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9"/>
            <p:cNvSpPr/>
            <p:nvPr/>
          </p:nvSpPr>
          <p:spPr>
            <a:xfrm>
              <a:off x="5666800" y="1778525"/>
              <a:ext cx="58600" cy="115325"/>
            </a:xfrm>
            <a:custGeom>
              <a:avLst/>
              <a:gdLst/>
              <a:ahLst/>
              <a:cxnLst/>
              <a:rect l="l" t="t" r="r" b="b"/>
              <a:pathLst>
                <a:path w="2344" h="4613" extrusionOk="0">
                  <a:moveTo>
                    <a:pt x="1908" y="1"/>
                  </a:moveTo>
                  <a:cubicBezTo>
                    <a:pt x="1823" y="1"/>
                    <a:pt x="1734" y="34"/>
                    <a:pt x="1662" y="116"/>
                  </a:cubicBezTo>
                  <a:cubicBezTo>
                    <a:pt x="1210" y="618"/>
                    <a:pt x="1244" y="1288"/>
                    <a:pt x="1210" y="1924"/>
                  </a:cubicBezTo>
                  <a:cubicBezTo>
                    <a:pt x="1160" y="2811"/>
                    <a:pt x="457" y="3430"/>
                    <a:pt x="105" y="4200"/>
                  </a:cubicBezTo>
                  <a:cubicBezTo>
                    <a:pt x="0" y="4443"/>
                    <a:pt x="187" y="4612"/>
                    <a:pt x="382" y="4612"/>
                  </a:cubicBezTo>
                  <a:cubicBezTo>
                    <a:pt x="496" y="4612"/>
                    <a:pt x="613" y="4554"/>
                    <a:pt x="675" y="4418"/>
                  </a:cubicBezTo>
                  <a:cubicBezTo>
                    <a:pt x="976" y="3715"/>
                    <a:pt x="1512" y="3179"/>
                    <a:pt x="1746" y="2442"/>
                  </a:cubicBezTo>
                  <a:cubicBezTo>
                    <a:pt x="1947" y="1806"/>
                    <a:pt x="1662" y="1020"/>
                    <a:pt x="2148" y="467"/>
                  </a:cubicBezTo>
                  <a:cubicBezTo>
                    <a:pt x="2343" y="247"/>
                    <a:pt x="2137" y="1"/>
                    <a:pt x="1908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9"/>
            <p:cNvSpPr/>
            <p:nvPr/>
          </p:nvSpPr>
          <p:spPr>
            <a:xfrm>
              <a:off x="5679775" y="1783375"/>
              <a:ext cx="59075" cy="115100"/>
            </a:xfrm>
            <a:custGeom>
              <a:avLst/>
              <a:gdLst/>
              <a:ahLst/>
              <a:cxnLst/>
              <a:rect l="l" t="t" r="r" b="b"/>
              <a:pathLst>
                <a:path w="2363" h="4604" extrusionOk="0">
                  <a:moveTo>
                    <a:pt x="1915" y="1"/>
                  </a:moveTo>
                  <a:cubicBezTo>
                    <a:pt x="1833" y="1"/>
                    <a:pt x="1748" y="32"/>
                    <a:pt x="1679" y="106"/>
                  </a:cubicBezTo>
                  <a:cubicBezTo>
                    <a:pt x="1227" y="608"/>
                    <a:pt x="1244" y="1294"/>
                    <a:pt x="1210" y="1930"/>
                  </a:cubicBezTo>
                  <a:cubicBezTo>
                    <a:pt x="1177" y="2801"/>
                    <a:pt x="457" y="3437"/>
                    <a:pt x="105" y="4207"/>
                  </a:cubicBezTo>
                  <a:cubicBezTo>
                    <a:pt x="0" y="4438"/>
                    <a:pt x="185" y="4603"/>
                    <a:pt x="379" y="4603"/>
                  </a:cubicBezTo>
                  <a:cubicBezTo>
                    <a:pt x="494" y="4603"/>
                    <a:pt x="612" y="4545"/>
                    <a:pt x="675" y="4408"/>
                  </a:cubicBezTo>
                  <a:cubicBezTo>
                    <a:pt x="993" y="3721"/>
                    <a:pt x="1528" y="3186"/>
                    <a:pt x="1746" y="2449"/>
                  </a:cubicBezTo>
                  <a:cubicBezTo>
                    <a:pt x="1947" y="1813"/>
                    <a:pt x="1679" y="1010"/>
                    <a:pt x="2164" y="474"/>
                  </a:cubicBezTo>
                  <a:cubicBezTo>
                    <a:pt x="2362" y="251"/>
                    <a:pt x="2148" y="1"/>
                    <a:pt x="1915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9"/>
            <p:cNvSpPr/>
            <p:nvPr/>
          </p:nvSpPr>
          <p:spPr>
            <a:xfrm>
              <a:off x="5698300" y="1724500"/>
              <a:ext cx="66975" cy="74100"/>
            </a:xfrm>
            <a:custGeom>
              <a:avLst/>
              <a:gdLst/>
              <a:ahLst/>
              <a:cxnLst/>
              <a:rect l="l" t="t" r="r" b="b"/>
              <a:pathLst>
                <a:path w="2679" h="2964" extrusionOk="0">
                  <a:moveTo>
                    <a:pt x="268" y="1088"/>
                  </a:moveTo>
                  <a:cubicBezTo>
                    <a:pt x="0" y="1791"/>
                    <a:pt x="252" y="2528"/>
                    <a:pt x="837" y="2745"/>
                  </a:cubicBezTo>
                  <a:cubicBezTo>
                    <a:pt x="1423" y="2963"/>
                    <a:pt x="2110" y="2578"/>
                    <a:pt x="2394" y="1875"/>
                  </a:cubicBezTo>
                  <a:cubicBezTo>
                    <a:pt x="2679" y="1172"/>
                    <a:pt x="2428" y="436"/>
                    <a:pt x="1842" y="218"/>
                  </a:cubicBezTo>
                  <a:cubicBezTo>
                    <a:pt x="1239" y="0"/>
                    <a:pt x="536" y="385"/>
                    <a:pt x="268" y="1088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9"/>
            <p:cNvSpPr/>
            <p:nvPr/>
          </p:nvSpPr>
          <p:spPr>
            <a:xfrm>
              <a:off x="5670675" y="2227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9"/>
            <p:cNvSpPr/>
            <p:nvPr/>
          </p:nvSpPr>
          <p:spPr>
            <a:xfrm>
              <a:off x="5705725" y="1793175"/>
              <a:ext cx="59425" cy="114925"/>
            </a:xfrm>
            <a:custGeom>
              <a:avLst/>
              <a:gdLst/>
              <a:ahLst/>
              <a:cxnLst/>
              <a:rect l="l" t="t" r="r" b="b"/>
              <a:pathLst>
                <a:path w="2377" h="4597" extrusionOk="0">
                  <a:moveTo>
                    <a:pt x="1941" y="1"/>
                  </a:moveTo>
                  <a:cubicBezTo>
                    <a:pt x="1856" y="1"/>
                    <a:pt x="1768" y="34"/>
                    <a:pt x="1695" y="116"/>
                  </a:cubicBezTo>
                  <a:cubicBezTo>
                    <a:pt x="1227" y="618"/>
                    <a:pt x="1260" y="1287"/>
                    <a:pt x="1227" y="1923"/>
                  </a:cubicBezTo>
                  <a:cubicBezTo>
                    <a:pt x="1176" y="2811"/>
                    <a:pt x="473" y="3430"/>
                    <a:pt x="105" y="4200"/>
                  </a:cubicBezTo>
                  <a:cubicBezTo>
                    <a:pt x="0" y="4431"/>
                    <a:pt x="185" y="4596"/>
                    <a:pt x="379" y="4596"/>
                  </a:cubicBezTo>
                  <a:cubicBezTo>
                    <a:pt x="494" y="4596"/>
                    <a:pt x="612" y="4538"/>
                    <a:pt x="674" y="4401"/>
                  </a:cubicBezTo>
                  <a:cubicBezTo>
                    <a:pt x="992" y="3714"/>
                    <a:pt x="1528" y="3179"/>
                    <a:pt x="1762" y="2442"/>
                  </a:cubicBezTo>
                  <a:cubicBezTo>
                    <a:pt x="1963" y="1806"/>
                    <a:pt x="1679" y="1020"/>
                    <a:pt x="2181" y="467"/>
                  </a:cubicBezTo>
                  <a:cubicBezTo>
                    <a:pt x="2376" y="247"/>
                    <a:pt x="2170" y="1"/>
                    <a:pt x="1941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9"/>
            <p:cNvSpPr/>
            <p:nvPr/>
          </p:nvSpPr>
          <p:spPr>
            <a:xfrm>
              <a:off x="5719100" y="1798200"/>
              <a:ext cx="59325" cy="114900"/>
            </a:xfrm>
            <a:custGeom>
              <a:avLst/>
              <a:gdLst/>
              <a:ahLst/>
              <a:cxnLst/>
              <a:rect l="l" t="t" r="r" b="b"/>
              <a:pathLst>
                <a:path w="2373" h="4596" extrusionOk="0">
                  <a:moveTo>
                    <a:pt x="1927" y="0"/>
                  </a:moveTo>
                  <a:cubicBezTo>
                    <a:pt x="1841" y="0"/>
                    <a:pt x="1752" y="34"/>
                    <a:pt x="1679" y="116"/>
                  </a:cubicBezTo>
                  <a:cubicBezTo>
                    <a:pt x="1227" y="601"/>
                    <a:pt x="1261" y="1287"/>
                    <a:pt x="1227" y="1923"/>
                  </a:cubicBezTo>
                  <a:cubicBezTo>
                    <a:pt x="1177" y="2794"/>
                    <a:pt x="457" y="3413"/>
                    <a:pt x="106" y="4200"/>
                  </a:cubicBezTo>
                  <a:cubicBezTo>
                    <a:pt x="1" y="4431"/>
                    <a:pt x="179" y="4596"/>
                    <a:pt x="372" y="4596"/>
                  </a:cubicBezTo>
                  <a:cubicBezTo>
                    <a:pt x="487" y="4596"/>
                    <a:pt x="606" y="4538"/>
                    <a:pt x="675" y="4401"/>
                  </a:cubicBezTo>
                  <a:cubicBezTo>
                    <a:pt x="993" y="3714"/>
                    <a:pt x="1529" y="3179"/>
                    <a:pt x="1763" y="2442"/>
                  </a:cubicBezTo>
                  <a:cubicBezTo>
                    <a:pt x="1964" y="1806"/>
                    <a:pt x="1679" y="1003"/>
                    <a:pt x="2165" y="467"/>
                  </a:cubicBezTo>
                  <a:cubicBezTo>
                    <a:pt x="2372" y="247"/>
                    <a:pt x="2161" y="0"/>
                    <a:pt x="1927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9"/>
            <p:cNvSpPr/>
            <p:nvPr/>
          </p:nvSpPr>
          <p:spPr>
            <a:xfrm>
              <a:off x="5738050" y="1739150"/>
              <a:ext cx="66975" cy="74075"/>
            </a:xfrm>
            <a:custGeom>
              <a:avLst/>
              <a:gdLst/>
              <a:ahLst/>
              <a:cxnLst/>
              <a:rect l="l" t="t" r="r" b="b"/>
              <a:pathLst>
                <a:path w="2679" h="2963" extrusionOk="0">
                  <a:moveTo>
                    <a:pt x="268" y="1088"/>
                  </a:moveTo>
                  <a:cubicBezTo>
                    <a:pt x="1" y="1791"/>
                    <a:pt x="235" y="2528"/>
                    <a:pt x="821" y="2745"/>
                  </a:cubicBezTo>
                  <a:cubicBezTo>
                    <a:pt x="1407" y="2963"/>
                    <a:pt x="2110" y="2578"/>
                    <a:pt x="2394" y="1875"/>
                  </a:cubicBezTo>
                  <a:cubicBezTo>
                    <a:pt x="2679" y="1189"/>
                    <a:pt x="2428" y="435"/>
                    <a:pt x="1842" y="218"/>
                  </a:cubicBezTo>
                  <a:cubicBezTo>
                    <a:pt x="1256" y="0"/>
                    <a:pt x="553" y="385"/>
                    <a:pt x="268" y="1088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9"/>
            <p:cNvSpPr/>
            <p:nvPr/>
          </p:nvSpPr>
          <p:spPr>
            <a:xfrm>
              <a:off x="5709600" y="2235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9"/>
            <p:cNvSpPr/>
            <p:nvPr/>
          </p:nvSpPr>
          <p:spPr>
            <a:xfrm>
              <a:off x="5745025" y="1807900"/>
              <a:ext cx="59800" cy="114950"/>
            </a:xfrm>
            <a:custGeom>
              <a:avLst/>
              <a:gdLst/>
              <a:ahLst/>
              <a:cxnLst/>
              <a:rect l="l" t="t" r="r" b="b"/>
              <a:pathLst>
                <a:path w="2392" h="4598" extrusionOk="0">
                  <a:moveTo>
                    <a:pt x="1938" y="0"/>
                  </a:moveTo>
                  <a:cubicBezTo>
                    <a:pt x="1854" y="0"/>
                    <a:pt x="1767" y="33"/>
                    <a:pt x="1697" y="113"/>
                  </a:cubicBezTo>
                  <a:cubicBezTo>
                    <a:pt x="1245" y="615"/>
                    <a:pt x="1278" y="1301"/>
                    <a:pt x="1228" y="1920"/>
                  </a:cubicBezTo>
                  <a:cubicBezTo>
                    <a:pt x="1178" y="2807"/>
                    <a:pt x="458" y="3427"/>
                    <a:pt x="107" y="4197"/>
                  </a:cubicBezTo>
                  <a:cubicBezTo>
                    <a:pt x="0" y="4431"/>
                    <a:pt x="191" y="4597"/>
                    <a:pt x="388" y="4597"/>
                  </a:cubicBezTo>
                  <a:cubicBezTo>
                    <a:pt x="500" y="4597"/>
                    <a:pt x="615" y="4542"/>
                    <a:pt x="676" y="4414"/>
                  </a:cubicBezTo>
                  <a:cubicBezTo>
                    <a:pt x="994" y="3711"/>
                    <a:pt x="1529" y="3192"/>
                    <a:pt x="1764" y="2456"/>
                  </a:cubicBezTo>
                  <a:cubicBezTo>
                    <a:pt x="1965" y="1803"/>
                    <a:pt x="1697" y="1016"/>
                    <a:pt x="2182" y="481"/>
                  </a:cubicBezTo>
                  <a:cubicBezTo>
                    <a:pt x="2392" y="259"/>
                    <a:pt x="2174" y="0"/>
                    <a:pt x="1938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9"/>
            <p:cNvSpPr/>
            <p:nvPr/>
          </p:nvSpPr>
          <p:spPr>
            <a:xfrm>
              <a:off x="5758025" y="1812925"/>
              <a:ext cx="59900" cy="114825"/>
            </a:xfrm>
            <a:custGeom>
              <a:avLst/>
              <a:gdLst/>
              <a:ahLst/>
              <a:cxnLst/>
              <a:rect l="l" t="t" r="r" b="b"/>
              <a:pathLst>
                <a:path w="2396" h="4593" extrusionOk="0">
                  <a:moveTo>
                    <a:pt x="1951" y="0"/>
                  </a:moveTo>
                  <a:cubicBezTo>
                    <a:pt x="1868" y="0"/>
                    <a:pt x="1783" y="33"/>
                    <a:pt x="1712" y="112"/>
                  </a:cubicBezTo>
                  <a:cubicBezTo>
                    <a:pt x="1260" y="615"/>
                    <a:pt x="1277" y="1301"/>
                    <a:pt x="1244" y="1920"/>
                  </a:cubicBezTo>
                  <a:cubicBezTo>
                    <a:pt x="1177" y="2807"/>
                    <a:pt x="474" y="3427"/>
                    <a:pt x="105" y="4197"/>
                  </a:cubicBezTo>
                  <a:cubicBezTo>
                    <a:pt x="0" y="4428"/>
                    <a:pt x="185" y="4593"/>
                    <a:pt x="379" y="4593"/>
                  </a:cubicBezTo>
                  <a:cubicBezTo>
                    <a:pt x="494" y="4593"/>
                    <a:pt x="612" y="4535"/>
                    <a:pt x="675" y="4397"/>
                  </a:cubicBezTo>
                  <a:cubicBezTo>
                    <a:pt x="993" y="3711"/>
                    <a:pt x="1528" y="3192"/>
                    <a:pt x="1763" y="2456"/>
                  </a:cubicBezTo>
                  <a:cubicBezTo>
                    <a:pt x="1980" y="1803"/>
                    <a:pt x="1696" y="1016"/>
                    <a:pt x="2198" y="481"/>
                  </a:cubicBezTo>
                  <a:cubicBezTo>
                    <a:pt x="2395" y="259"/>
                    <a:pt x="2183" y="0"/>
                    <a:pt x="1951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9"/>
            <p:cNvSpPr/>
            <p:nvPr/>
          </p:nvSpPr>
          <p:spPr>
            <a:xfrm>
              <a:off x="5777400" y="1754200"/>
              <a:ext cx="67375" cy="74100"/>
            </a:xfrm>
            <a:custGeom>
              <a:avLst/>
              <a:gdLst/>
              <a:ahLst/>
              <a:cxnLst/>
              <a:rect l="l" t="t" r="r" b="b"/>
              <a:pathLst>
                <a:path w="2695" h="2964" extrusionOk="0">
                  <a:moveTo>
                    <a:pt x="285" y="1089"/>
                  </a:moveTo>
                  <a:cubicBezTo>
                    <a:pt x="0" y="1775"/>
                    <a:pt x="251" y="2528"/>
                    <a:pt x="837" y="2746"/>
                  </a:cubicBezTo>
                  <a:cubicBezTo>
                    <a:pt x="1423" y="2964"/>
                    <a:pt x="2109" y="2579"/>
                    <a:pt x="2410" y="1876"/>
                  </a:cubicBezTo>
                  <a:cubicBezTo>
                    <a:pt x="2695" y="1189"/>
                    <a:pt x="2444" y="436"/>
                    <a:pt x="1858" y="218"/>
                  </a:cubicBezTo>
                  <a:cubicBezTo>
                    <a:pt x="1272" y="1"/>
                    <a:pt x="569" y="386"/>
                    <a:pt x="285" y="1089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9"/>
            <p:cNvSpPr/>
            <p:nvPr/>
          </p:nvSpPr>
          <p:spPr>
            <a:xfrm>
              <a:off x="5748525" y="224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9"/>
            <p:cNvSpPr/>
            <p:nvPr/>
          </p:nvSpPr>
          <p:spPr>
            <a:xfrm>
              <a:off x="5783925" y="1822950"/>
              <a:ext cx="60250" cy="114725"/>
            </a:xfrm>
            <a:custGeom>
              <a:avLst/>
              <a:gdLst/>
              <a:ahLst/>
              <a:cxnLst/>
              <a:rect l="l" t="t" r="r" b="b"/>
              <a:pathLst>
                <a:path w="2410" h="4589" extrusionOk="0">
                  <a:moveTo>
                    <a:pt x="1969" y="1"/>
                  </a:moveTo>
                  <a:cubicBezTo>
                    <a:pt x="1887" y="1"/>
                    <a:pt x="1801" y="34"/>
                    <a:pt x="1731" y="113"/>
                  </a:cubicBezTo>
                  <a:cubicBezTo>
                    <a:pt x="1262" y="615"/>
                    <a:pt x="1296" y="1285"/>
                    <a:pt x="1245" y="1921"/>
                  </a:cubicBezTo>
                  <a:cubicBezTo>
                    <a:pt x="1195" y="2791"/>
                    <a:pt x="476" y="3411"/>
                    <a:pt x="107" y="4181"/>
                  </a:cubicBezTo>
                  <a:cubicBezTo>
                    <a:pt x="1" y="4415"/>
                    <a:pt x="193" y="4588"/>
                    <a:pt x="389" y="4588"/>
                  </a:cubicBezTo>
                  <a:cubicBezTo>
                    <a:pt x="502" y="4588"/>
                    <a:pt x="616" y="4532"/>
                    <a:pt x="676" y="4398"/>
                  </a:cubicBezTo>
                  <a:cubicBezTo>
                    <a:pt x="994" y="3712"/>
                    <a:pt x="1547" y="3176"/>
                    <a:pt x="1781" y="2440"/>
                  </a:cubicBezTo>
                  <a:cubicBezTo>
                    <a:pt x="1982" y="1804"/>
                    <a:pt x="1714" y="1017"/>
                    <a:pt x="2200" y="481"/>
                  </a:cubicBezTo>
                  <a:cubicBezTo>
                    <a:pt x="2409" y="259"/>
                    <a:pt x="2201" y="1"/>
                    <a:pt x="1969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9"/>
            <p:cNvSpPr/>
            <p:nvPr/>
          </p:nvSpPr>
          <p:spPr>
            <a:xfrm>
              <a:off x="5797050" y="1827975"/>
              <a:ext cx="60500" cy="114725"/>
            </a:xfrm>
            <a:custGeom>
              <a:avLst/>
              <a:gdLst/>
              <a:ahLst/>
              <a:cxnLst/>
              <a:rect l="l" t="t" r="r" b="b"/>
              <a:pathLst>
                <a:path w="2420" h="4589" extrusionOk="0">
                  <a:moveTo>
                    <a:pt x="1966" y="1"/>
                  </a:moveTo>
                  <a:cubicBezTo>
                    <a:pt x="1882" y="1"/>
                    <a:pt x="1795" y="34"/>
                    <a:pt x="1725" y="113"/>
                  </a:cubicBezTo>
                  <a:cubicBezTo>
                    <a:pt x="1273" y="615"/>
                    <a:pt x="1290" y="1285"/>
                    <a:pt x="1256" y="1921"/>
                  </a:cubicBezTo>
                  <a:cubicBezTo>
                    <a:pt x="1189" y="2791"/>
                    <a:pt x="469" y="3410"/>
                    <a:pt x="118" y="4180"/>
                  </a:cubicBezTo>
                  <a:cubicBezTo>
                    <a:pt x="1" y="4415"/>
                    <a:pt x="189" y="4588"/>
                    <a:pt x="384" y="4588"/>
                  </a:cubicBezTo>
                  <a:cubicBezTo>
                    <a:pt x="496" y="4588"/>
                    <a:pt x="609" y="4532"/>
                    <a:pt x="670" y="4398"/>
                  </a:cubicBezTo>
                  <a:cubicBezTo>
                    <a:pt x="1005" y="3712"/>
                    <a:pt x="1541" y="3193"/>
                    <a:pt x="1775" y="2456"/>
                  </a:cubicBezTo>
                  <a:cubicBezTo>
                    <a:pt x="1976" y="1804"/>
                    <a:pt x="1708" y="1017"/>
                    <a:pt x="2210" y="481"/>
                  </a:cubicBezTo>
                  <a:cubicBezTo>
                    <a:pt x="2420" y="259"/>
                    <a:pt x="2202" y="1"/>
                    <a:pt x="1966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9"/>
            <p:cNvSpPr/>
            <p:nvPr/>
          </p:nvSpPr>
          <p:spPr>
            <a:xfrm>
              <a:off x="5817150" y="1769275"/>
              <a:ext cx="66975" cy="74100"/>
            </a:xfrm>
            <a:custGeom>
              <a:avLst/>
              <a:gdLst/>
              <a:ahLst/>
              <a:cxnLst/>
              <a:rect l="l" t="t" r="r" b="b"/>
              <a:pathLst>
                <a:path w="2679" h="2964" extrusionOk="0">
                  <a:moveTo>
                    <a:pt x="285" y="1072"/>
                  </a:moveTo>
                  <a:cubicBezTo>
                    <a:pt x="0" y="1775"/>
                    <a:pt x="235" y="2511"/>
                    <a:pt x="820" y="2746"/>
                  </a:cubicBezTo>
                  <a:cubicBezTo>
                    <a:pt x="1406" y="2963"/>
                    <a:pt x="2109" y="2578"/>
                    <a:pt x="2394" y="1892"/>
                  </a:cubicBezTo>
                  <a:cubicBezTo>
                    <a:pt x="2678" y="1189"/>
                    <a:pt x="2444" y="452"/>
                    <a:pt x="1858" y="218"/>
                  </a:cubicBezTo>
                  <a:cubicBezTo>
                    <a:pt x="1272" y="0"/>
                    <a:pt x="569" y="385"/>
                    <a:pt x="285" y="1072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9"/>
            <p:cNvSpPr/>
            <p:nvPr/>
          </p:nvSpPr>
          <p:spPr>
            <a:xfrm>
              <a:off x="5787425" y="2249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5822850" y="1838025"/>
              <a:ext cx="60650" cy="114700"/>
            </a:xfrm>
            <a:custGeom>
              <a:avLst/>
              <a:gdLst/>
              <a:ahLst/>
              <a:cxnLst/>
              <a:rect l="l" t="t" r="r" b="b"/>
              <a:pathLst>
                <a:path w="2426" h="4588" extrusionOk="0">
                  <a:moveTo>
                    <a:pt x="1986" y="0"/>
                  </a:moveTo>
                  <a:cubicBezTo>
                    <a:pt x="1903" y="0"/>
                    <a:pt x="1818" y="33"/>
                    <a:pt x="1747" y="113"/>
                  </a:cubicBezTo>
                  <a:cubicBezTo>
                    <a:pt x="1279" y="615"/>
                    <a:pt x="1295" y="1284"/>
                    <a:pt x="1262" y="1920"/>
                  </a:cubicBezTo>
                  <a:cubicBezTo>
                    <a:pt x="1195" y="2791"/>
                    <a:pt x="475" y="3410"/>
                    <a:pt x="107" y="4180"/>
                  </a:cubicBezTo>
                  <a:cubicBezTo>
                    <a:pt x="0" y="4415"/>
                    <a:pt x="192" y="4588"/>
                    <a:pt x="389" y="4588"/>
                  </a:cubicBezTo>
                  <a:cubicBezTo>
                    <a:pt x="501" y="4588"/>
                    <a:pt x="615" y="4532"/>
                    <a:pt x="676" y="4398"/>
                  </a:cubicBezTo>
                  <a:cubicBezTo>
                    <a:pt x="994" y="3711"/>
                    <a:pt x="1546" y="3193"/>
                    <a:pt x="1781" y="2456"/>
                  </a:cubicBezTo>
                  <a:cubicBezTo>
                    <a:pt x="1998" y="1803"/>
                    <a:pt x="1731" y="1017"/>
                    <a:pt x="2216" y="481"/>
                  </a:cubicBezTo>
                  <a:cubicBezTo>
                    <a:pt x="2426" y="259"/>
                    <a:pt x="2217" y="0"/>
                    <a:pt x="1986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5835975" y="1843225"/>
              <a:ext cx="60950" cy="114525"/>
            </a:xfrm>
            <a:custGeom>
              <a:avLst/>
              <a:gdLst/>
              <a:ahLst/>
              <a:cxnLst/>
              <a:rect l="l" t="t" r="r" b="b"/>
              <a:pathLst>
                <a:path w="2438" h="4581" extrusionOk="0">
                  <a:moveTo>
                    <a:pt x="1987" y="1"/>
                  </a:moveTo>
                  <a:cubicBezTo>
                    <a:pt x="1903" y="1"/>
                    <a:pt x="1815" y="31"/>
                    <a:pt x="1741" y="106"/>
                  </a:cubicBezTo>
                  <a:cubicBezTo>
                    <a:pt x="1289" y="608"/>
                    <a:pt x="1306" y="1294"/>
                    <a:pt x="1256" y="1913"/>
                  </a:cubicBezTo>
                  <a:cubicBezTo>
                    <a:pt x="1189" y="2800"/>
                    <a:pt x="469" y="3403"/>
                    <a:pt x="118" y="4173"/>
                  </a:cubicBezTo>
                  <a:cubicBezTo>
                    <a:pt x="0" y="4407"/>
                    <a:pt x="188" y="4581"/>
                    <a:pt x="384" y="4581"/>
                  </a:cubicBezTo>
                  <a:cubicBezTo>
                    <a:pt x="495" y="4581"/>
                    <a:pt x="609" y="4524"/>
                    <a:pt x="670" y="4391"/>
                  </a:cubicBezTo>
                  <a:cubicBezTo>
                    <a:pt x="1005" y="3704"/>
                    <a:pt x="1540" y="3185"/>
                    <a:pt x="1791" y="2449"/>
                  </a:cubicBezTo>
                  <a:cubicBezTo>
                    <a:pt x="1992" y="1813"/>
                    <a:pt x="1724" y="1009"/>
                    <a:pt x="2227" y="474"/>
                  </a:cubicBezTo>
                  <a:cubicBezTo>
                    <a:pt x="2437" y="251"/>
                    <a:pt x="2226" y="1"/>
                    <a:pt x="1987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5856475" y="1785600"/>
              <a:ext cx="43975" cy="70325"/>
            </a:xfrm>
            <a:custGeom>
              <a:avLst/>
              <a:gdLst/>
              <a:ahLst/>
              <a:cxnLst/>
              <a:rect l="l" t="t" r="r" b="b"/>
              <a:pathLst>
                <a:path w="1759" h="2813" extrusionOk="0">
                  <a:moveTo>
                    <a:pt x="1758" y="151"/>
                  </a:moveTo>
                  <a:cubicBezTo>
                    <a:pt x="1189" y="0"/>
                    <a:pt x="553" y="385"/>
                    <a:pt x="285" y="1021"/>
                  </a:cubicBezTo>
                  <a:cubicBezTo>
                    <a:pt x="1" y="1724"/>
                    <a:pt x="235" y="2477"/>
                    <a:pt x="821" y="2695"/>
                  </a:cubicBezTo>
                  <a:cubicBezTo>
                    <a:pt x="1122" y="2812"/>
                    <a:pt x="1457" y="2762"/>
                    <a:pt x="1758" y="2595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5826775" y="2256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5861775" y="1863850"/>
              <a:ext cx="38675" cy="103950"/>
            </a:xfrm>
            <a:custGeom>
              <a:avLst/>
              <a:gdLst/>
              <a:ahLst/>
              <a:cxnLst/>
              <a:rect l="l" t="t" r="r" b="b"/>
              <a:pathLst>
                <a:path w="1547" h="4158" extrusionOk="0">
                  <a:moveTo>
                    <a:pt x="1546" y="0"/>
                  </a:moveTo>
                  <a:cubicBezTo>
                    <a:pt x="1312" y="452"/>
                    <a:pt x="1312" y="988"/>
                    <a:pt x="1262" y="1490"/>
                  </a:cubicBezTo>
                  <a:cubicBezTo>
                    <a:pt x="1195" y="2377"/>
                    <a:pt x="475" y="2980"/>
                    <a:pt x="107" y="3750"/>
                  </a:cubicBezTo>
                  <a:cubicBezTo>
                    <a:pt x="0" y="3984"/>
                    <a:pt x="185" y="4158"/>
                    <a:pt x="381" y="4158"/>
                  </a:cubicBezTo>
                  <a:cubicBezTo>
                    <a:pt x="493" y="4158"/>
                    <a:pt x="609" y="4101"/>
                    <a:pt x="676" y="3967"/>
                  </a:cubicBezTo>
                  <a:cubicBezTo>
                    <a:pt x="910" y="3465"/>
                    <a:pt x="1278" y="3047"/>
                    <a:pt x="1546" y="2578"/>
                  </a:cubicBezTo>
                  <a:lnTo>
                    <a:pt x="1546" y="0"/>
                  </a:ln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5874700" y="1926200"/>
              <a:ext cx="25750" cy="46725"/>
            </a:xfrm>
            <a:custGeom>
              <a:avLst/>
              <a:gdLst/>
              <a:ahLst/>
              <a:cxnLst/>
              <a:rect l="l" t="t" r="r" b="b"/>
              <a:pathLst>
                <a:path w="1030" h="1869" extrusionOk="0">
                  <a:moveTo>
                    <a:pt x="1029" y="0"/>
                  </a:moveTo>
                  <a:cubicBezTo>
                    <a:pt x="761" y="503"/>
                    <a:pt x="360" y="954"/>
                    <a:pt x="109" y="1457"/>
                  </a:cubicBezTo>
                  <a:cubicBezTo>
                    <a:pt x="1" y="1694"/>
                    <a:pt x="192" y="1869"/>
                    <a:pt x="391" y="1869"/>
                  </a:cubicBezTo>
                  <a:cubicBezTo>
                    <a:pt x="500" y="1869"/>
                    <a:pt x="612" y="1816"/>
                    <a:pt x="678" y="1691"/>
                  </a:cubicBezTo>
                  <a:cubicBezTo>
                    <a:pt x="778" y="1473"/>
                    <a:pt x="895" y="1272"/>
                    <a:pt x="1029" y="1088"/>
                  </a:cubicBezTo>
                  <a:lnTo>
                    <a:pt x="1029" y="0"/>
                  </a:ln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5865675" y="2264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5896650" y="249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9"/>
            <p:cNvSpPr/>
            <p:nvPr/>
          </p:nvSpPr>
          <p:spPr>
            <a:xfrm>
              <a:off x="5857325" y="249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9"/>
            <p:cNvSpPr/>
            <p:nvPr/>
          </p:nvSpPr>
          <p:spPr>
            <a:xfrm>
              <a:off x="5818400" y="2484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9"/>
            <p:cNvSpPr/>
            <p:nvPr/>
          </p:nvSpPr>
          <p:spPr>
            <a:xfrm>
              <a:off x="5887200" y="2077250"/>
              <a:ext cx="13250" cy="31250"/>
            </a:xfrm>
            <a:custGeom>
              <a:avLst/>
              <a:gdLst/>
              <a:ahLst/>
              <a:cxnLst/>
              <a:rect l="l" t="t" r="r" b="b"/>
              <a:pathLst>
                <a:path w="530" h="1250" extrusionOk="0">
                  <a:moveTo>
                    <a:pt x="529" y="1"/>
                  </a:moveTo>
                  <a:cubicBezTo>
                    <a:pt x="496" y="286"/>
                    <a:pt x="412" y="553"/>
                    <a:pt x="211" y="771"/>
                  </a:cubicBezTo>
                  <a:cubicBezTo>
                    <a:pt x="0" y="997"/>
                    <a:pt x="209" y="1250"/>
                    <a:pt x="448" y="1250"/>
                  </a:cubicBezTo>
                  <a:cubicBezTo>
                    <a:pt x="475" y="1250"/>
                    <a:pt x="502" y="1246"/>
                    <a:pt x="529" y="1240"/>
                  </a:cubicBezTo>
                  <a:lnTo>
                    <a:pt x="529" y="1"/>
                  </a:ln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9"/>
            <p:cNvSpPr/>
            <p:nvPr/>
          </p:nvSpPr>
          <p:spPr>
            <a:xfrm>
              <a:off x="5860250" y="2096100"/>
              <a:ext cx="40200" cy="68225"/>
            </a:xfrm>
            <a:custGeom>
              <a:avLst/>
              <a:gdLst/>
              <a:ahLst/>
              <a:cxnLst/>
              <a:rect l="l" t="t" r="r" b="b"/>
              <a:pathLst>
                <a:path w="1608" h="2729" extrusionOk="0">
                  <a:moveTo>
                    <a:pt x="1607" y="50"/>
                  </a:moveTo>
                  <a:cubicBezTo>
                    <a:pt x="1088" y="0"/>
                    <a:pt x="553" y="368"/>
                    <a:pt x="302" y="954"/>
                  </a:cubicBezTo>
                  <a:cubicBezTo>
                    <a:pt x="0" y="1641"/>
                    <a:pt x="235" y="2394"/>
                    <a:pt x="804" y="2628"/>
                  </a:cubicBezTo>
                  <a:cubicBezTo>
                    <a:pt x="1072" y="2729"/>
                    <a:pt x="1339" y="2695"/>
                    <a:pt x="1607" y="2595"/>
                  </a:cubicBezTo>
                  <a:lnTo>
                    <a:pt x="1607" y="50"/>
                  </a:lnTo>
                  <a:lnTo>
                    <a:pt x="1607" y="50"/>
                  </a:ln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9"/>
            <p:cNvSpPr/>
            <p:nvPr/>
          </p:nvSpPr>
          <p:spPr>
            <a:xfrm>
              <a:off x="5779475" y="247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9"/>
            <p:cNvSpPr/>
            <p:nvPr/>
          </p:nvSpPr>
          <p:spPr>
            <a:xfrm>
              <a:off x="5861225" y="1998600"/>
              <a:ext cx="39225" cy="99675"/>
            </a:xfrm>
            <a:custGeom>
              <a:avLst/>
              <a:gdLst/>
              <a:ahLst/>
              <a:cxnLst/>
              <a:rect l="l" t="t" r="r" b="b"/>
              <a:pathLst>
                <a:path w="1569" h="3987" extrusionOk="0">
                  <a:moveTo>
                    <a:pt x="1568" y="0"/>
                  </a:moveTo>
                  <a:cubicBezTo>
                    <a:pt x="1250" y="502"/>
                    <a:pt x="848" y="954"/>
                    <a:pt x="664" y="1540"/>
                  </a:cubicBezTo>
                  <a:cubicBezTo>
                    <a:pt x="447" y="2176"/>
                    <a:pt x="714" y="2980"/>
                    <a:pt x="212" y="3515"/>
                  </a:cubicBezTo>
                  <a:cubicBezTo>
                    <a:pt x="0" y="3727"/>
                    <a:pt x="216" y="3986"/>
                    <a:pt x="451" y="3986"/>
                  </a:cubicBezTo>
                  <a:cubicBezTo>
                    <a:pt x="531" y="3986"/>
                    <a:pt x="613" y="3956"/>
                    <a:pt x="681" y="3883"/>
                  </a:cubicBezTo>
                  <a:cubicBezTo>
                    <a:pt x="1150" y="3381"/>
                    <a:pt x="1133" y="2712"/>
                    <a:pt x="1183" y="2076"/>
                  </a:cubicBezTo>
                  <a:cubicBezTo>
                    <a:pt x="1217" y="1691"/>
                    <a:pt x="1367" y="1356"/>
                    <a:pt x="1568" y="1055"/>
                  </a:cubicBezTo>
                  <a:lnTo>
                    <a:pt x="1568" y="0"/>
                  </a:ln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9"/>
            <p:cNvSpPr/>
            <p:nvPr/>
          </p:nvSpPr>
          <p:spPr>
            <a:xfrm>
              <a:off x="5848300" y="1978850"/>
              <a:ext cx="52150" cy="114225"/>
            </a:xfrm>
            <a:custGeom>
              <a:avLst/>
              <a:gdLst/>
              <a:ahLst/>
              <a:cxnLst/>
              <a:rect l="l" t="t" r="r" b="b"/>
              <a:pathLst>
                <a:path w="2086" h="4569" extrusionOk="0">
                  <a:moveTo>
                    <a:pt x="2050" y="1"/>
                  </a:moveTo>
                  <a:cubicBezTo>
                    <a:pt x="1945" y="1"/>
                    <a:pt x="1844" y="67"/>
                    <a:pt x="1784" y="188"/>
                  </a:cubicBezTo>
                  <a:cubicBezTo>
                    <a:pt x="1449" y="874"/>
                    <a:pt x="897" y="1393"/>
                    <a:pt x="646" y="2129"/>
                  </a:cubicBezTo>
                  <a:cubicBezTo>
                    <a:pt x="445" y="2765"/>
                    <a:pt x="696" y="3552"/>
                    <a:pt x="210" y="4088"/>
                  </a:cubicBezTo>
                  <a:cubicBezTo>
                    <a:pt x="1" y="4310"/>
                    <a:pt x="209" y="4568"/>
                    <a:pt x="441" y="4568"/>
                  </a:cubicBezTo>
                  <a:cubicBezTo>
                    <a:pt x="523" y="4568"/>
                    <a:pt x="609" y="4535"/>
                    <a:pt x="679" y="4456"/>
                  </a:cubicBezTo>
                  <a:cubicBezTo>
                    <a:pt x="1148" y="3970"/>
                    <a:pt x="1131" y="3284"/>
                    <a:pt x="1181" y="2665"/>
                  </a:cubicBezTo>
                  <a:cubicBezTo>
                    <a:pt x="1231" y="1962"/>
                    <a:pt x="1700" y="1426"/>
                    <a:pt x="2085" y="857"/>
                  </a:cubicBezTo>
                  <a:lnTo>
                    <a:pt x="2085" y="3"/>
                  </a:lnTo>
                  <a:cubicBezTo>
                    <a:pt x="2073" y="2"/>
                    <a:pt x="2061" y="1"/>
                    <a:pt x="205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9"/>
            <p:cNvSpPr/>
            <p:nvPr/>
          </p:nvSpPr>
          <p:spPr>
            <a:xfrm>
              <a:off x="5821750" y="2077675"/>
              <a:ext cx="66125" cy="74100"/>
            </a:xfrm>
            <a:custGeom>
              <a:avLst/>
              <a:gdLst/>
              <a:ahLst/>
              <a:cxnLst/>
              <a:rect l="l" t="t" r="r" b="b"/>
              <a:pathLst>
                <a:path w="2645" h="2964" extrusionOk="0">
                  <a:moveTo>
                    <a:pt x="2360" y="1892"/>
                  </a:moveTo>
                  <a:cubicBezTo>
                    <a:pt x="2645" y="1206"/>
                    <a:pt x="2427" y="453"/>
                    <a:pt x="1842" y="235"/>
                  </a:cubicBezTo>
                  <a:cubicBezTo>
                    <a:pt x="1272" y="1"/>
                    <a:pt x="569" y="386"/>
                    <a:pt x="285" y="1072"/>
                  </a:cubicBezTo>
                  <a:cubicBezTo>
                    <a:pt x="0" y="1775"/>
                    <a:pt x="235" y="2511"/>
                    <a:pt x="804" y="2746"/>
                  </a:cubicBezTo>
                  <a:cubicBezTo>
                    <a:pt x="1373" y="2963"/>
                    <a:pt x="2076" y="2595"/>
                    <a:pt x="2360" y="1892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9"/>
            <p:cNvSpPr/>
            <p:nvPr/>
          </p:nvSpPr>
          <p:spPr>
            <a:xfrm>
              <a:off x="5740150" y="2470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9"/>
            <p:cNvSpPr/>
            <p:nvPr/>
          </p:nvSpPr>
          <p:spPr>
            <a:xfrm>
              <a:off x="5822350" y="1968400"/>
              <a:ext cx="61375" cy="114625"/>
            </a:xfrm>
            <a:custGeom>
              <a:avLst/>
              <a:gdLst/>
              <a:ahLst/>
              <a:cxnLst/>
              <a:rect l="l" t="t" r="r" b="b"/>
              <a:pathLst>
                <a:path w="2455" h="4585" extrusionOk="0">
                  <a:moveTo>
                    <a:pt x="2052" y="1"/>
                  </a:moveTo>
                  <a:cubicBezTo>
                    <a:pt x="1940" y="1"/>
                    <a:pt x="1827" y="56"/>
                    <a:pt x="1767" y="187"/>
                  </a:cubicBezTo>
                  <a:cubicBezTo>
                    <a:pt x="1433" y="873"/>
                    <a:pt x="880" y="1392"/>
                    <a:pt x="646" y="2129"/>
                  </a:cubicBezTo>
                  <a:cubicBezTo>
                    <a:pt x="428" y="2765"/>
                    <a:pt x="696" y="3568"/>
                    <a:pt x="211" y="4104"/>
                  </a:cubicBezTo>
                  <a:cubicBezTo>
                    <a:pt x="1" y="4326"/>
                    <a:pt x="209" y="4584"/>
                    <a:pt x="441" y="4584"/>
                  </a:cubicBezTo>
                  <a:cubicBezTo>
                    <a:pt x="523" y="4584"/>
                    <a:pt x="609" y="4551"/>
                    <a:pt x="679" y="4472"/>
                  </a:cubicBezTo>
                  <a:cubicBezTo>
                    <a:pt x="1148" y="3970"/>
                    <a:pt x="1131" y="3300"/>
                    <a:pt x="1165" y="2664"/>
                  </a:cubicBezTo>
                  <a:cubicBezTo>
                    <a:pt x="1232" y="1794"/>
                    <a:pt x="1968" y="1175"/>
                    <a:pt x="2336" y="405"/>
                  </a:cubicBezTo>
                  <a:cubicBezTo>
                    <a:pt x="2455" y="179"/>
                    <a:pt x="2255" y="1"/>
                    <a:pt x="2052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9"/>
            <p:cNvSpPr/>
            <p:nvPr/>
          </p:nvSpPr>
          <p:spPr>
            <a:xfrm>
              <a:off x="5809250" y="1963275"/>
              <a:ext cx="61075" cy="114550"/>
            </a:xfrm>
            <a:custGeom>
              <a:avLst/>
              <a:gdLst/>
              <a:ahLst/>
              <a:cxnLst/>
              <a:rect l="l" t="t" r="r" b="b"/>
              <a:pathLst>
                <a:path w="2443" h="4582" extrusionOk="0">
                  <a:moveTo>
                    <a:pt x="2054" y="1"/>
                  </a:moveTo>
                  <a:cubicBezTo>
                    <a:pt x="1940" y="1"/>
                    <a:pt x="1823" y="57"/>
                    <a:pt x="1756" y="191"/>
                  </a:cubicBezTo>
                  <a:cubicBezTo>
                    <a:pt x="1421" y="877"/>
                    <a:pt x="869" y="1396"/>
                    <a:pt x="634" y="2133"/>
                  </a:cubicBezTo>
                  <a:cubicBezTo>
                    <a:pt x="433" y="2769"/>
                    <a:pt x="701" y="3572"/>
                    <a:pt x="199" y="4108"/>
                  </a:cubicBezTo>
                  <a:cubicBezTo>
                    <a:pt x="1" y="4331"/>
                    <a:pt x="215" y="4581"/>
                    <a:pt x="448" y="4581"/>
                  </a:cubicBezTo>
                  <a:cubicBezTo>
                    <a:pt x="530" y="4581"/>
                    <a:pt x="615" y="4550"/>
                    <a:pt x="684" y="4476"/>
                  </a:cubicBezTo>
                  <a:cubicBezTo>
                    <a:pt x="1136" y="3974"/>
                    <a:pt x="1120" y="3288"/>
                    <a:pt x="1170" y="2669"/>
                  </a:cubicBezTo>
                  <a:cubicBezTo>
                    <a:pt x="1237" y="1781"/>
                    <a:pt x="1957" y="1179"/>
                    <a:pt x="2325" y="409"/>
                  </a:cubicBezTo>
                  <a:cubicBezTo>
                    <a:pt x="2442" y="174"/>
                    <a:pt x="2254" y="1"/>
                    <a:pt x="2054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9"/>
            <p:cNvSpPr/>
            <p:nvPr/>
          </p:nvSpPr>
          <p:spPr>
            <a:xfrm>
              <a:off x="5782825" y="2062200"/>
              <a:ext cx="66150" cy="74500"/>
            </a:xfrm>
            <a:custGeom>
              <a:avLst/>
              <a:gdLst/>
              <a:ahLst/>
              <a:cxnLst/>
              <a:rect l="l" t="t" r="r" b="b"/>
              <a:pathLst>
                <a:path w="2646" h="2980" extrusionOk="0">
                  <a:moveTo>
                    <a:pt x="2361" y="1892"/>
                  </a:moveTo>
                  <a:cubicBezTo>
                    <a:pt x="2645" y="1206"/>
                    <a:pt x="2428" y="452"/>
                    <a:pt x="1842" y="235"/>
                  </a:cubicBezTo>
                  <a:cubicBezTo>
                    <a:pt x="1256" y="0"/>
                    <a:pt x="570" y="385"/>
                    <a:pt x="285" y="1088"/>
                  </a:cubicBezTo>
                  <a:cubicBezTo>
                    <a:pt x="1" y="1791"/>
                    <a:pt x="235" y="2528"/>
                    <a:pt x="804" y="2745"/>
                  </a:cubicBezTo>
                  <a:cubicBezTo>
                    <a:pt x="1373" y="2980"/>
                    <a:pt x="2076" y="2595"/>
                    <a:pt x="2361" y="1892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9"/>
            <p:cNvSpPr/>
            <p:nvPr/>
          </p:nvSpPr>
          <p:spPr>
            <a:xfrm>
              <a:off x="5701225" y="2463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9"/>
            <p:cNvSpPr/>
            <p:nvPr/>
          </p:nvSpPr>
          <p:spPr>
            <a:xfrm>
              <a:off x="5783325" y="1953250"/>
              <a:ext cx="60625" cy="114525"/>
            </a:xfrm>
            <a:custGeom>
              <a:avLst/>
              <a:gdLst/>
              <a:ahLst/>
              <a:cxnLst/>
              <a:rect l="l" t="t" r="r" b="b"/>
              <a:pathLst>
                <a:path w="2425" h="4581" extrusionOk="0">
                  <a:moveTo>
                    <a:pt x="2037" y="0"/>
                  </a:moveTo>
                  <a:cubicBezTo>
                    <a:pt x="1923" y="0"/>
                    <a:pt x="1805" y="57"/>
                    <a:pt x="1738" y="190"/>
                  </a:cubicBezTo>
                  <a:cubicBezTo>
                    <a:pt x="1420" y="877"/>
                    <a:pt x="868" y="1396"/>
                    <a:pt x="633" y="2132"/>
                  </a:cubicBezTo>
                  <a:cubicBezTo>
                    <a:pt x="433" y="2768"/>
                    <a:pt x="700" y="3572"/>
                    <a:pt x="198" y="4107"/>
                  </a:cubicBezTo>
                  <a:cubicBezTo>
                    <a:pt x="0" y="4330"/>
                    <a:pt x="205" y="4581"/>
                    <a:pt x="440" y="4581"/>
                  </a:cubicBezTo>
                  <a:cubicBezTo>
                    <a:pt x="523" y="4581"/>
                    <a:pt x="610" y="4550"/>
                    <a:pt x="684" y="4476"/>
                  </a:cubicBezTo>
                  <a:cubicBezTo>
                    <a:pt x="1136" y="3973"/>
                    <a:pt x="1119" y="3287"/>
                    <a:pt x="1152" y="2668"/>
                  </a:cubicBezTo>
                  <a:cubicBezTo>
                    <a:pt x="1219" y="1781"/>
                    <a:pt x="1939" y="1178"/>
                    <a:pt x="2307" y="408"/>
                  </a:cubicBezTo>
                  <a:cubicBezTo>
                    <a:pt x="2425" y="174"/>
                    <a:pt x="2236" y="0"/>
                    <a:pt x="2037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9"/>
            <p:cNvSpPr/>
            <p:nvPr/>
          </p:nvSpPr>
          <p:spPr>
            <a:xfrm>
              <a:off x="5770100" y="1948100"/>
              <a:ext cx="60625" cy="114500"/>
            </a:xfrm>
            <a:custGeom>
              <a:avLst/>
              <a:gdLst/>
              <a:ahLst/>
              <a:cxnLst/>
              <a:rect l="l" t="t" r="r" b="b"/>
              <a:pathLst>
                <a:path w="2425" h="4580" extrusionOk="0">
                  <a:moveTo>
                    <a:pt x="2026" y="0"/>
                  </a:moveTo>
                  <a:cubicBezTo>
                    <a:pt x="1913" y="0"/>
                    <a:pt x="1797" y="53"/>
                    <a:pt x="1732" y="179"/>
                  </a:cubicBezTo>
                  <a:cubicBezTo>
                    <a:pt x="1414" y="882"/>
                    <a:pt x="861" y="1401"/>
                    <a:pt x="627" y="2137"/>
                  </a:cubicBezTo>
                  <a:cubicBezTo>
                    <a:pt x="426" y="2773"/>
                    <a:pt x="694" y="3577"/>
                    <a:pt x="208" y="4112"/>
                  </a:cubicBezTo>
                  <a:cubicBezTo>
                    <a:pt x="1" y="4332"/>
                    <a:pt x="203" y="4579"/>
                    <a:pt x="432" y="4579"/>
                  </a:cubicBezTo>
                  <a:cubicBezTo>
                    <a:pt x="517" y="4579"/>
                    <a:pt x="605" y="4545"/>
                    <a:pt x="677" y="4464"/>
                  </a:cubicBezTo>
                  <a:cubicBezTo>
                    <a:pt x="1146" y="3979"/>
                    <a:pt x="1112" y="3292"/>
                    <a:pt x="1162" y="2673"/>
                  </a:cubicBezTo>
                  <a:cubicBezTo>
                    <a:pt x="1213" y="1786"/>
                    <a:pt x="1949" y="1166"/>
                    <a:pt x="2317" y="396"/>
                  </a:cubicBezTo>
                  <a:cubicBezTo>
                    <a:pt x="2425" y="171"/>
                    <a:pt x="2229" y="0"/>
                    <a:pt x="2026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9"/>
            <p:cNvSpPr/>
            <p:nvPr/>
          </p:nvSpPr>
          <p:spPr>
            <a:xfrm>
              <a:off x="5743500" y="2047125"/>
              <a:ext cx="66550" cy="74525"/>
            </a:xfrm>
            <a:custGeom>
              <a:avLst/>
              <a:gdLst/>
              <a:ahLst/>
              <a:cxnLst/>
              <a:rect l="l" t="t" r="r" b="b"/>
              <a:pathLst>
                <a:path w="2662" h="2981" extrusionOk="0">
                  <a:moveTo>
                    <a:pt x="2377" y="1892"/>
                  </a:moveTo>
                  <a:cubicBezTo>
                    <a:pt x="2662" y="1206"/>
                    <a:pt x="2427" y="453"/>
                    <a:pt x="1841" y="235"/>
                  </a:cubicBezTo>
                  <a:cubicBezTo>
                    <a:pt x="1272" y="1"/>
                    <a:pt x="569" y="386"/>
                    <a:pt x="285" y="1089"/>
                  </a:cubicBezTo>
                  <a:cubicBezTo>
                    <a:pt x="0" y="1792"/>
                    <a:pt x="251" y="2528"/>
                    <a:pt x="820" y="2746"/>
                  </a:cubicBezTo>
                  <a:cubicBezTo>
                    <a:pt x="1390" y="2980"/>
                    <a:pt x="2093" y="2595"/>
                    <a:pt x="2377" y="1892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9"/>
            <p:cNvSpPr/>
            <p:nvPr/>
          </p:nvSpPr>
          <p:spPr>
            <a:xfrm>
              <a:off x="5662300" y="2455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9"/>
            <p:cNvSpPr/>
            <p:nvPr/>
          </p:nvSpPr>
          <p:spPr>
            <a:xfrm>
              <a:off x="5743975" y="1937750"/>
              <a:ext cx="60375" cy="114950"/>
            </a:xfrm>
            <a:custGeom>
              <a:avLst/>
              <a:gdLst/>
              <a:ahLst/>
              <a:cxnLst/>
              <a:rect l="l" t="t" r="r" b="b"/>
              <a:pathLst>
                <a:path w="2415" h="4598" extrusionOk="0">
                  <a:moveTo>
                    <a:pt x="2026" y="1"/>
                  </a:moveTo>
                  <a:cubicBezTo>
                    <a:pt x="1913" y="1"/>
                    <a:pt x="1800" y="57"/>
                    <a:pt x="1739" y="191"/>
                  </a:cubicBezTo>
                  <a:cubicBezTo>
                    <a:pt x="1404" y="894"/>
                    <a:pt x="852" y="1413"/>
                    <a:pt x="617" y="2150"/>
                  </a:cubicBezTo>
                  <a:cubicBezTo>
                    <a:pt x="416" y="2786"/>
                    <a:pt x="701" y="3589"/>
                    <a:pt x="199" y="4125"/>
                  </a:cubicBezTo>
                  <a:cubicBezTo>
                    <a:pt x="1" y="4348"/>
                    <a:pt x="215" y="4598"/>
                    <a:pt x="448" y="4598"/>
                  </a:cubicBezTo>
                  <a:cubicBezTo>
                    <a:pt x="530" y="4598"/>
                    <a:pt x="615" y="4567"/>
                    <a:pt x="684" y="4493"/>
                  </a:cubicBezTo>
                  <a:cubicBezTo>
                    <a:pt x="1136" y="3991"/>
                    <a:pt x="1119" y="3305"/>
                    <a:pt x="1153" y="2685"/>
                  </a:cubicBezTo>
                  <a:cubicBezTo>
                    <a:pt x="1220" y="1798"/>
                    <a:pt x="1940" y="1179"/>
                    <a:pt x="2308" y="409"/>
                  </a:cubicBezTo>
                  <a:cubicBezTo>
                    <a:pt x="2414" y="174"/>
                    <a:pt x="2222" y="1"/>
                    <a:pt x="2026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9"/>
            <p:cNvSpPr/>
            <p:nvPr/>
          </p:nvSpPr>
          <p:spPr>
            <a:xfrm>
              <a:off x="5730700" y="1932750"/>
              <a:ext cx="60250" cy="114950"/>
            </a:xfrm>
            <a:custGeom>
              <a:avLst/>
              <a:gdLst/>
              <a:ahLst/>
              <a:cxnLst/>
              <a:rect l="l" t="t" r="r" b="b"/>
              <a:pathLst>
                <a:path w="2410" h="4598" extrusionOk="0">
                  <a:moveTo>
                    <a:pt x="2021" y="0"/>
                  </a:moveTo>
                  <a:cubicBezTo>
                    <a:pt x="1909" y="0"/>
                    <a:pt x="1795" y="56"/>
                    <a:pt x="1734" y="190"/>
                  </a:cubicBezTo>
                  <a:cubicBezTo>
                    <a:pt x="1399" y="893"/>
                    <a:pt x="864" y="1412"/>
                    <a:pt x="629" y="2149"/>
                  </a:cubicBezTo>
                  <a:cubicBezTo>
                    <a:pt x="429" y="2785"/>
                    <a:pt x="696" y="3588"/>
                    <a:pt x="211" y="4124"/>
                  </a:cubicBezTo>
                  <a:cubicBezTo>
                    <a:pt x="0" y="4347"/>
                    <a:pt x="211" y="4597"/>
                    <a:pt x="451" y="4597"/>
                  </a:cubicBezTo>
                  <a:cubicBezTo>
                    <a:pt x="535" y="4597"/>
                    <a:pt x="622" y="4566"/>
                    <a:pt x="696" y="4492"/>
                  </a:cubicBezTo>
                  <a:cubicBezTo>
                    <a:pt x="1148" y="3990"/>
                    <a:pt x="1115" y="3304"/>
                    <a:pt x="1165" y="2684"/>
                  </a:cubicBezTo>
                  <a:cubicBezTo>
                    <a:pt x="1215" y="1797"/>
                    <a:pt x="1935" y="1178"/>
                    <a:pt x="2303" y="408"/>
                  </a:cubicBezTo>
                  <a:cubicBezTo>
                    <a:pt x="2410" y="173"/>
                    <a:pt x="2218" y="0"/>
                    <a:pt x="2021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9"/>
            <p:cNvSpPr/>
            <p:nvPr/>
          </p:nvSpPr>
          <p:spPr>
            <a:xfrm>
              <a:off x="5704575" y="2032475"/>
              <a:ext cx="66550" cy="74100"/>
            </a:xfrm>
            <a:custGeom>
              <a:avLst/>
              <a:gdLst/>
              <a:ahLst/>
              <a:cxnLst/>
              <a:rect l="l" t="t" r="r" b="b"/>
              <a:pathLst>
                <a:path w="2662" h="2964" extrusionOk="0">
                  <a:moveTo>
                    <a:pt x="2377" y="1876"/>
                  </a:moveTo>
                  <a:cubicBezTo>
                    <a:pt x="2662" y="1189"/>
                    <a:pt x="2411" y="436"/>
                    <a:pt x="1842" y="219"/>
                  </a:cubicBezTo>
                  <a:cubicBezTo>
                    <a:pt x="1256" y="1"/>
                    <a:pt x="553" y="386"/>
                    <a:pt x="285" y="1089"/>
                  </a:cubicBezTo>
                  <a:cubicBezTo>
                    <a:pt x="1" y="1792"/>
                    <a:pt x="252" y="2528"/>
                    <a:pt x="821" y="2746"/>
                  </a:cubicBezTo>
                  <a:cubicBezTo>
                    <a:pt x="1390" y="2964"/>
                    <a:pt x="2093" y="2579"/>
                    <a:pt x="2377" y="1876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9"/>
            <p:cNvSpPr/>
            <p:nvPr/>
          </p:nvSpPr>
          <p:spPr>
            <a:xfrm>
              <a:off x="5623400" y="2448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9"/>
            <p:cNvSpPr/>
            <p:nvPr/>
          </p:nvSpPr>
          <p:spPr>
            <a:xfrm>
              <a:off x="5704700" y="1922975"/>
              <a:ext cx="59850" cy="114925"/>
            </a:xfrm>
            <a:custGeom>
              <a:avLst/>
              <a:gdLst/>
              <a:ahLst/>
              <a:cxnLst/>
              <a:rect l="l" t="t" r="r" b="b"/>
              <a:pathLst>
                <a:path w="2394" h="4597" extrusionOk="0">
                  <a:moveTo>
                    <a:pt x="2015" y="1"/>
                  </a:moveTo>
                  <a:cubicBezTo>
                    <a:pt x="1900" y="1"/>
                    <a:pt x="1782" y="59"/>
                    <a:pt x="1720" y="196"/>
                  </a:cubicBezTo>
                  <a:cubicBezTo>
                    <a:pt x="1385" y="883"/>
                    <a:pt x="849" y="1401"/>
                    <a:pt x="615" y="2155"/>
                  </a:cubicBezTo>
                  <a:cubicBezTo>
                    <a:pt x="414" y="2791"/>
                    <a:pt x="699" y="3577"/>
                    <a:pt x="196" y="4130"/>
                  </a:cubicBezTo>
                  <a:cubicBezTo>
                    <a:pt x="1" y="4350"/>
                    <a:pt x="207" y="4596"/>
                    <a:pt x="436" y="4596"/>
                  </a:cubicBezTo>
                  <a:cubicBezTo>
                    <a:pt x="521" y="4596"/>
                    <a:pt x="609" y="4563"/>
                    <a:pt x="682" y="4481"/>
                  </a:cubicBezTo>
                  <a:cubicBezTo>
                    <a:pt x="1134" y="3979"/>
                    <a:pt x="1117" y="3310"/>
                    <a:pt x="1150" y="2674"/>
                  </a:cubicBezTo>
                  <a:cubicBezTo>
                    <a:pt x="1201" y="1786"/>
                    <a:pt x="1920" y="1167"/>
                    <a:pt x="2289" y="397"/>
                  </a:cubicBezTo>
                  <a:cubicBezTo>
                    <a:pt x="2394" y="166"/>
                    <a:pt x="2209" y="1"/>
                    <a:pt x="2015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9"/>
            <p:cNvSpPr/>
            <p:nvPr/>
          </p:nvSpPr>
          <p:spPr>
            <a:xfrm>
              <a:off x="5691425" y="1917975"/>
              <a:ext cx="59750" cy="114900"/>
            </a:xfrm>
            <a:custGeom>
              <a:avLst/>
              <a:gdLst/>
              <a:ahLst/>
              <a:cxnLst/>
              <a:rect l="l" t="t" r="r" b="b"/>
              <a:pathLst>
                <a:path w="2390" h="4596" extrusionOk="0">
                  <a:moveTo>
                    <a:pt x="2010" y="0"/>
                  </a:moveTo>
                  <a:cubicBezTo>
                    <a:pt x="1895" y="0"/>
                    <a:pt x="1777" y="58"/>
                    <a:pt x="1715" y="195"/>
                  </a:cubicBezTo>
                  <a:cubicBezTo>
                    <a:pt x="1380" y="882"/>
                    <a:pt x="845" y="1417"/>
                    <a:pt x="610" y="2154"/>
                  </a:cubicBezTo>
                  <a:cubicBezTo>
                    <a:pt x="409" y="2790"/>
                    <a:pt x="694" y="3577"/>
                    <a:pt x="209" y="4129"/>
                  </a:cubicBezTo>
                  <a:cubicBezTo>
                    <a:pt x="1" y="4349"/>
                    <a:pt x="212" y="4596"/>
                    <a:pt x="446" y="4596"/>
                  </a:cubicBezTo>
                  <a:cubicBezTo>
                    <a:pt x="532" y="4596"/>
                    <a:pt x="622" y="4562"/>
                    <a:pt x="694" y="4481"/>
                  </a:cubicBezTo>
                  <a:cubicBezTo>
                    <a:pt x="1146" y="3978"/>
                    <a:pt x="1112" y="3309"/>
                    <a:pt x="1146" y="2673"/>
                  </a:cubicBezTo>
                  <a:cubicBezTo>
                    <a:pt x="1196" y="1786"/>
                    <a:pt x="1916" y="1166"/>
                    <a:pt x="2284" y="396"/>
                  </a:cubicBezTo>
                  <a:cubicBezTo>
                    <a:pt x="2389" y="165"/>
                    <a:pt x="2204" y="0"/>
                    <a:pt x="2010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9"/>
            <p:cNvSpPr/>
            <p:nvPr/>
          </p:nvSpPr>
          <p:spPr>
            <a:xfrm>
              <a:off x="5665250" y="2017425"/>
              <a:ext cx="66550" cy="74500"/>
            </a:xfrm>
            <a:custGeom>
              <a:avLst/>
              <a:gdLst/>
              <a:ahLst/>
              <a:cxnLst/>
              <a:rect l="l" t="t" r="r" b="b"/>
              <a:pathLst>
                <a:path w="2662" h="2980" extrusionOk="0">
                  <a:moveTo>
                    <a:pt x="2377" y="1892"/>
                  </a:moveTo>
                  <a:cubicBezTo>
                    <a:pt x="2662" y="1189"/>
                    <a:pt x="2410" y="436"/>
                    <a:pt x="1841" y="218"/>
                  </a:cubicBezTo>
                  <a:cubicBezTo>
                    <a:pt x="1256" y="0"/>
                    <a:pt x="552" y="402"/>
                    <a:pt x="285" y="1105"/>
                  </a:cubicBezTo>
                  <a:cubicBezTo>
                    <a:pt x="0" y="1808"/>
                    <a:pt x="251" y="2545"/>
                    <a:pt x="837" y="2762"/>
                  </a:cubicBezTo>
                  <a:cubicBezTo>
                    <a:pt x="1406" y="2980"/>
                    <a:pt x="2092" y="2578"/>
                    <a:pt x="2377" y="1892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9"/>
            <p:cNvSpPr/>
            <p:nvPr/>
          </p:nvSpPr>
          <p:spPr>
            <a:xfrm>
              <a:off x="5584050" y="24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9"/>
            <p:cNvSpPr/>
            <p:nvPr/>
          </p:nvSpPr>
          <p:spPr>
            <a:xfrm>
              <a:off x="5665375" y="1908050"/>
              <a:ext cx="59475" cy="115200"/>
            </a:xfrm>
            <a:custGeom>
              <a:avLst/>
              <a:gdLst/>
              <a:ahLst/>
              <a:cxnLst/>
              <a:rect l="l" t="t" r="r" b="b"/>
              <a:pathLst>
                <a:path w="2379" h="4608" extrusionOk="0">
                  <a:moveTo>
                    <a:pt x="1978" y="0"/>
                  </a:moveTo>
                  <a:cubicBezTo>
                    <a:pt x="1863" y="0"/>
                    <a:pt x="1747" y="57"/>
                    <a:pt x="1686" y="191"/>
                  </a:cubicBezTo>
                  <a:cubicBezTo>
                    <a:pt x="1368" y="894"/>
                    <a:pt x="832" y="1413"/>
                    <a:pt x="598" y="2149"/>
                  </a:cubicBezTo>
                  <a:cubicBezTo>
                    <a:pt x="414" y="2802"/>
                    <a:pt x="681" y="3589"/>
                    <a:pt x="196" y="4141"/>
                  </a:cubicBezTo>
                  <a:cubicBezTo>
                    <a:pt x="0" y="4361"/>
                    <a:pt x="206" y="4608"/>
                    <a:pt x="436" y="4608"/>
                  </a:cubicBezTo>
                  <a:cubicBezTo>
                    <a:pt x="521" y="4608"/>
                    <a:pt x="609" y="4574"/>
                    <a:pt x="681" y="4493"/>
                  </a:cubicBezTo>
                  <a:cubicBezTo>
                    <a:pt x="1133" y="3990"/>
                    <a:pt x="1100" y="3304"/>
                    <a:pt x="1133" y="2685"/>
                  </a:cubicBezTo>
                  <a:cubicBezTo>
                    <a:pt x="1184" y="1798"/>
                    <a:pt x="1903" y="1178"/>
                    <a:pt x="2272" y="408"/>
                  </a:cubicBezTo>
                  <a:cubicBezTo>
                    <a:pt x="2378" y="174"/>
                    <a:pt x="2179" y="0"/>
                    <a:pt x="1978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9"/>
            <p:cNvSpPr/>
            <p:nvPr/>
          </p:nvSpPr>
          <p:spPr>
            <a:xfrm>
              <a:off x="5651975" y="1903025"/>
              <a:ext cx="59475" cy="115200"/>
            </a:xfrm>
            <a:custGeom>
              <a:avLst/>
              <a:gdLst/>
              <a:ahLst/>
              <a:cxnLst/>
              <a:rect l="l" t="t" r="r" b="b"/>
              <a:pathLst>
                <a:path w="2379" h="4608" extrusionOk="0">
                  <a:moveTo>
                    <a:pt x="1978" y="1"/>
                  </a:moveTo>
                  <a:cubicBezTo>
                    <a:pt x="1863" y="1"/>
                    <a:pt x="1747" y="57"/>
                    <a:pt x="1686" y="191"/>
                  </a:cubicBezTo>
                  <a:cubicBezTo>
                    <a:pt x="1368" y="894"/>
                    <a:pt x="832" y="1430"/>
                    <a:pt x="598" y="2166"/>
                  </a:cubicBezTo>
                  <a:cubicBezTo>
                    <a:pt x="414" y="2802"/>
                    <a:pt x="698" y="3589"/>
                    <a:pt x="196" y="4141"/>
                  </a:cubicBezTo>
                  <a:cubicBezTo>
                    <a:pt x="1" y="4361"/>
                    <a:pt x="216" y="4608"/>
                    <a:pt x="450" y="4608"/>
                  </a:cubicBezTo>
                  <a:cubicBezTo>
                    <a:pt x="537" y="4608"/>
                    <a:pt x="626" y="4574"/>
                    <a:pt x="698" y="4493"/>
                  </a:cubicBezTo>
                  <a:cubicBezTo>
                    <a:pt x="1134" y="3991"/>
                    <a:pt x="1117" y="3321"/>
                    <a:pt x="1150" y="2685"/>
                  </a:cubicBezTo>
                  <a:cubicBezTo>
                    <a:pt x="1201" y="1798"/>
                    <a:pt x="1904" y="1178"/>
                    <a:pt x="2272" y="408"/>
                  </a:cubicBezTo>
                  <a:cubicBezTo>
                    <a:pt x="2378" y="174"/>
                    <a:pt x="2180" y="1"/>
                    <a:pt x="1978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9"/>
            <p:cNvSpPr/>
            <p:nvPr/>
          </p:nvSpPr>
          <p:spPr>
            <a:xfrm>
              <a:off x="5625900" y="2003200"/>
              <a:ext cx="66575" cy="74075"/>
            </a:xfrm>
            <a:custGeom>
              <a:avLst/>
              <a:gdLst/>
              <a:ahLst/>
              <a:cxnLst/>
              <a:rect l="l" t="t" r="r" b="b"/>
              <a:pathLst>
                <a:path w="2663" h="2963" extrusionOk="0">
                  <a:moveTo>
                    <a:pt x="2378" y="1858"/>
                  </a:moveTo>
                  <a:cubicBezTo>
                    <a:pt x="2662" y="1172"/>
                    <a:pt x="2411" y="419"/>
                    <a:pt x="1825" y="201"/>
                  </a:cubicBezTo>
                  <a:cubicBezTo>
                    <a:pt x="1256" y="0"/>
                    <a:pt x="553" y="385"/>
                    <a:pt x="285" y="1088"/>
                  </a:cubicBezTo>
                  <a:cubicBezTo>
                    <a:pt x="1" y="1791"/>
                    <a:pt x="252" y="2528"/>
                    <a:pt x="838" y="2745"/>
                  </a:cubicBezTo>
                  <a:cubicBezTo>
                    <a:pt x="1423" y="2963"/>
                    <a:pt x="2110" y="2561"/>
                    <a:pt x="2378" y="1858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9"/>
            <p:cNvSpPr/>
            <p:nvPr/>
          </p:nvSpPr>
          <p:spPr>
            <a:xfrm>
              <a:off x="5545150" y="2433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9"/>
            <p:cNvSpPr/>
            <p:nvPr/>
          </p:nvSpPr>
          <p:spPr>
            <a:xfrm>
              <a:off x="5626050" y="1893400"/>
              <a:ext cx="58625" cy="115200"/>
            </a:xfrm>
            <a:custGeom>
              <a:avLst/>
              <a:gdLst/>
              <a:ahLst/>
              <a:cxnLst/>
              <a:rect l="l" t="t" r="r" b="b"/>
              <a:pathLst>
                <a:path w="2345" h="4608" extrusionOk="0">
                  <a:moveTo>
                    <a:pt x="1955" y="1"/>
                  </a:moveTo>
                  <a:cubicBezTo>
                    <a:pt x="1843" y="1"/>
                    <a:pt x="1729" y="57"/>
                    <a:pt x="1669" y="191"/>
                  </a:cubicBezTo>
                  <a:cubicBezTo>
                    <a:pt x="1351" y="894"/>
                    <a:pt x="815" y="1430"/>
                    <a:pt x="581" y="2166"/>
                  </a:cubicBezTo>
                  <a:cubicBezTo>
                    <a:pt x="396" y="2802"/>
                    <a:pt x="681" y="3589"/>
                    <a:pt x="196" y="4141"/>
                  </a:cubicBezTo>
                  <a:cubicBezTo>
                    <a:pt x="0" y="4361"/>
                    <a:pt x="206" y="4608"/>
                    <a:pt x="436" y="4608"/>
                  </a:cubicBezTo>
                  <a:cubicBezTo>
                    <a:pt x="520" y="4608"/>
                    <a:pt x="609" y="4574"/>
                    <a:pt x="681" y="4493"/>
                  </a:cubicBezTo>
                  <a:cubicBezTo>
                    <a:pt x="1133" y="3991"/>
                    <a:pt x="1099" y="3304"/>
                    <a:pt x="1133" y="2685"/>
                  </a:cubicBezTo>
                  <a:cubicBezTo>
                    <a:pt x="1166" y="1798"/>
                    <a:pt x="1886" y="1178"/>
                    <a:pt x="2238" y="408"/>
                  </a:cubicBezTo>
                  <a:cubicBezTo>
                    <a:pt x="2344" y="174"/>
                    <a:pt x="2152" y="1"/>
                    <a:pt x="1955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9"/>
            <p:cNvSpPr/>
            <p:nvPr/>
          </p:nvSpPr>
          <p:spPr>
            <a:xfrm>
              <a:off x="5612650" y="1888675"/>
              <a:ext cx="58600" cy="115325"/>
            </a:xfrm>
            <a:custGeom>
              <a:avLst/>
              <a:gdLst/>
              <a:ahLst/>
              <a:cxnLst/>
              <a:rect l="l" t="t" r="r" b="b"/>
              <a:pathLst>
                <a:path w="2344" h="4613" extrusionOk="0">
                  <a:moveTo>
                    <a:pt x="1964" y="0"/>
                  </a:moveTo>
                  <a:cubicBezTo>
                    <a:pt x="1849" y="0"/>
                    <a:pt x="1731" y="59"/>
                    <a:pt x="1669" y="196"/>
                  </a:cubicBezTo>
                  <a:cubicBezTo>
                    <a:pt x="1351" y="882"/>
                    <a:pt x="815" y="1418"/>
                    <a:pt x="581" y="2154"/>
                  </a:cubicBezTo>
                  <a:cubicBezTo>
                    <a:pt x="397" y="2807"/>
                    <a:pt x="681" y="3594"/>
                    <a:pt x="196" y="4146"/>
                  </a:cubicBezTo>
                  <a:cubicBezTo>
                    <a:pt x="0" y="4366"/>
                    <a:pt x="206" y="4613"/>
                    <a:pt x="436" y="4613"/>
                  </a:cubicBezTo>
                  <a:cubicBezTo>
                    <a:pt x="521" y="4613"/>
                    <a:pt x="609" y="4579"/>
                    <a:pt x="681" y="4498"/>
                  </a:cubicBezTo>
                  <a:cubicBezTo>
                    <a:pt x="1133" y="3995"/>
                    <a:pt x="1100" y="3309"/>
                    <a:pt x="1133" y="2673"/>
                  </a:cubicBezTo>
                  <a:cubicBezTo>
                    <a:pt x="1167" y="1803"/>
                    <a:pt x="1887" y="1167"/>
                    <a:pt x="2238" y="397"/>
                  </a:cubicBezTo>
                  <a:cubicBezTo>
                    <a:pt x="2343" y="166"/>
                    <a:pt x="2158" y="0"/>
                    <a:pt x="1964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9"/>
            <p:cNvSpPr/>
            <p:nvPr/>
          </p:nvSpPr>
          <p:spPr>
            <a:xfrm>
              <a:off x="5586575" y="1988550"/>
              <a:ext cx="66550" cy="74100"/>
            </a:xfrm>
            <a:custGeom>
              <a:avLst/>
              <a:gdLst/>
              <a:ahLst/>
              <a:cxnLst/>
              <a:rect l="l" t="t" r="r" b="b"/>
              <a:pathLst>
                <a:path w="2662" h="2964" extrusionOk="0">
                  <a:moveTo>
                    <a:pt x="2377" y="1875"/>
                  </a:moveTo>
                  <a:cubicBezTo>
                    <a:pt x="2662" y="1172"/>
                    <a:pt x="2411" y="436"/>
                    <a:pt x="1825" y="218"/>
                  </a:cubicBezTo>
                  <a:cubicBezTo>
                    <a:pt x="1239" y="0"/>
                    <a:pt x="553" y="402"/>
                    <a:pt x="285" y="1105"/>
                  </a:cubicBezTo>
                  <a:cubicBezTo>
                    <a:pt x="0" y="1808"/>
                    <a:pt x="268" y="2545"/>
                    <a:pt x="837" y="2762"/>
                  </a:cubicBezTo>
                  <a:cubicBezTo>
                    <a:pt x="1423" y="2963"/>
                    <a:pt x="2109" y="2578"/>
                    <a:pt x="2377" y="1875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9"/>
            <p:cNvSpPr/>
            <p:nvPr/>
          </p:nvSpPr>
          <p:spPr>
            <a:xfrm>
              <a:off x="5506225" y="2426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9"/>
            <p:cNvSpPr/>
            <p:nvPr/>
          </p:nvSpPr>
          <p:spPr>
            <a:xfrm>
              <a:off x="5586275" y="1879050"/>
              <a:ext cx="58600" cy="115325"/>
            </a:xfrm>
            <a:custGeom>
              <a:avLst/>
              <a:gdLst/>
              <a:ahLst/>
              <a:cxnLst/>
              <a:rect l="l" t="t" r="r" b="b"/>
              <a:pathLst>
                <a:path w="2344" h="4613" extrusionOk="0">
                  <a:moveTo>
                    <a:pt x="1953" y="0"/>
                  </a:moveTo>
                  <a:cubicBezTo>
                    <a:pt x="1835" y="0"/>
                    <a:pt x="1715" y="59"/>
                    <a:pt x="1653" y="196"/>
                  </a:cubicBezTo>
                  <a:cubicBezTo>
                    <a:pt x="1335" y="882"/>
                    <a:pt x="799" y="1418"/>
                    <a:pt x="581" y="2154"/>
                  </a:cubicBezTo>
                  <a:cubicBezTo>
                    <a:pt x="397" y="2807"/>
                    <a:pt x="682" y="3594"/>
                    <a:pt x="196" y="4146"/>
                  </a:cubicBezTo>
                  <a:cubicBezTo>
                    <a:pt x="1" y="4366"/>
                    <a:pt x="207" y="4613"/>
                    <a:pt x="436" y="4613"/>
                  </a:cubicBezTo>
                  <a:cubicBezTo>
                    <a:pt x="521" y="4613"/>
                    <a:pt x="609" y="4579"/>
                    <a:pt x="682" y="4498"/>
                  </a:cubicBezTo>
                  <a:cubicBezTo>
                    <a:pt x="1134" y="3995"/>
                    <a:pt x="1100" y="3309"/>
                    <a:pt x="1134" y="2690"/>
                  </a:cubicBezTo>
                  <a:cubicBezTo>
                    <a:pt x="1167" y="1803"/>
                    <a:pt x="1887" y="1167"/>
                    <a:pt x="2238" y="397"/>
                  </a:cubicBezTo>
                  <a:cubicBezTo>
                    <a:pt x="2344" y="166"/>
                    <a:pt x="2152" y="0"/>
                    <a:pt x="1953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9"/>
            <p:cNvSpPr/>
            <p:nvPr/>
          </p:nvSpPr>
          <p:spPr>
            <a:xfrm>
              <a:off x="5572900" y="1874025"/>
              <a:ext cx="58575" cy="115750"/>
            </a:xfrm>
            <a:custGeom>
              <a:avLst/>
              <a:gdLst/>
              <a:ahLst/>
              <a:cxnLst/>
              <a:rect l="l" t="t" r="r" b="b"/>
              <a:pathLst>
                <a:path w="2343" h="4630" extrusionOk="0">
                  <a:moveTo>
                    <a:pt x="1953" y="1"/>
                  </a:moveTo>
                  <a:cubicBezTo>
                    <a:pt x="1835" y="1"/>
                    <a:pt x="1714" y="59"/>
                    <a:pt x="1652" y="196"/>
                  </a:cubicBezTo>
                  <a:cubicBezTo>
                    <a:pt x="1334" y="899"/>
                    <a:pt x="798" y="1435"/>
                    <a:pt x="581" y="2171"/>
                  </a:cubicBezTo>
                  <a:cubicBezTo>
                    <a:pt x="397" y="2824"/>
                    <a:pt x="681" y="3611"/>
                    <a:pt x="196" y="4163"/>
                  </a:cubicBezTo>
                  <a:cubicBezTo>
                    <a:pt x="0" y="4383"/>
                    <a:pt x="215" y="4630"/>
                    <a:pt x="449" y="4630"/>
                  </a:cubicBezTo>
                  <a:cubicBezTo>
                    <a:pt x="536" y="4630"/>
                    <a:pt x="626" y="4596"/>
                    <a:pt x="698" y="4514"/>
                  </a:cubicBezTo>
                  <a:cubicBezTo>
                    <a:pt x="1133" y="3996"/>
                    <a:pt x="1100" y="3326"/>
                    <a:pt x="1133" y="2690"/>
                  </a:cubicBezTo>
                  <a:cubicBezTo>
                    <a:pt x="1167" y="1803"/>
                    <a:pt x="1886" y="1183"/>
                    <a:pt x="2238" y="397"/>
                  </a:cubicBezTo>
                  <a:cubicBezTo>
                    <a:pt x="2343" y="166"/>
                    <a:pt x="2151" y="1"/>
                    <a:pt x="1953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5547225" y="1974325"/>
              <a:ext cx="66150" cy="74075"/>
            </a:xfrm>
            <a:custGeom>
              <a:avLst/>
              <a:gdLst/>
              <a:ahLst/>
              <a:cxnLst/>
              <a:rect l="l" t="t" r="r" b="b"/>
              <a:pathLst>
                <a:path w="2646" h="2963" extrusionOk="0">
                  <a:moveTo>
                    <a:pt x="2378" y="1858"/>
                  </a:moveTo>
                  <a:cubicBezTo>
                    <a:pt x="2646" y="1155"/>
                    <a:pt x="2394" y="419"/>
                    <a:pt x="1809" y="218"/>
                  </a:cubicBezTo>
                  <a:cubicBezTo>
                    <a:pt x="1223" y="0"/>
                    <a:pt x="536" y="402"/>
                    <a:pt x="269" y="1105"/>
                  </a:cubicBezTo>
                  <a:cubicBezTo>
                    <a:pt x="1" y="1808"/>
                    <a:pt x="269" y="2545"/>
                    <a:pt x="838" y="2762"/>
                  </a:cubicBezTo>
                  <a:cubicBezTo>
                    <a:pt x="1424" y="2963"/>
                    <a:pt x="2110" y="2561"/>
                    <a:pt x="2378" y="1858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9"/>
            <p:cNvSpPr/>
            <p:nvPr/>
          </p:nvSpPr>
          <p:spPr>
            <a:xfrm>
              <a:off x="5466900" y="2419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5546525" y="1864525"/>
              <a:ext cx="58225" cy="115625"/>
            </a:xfrm>
            <a:custGeom>
              <a:avLst/>
              <a:gdLst/>
              <a:ahLst/>
              <a:cxnLst/>
              <a:rect l="l" t="t" r="r" b="b"/>
              <a:pathLst>
                <a:path w="2329" h="4625" extrusionOk="0">
                  <a:moveTo>
                    <a:pt x="1928" y="1"/>
                  </a:moveTo>
                  <a:cubicBezTo>
                    <a:pt x="1813" y="1"/>
                    <a:pt x="1697" y="57"/>
                    <a:pt x="1636" y="191"/>
                  </a:cubicBezTo>
                  <a:cubicBezTo>
                    <a:pt x="1334" y="894"/>
                    <a:pt x="799" y="1430"/>
                    <a:pt x="581" y="2183"/>
                  </a:cubicBezTo>
                  <a:cubicBezTo>
                    <a:pt x="397" y="2819"/>
                    <a:pt x="682" y="3606"/>
                    <a:pt x="196" y="4158"/>
                  </a:cubicBezTo>
                  <a:cubicBezTo>
                    <a:pt x="1" y="4378"/>
                    <a:pt x="216" y="4625"/>
                    <a:pt x="450" y="4625"/>
                  </a:cubicBezTo>
                  <a:cubicBezTo>
                    <a:pt x="537" y="4625"/>
                    <a:pt x="626" y="4591"/>
                    <a:pt x="698" y="4509"/>
                  </a:cubicBezTo>
                  <a:cubicBezTo>
                    <a:pt x="1134" y="4007"/>
                    <a:pt x="1100" y="3321"/>
                    <a:pt x="1117" y="2702"/>
                  </a:cubicBezTo>
                  <a:cubicBezTo>
                    <a:pt x="1167" y="1815"/>
                    <a:pt x="1870" y="1178"/>
                    <a:pt x="2222" y="409"/>
                  </a:cubicBezTo>
                  <a:cubicBezTo>
                    <a:pt x="2328" y="174"/>
                    <a:pt x="2129" y="1"/>
                    <a:pt x="1928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5533150" y="1859800"/>
              <a:ext cx="58150" cy="115750"/>
            </a:xfrm>
            <a:custGeom>
              <a:avLst/>
              <a:gdLst/>
              <a:ahLst/>
              <a:cxnLst/>
              <a:rect l="l" t="t" r="r" b="b"/>
              <a:pathLst>
                <a:path w="2326" h="4630" extrusionOk="0">
                  <a:moveTo>
                    <a:pt x="1936" y="0"/>
                  </a:moveTo>
                  <a:cubicBezTo>
                    <a:pt x="1818" y="0"/>
                    <a:pt x="1697" y="59"/>
                    <a:pt x="1635" y="196"/>
                  </a:cubicBezTo>
                  <a:cubicBezTo>
                    <a:pt x="1334" y="899"/>
                    <a:pt x="798" y="1434"/>
                    <a:pt x="581" y="2171"/>
                  </a:cubicBezTo>
                  <a:cubicBezTo>
                    <a:pt x="396" y="2824"/>
                    <a:pt x="681" y="3610"/>
                    <a:pt x="196" y="4163"/>
                  </a:cubicBezTo>
                  <a:cubicBezTo>
                    <a:pt x="0" y="4383"/>
                    <a:pt x="215" y="4629"/>
                    <a:pt x="449" y="4629"/>
                  </a:cubicBezTo>
                  <a:cubicBezTo>
                    <a:pt x="536" y="4629"/>
                    <a:pt x="625" y="4596"/>
                    <a:pt x="698" y="4514"/>
                  </a:cubicBezTo>
                  <a:cubicBezTo>
                    <a:pt x="1133" y="3995"/>
                    <a:pt x="1099" y="3326"/>
                    <a:pt x="1133" y="2690"/>
                  </a:cubicBezTo>
                  <a:cubicBezTo>
                    <a:pt x="1166" y="1803"/>
                    <a:pt x="1869" y="1183"/>
                    <a:pt x="2221" y="397"/>
                  </a:cubicBezTo>
                  <a:cubicBezTo>
                    <a:pt x="2326" y="166"/>
                    <a:pt x="2134" y="0"/>
                    <a:pt x="1936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9"/>
            <p:cNvSpPr/>
            <p:nvPr/>
          </p:nvSpPr>
          <p:spPr>
            <a:xfrm>
              <a:off x="5507900" y="1960100"/>
              <a:ext cx="66150" cy="74075"/>
            </a:xfrm>
            <a:custGeom>
              <a:avLst/>
              <a:gdLst/>
              <a:ahLst/>
              <a:cxnLst/>
              <a:rect l="l" t="t" r="r" b="b"/>
              <a:pathLst>
                <a:path w="2646" h="2963" extrusionOk="0">
                  <a:moveTo>
                    <a:pt x="2377" y="1858"/>
                  </a:moveTo>
                  <a:cubicBezTo>
                    <a:pt x="2645" y="1155"/>
                    <a:pt x="2394" y="419"/>
                    <a:pt x="1791" y="218"/>
                  </a:cubicBezTo>
                  <a:cubicBezTo>
                    <a:pt x="1206" y="0"/>
                    <a:pt x="519" y="419"/>
                    <a:pt x="252" y="1122"/>
                  </a:cubicBezTo>
                  <a:cubicBezTo>
                    <a:pt x="0" y="1825"/>
                    <a:pt x="252" y="2561"/>
                    <a:pt x="837" y="2762"/>
                  </a:cubicBezTo>
                  <a:cubicBezTo>
                    <a:pt x="1423" y="2963"/>
                    <a:pt x="2109" y="2561"/>
                    <a:pt x="2377" y="1858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9"/>
            <p:cNvSpPr/>
            <p:nvPr/>
          </p:nvSpPr>
          <p:spPr>
            <a:xfrm>
              <a:off x="5427975" y="2412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5506775" y="1850600"/>
              <a:ext cx="57750" cy="115750"/>
            </a:xfrm>
            <a:custGeom>
              <a:avLst/>
              <a:gdLst/>
              <a:ahLst/>
              <a:cxnLst/>
              <a:rect l="l" t="t" r="r" b="b"/>
              <a:pathLst>
                <a:path w="2310" h="4630" extrusionOk="0">
                  <a:moveTo>
                    <a:pt x="1920" y="0"/>
                  </a:moveTo>
                  <a:cubicBezTo>
                    <a:pt x="1802" y="0"/>
                    <a:pt x="1681" y="58"/>
                    <a:pt x="1619" y="196"/>
                  </a:cubicBezTo>
                  <a:cubicBezTo>
                    <a:pt x="1318" y="882"/>
                    <a:pt x="782" y="1434"/>
                    <a:pt x="564" y="2171"/>
                  </a:cubicBezTo>
                  <a:cubicBezTo>
                    <a:pt x="380" y="2823"/>
                    <a:pt x="682" y="3610"/>
                    <a:pt x="196" y="4163"/>
                  </a:cubicBezTo>
                  <a:cubicBezTo>
                    <a:pt x="1" y="4383"/>
                    <a:pt x="215" y="4629"/>
                    <a:pt x="450" y="4629"/>
                  </a:cubicBezTo>
                  <a:cubicBezTo>
                    <a:pt x="537" y="4629"/>
                    <a:pt x="626" y="4595"/>
                    <a:pt x="698" y="4514"/>
                  </a:cubicBezTo>
                  <a:cubicBezTo>
                    <a:pt x="1133" y="3995"/>
                    <a:pt x="1100" y="3326"/>
                    <a:pt x="1117" y="2690"/>
                  </a:cubicBezTo>
                  <a:cubicBezTo>
                    <a:pt x="1150" y="1802"/>
                    <a:pt x="1853" y="1166"/>
                    <a:pt x="2205" y="396"/>
                  </a:cubicBezTo>
                  <a:cubicBezTo>
                    <a:pt x="2310" y="165"/>
                    <a:pt x="2118" y="0"/>
                    <a:pt x="1920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9"/>
            <p:cNvSpPr/>
            <p:nvPr/>
          </p:nvSpPr>
          <p:spPr>
            <a:xfrm>
              <a:off x="5493450" y="1845700"/>
              <a:ext cx="57675" cy="115875"/>
            </a:xfrm>
            <a:custGeom>
              <a:avLst/>
              <a:gdLst/>
              <a:ahLst/>
              <a:cxnLst/>
              <a:rect l="l" t="t" r="r" b="b"/>
              <a:pathLst>
                <a:path w="2307" h="4635" extrusionOk="0">
                  <a:moveTo>
                    <a:pt x="1922" y="0"/>
                  </a:moveTo>
                  <a:cubicBezTo>
                    <a:pt x="1802" y="0"/>
                    <a:pt x="1679" y="62"/>
                    <a:pt x="1616" y="207"/>
                  </a:cubicBezTo>
                  <a:cubicBezTo>
                    <a:pt x="1315" y="894"/>
                    <a:pt x="779" y="1446"/>
                    <a:pt x="562" y="2183"/>
                  </a:cubicBezTo>
                  <a:cubicBezTo>
                    <a:pt x="378" y="2835"/>
                    <a:pt x="679" y="3622"/>
                    <a:pt x="193" y="4174"/>
                  </a:cubicBezTo>
                  <a:cubicBezTo>
                    <a:pt x="0" y="4392"/>
                    <a:pt x="207" y="4635"/>
                    <a:pt x="438" y="4635"/>
                  </a:cubicBezTo>
                  <a:cubicBezTo>
                    <a:pt x="528" y="4635"/>
                    <a:pt x="621" y="4598"/>
                    <a:pt x="696" y="4509"/>
                  </a:cubicBezTo>
                  <a:cubicBezTo>
                    <a:pt x="1131" y="4007"/>
                    <a:pt x="1097" y="3321"/>
                    <a:pt x="1114" y="2701"/>
                  </a:cubicBezTo>
                  <a:cubicBezTo>
                    <a:pt x="1148" y="1814"/>
                    <a:pt x="1851" y="1178"/>
                    <a:pt x="2202" y="408"/>
                  </a:cubicBezTo>
                  <a:cubicBezTo>
                    <a:pt x="2306" y="169"/>
                    <a:pt x="2119" y="0"/>
                    <a:pt x="1922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9"/>
            <p:cNvSpPr/>
            <p:nvPr/>
          </p:nvSpPr>
          <p:spPr>
            <a:xfrm>
              <a:off x="5468150" y="1946275"/>
              <a:ext cx="66125" cy="74100"/>
            </a:xfrm>
            <a:custGeom>
              <a:avLst/>
              <a:gdLst/>
              <a:ahLst/>
              <a:cxnLst/>
              <a:rect l="l" t="t" r="r" b="b"/>
              <a:pathLst>
                <a:path w="2645" h="2964" extrusionOk="0">
                  <a:moveTo>
                    <a:pt x="2377" y="1859"/>
                  </a:moveTo>
                  <a:cubicBezTo>
                    <a:pt x="2645" y="1156"/>
                    <a:pt x="2394" y="419"/>
                    <a:pt x="1791" y="218"/>
                  </a:cubicBezTo>
                  <a:cubicBezTo>
                    <a:pt x="1205" y="1"/>
                    <a:pt x="519" y="419"/>
                    <a:pt x="268" y="1122"/>
                  </a:cubicBezTo>
                  <a:cubicBezTo>
                    <a:pt x="0" y="1825"/>
                    <a:pt x="268" y="2562"/>
                    <a:pt x="854" y="2763"/>
                  </a:cubicBezTo>
                  <a:cubicBezTo>
                    <a:pt x="1423" y="2964"/>
                    <a:pt x="2109" y="2562"/>
                    <a:pt x="2377" y="1859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9"/>
            <p:cNvSpPr/>
            <p:nvPr/>
          </p:nvSpPr>
          <p:spPr>
            <a:xfrm>
              <a:off x="5389050" y="2404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9"/>
            <p:cNvSpPr/>
            <p:nvPr/>
          </p:nvSpPr>
          <p:spPr>
            <a:xfrm>
              <a:off x="5467025" y="1836375"/>
              <a:ext cx="57325" cy="116150"/>
            </a:xfrm>
            <a:custGeom>
              <a:avLst/>
              <a:gdLst/>
              <a:ahLst/>
              <a:cxnLst/>
              <a:rect l="l" t="t" r="r" b="b"/>
              <a:pathLst>
                <a:path w="2293" h="4646" extrusionOk="0">
                  <a:moveTo>
                    <a:pt x="1903" y="0"/>
                  </a:moveTo>
                  <a:cubicBezTo>
                    <a:pt x="1785" y="0"/>
                    <a:pt x="1664" y="58"/>
                    <a:pt x="1602" y="195"/>
                  </a:cubicBezTo>
                  <a:cubicBezTo>
                    <a:pt x="1301" y="898"/>
                    <a:pt x="765" y="1451"/>
                    <a:pt x="564" y="2187"/>
                  </a:cubicBezTo>
                  <a:cubicBezTo>
                    <a:pt x="380" y="2840"/>
                    <a:pt x="665" y="3627"/>
                    <a:pt x="196" y="4179"/>
                  </a:cubicBezTo>
                  <a:cubicBezTo>
                    <a:pt x="0" y="4399"/>
                    <a:pt x="215" y="4646"/>
                    <a:pt x="450" y="4646"/>
                  </a:cubicBezTo>
                  <a:cubicBezTo>
                    <a:pt x="536" y="4646"/>
                    <a:pt x="626" y="4612"/>
                    <a:pt x="698" y="4531"/>
                  </a:cubicBezTo>
                  <a:cubicBezTo>
                    <a:pt x="1133" y="4012"/>
                    <a:pt x="1083" y="3326"/>
                    <a:pt x="1117" y="2706"/>
                  </a:cubicBezTo>
                  <a:cubicBezTo>
                    <a:pt x="1133" y="1819"/>
                    <a:pt x="1836" y="1183"/>
                    <a:pt x="2188" y="396"/>
                  </a:cubicBezTo>
                  <a:cubicBezTo>
                    <a:pt x="2293" y="165"/>
                    <a:pt x="2101" y="0"/>
                    <a:pt x="1903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9"/>
            <p:cNvSpPr/>
            <p:nvPr/>
          </p:nvSpPr>
          <p:spPr>
            <a:xfrm>
              <a:off x="5453625" y="1831750"/>
              <a:ext cx="56925" cy="116175"/>
            </a:xfrm>
            <a:custGeom>
              <a:avLst/>
              <a:gdLst/>
              <a:ahLst/>
              <a:cxnLst/>
              <a:rect l="l" t="t" r="r" b="b"/>
              <a:pathLst>
                <a:path w="2277" h="4647" extrusionOk="0">
                  <a:moveTo>
                    <a:pt x="1890" y="1"/>
                  </a:moveTo>
                  <a:cubicBezTo>
                    <a:pt x="1775" y="1"/>
                    <a:pt x="1658" y="59"/>
                    <a:pt x="1602" y="196"/>
                  </a:cubicBezTo>
                  <a:cubicBezTo>
                    <a:pt x="1301" y="899"/>
                    <a:pt x="765" y="1452"/>
                    <a:pt x="548" y="2188"/>
                  </a:cubicBezTo>
                  <a:cubicBezTo>
                    <a:pt x="380" y="2841"/>
                    <a:pt x="665" y="3628"/>
                    <a:pt x="196" y="4180"/>
                  </a:cubicBezTo>
                  <a:cubicBezTo>
                    <a:pt x="1" y="4400"/>
                    <a:pt x="216" y="4647"/>
                    <a:pt x="450" y="4647"/>
                  </a:cubicBezTo>
                  <a:cubicBezTo>
                    <a:pt x="537" y="4647"/>
                    <a:pt x="626" y="4613"/>
                    <a:pt x="698" y="4532"/>
                  </a:cubicBezTo>
                  <a:cubicBezTo>
                    <a:pt x="1134" y="4013"/>
                    <a:pt x="1083" y="3326"/>
                    <a:pt x="1100" y="2707"/>
                  </a:cubicBezTo>
                  <a:cubicBezTo>
                    <a:pt x="1134" y="1820"/>
                    <a:pt x="1837" y="1184"/>
                    <a:pt x="2171" y="397"/>
                  </a:cubicBezTo>
                  <a:cubicBezTo>
                    <a:pt x="2276" y="166"/>
                    <a:pt x="2085" y="1"/>
                    <a:pt x="189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9"/>
            <p:cNvSpPr/>
            <p:nvPr/>
          </p:nvSpPr>
          <p:spPr>
            <a:xfrm>
              <a:off x="5428400" y="1932900"/>
              <a:ext cx="66125" cy="73675"/>
            </a:xfrm>
            <a:custGeom>
              <a:avLst/>
              <a:gdLst/>
              <a:ahLst/>
              <a:cxnLst/>
              <a:rect l="l" t="t" r="r" b="b"/>
              <a:pathLst>
                <a:path w="2645" h="2947" extrusionOk="0">
                  <a:moveTo>
                    <a:pt x="2377" y="1841"/>
                  </a:moveTo>
                  <a:cubicBezTo>
                    <a:pt x="2645" y="1138"/>
                    <a:pt x="2377" y="402"/>
                    <a:pt x="1791" y="201"/>
                  </a:cubicBezTo>
                  <a:cubicBezTo>
                    <a:pt x="1205" y="0"/>
                    <a:pt x="519" y="402"/>
                    <a:pt x="251" y="1105"/>
                  </a:cubicBezTo>
                  <a:cubicBezTo>
                    <a:pt x="0" y="1825"/>
                    <a:pt x="268" y="2544"/>
                    <a:pt x="854" y="2745"/>
                  </a:cubicBezTo>
                  <a:cubicBezTo>
                    <a:pt x="1440" y="2946"/>
                    <a:pt x="2126" y="2544"/>
                    <a:pt x="2377" y="1841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5350150" y="2397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9"/>
            <p:cNvSpPr/>
            <p:nvPr/>
          </p:nvSpPr>
          <p:spPr>
            <a:xfrm>
              <a:off x="5427300" y="1822650"/>
              <a:ext cx="56425" cy="116150"/>
            </a:xfrm>
            <a:custGeom>
              <a:avLst/>
              <a:gdLst/>
              <a:ahLst/>
              <a:cxnLst/>
              <a:rect l="l" t="t" r="r" b="b"/>
              <a:pathLst>
                <a:path w="2257" h="4646" extrusionOk="0">
                  <a:moveTo>
                    <a:pt x="1879" y="1"/>
                  </a:moveTo>
                  <a:cubicBezTo>
                    <a:pt x="1762" y="1"/>
                    <a:pt x="1641" y="62"/>
                    <a:pt x="1584" y="209"/>
                  </a:cubicBezTo>
                  <a:cubicBezTo>
                    <a:pt x="1283" y="895"/>
                    <a:pt x="747" y="1447"/>
                    <a:pt x="546" y="2201"/>
                  </a:cubicBezTo>
                  <a:cubicBezTo>
                    <a:pt x="362" y="2837"/>
                    <a:pt x="663" y="3623"/>
                    <a:pt x="195" y="4176"/>
                  </a:cubicBezTo>
                  <a:cubicBezTo>
                    <a:pt x="1" y="4406"/>
                    <a:pt x="211" y="4645"/>
                    <a:pt x="436" y="4645"/>
                  </a:cubicBezTo>
                  <a:cubicBezTo>
                    <a:pt x="523" y="4645"/>
                    <a:pt x="611" y="4610"/>
                    <a:pt x="680" y="4527"/>
                  </a:cubicBezTo>
                  <a:cubicBezTo>
                    <a:pt x="1115" y="4008"/>
                    <a:pt x="1082" y="3339"/>
                    <a:pt x="1099" y="2703"/>
                  </a:cubicBezTo>
                  <a:cubicBezTo>
                    <a:pt x="1115" y="1816"/>
                    <a:pt x="1818" y="1180"/>
                    <a:pt x="2153" y="393"/>
                  </a:cubicBezTo>
                  <a:cubicBezTo>
                    <a:pt x="2257" y="165"/>
                    <a:pt x="2071" y="1"/>
                    <a:pt x="1879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5413800" y="1818050"/>
              <a:ext cx="56550" cy="116150"/>
            </a:xfrm>
            <a:custGeom>
              <a:avLst/>
              <a:gdLst/>
              <a:ahLst/>
              <a:cxnLst/>
              <a:rect l="l" t="t" r="r" b="b"/>
              <a:pathLst>
                <a:path w="2262" h="4646" extrusionOk="0">
                  <a:moveTo>
                    <a:pt x="1880" y="1"/>
                  </a:moveTo>
                  <a:cubicBezTo>
                    <a:pt x="1759" y="1"/>
                    <a:pt x="1635" y="62"/>
                    <a:pt x="1572" y="209"/>
                  </a:cubicBezTo>
                  <a:cubicBezTo>
                    <a:pt x="1270" y="912"/>
                    <a:pt x="752" y="1447"/>
                    <a:pt x="534" y="2201"/>
                  </a:cubicBezTo>
                  <a:cubicBezTo>
                    <a:pt x="367" y="2837"/>
                    <a:pt x="668" y="3623"/>
                    <a:pt x="182" y="4176"/>
                  </a:cubicBezTo>
                  <a:cubicBezTo>
                    <a:pt x="1" y="4406"/>
                    <a:pt x="214" y="4645"/>
                    <a:pt x="440" y="4645"/>
                  </a:cubicBezTo>
                  <a:cubicBezTo>
                    <a:pt x="527" y="4645"/>
                    <a:pt x="615" y="4610"/>
                    <a:pt x="685" y="4527"/>
                  </a:cubicBezTo>
                  <a:cubicBezTo>
                    <a:pt x="1120" y="4008"/>
                    <a:pt x="1086" y="3339"/>
                    <a:pt x="1103" y="2703"/>
                  </a:cubicBezTo>
                  <a:cubicBezTo>
                    <a:pt x="1120" y="1816"/>
                    <a:pt x="1823" y="1179"/>
                    <a:pt x="2158" y="393"/>
                  </a:cubicBezTo>
                  <a:cubicBezTo>
                    <a:pt x="2261" y="165"/>
                    <a:pt x="2076" y="1"/>
                    <a:pt x="188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5388625" y="1919075"/>
              <a:ext cx="66150" cy="74100"/>
            </a:xfrm>
            <a:custGeom>
              <a:avLst/>
              <a:gdLst/>
              <a:ahLst/>
              <a:cxnLst/>
              <a:rect l="l" t="t" r="r" b="b"/>
              <a:pathLst>
                <a:path w="2646" h="2964" extrusionOk="0">
                  <a:moveTo>
                    <a:pt x="2378" y="1842"/>
                  </a:moveTo>
                  <a:cubicBezTo>
                    <a:pt x="2646" y="1139"/>
                    <a:pt x="2378" y="403"/>
                    <a:pt x="1792" y="202"/>
                  </a:cubicBezTo>
                  <a:cubicBezTo>
                    <a:pt x="1189" y="1"/>
                    <a:pt x="503" y="419"/>
                    <a:pt x="252" y="1122"/>
                  </a:cubicBezTo>
                  <a:cubicBezTo>
                    <a:pt x="1" y="1825"/>
                    <a:pt x="269" y="2562"/>
                    <a:pt x="855" y="2763"/>
                  </a:cubicBezTo>
                  <a:cubicBezTo>
                    <a:pt x="1440" y="2964"/>
                    <a:pt x="2127" y="2545"/>
                    <a:pt x="2378" y="1842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9"/>
            <p:cNvSpPr/>
            <p:nvPr/>
          </p:nvSpPr>
          <p:spPr>
            <a:xfrm>
              <a:off x="5310800" y="239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9"/>
            <p:cNvSpPr/>
            <p:nvPr/>
          </p:nvSpPr>
          <p:spPr>
            <a:xfrm>
              <a:off x="5387125" y="1809050"/>
              <a:ext cx="56175" cy="116350"/>
            </a:xfrm>
            <a:custGeom>
              <a:avLst/>
              <a:gdLst/>
              <a:ahLst/>
              <a:cxnLst/>
              <a:rect l="l" t="t" r="r" b="b"/>
              <a:pathLst>
                <a:path w="2247" h="4654" extrusionOk="0">
                  <a:moveTo>
                    <a:pt x="1863" y="1"/>
                  </a:moveTo>
                  <a:cubicBezTo>
                    <a:pt x="1744" y="1"/>
                    <a:pt x="1625" y="61"/>
                    <a:pt x="1567" y="200"/>
                  </a:cubicBezTo>
                  <a:cubicBezTo>
                    <a:pt x="1266" y="903"/>
                    <a:pt x="747" y="1456"/>
                    <a:pt x="530" y="2192"/>
                  </a:cubicBezTo>
                  <a:cubicBezTo>
                    <a:pt x="362" y="2845"/>
                    <a:pt x="664" y="3632"/>
                    <a:pt x="195" y="4184"/>
                  </a:cubicBezTo>
                  <a:cubicBezTo>
                    <a:pt x="1" y="4414"/>
                    <a:pt x="211" y="4654"/>
                    <a:pt x="443" y="4654"/>
                  </a:cubicBezTo>
                  <a:cubicBezTo>
                    <a:pt x="531" y="4654"/>
                    <a:pt x="623" y="4619"/>
                    <a:pt x="697" y="4536"/>
                  </a:cubicBezTo>
                  <a:cubicBezTo>
                    <a:pt x="1132" y="4017"/>
                    <a:pt x="1082" y="3331"/>
                    <a:pt x="1099" y="2711"/>
                  </a:cubicBezTo>
                  <a:cubicBezTo>
                    <a:pt x="1115" y="1824"/>
                    <a:pt x="1819" y="1188"/>
                    <a:pt x="2153" y="401"/>
                  </a:cubicBezTo>
                  <a:cubicBezTo>
                    <a:pt x="2247" y="162"/>
                    <a:pt x="2056" y="1"/>
                    <a:pt x="1863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5373750" y="1804550"/>
              <a:ext cx="56025" cy="116250"/>
            </a:xfrm>
            <a:custGeom>
              <a:avLst/>
              <a:gdLst/>
              <a:ahLst/>
              <a:cxnLst/>
              <a:rect l="l" t="t" r="r" b="b"/>
              <a:pathLst>
                <a:path w="2241" h="4650" extrusionOk="0">
                  <a:moveTo>
                    <a:pt x="1851" y="1"/>
                  </a:moveTo>
                  <a:cubicBezTo>
                    <a:pt x="1733" y="1"/>
                    <a:pt x="1612" y="59"/>
                    <a:pt x="1550" y="196"/>
                  </a:cubicBezTo>
                  <a:cubicBezTo>
                    <a:pt x="1266" y="899"/>
                    <a:pt x="730" y="1452"/>
                    <a:pt x="529" y="2205"/>
                  </a:cubicBezTo>
                  <a:cubicBezTo>
                    <a:pt x="362" y="2841"/>
                    <a:pt x="663" y="3628"/>
                    <a:pt x="194" y="4180"/>
                  </a:cubicBezTo>
                  <a:cubicBezTo>
                    <a:pt x="0" y="4410"/>
                    <a:pt x="210" y="4649"/>
                    <a:pt x="442" y="4649"/>
                  </a:cubicBezTo>
                  <a:cubicBezTo>
                    <a:pt x="531" y="4649"/>
                    <a:pt x="623" y="4615"/>
                    <a:pt x="696" y="4532"/>
                  </a:cubicBezTo>
                  <a:cubicBezTo>
                    <a:pt x="1132" y="4013"/>
                    <a:pt x="1081" y="3326"/>
                    <a:pt x="1081" y="2707"/>
                  </a:cubicBezTo>
                  <a:cubicBezTo>
                    <a:pt x="1115" y="1820"/>
                    <a:pt x="1801" y="1184"/>
                    <a:pt x="2136" y="397"/>
                  </a:cubicBezTo>
                  <a:cubicBezTo>
                    <a:pt x="2241" y="166"/>
                    <a:pt x="2049" y="1"/>
                    <a:pt x="1851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9"/>
            <p:cNvSpPr/>
            <p:nvPr/>
          </p:nvSpPr>
          <p:spPr>
            <a:xfrm>
              <a:off x="5348875" y="1905700"/>
              <a:ext cx="66150" cy="74075"/>
            </a:xfrm>
            <a:custGeom>
              <a:avLst/>
              <a:gdLst/>
              <a:ahLst/>
              <a:cxnLst/>
              <a:rect l="l" t="t" r="r" b="b"/>
              <a:pathLst>
                <a:path w="2646" h="2963" extrusionOk="0">
                  <a:moveTo>
                    <a:pt x="2378" y="1841"/>
                  </a:moveTo>
                  <a:cubicBezTo>
                    <a:pt x="2645" y="1138"/>
                    <a:pt x="2361" y="402"/>
                    <a:pt x="1775" y="201"/>
                  </a:cubicBezTo>
                  <a:cubicBezTo>
                    <a:pt x="1189" y="0"/>
                    <a:pt x="503" y="419"/>
                    <a:pt x="252" y="1122"/>
                  </a:cubicBezTo>
                  <a:cubicBezTo>
                    <a:pt x="1" y="1841"/>
                    <a:pt x="269" y="2578"/>
                    <a:pt x="854" y="2762"/>
                  </a:cubicBezTo>
                  <a:cubicBezTo>
                    <a:pt x="1440" y="2963"/>
                    <a:pt x="2127" y="2544"/>
                    <a:pt x="2378" y="1841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9"/>
            <p:cNvSpPr/>
            <p:nvPr/>
          </p:nvSpPr>
          <p:spPr>
            <a:xfrm>
              <a:off x="5271875" y="2382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9"/>
            <p:cNvSpPr/>
            <p:nvPr/>
          </p:nvSpPr>
          <p:spPr>
            <a:xfrm>
              <a:off x="5346975" y="1795650"/>
              <a:ext cx="56000" cy="116350"/>
            </a:xfrm>
            <a:custGeom>
              <a:avLst/>
              <a:gdLst/>
              <a:ahLst/>
              <a:cxnLst/>
              <a:rect l="l" t="t" r="r" b="b"/>
              <a:pathLst>
                <a:path w="2240" h="4654" extrusionOk="0">
                  <a:moveTo>
                    <a:pt x="1849" y="1"/>
                  </a:moveTo>
                  <a:cubicBezTo>
                    <a:pt x="1729" y="1"/>
                    <a:pt x="1607" y="61"/>
                    <a:pt x="1550" y="201"/>
                  </a:cubicBezTo>
                  <a:cubicBezTo>
                    <a:pt x="1249" y="904"/>
                    <a:pt x="730" y="1456"/>
                    <a:pt x="529" y="2209"/>
                  </a:cubicBezTo>
                  <a:cubicBezTo>
                    <a:pt x="361" y="2845"/>
                    <a:pt x="663" y="3632"/>
                    <a:pt x="194" y="4185"/>
                  </a:cubicBezTo>
                  <a:cubicBezTo>
                    <a:pt x="0" y="4415"/>
                    <a:pt x="219" y="4654"/>
                    <a:pt x="449" y="4654"/>
                  </a:cubicBezTo>
                  <a:cubicBezTo>
                    <a:pt x="537" y="4654"/>
                    <a:pt x="627" y="4619"/>
                    <a:pt x="696" y="4536"/>
                  </a:cubicBezTo>
                  <a:cubicBezTo>
                    <a:pt x="1131" y="4017"/>
                    <a:pt x="1081" y="3331"/>
                    <a:pt x="1081" y="2712"/>
                  </a:cubicBezTo>
                  <a:cubicBezTo>
                    <a:pt x="1115" y="1824"/>
                    <a:pt x="1801" y="1172"/>
                    <a:pt x="2136" y="402"/>
                  </a:cubicBezTo>
                  <a:cubicBezTo>
                    <a:pt x="2240" y="163"/>
                    <a:pt x="2047" y="1"/>
                    <a:pt x="1849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9"/>
            <p:cNvSpPr/>
            <p:nvPr/>
          </p:nvSpPr>
          <p:spPr>
            <a:xfrm>
              <a:off x="5333625" y="1791050"/>
              <a:ext cx="55550" cy="116625"/>
            </a:xfrm>
            <a:custGeom>
              <a:avLst/>
              <a:gdLst/>
              <a:ahLst/>
              <a:cxnLst/>
              <a:rect l="l" t="t" r="r" b="b"/>
              <a:pathLst>
                <a:path w="2222" h="4665" extrusionOk="0">
                  <a:moveTo>
                    <a:pt x="1842" y="1"/>
                  </a:moveTo>
                  <a:cubicBezTo>
                    <a:pt x="1725" y="1"/>
                    <a:pt x="1605" y="61"/>
                    <a:pt x="1548" y="201"/>
                  </a:cubicBezTo>
                  <a:cubicBezTo>
                    <a:pt x="1247" y="904"/>
                    <a:pt x="728" y="1456"/>
                    <a:pt x="527" y="2209"/>
                  </a:cubicBezTo>
                  <a:cubicBezTo>
                    <a:pt x="343" y="2862"/>
                    <a:pt x="661" y="3632"/>
                    <a:pt x="192" y="4201"/>
                  </a:cubicBezTo>
                  <a:cubicBezTo>
                    <a:pt x="1" y="4428"/>
                    <a:pt x="203" y="4664"/>
                    <a:pt x="431" y="4664"/>
                  </a:cubicBezTo>
                  <a:cubicBezTo>
                    <a:pt x="523" y="4664"/>
                    <a:pt x="618" y="4627"/>
                    <a:pt x="695" y="4536"/>
                  </a:cubicBezTo>
                  <a:cubicBezTo>
                    <a:pt x="1130" y="4017"/>
                    <a:pt x="1063" y="3348"/>
                    <a:pt x="1079" y="2711"/>
                  </a:cubicBezTo>
                  <a:cubicBezTo>
                    <a:pt x="1096" y="1824"/>
                    <a:pt x="1799" y="1188"/>
                    <a:pt x="2117" y="402"/>
                  </a:cubicBezTo>
                  <a:cubicBezTo>
                    <a:pt x="2221" y="162"/>
                    <a:pt x="2035" y="1"/>
                    <a:pt x="1842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5308700" y="1892725"/>
              <a:ext cx="66150" cy="73675"/>
            </a:xfrm>
            <a:custGeom>
              <a:avLst/>
              <a:gdLst/>
              <a:ahLst/>
              <a:cxnLst/>
              <a:rect l="l" t="t" r="r" b="b"/>
              <a:pathLst>
                <a:path w="2646" h="2947" extrusionOk="0">
                  <a:moveTo>
                    <a:pt x="2395" y="1825"/>
                  </a:moveTo>
                  <a:cubicBezTo>
                    <a:pt x="2646" y="1122"/>
                    <a:pt x="2378" y="385"/>
                    <a:pt x="1775" y="184"/>
                  </a:cubicBezTo>
                  <a:cubicBezTo>
                    <a:pt x="1189" y="0"/>
                    <a:pt x="503" y="419"/>
                    <a:pt x="252" y="1122"/>
                  </a:cubicBezTo>
                  <a:cubicBezTo>
                    <a:pt x="1" y="1842"/>
                    <a:pt x="285" y="2561"/>
                    <a:pt x="871" y="2762"/>
                  </a:cubicBezTo>
                  <a:cubicBezTo>
                    <a:pt x="1457" y="2946"/>
                    <a:pt x="2143" y="2528"/>
                    <a:pt x="2395" y="1825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9"/>
            <p:cNvSpPr/>
            <p:nvPr/>
          </p:nvSpPr>
          <p:spPr>
            <a:xfrm>
              <a:off x="5232975" y="2375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9"/>
            <p:cNvSpPr/>
            <p:nvPr/>
          </p:nvSpPr>
          <p:spPr>
            <a:xfrm>
              <a:off x="5306850" y="1782275"/>
              <a:ext cx="55275" cy="116600"/>
            </a:xfrm>
            <a:custGeom>
              <a:avLst/>
              <a:gdLst/>
              <a:ahLst/>
              <a:cxnLst/>
              <a:rect l="l" t="t" r="r" b="b"/>
              <a:pathLst>
                <a:path w="2211" h="4664" extrusionOk="0">
                  <a:moveTo>
                    <a:pt x="1826" y="0"/>
                  </a:moveTo>
                  <a:cubicBezTo>
                    <a:pt x="1708" y="0"/>
                    <a:pt x="1588" y="61"/>
                    <a:pt x="1531" y="200"/>
                  </a:cubicBezTo>
                  <a:cubicBezTo>
                    <a:pt x="1230" y="920"/>
                    <a:pt x="711" y="1456"/>
                    <a:pt x="510" y="2209"/>
                  </a:cubicBezTo>
                  <a:cubicBezTo>
                    <a:pt x="343" y="2862"/>
                    <a:pt x="661" y="3632"/>
                    <a:pt x="192" y="4201"/>
                  </a:cubicBezTo>
                  <a:cubicBezTo>
                    <a:pt x="1" y="4428"/>
                    <a:pt x="211" y="4664"/>
                    <a:pt x="438" y="4664"/>
                  </a:cubicBezTo>
                  <a:cubicBezTo>
                    <a:pt x="529" y="4664"/>
                    <a:pt x="623" y="4626"/>
                    <a:pt x="694" y="4535"/>
                  </a:cubicBezTo>
                  <a:cubicBezTo>
                    <a:pt x="1129" y="4017"/>
                    <a:pt x="1062" y="3347"/>
                    <a:pt x="1079" y="2711"/>
                  </a:cubicBezTo>
                  <a:cubicBezTo>
                    <a:pt x="1096" y="1824"/>
                    <a:pt x="1782" y="1188"/>
                    <a:pt x="2117" y="401"/>
                  </a:cubicBezTo>
                  <a:cubicBezTo>
                    <a:pt x="2211" y="162"/>
                    <a:pt x="2020" y="0"/>
                    <a:pt x="1826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5293450" y="1778075"/>
              <a:ext cx="55125" cy="116450"/>
            </a:xfrm>
            <a:custGeom>
              <a:avLst/>
              <a:gdLst/>
              <a:ahLst/>
              <a:cxnLst/>
              <a:rect l="l" t="t" r="r" b="b"/>
              <a:pathLst>
                <a:path w="2205" h="4658" extrusionOk="0">
                  <a:moveTo>
                    <a:pt x="1824" y="0"/>
                  </a:moveTo>
                  <a:cubicBezTo>
                    <a:pt x="1704" y="0"/>
                    <a:pt x="1579" y="60"/>
                    <a:pt x="1515" y="201"/>
                  </a:cubicBezTo>
                  <a:cubicBezTo>
                    <a:pt x="1230" y="904"/>
                    <a:pt x="711" y="1456"/>
                    <a:pt x="510" y="2209"/>
                  </a:cubicBezTo>
                  <a:cubicBezTo>
                    <a:pt x="343" y="2862"/>
                    <a:pt x="661" y="3632"/>
                    <a:pt x="192" y="4201"/>
                  </a:cubicBezTo>
                  <a:cubicBezTo>
                    <a:pt x="1" y="4429"/>
                    <a:pt x="204" y="4657"/>
                    <a:pt x="433" y="4657"/>
                  </a:cubicBezTo>
                  <a:cubicBezTo>
                    <a:pt x="524" y="4657"/>
                    <a:pt x="619" y="4621"/>
                    <a:pt x="695" y="4536"/>
                  </a:cubicBezTo>
                  <a:cubicBezTo>
                    <a:pt x="1130" y="4017"/>
                    <a:pt x="1063" y="3331"/>
                    <a:pt x="1080" y="2712"/>
                  </a:cubicBezTo>
                  <a:cubicBezTo>
                    <a:pt x="1080" y="1824"/>
                    <a:pt x="1783" y="1172"/>
                    <a:pt x="2101" y="385"/>
                  </a:cubicBezTo>
                  <a:cubicBezTo>
                    <a:pt x="2204" y="157"/>
                    <a:pt x="2020" y="0"/>
                    <a:pt x="1824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9"/>
            <p:cNvSpPr/>
            <p:nvPr/>
          </p:nvSpPr>
          <p:spPr>
            <a:xfrm>
              <a:off x="5268550" y="1879325"/>
              <a:ext cx="66125" cy="74100"/>
            </a:xfrm>
            <a:custGeom>
              <a:avLst/>
              <a:gdLst/>
              <a:ahLst/>
              <a:cxnLst/>
              <a:rect l="l" t="t" r="r" b="b"/>
              <a:pathLst>
                <a:path w="2645" h="2964" extrusionOk="0">
                  <a:moveTo>
                    <a:pt x="2394" y="1842"/>
                  </a:moveTo>
                  <a:cubicBezTo>
                    <a:pt x="2645" y="1122"/>
                    <a:pt x="2377" y="386"/>
                    <a:pt x="1774" y="201"/>
                  </a:cubicBezTo>
                  <a:cubicBezTo>
                    <a:pt x="1188" y="1"/>
                    <a:pt x="502" y="436"/>
                    <a:pt x="251" y="1139"/>
                  </a:cubicBezTo>
                  <a:cubicBezTo>
                    <a:pt x="0" y="1859"/>
                    <a:pt x="285" y="2578"/>
                    <a:pt x="870" y="2779"/>
                  </a:cubicBezTo>
                  <a:cubicBezTo>
                    <a:pt x="1473" y="2963"/>
                    <a:pt x="2143" y="2545"/>
                    <a:pt x="2394" y="1842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9"/>
            <p:cNvSpPr/>
            <p:nvPr/>
          </p:nvSpPr>
          <p:spPr>
            <a:xfrm>
              <a:off x="5193625" y="236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9"/>
            <p:cNvSpPr/>
            <p:nvPr/>
          </p:nvSpPr>
          <p:spPr>
            <a:xfrm>
              <a:off x="5266675" y="1769275"/>
              <a:ext cx="54850" cy="116625"/>
            </a:xfrm>
            <a:custGeom>
              <a:avLst/>
              <a:gdLst/>
              <a:ahLst/>
              <a:cxnLst/>
              <a:rect l="l" t="t" r="r" b="b"/>
              <a:pathLst>
                <a:path w="2194" h="4665" extrusionOk="0">
                  <a:moveTo>
                    <a:pt x="1812" y="1"/>
                  </a:moveTo>
                  <a:cubicBezTo>
                    <a:pt x="1693" y="1"/>
                    <a:pt x="1572" y="61"/>
                    <a:pt x="1515" y="201"/>
                  </a:cubicBezTo>
                  <a:cubicBezTo>
                    <a:pt x="1213" y="904"/>
                    <a:pt x="694" y="1457"/>
                    <a:pt x="510" y="2210"/>
                  </a:cubicBezTo>
                  <a:cubicBezTo>
                    <a:pt x="343" y="2863"/>
                    <a:pt x="661" y="3649"/>
                    <a:pt x="192" y="4202"/>
                  </a:cubicBezTo>
                  <a:cubicBezTo>
                    <a:pt x="1" y="4429"/>
                    <a:pt x="211" y="4665"/>
                    <a:pt x="438" y="4665"/>
                  </a:cubicBezTo>
                  <a:cubicBezTo>
                    <a:pt x="529" y="4665"/>
                    <a:pt x="623" y="4627"/>
                    <a:pt x="694" y="4537"/>
                  </a:cubicBezTo>
                  <a:cubicBezTo>
                    <a:pt x="1130" y="4018"/>
                    <a:pt x="1063" y="3348"/>
                    <a:pt x="1063" y="2712"/>
                  </a:cubicBezTo>
                  <a:cubicBezTo>
                    <a:pt x="1079" y="1825"/>
                    <a:pt x="1766" y="1172"/>
                    <a:pt x="2100" y="385"/>
                  </a:cubicBezTo>
                  <a:cubicBezTo>
                    <a:pt x="2193" y="158"/>
                    <a:pt x="2005" y="1"/>
                    <a:pt x="1812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9"/>
            <p:cNvSpPr/>
            <p:nvPr/>
          </p:nvSpPr>
          <p:spPr>
            <a:xfrm>
              <a:off x="5253175" y="1764800"/>
              <a:ext cx="54525" cy="116925"/>
            </a:xfrm>
            <a:custGeom>
              <a:avLst/>
              <a:gdLst/>
              <a:ahLst/>
              <a:cxnLst/>
              <a:rect l="l" t="t" r="r" b="b"/>
              <a:pathLst>
                <a:path w="2181" h="4677" extrusionOk="0">
                  <a:moveTo>
                    <a:pt x="1804" y="0"/>
                  </a:moveTo>
                  <a:cubicBezTo>
                    <a:pt x="1684" y="0"/>
                    <a:pt x="1560" y="64"/>
                    <a:pt x="1502" y="213"/>
                  </a:cubicBezTo>
                  <a:cubicBezTo>
                    <a:pt x="1218" y="916"/>
                    <a:pt x="699" y="1468"/>
                    <a:pt x="498" y="2221"/>
                  </a:cubicBezTo>
                  <a:cubicBezTo>
                    <a:pt x="330" y="2874"/>
                    <a:pt x="648" y="3644"/>
                    <a:pt x="180" y="4213"/>
                  </a:cubicBezTo>
                  <a:cubicBezTo>
                    <a:pt x="0" y="4441"/>
                    <a:pt x="206" y="4676"/>
                    <a:pt x="435" y="4676"/>
                  </a:cubicBezTo>
                  <a:cubicBezTo>
                    <a:pt x="527" y="4676"/>
                    <a:pt x="622" y="4639"/>
                    <a:pt x="699" y="4548"/>
                  </a:cubicBezTo>
                  <a:cubicBezTo>
                    <a:pt x="1117" y="4029"/>
                    <a:pt x="1067" y="3343"/>
                    <a:pt x="1067" y="2724"/>
                  </a:cubicBezTo>
                  <a:cubicBezTo>
                    <a:pt x="1067" y="1837"/>
                    <a:pt x="1770" y="1184"/>
                    <a:pt x="2088" y="397"/>
                  </a:cubicBezTo>
                  <a:cubicBezTo>
                    <a:pt x="2180" y="161"/>
                    <a:pt x="1996" y="0"/>
                    <a:pt x="1804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9"/>
            <p:cNvSpPr/>
            <p:nvPr/>
          </p:nvSpPr>
          <p:spPr>
            <a:xfrm>
              <a:off x="5228775" y="1866775"/>
              <a:ext cx="65725" cy="73675"/>
            </a:xfrm>
            <a:custGeom>
              <a:avLst/>
              <a:gdLst/>
              <a:ahLst/>
              <a:cxnLst/>
              <a:rect l="l" t="t" r="r" b="b"/>
              <a:pathLst>
                <a:path w="2629" h="2947" extrusionOk="0">
                  <a:moveTo>
                    <a:pt x="2378" y="1825"/>
                  </a:moveTo>
                  <a:cubicBezTo>
                    <a:pt x="2629" y="1105"/>
                    <a:pt x="2344" y="369"/>
                    <a:pt x="1758" y="185"/>
                  </a:cubicBezTo>
                  <a:cubicBezTo>
                    <a:pt x="1156" y="0"/>
                    <a:pt x="470" y="419"/>
                    <a:pt x="235" y="1139"/>
                  </a:cubicBezTo>
                  <a:cubicBezTo>
                    <a:pt x="1" y="1842"/>
                    <a:pt x="285" y="2578"/>
                    <a:pt x="871" y="2762"/>
                  </a:cubicBezTo>
                  <a:cubicBezTo>
                    <a:pt x="1457" y="2946"/>
                    <a:pt x="2143" y="2528"/>
                    <a:pt x="2378" y="1825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9"/>
            <p:cNvSpPr/>
            <p:nvPr/>
          </p:nvSpPr>
          <p:spPr>
            <a:xfrm>
              <a:off x="5154725" y="2360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9"/>
            <p:cNvSpPr/>
            <p:nvPr/>
          </p:nvSpPr>
          <p:spPr>
            <a:xfrm>
              <a:off x="5226375" y="1756300"/>
              <a:ext cx="54400" cy="116875"/>
            </a:xfrm>
            <a:custGeom>
              <a:avLst/>
              <a:gdLst/>
              <a:ahLst/>
              <a:cxnLst/>
              <a:rect l="l" t="t" r="r" b="b"/>
              <a:pathLst>
                <a:path w="2176" h="4675" extrusionOk="0">
                  <a:moveTo>
                    <a:pt x="1789" y="1"/>
                  </a:moveTo>
                  <a:cubicBezTo>
                    <a:pt x="1667" y="1"/>
                    <a:pt x="1544" y="61"/>
                    <a:pt x="1486" y="201"/>
                  </a:cubicBezTo>
                  <a:cubicBezTo>
                    <a:pt x="1202" y="921"/>
                    <a:pt x="683" y="1473"/>
                    <a:pt x="499" y="2227"/>
                  </a:cubicBezTo>
                  <a:cubicBezTo>
                    <a:pt x="331" y="2880"/>
                    <a:pt x="649" y="3649"/>
                    <a:pt x="181" y="4219"/>
                  </a:cubicBezTo>
                  <a:cubicBezTo>
                    <a:pt x="1" y="4447"/>
                    <a:pt x="208" y="4674"/>
                    <a:pt x="438" y="4674"/>
                  </a:cubicBezTo>
                  <a:cubicBezTo>
                    <a:pt x="529" y="4674"/>
                    <a:pt x="624" y="4639"/>
                    <a:pt x="699" y="4553"/>
                  </a:cubicBezTo>
                  <a:cubicBezTo>
                    <a:pt x="1118" y="4034"/>
                    <a:pt x="1051" y="3348"/>
                    <a:pt x="1068" y="2729"/>
                  </a:cubicBezTo>
                  <a:cubicBezTo>
                    <a:pt x="1068" y="1842"/>
                    <a:pt x="1754" y="1189"/>
                    <a:pt x="2072" y="385"/>
                  </a:cubicBezTo>
                  <a:cubicBezTo>
                    <a:pt x="2175" y="158"/>
                    <a:pt x="1985" y="1"/>
                    <a:pt x="1789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9"/>
            <p:cNvSpPr/>
            <p:nvPr/>
          </p:nvSpPr>
          <p:spPr>
            <a:xfrm>
              <a:off x="5213000" y="1752125"/>
              <a:ext cx="54125" cy="116875"/>
            </a:xfrm>
            <a:custGeom>
              <a:avLst/>
              <a:gdLst/>
              <a:ahLst/>
              <a:cxnLst/>
              <a:rect l="l" t="t" r="r" b="b"/>
              <a:pathLst>
                <a:path w="2165" h="4675" extrusionOk="0">
                  <a:moveTo>
                    <a:pt x="1783" y="0"/>
                  </a:moveTo>
                  <a:cubicBezTo>
                    <a:pt x="1664" y="0"/>
                    <a:pt x="1543" y="60"/>
                    <a:pt x="1486" y="201"/>
                  </a:cubicBezTo>
                  <a:cubicBezTo>
                    <a:pt x="1184" y="921"/>
                    <a:pt x="665" y="1473"/>
                    <a:pt x="481" y="2226"/>
                  </a:cubicBezTo>
                  <a:cubicBezTo>
                    <a:pt x="314" y="2862"/>
                    <a:pt x="649" y="3649"/>
                    <a:pt x="180" y="4218"/>
                  </a:cubicBezTo>
                  <a:cubicBezTo>
                    <a:pt x="0" y="4446"/>
                    <a:pt x="207" y="4674"/>
                    <a:pt x="431" y="4674"/>
                  </a:cubicBezTo>
                  <a:cubicBezTo>
                    <a:pt x="520" y="4674"/>
                    <a:pt x="611" y="4638"/>
                    <a:pt x="682" y="4553"/>
                  </a:cubicBezTo>
                  <a:cubicBezTo>
                    <a:pt x="1117" y="4017"/>
                    <a:pt x="1050" y="3348"/>
                    <a:pt x="1050" y="2712"/>
                  </a:cubicBezTo>
                  <a:cubicBezTo>
                    <a:pt x="1050" y="1825"/>
                    <a:pt x="1737" y="1172"/>
                    <a:pt x="2071" y="385"/>
                  </a:cubicBezTo>
                  <a:cubicBezTo>
                    <a:pt x="2164" y="158"/>
                    <a:pt x="1976" y="0"/>
                    <a:pt x="1783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9"/>
            <p:cNvSpPr/>
            <p:nvPr/>
          </p:nvSpPr>
          <p:spPr>
            <a:xfrm>
              <a:off x="5188600" y="1853800"/>
              <a:ext cx="65725" cy="74100"/>
            </a:xfrm>
            <a:custGeom>
              <a:avLst/>
              <a:gdLst/>
              <a:ahLst/>
              <a:cxnLst/>
              <a:rect l="l" t="t" r="r" b="b"/>
              <a:pathLst>
                <a:path w="2629" h="2964" extrusionOk="0">
                  <a:moveTo>
                    <a:pt x="2378" y="1825"/>
                  </a:moveTo>
                  <a:cubicBezTo>
                    <a:pt x="2629" y="1105"/>
                    <a:pt x="2344" y="386"/>
                    <a:pt x="1742" y="201"/>
                  </a:cubicBezTo>
                  <a:cubicBezTo>
                    <a:pt x="1156" y="1"/>
                    <a:pt x="470" y="436"/>
                    <a:pt x="235" y="1156"/>
                  </a:cubicBezTo>
                  <a:cubicBezTo>
                    <a:pt x="1" y="1859"/>
                    <a:pt x="286" y="2595"/>
                    <a:pt x="871" y="2779"/>
                  </a:cubicBezTo>
                  <a:cubicBezTo>
                    <a:pt x="1457" y="2963"/>
                    <a:pt x="2143" y="2528"/>
                    <a:pt x="2378" y="1825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9"/>
            <p:cNvSpPr/>
            <p:nvPr/>
          </p:nvSpPr>
          <p:spPr>
            <a:xfrm>
              <a:off x="5115800" y="235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9"/>
            <p:cNvSpPr/>
            <p:nvPr/>
          </p:nvSpPr>
          <p:spPr>
            <a:xfrm>
              <a:off x="5185900" y="1743625"/>
              <a:ext cx="54000" cy="117000"/>
            </a:xfrm>
            <a:custGeom>
              <a:avLst/>
              <a:gdLst/>
              <a:ahLst/>
              <a:cxnLst/>
              <a:rect l="l" t="t" r="r" b="b"/>
              <a:pathLst>
                <a:path w="2160" h="4680" extrusionOk="0">
                  <a:moveTo>
                    <a:pt x="1786" y="1"/>
                  </a:moveTo>
                  <a:cubicBezTo>
                    <a:pt x="1664" y="1"/>
                    <a:pt x="1540" y="63"/>
                    <a:pt x="1482" y="206"/>
                  </a:cubicBezTo>
                  <a:cubicBezTo>
                    <a:pt x="1197" y="909"/>
                    <a:pt x="678" y="1478"/>
                    <a:pt x="494" y="2232"/>
                  </a:cubicBezTo>
                  <a:cubicBezTo>
                    <a:pt x="327" y="2884"/>
                    <a:pt x="645" y="3654"/>
                    <a:pt x="193" y="4223"/>
                  </a:cubicBezTo>
                  <a:cubicBezTo>
                    <a:pt x="1" y="4451"/>
                    <a:pt x="213" y="4679"/>
                    <a:pt x="441" y="4679"/>
                  </a:cubicBezTo>
                  <a:cubicBezTo>
                    <a:pt x="531" y="4679"/>
                    <a:pt x="624" y="4644"/>
                    <a:pt x="695" y="4558"/>
                  </a:cubicBezTo>
                  <a:cubicBezTo>
                    <a:pt x="1113" y="4023"/>
                    <a:pt x="1063" y="3353"/>
                    <a:pt x="1063" y="2717"/>
                  </a:cubicBezTo>
                  <a:cubicBezTo>
                    <a:pt x="1063" y="1830"/>
                    <a:pt x="1749" y="1177"/>
                    <a:pt x="2067" y="390"/>
                  </a:cubicBezTo>
                  <a:cubicBezTo>
                    <a:pt x="2159" y="155"/>
                    <a:pt x="1976" y="1"/>
                    <a:pt x="1786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9"/>
            <p:cNvSpPr/>
            <p:nvPr/>
          </p:nvSpPr>
          <p:spPr>
            <a:xfrm>
              <a:off x="5172400" y="1739275"/>
              <a:ext cx="53700" cy="117150"/>
            </a:xfrm>
            <a:custGeom>
              <a:avLst/>
              <a:gdLst/>
              <a:ahLst/>
              <a:cxnLst/>
              <a:rect l="l" t="t" r="r" b="b"/>
              <a:pathLst>
                <a:path w="2148" h="4686" extrusionOk="0">
                  <a:moveTo>
                    <a:pt x="1771" y="0"/>
                  </a:moveTo>
                  <a:cubicBezTo>
                    <a:pt x="1651" y="0"/>
                    <a:pt x="1527" y="64"/>
                    <a:pt x="1469" y="213"/>
                  </a:cubicBezTo>
                  <a:cubicBezTo>
                    <a:pt x="1185" y="916"/>
                    <a:pt x="666" y="1485"/>
                    <a:pt x="482" y="2238"/>
                  </a:cubicBezTo>
                  <a:cubicBezTo>
                    <a:pt x="314" y="2891"/>
                    <a:pt x="649" y="3661"/>
                    <a:pt x="180" y="4230"/>
                  </a:cubicBezTo>
                  <a:cubicBezTo>
                    <a:pt x="0" y="4458"/>
                    <a:pt x="216" y="4686"/>
                    <a:pt x="445" y="4686"/>
                  </a:cubicBezTo>
                  <a:cubicBezTo>
                    <a:pt x="535" y="4686"/>
                    <a:pt x="628" y="4650"/>
                    <a:pt x="699" y="4565"/>
                  </a:cubicBezTo>
                  <a:cubicBezTo>
                    <a:pt x="1118" y="4029"/>
                    <a:pt x="1051" y="3360"/>
                    <a:pt x="1051" y="2724"/>
                  </a:cubicBezTo>
                  <a:cubicBezTo>
                    <a:pt x="1051" y="1836"/>
                    <a:pt x="1737" y="1184"/>
                    <a:pt x="2055" y="397"/>
                  </a:cubicBezTo>
                  <a:cubicBezTo>
                    <a:pt x="2147" y="161"/>
                    <a:pt x="1963" y="0"/>
                    <a:pt x="1771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9"/>
            <p:cNvSpPr/>
            <p:nvPr/>
          </p:nvSpPr>
          <p:spPr>
            <a:xfrm>
              <a:off x="5148025" y="1841675"/>
              <a:ext cx="66150" cy="73675"/>
            </a:xfrm>
            <a:custGeom>
              <a:avLst/>
              <a:gdLst/>
              <a:ahLst/>
              <a:cxnLst/>
              <a:rect l="l" t="t" r="r" b="b"/>
              <a:pathLst>
                <a:path w="2646" h="2947" extrusionOk="0">
                  <a:moveTo>
                    <a:pt x="2394" y="1808"/>
                  </a:moveTo>
                  <a:cubicBezTo>
                    <a:pt x="2645" y="1088"/>
                    <a:pt x="2344" y="368"/>
                    <a:pt x="1758" y="184"/>
                  </a:cubicBezTo>
                  <a:cubicBezTo>
                    <a:pt x="1155" y="0"/>
                    <a:pt x="469" y="419"/>
                    <a:pt x="235" y="1138"/>
                  </a:cubicBezTo>
                  <a:cubicBezTo>
                    <a:pt x="0" y="1858"/>
                    <a:pt x="302" y="2578"/>
                    <a:pt x="887" y="2762"/>
                  </a:cubicBezTo>
                  <a:cubicBezTo>
                    <a:pt x="1490" y="2946"/>
                    <a:pt x="2160" y="2511"/>
                    <a:pt x="2394" y="1808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9"/>
            <p:cNvSpPr/>
            <p:nvPr/>
          </p:nvSpPr>
          <p:spPr>
            <a:xfrm>
              <a:off x="5076875" y="2346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9"/>
            <p:cNvSpPr/>
            <p:nvPr/>
          </p:nvSpPr>
          <p:spPr>
            <a:xfrm>
              <a:off x="5145625" y="1731075"/>
              <a:ext cx="53275" cy="117175"/>
            </a:xfrm>
            <a:custGeom>
              <a:avLst/>
              <a:gdLst/>
              <a:ahLst/>
              <a:cxnLst/>
              <a:rect l="l" t="t" r="r" b="b"/>
              <a:pathLst>
                <a:path w="2131" h="4687" extrusionOk="0">
                  <a:moveTo>
                    <a:pt x="1756" y="1"/>
                  </a:moveTo>
                  <a:cubicBezTo>
                    <a:pt x="1635" y="1"/>
                    <a:pt x="1511" y="63"/>
                    <a:pt x="1452" y="206"/>
                  </a:cubicBezTo>
                  <a:cubicBezTo>
                    <a:pt x="1168" y="926"/>
                    <a:pt x="649" y="1478"/>
                    <a:pt x="465" y="2231"/>
                  </a:cubicBezTo>
                  <a:cubicBezTo>
                    <a:pt x="314" y="2884"/>
                    <a:pt x="632" y="3654"/>
                    <a:pt x="180" y="4223"/>
                  </a:cubicBezTo>
                  <a:cubicBezTo>
                    <a:pt x="1" y="4451"/>
                    <a:pt x="206" y="4686"/>
                    <a:pt x="429" y="4686"/>
                  </a:cubicBezTo>
                  <a:cubicBezTo>
                    <a:pt x="518" y="4686"/>
                    <a:pt x="611" y="4649"/>
                    <a:pt x="682" y="4558"/>
                  </a:cubicBezTo>
                  <a:cubicBezTo>
                    <a:pt x="1117" y="4022"/>
                    <a:pt x="1050" y="3353"/>
                    <a:pt x="1034" y="2717"/>
                  </a:cubicBezTo>
                  <a:cubicBezTo>
                    <a:pt x="1034" y="1846"/>
                    <a:pt x="1720" y="1177"/>
                    <a:pt x="2038" y="390"/>
                  </a:cubicBezTo>
                  <a:cubicBezTo>
                    <a:pt x="2130" y="155"/>
                    <a:pt x="1947" y="1"/>
                    <a:pt x="1756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9"/>
            <p:cNvSpPr/>
            <p:nvPr/>
          </p:nvSpPr>
          <p:spPr>
            <a:xfrm>
              <a:off x="5131825" y="1726900"/>
              <a:ext cx="53250" cy="117175"/>
            </a:xfrm>
            <a:custGeom>
              <a:avLst/>
              <a:gdLst/>
              <a:ahLst/>
              <a:cxnLst/>
              <a:rect l="l" t="t" r="r" b="b"/>
              <a:pathLst>
                <a:path w="2130" h="4687" extrusionOk="0">
                  <a:moveTo>
                    <a:pt x="1756" y="0"/>
                  </a:moveTo>
                  <a:cubicBezTo>
                    <a:pt x="1635" y="0"/>
                    <a:pt x="1510" y="63"/>
                    <a:pt x="1452" y="206"/>
                  </a:cubicBezTo>
                  <a:cubicBezTo>
                    <a:pt x="1167" y="925"/>
                    <a:pt x="648" y="1478"/>
                    <a:pt x="464" y="2231"/>
                  </a:cubicBezTo>
                  <a:cubicBezTo>
                    <a:pt x="314" y="2884"/>
                    <a:pt x="648" y="3654"/>
                    <a:pt x="180" y="4223"/>
                  </a:cubicBezTo>
                  <a:cubicBezTo>
                    <a:pt x="0" y="4450"/>
                    <a:pt x="214" y="4686"/>
                    <a:pt x="442" y="4686"/>
                  </a:cubicBezTo>
                  <a:cubicBezTo>
                    <a:pt x="533" y="4686"/>
                    <a:pt x="627" y="4648"/>
                    <a:pt x="699" y="4558"/>
                  </a:cubicBezTo>
                  <a:cubicBezTo>
                    <a:pt x="1117" y="4039"/>
                    <a:pt x="1050" y="3353"/>
                    <a:pt x="1050" y="2733"/>
                  </a:cubicBezTo>
                  <a:cubicBezTo>
                    <a:pt x="1050" y="1846"/>
                    <a:pt x="1720" y="1176"/>
                    <a:pt x="2038" y="390"/>
                  </a:cubicBezTo>
                  <a:cubicBezTo>
                    <a:pt x="2130" y="154"/>
                    <a:pt x="1947" y="0"/>
                    <a:pt x="1756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9"/>
            <p:cNvSpPr/>
            <p:nvPr/>
          </p:nvSpPr>
          <p:spPr>
            <a:xfrm>
              <a:off x="5107850" y="1829100"/>
              <a:ext cx="65725" cy="73675"/>
            </a:xfrm>
            <a:custGeom>
              <a:avLst/>
              <a:gdLst/>
              <a:ahLst/>
              <a:cxnLst/>
              <a:rect l="l" t="t" r="r" b="b"/>
              <a:pathLst>
                <a:path w="2629" h="2947" extrusionOk="0">
                  <a:moveTo>
                    <a:pt x="2394" y="1809"/>
                  </a:moveTo>
                  <a:cubicBezTo>
                    <a:pt x="2628" y="1089"/>
                    <a:pt x="2344" y="369"/>
                    <a:pt x="1741" y="185"/>
                  </a:cubicBezTo>
                  <a:cubicBezTo>
                    <a:pt x="1139" y="1"/>
                    <a:pt x="469" y="436"/>
                    <a:pt x="235" y="1156"/>
                  </a:cubicBezTo>
                  <a:cubicBezTo>
                    <a:pt x="0" y="1876"/>
                    <a:pt x="285" y="2595"/>
                    <a:pt x="888" y="2780"/>
                  </a:cubicBezTo>
                  <a:cubicBezTo>
                    <a:pt x="1473" y="2947"/>
                    <a:pt x="2160" y="2529"/>
                    <a:pt x="2394" y="1809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9"/>
            <p:cNvSpPr/>
            <p:nvPr/>
          </p:nvSpPr>
          <p:spPr>
            <a:xfrm>
              <a:off x="5037550" y="2339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9"/>
            <p:cNvSpPr/>
            <p:nvPr/>
          </p:nvSpPr>
          <p:spPr>
            <a:xfrm>
              <a:off x="5105025" y="1718750"/>
              <a:ext cx="52850" cy="117175"/>
            </a:xfrm>
            <a:custGeom>
              <a:avLst/>
              <a:gdLst/>
              <a:ahLst/>
              <a:cxnLst/>
              <a:rect l="l" t="t" r="r" b="b"/>
              <a:pathLst>
                <a:path w="2114" h="4687" extrusionOk="0">
                  <a:moveTo>
                    <a:pt x="1733" y="0"/>
                  </a:moveTo>
                  <a:cubicBezTo>
                    <a:pt x="1611" y="0"/>
                    <a:pt x="1488" y="64"/>
                    <a:pt x="1436" y="214"/>
                  </a:cubicBezTo>
                  <a:cubicBezTo>
                    <a:pt x="1151" y="917"/>
                    <a:pt x="632" y="1486"/>
                    <a:pt x="465" y="2239"/>
                  </a:cubicBezTo>
                  <a:cubicBezTo>
                    <a:pt x="298" y="2892"/>
                    <a:pt x="632" y="3662"/>
                    <a:pt x="180" y="4231"/>
                  </a:cubicBezTo>
                  <a:cubicBezTo>
                    <a:pt x="0" y="4459"/>
                    <a:pt x="207" y="4687"/>
                    <a:pt x="431" y="4687"/>
                  </a:cubicBezTo>
                  <a:cubicBezTo>
                    <a:pt x="520" y="4687"/>
                    <a:pt x="611" y="4651"/>
                    <a:pt x="683" y="4566"/>
                  </a:cubicBezTo>
                  <a:cubicBezTo>
                    <a:pt x="1118" y="4030"/>
                    <a:pt x="1034" y="3360"/>
                    <a:pt x="1034" y="2724"/>
                  </a:cubicBezTo>
                  <a:cubicBezTo>
                    <a:pt x="1034" y="1837"/>
                    <a:pt x="1704" y="1184"/>
                    <a:pt x="2022" y="381"/>
                  </a:cubicBezTo>
                  <a:cubicBezTo>
                    <a:pt x="2114" y="156"/>
                    <a:pt x="1925" y="0"/>
                    <a:pt x="1733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9"/>
            <p:cNvSpPr/>
            <p:nvPr/>
          </p:nvSpPr>
          <p:spPr>
            <a:xfrm>
              <a:off x="5091225" y="1714550"/>
              <a:ext cx="52850" cy="117375"/>
            </a:xfrm>
            <a:custGeom>
              <a:avLst/>
              <a:gdLst/>
              <a:ahLst/>
              <a:cxnLst/>
              <a:rect l="l" t="t" r="r" b="b"/>
              <a:pathLst>
                <a:path w="2114" h="4695" extrusionOk="0">
                  <a:moveTo>
                    <a:pt x="1733" y="1"/>
                  </a:moveTo>
                  <a:cubicBezTo>
                    <a:pt x="1611" y="1"/>
                    <a:pt x="1488" y="64"/>
                    <a:pt x="1435" y="214"/>
                  </a:cubicBezTo>
                  <a:cubicBezTo>
                    <a:pt x="1151" y="917"/>
                    <a:pt x="649" y="1486"/>
                    <a:pt x="465" y="2240"/>
                  </a:cubicBezTo>
                  <a:cubicBezTo>
                    <a:pt x="314" y="2892"/>
                    <a:pt x="632" y="3662"/>
                    <a:pt x="180" y="4231"/>
                  </a:cubicBezTo>
                  <a:cubicBezTo>
                    <a:pt x="1" y="4459"/>
                    <a:pt x="214" y="4695"/>
                    <a:pt x="443" y="4695"/>
                  </a:cubicBezTo>
                  <a:cubicBezTo>
                    <a:pt x="534" y="4695"/>
                    <a:pt x="627" y="4657"/>
                    <a:pt x="699" y="4566"/>
                  </a:cubicBezTo>
                  <a:cubicBezTo>
                    <a:pt x="1117" y="4031"/>
                    <a:pt x="1050" y="3361"/>
                    <a:pt x="1034" y="2725"/>
                  </a:cubicBezTo>
                  <a:cubicBezTo>
                    <a:pt x="1034" y="1838"/>
                    <a:pt x="1703" y="1185"/>
                    <a:pt x="2021" y="382"/>
                  </a:cubicBezTo>
                  <a:cubicBezTo>
                    <a:pt x="2113" y="157"/>
                    <a:pt x="1925" y="1"/>
                    <a:pt x="1733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9"/>
            <p:cNvSpPr/>
            <p:nvPr/>
          </p:nvSpPr>
          <p:spPr>
            <a:xfrm>
              <a:off x="5067250" y="1816975"/>
              <a:ext cx="65725" cy="73675"/>
            </a:xfrm>
            <a:custGeom>
              <a:avLst/>
              <a:gdLst/>
              <a:ahLst/>
              <a:cxnLst/>
              <a:rect l="l" t="t" r="r" b="b"/>
              <a:pathLst>
                <a:path w="2629" h="2947" extrusionOk="0">
                  <a:moveTo>
                    <a:pt x="2394" y="1808"/>
                  </a:moveTo>
                  <a:cubicBezTo>
                    <a:pt x="2629" y="1089"/>
                    <a:pt x="2344" y="352"/>
                    <a:pt x="1742" y="185"/>
                  </a:cubicBezTo>
                  <a:cubicBezTo>
                    <a:pt x="1139" y="1"/>
                    <a:pt x="469" y="436"/>
                    <a:pt x="235" y="1156"/>
                  </a:cubicBezTo>
                  <a:cubicBezTo>
                    <a:pt x="1" y="1875"/>
                    <a:pt x="302" y="2595"/>
                    <a:pt x="905" y="2779"/>
                  </a:cubicBezTo>
                  <a:cubicBezTo>
                    <a:pt x="1491" y="2947"/>
                    <a:pt x="2160" y="2511"/>
                    <a:pt x="2394" y="1808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9"/>
            <p:cNvSpPr/>
            <p:nvPr/>
          </p:nvSpPr>
          <p:spPr>
            <a:xfrm>
              <a:off x="4998625" y="233170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9"/>
            <p:cNvSpPr/>
            <p:nvPr/>
          </p:nvSpPr>
          <p:spPr>
            <a:xfrm>
              <a:off x="5064150" y="1706400"/>
              <a:ext cx="52725" cy="117575"/>
            </a:xfrm>
            <a:custGeom>
              <a:avLst/>
              <a:gdLst/>
              <a:ahLst/>
              <a:cxnLst/>
              <a:rect l="l" t="t" r="r" b="b"/>
              <a:pathLst>
                <a:path w="2109" h="4703" extrusionOk="0">
                  <a:moveTo>
                    <a:pt x="1723" y="0"/>
                  </a:moveTo>
                  <a:cubicBezTo>
                    <a:pt x="1599" y="0"/>
                    <a:pt x="1472" y="62"/>
                    <a:pt x="1414" y="205"/>
                  </a:cubicBezTo>
                  <a:cubicBezTo>
                    <a:pt x="1146" y="925"/>
                    <a:pt x="627" y="1494"/>
                    <a:pt x="460" y="2248"/>
                  </a:cubicBezTo>
                  <a:cubicBezTo>
                    <a:pt x="309" y="2900"/>
                    <a:pt x="644" y="3670"/>
                    <a:pt x="192" y="4239"/>
                  </a:cubicBezTo>
                  <a:cubicBezTo>
                    <a:pt x="0" y="4467"/>
                    <a:pt x="211" y="4703"/>
                    <a:pt x="438" y="4703"/>
                  </a:cubicBezTo>
                  <a:cubicBezTo>
                    <a:pt x="529" y="4703"/>
                    <a:pt x="622" y="4665"/>
                    <a:pt x="694" y="4574"/>
                  </a:cubicBezTo>
                  <a:cubicBezTo>
                    <a:pt x="1112" y="4039"/>
                    <a:pt x="1045" y="3369"/>
                    <a:pt x="1029" y="2733"/>
                  </a:cubicBezTo>
                  <a:cubicBezTo>
                    <a:pt x="1029" y="1846"/>
                    <a:pt x="1698" y="1176"/>
                    <a:pt x="2016" y="390"/>
                  </a:cubicBezTo>
                  <a:cubicBezTo>
                    <a:pt x="2108" y="154"/>
                    <a:pt x="1919" y="0"/>
                    <a:pt x="1723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9"/>
            <p:cNvSpPr/>
            <p:nvPr/>
          </p:nvSpPr>
          <p:spPr>
            <a:xfrm>
              <a:off x="5050675" y="1702425"/>
              <a:ext cx="52375" cy="117450"/>
            </a:xfrm>
            <a:custGeom>
              <a:avLst/>
              <a:gdLst/>
              <a:ahLst/>
              <a:cxnLst/>
              <a:rect l="l" t="t" r="r" b="b"/>
              <a:pathLst>
                <a:path w="2095" h="4698" extrusionOk="0">
                  <a:moveTo>
                    <a:pt x="1711" y="0"/>
                  </a:moveTo>
                  <a:cubicBezTo>
                    <a:pt x="1586" y="0"/>
                    <a:pt x="1459" y="64"/>
                    <a:pt x="1400" y="214"/>
                  </a:cubicBezTo>
                  <a:cubicBezTo>
                    <a:pt x="1132" y="917"/>
                    <a:pt x="630" y="1486"/>
                    <a:pt x="446" y="2239"/>
                  </a:cubicBezTo>
                  <a:cubicBezTo>
                    <a:pt x="296" y="2892"/>
                    <a:pt x="630" y="3662"/>
                    <a:pt x="178" y="4248"/>
                  </a:cubicBezTo>
                  <a:cubicBezTo>
                    <a:pt x="1" y="4473"/>
                    <a:pt x="208" y="4698"/>
                    <a:pt x="434" y="4698"/>
                  </a:cubicBezTo>
                  <a:cubicBezTo>
                    <a:pt x="527" y="4698"/>
                    <a:pt x="624" y="4659"/>
                    <a:pt x="697" y="4566"/>
                  </a:cubicBezTo>
                  <a:cubicBezTo>
                    <a:pt x="1116" y="4030"/>
                    <a:pt x="1032" y="3361"/>
                    <a:pt x="1032" y="2725"/>
                  </a:cubicBezTo>
                  <a:cubicBezTo>
                    <a:pt x="1015" y="1854"/>
                    <a:pt x="1685" y="1185"/>
                    <a:pt x="2003" y="381"/>
                  </a:cubicBezTo>
                  <a:cubicBezTo>
                    <a:pt x="2095" y="156"/>
                    <a:pt x="1906" y="0"/>
                    <a:pt x="1711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9"/>
            <p:cNvSpPr/>
            <p:nvPr/>
          </p:nvSpPr>
          <p:spPr>
            <a:xfrm>
              <a:off x="5026675" y="1804850"/>
              <a:ext cx="65725" cy="74075"/>
            </a:xfrm>
            <a:custGeom>
              <a:avLst/>
              <a:gdLst/>
              <a:ahLst/>
              <a:cxnLst/>
              <a:rect l="l" t="t" r="r" b="b"/>
              <a:pathLst>
                <a:path w="2629" h="2963" extrusionOk="0">
                  <a:moveTo>
                    <a:pt x="2394" y="1808"/>
                  </a:moveTo>
                  <a:cubicBezTo>
                    <a:pt x="2628" y="1088"/>
                    <a:pt x="2327" y="352"/>
                    <a:pt x="1724" y="184"/>
                  </a:cubicBezTo>
                  <a:cubicBezTo>
                    <a:pt x="1122" y="0"/>
                    <a:pt x="452" y="452"/>
                    <a:pt x="235" y="1172"/>
                  </a:cubicBezTo>
                  <a:cubicBezTo>
                    <a:pt x="0" y="1875"/>
                    <a:pt x="301" y="2611"/>
                    <a:pt x="904" y="2779"/>
                  </a:cubicBezTo>
                  <a:cubicBezTo>
                    <a:pt x="1507" y="2963"/>
                    <a:pt x="2176" y="2511"/>
                    <a:pt x="2394" y="1808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9"/>
            <p:cNvSpPr/>
            <p:nvPr/>
          </p:nvSpPr>
          <p:spPr>
            <a:xfrm>
              <a:off x="4959725" y="2324575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9"/>
            <p:cNvSpPr/>
            <p:nvPr/>
          </p:nvSpPr>
          <p:spPr>
            <a:xfrm>
              <a:off x="5023475" y="1694350"/>
              <a:ext cx="51950" cy="117575"/>
            </a:xfrm>
            <a:custGeom>
              <a:avLst/>
              <a:gdLst/>
              <a:ahLst/>
              <a:cxnLst/>
              <a:rect l="l" t="t" r="r" b="b"/>
              <a:pathLst>
                <a:path w="2078" h="4703" extrusionOk="0">
                  <a:moveTo>
                    <a:pt x="1711" y="0"/>
                  </a:moveTo>
                  <a:cubicBezTo>
                    <a:pt x="1588" y="0"/>
                    <a:pt x="1460" y="66"/>
                    <a:pt x="1400" y="219"/>
                  </a:cubicBezTo>
                  <a:cubicBezTo>
                    <a:pt x="1132" y="939"/>
                    <a:pt x="614" y="1491"/>
                    <a:pt x="446" y="2244"/>
                  </a:cubicBezTo>
                  <a:cubicBezTo>
                    <a:pt x="296" y="2914"/>
                    <a:pt x="630" y="3667"/>
                    <a:pt x="178" y="4253"/>
                  </a:cubicBezTo>
                  <a:cubicBezTo>
                    <a:pt x="1" y="4478"/>
                    <a:pt x="208" y="4703"/>
                    <a:pt x="434" y="4703"/>
                  </a:cubicBezTo>
                  <a:cubicBezTo>
                    <a:pt x="527" y="4703"/>
                    <a:pt x="624" y="4664"/>
                    <a:pt x="697" y="4571"/>
                  </a:cubicBezTo>
                  <a:cubicBezTo>
                    <a:pt x="1116" y="4035"/>
                    <a:pt x="1032" y="3366"/>
                    <a:pt x="1032" y="2746"/>
                  </a:cubicBezTo>
                  <a:cubicBezTo>
                    <a:pt x="1015" y="1859"/>
                    <a:pt x="1685" y="1190"/>
                    <a:pt x="1986" y="386"/>
                  </a:cubicBezTo>
                  <a:cubicBezTo>
                    <a:pt x="2077" y="154"/>
                    <a:pt x="1899" y="0"/>
                    <a:pt x="1711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9"/>
            <p:cNvSpPr/>
            <p:nvPr/>
          </p:nvSpPr>
          <p:spPr>
            <a:xfrm>
              <a:off x="5009675" y="1690500"/>
              <a:ext cx="51950" cy="117650"/>
            </a:xfrm>
            <a:custGeom>
              <a:avLst/>
              <a:gdLst/>
              <a:ahLst/>
              <a:cxnLst/>
              <a:rect l="l" t="t" r="r" b="b"/>
              <a:pathLst>
                <a:path w="2078" h="4706" extrusionOk="0">
                  <a:moveTo>
                    <a:pt x="1697" y="0"/>
                  </a:moveTo>
                  <a:cubicBezTo>
                    <a:pt x="1575" y="0"/>
                    <a:pt x="1452" y="62"/>
                    <a:pt x="1400" y="205"/>
                  </a:cubicBezTo>
                  <a:cubicBezTo>
                    <a:pt x="1132" y="925"/>
                    <a:pt x="613" y="1494"/>
                    <a:pt x="446" y="2248"/>
                  </a:cubicBezTo>
                  <a:cubicBezTo>
                    <a:pt x="295" y="2900"/>
                    <a:pt x="630" y="3670"/>
                    <a:pt x="178" y="4256"/>
                  </a:cubicBezTo>
                  <a:cubicBezTo>
                    <a:pt x="0" y="4481"/>
                    <a:pt x="208" y="4706"/>
                    <a:pt x="433" y="4706"/>
                  </a:cubicBezTo>
                  <a:cubicBezTo>
                    <a:pt x="527" y="4706"/>
                    <a:pt x="623" y="4667"/>
                    <a:pt x="697" y="4574"/>
                  </a:cubicBezTo>
                  <a:cubicBezTo>
                    <a:pt x="1115" y="4039"/>
                    <a:pt x="1032" y="3369"/>
                    <a:pt x="1032" y="2733"/>
                  </a:cubicBezTo>
                  <a:cubicBezTo>
                    <a:pt x="1015" y="1846"/>
                    <a:pt x="1684" y="1176"/>
                    <a:pt x="1986" y="390"/>
                  </a:cubicBezTo>
                  <a:cubicBezTo>
                    <a:pt x="2078" y="154"/>
                    <a:pt x="1888" y="0"/>
                    <a:pt x="1697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9"/>
            <p:cNvSpPr/>
            <p:nvPr/>
          </p:nvSpPr>
          <p:spPr>
            <a:xfrm>
              <a:off x="4986075" y="1793125"/>
              <a:ext cx="65725" cy="73675"/>
            </a:xfrm>
            <a:custGeom>
              <a:avLst/>
              <a:gdLst/>
              <a:ahLst/>
              <a:cxnLst/>
              <a:rect l="l" t="t" r="r" b="b"/>
              <a:pathLst>
                <a:path w="2629" h="2947" extrusionOk="0">
                  <a:moveTo>
                    <a:pt x="2394" y="1792"/>
                  </a:moveTo>
                  <a:cubicBezTo>
                    <a:pt x="2628" y="1072"/>
                    <a:pt x="2327" y="352"/>
                    <a:pt x="1725" y="185"/>
                  </a:cubicBezTo>
                  <a:cubicBezTo>
                    <a:pt x="1122" y="0"/>
                    <a:pt x="452" y="452"/>
                    <a:pt x="235" y="1172"/>
                  </a:cubicBezTo>
                  <a:cubicBezTo>
                    <a:pt x="1" y="1892"/>
                    <a:pt x="302" y="2612"/>
                    <a:pt x="904" y="2779"/>
                  </a:cubicBezTo>
                  <a:cubicBezTo>
                    <a:pt x="1507" y="2946"/>
                    <a:pt x="2177" y="2511"/>
                    <a:pt x="2394" y="1792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9"/>
            <p:cNvSpPr/>
            <p:nvPr/>
          </p:nvSpPr>
          <p:spPr>
            <a:xfrm>
              <a:off x="4920375" y="231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9"/>
            <p:cNvSpPr/>
            <p:nvPr/>
          </p:nvSpPr>
          <p:spPr>
            <a:xfrm>
              <a:off x="4982775" y="1682625"/>
              <a:ext cx="51375" cy="117575"/>
            </a:xfrm>
            <a:custGeom>
              <a:avLst/>
              <a:gdLst/>
              <a:ahLst/>
              <a:cxnLst/>
              <a:rect l="l" t="t" r="r" b="b"/>
              <a:pathLst>
                <a:path w="2055" h="4703" extrusionOk="0">
                  <a:moveTo>
                    <a:pt x="1683" y="1"/>
                  </a:moveTo>
                  <a:cubicBezTo>
                    <a:pt x="1559" y="1"/>
                    <a:pt x="1431" y="67"/>
                    <a:pt x="1371" y="219"/>
                  </a:cubicBezTo>
                  <a:cubicBezTo>
                    <a:pt x="1103" y="922"/>
                    <a:pt x="601" y="1491"/>
                    <a:pt x="434" y="2244"/>
                  </a:cubicBezTo>
                  <a:cubicBezTo>
                    <a:pt x="283" y="2914"/>
                    <a:pt x="618" y="3667"/>
                    <a:pt x="166" y="4253"/>
                  </a:cubicBezTo>
                  <a:cubicBezTo>
                    <a:pt x="0" y="4478"/>
                    <a:pt x="211" y="4703"/>
                    <a:pt x="432" y="4703"/>
                  </a:cubicBezTo>
                  <a:cubicBezTo>
                    <a:pt x="523" y="4703"/>
                    <a:pt x="616" y="4664"/>
                    <a:pt x="685" y="4571"/>
                  </a:cubicBezTo>
                  <a:cubicBezTo>
                    <a:pt x="1103" y="4035"/>
                    <a:pt x="1020" y="3366"/>
                    <a:pt x="1020" y="2730"/>
                  </a:cubicBezTo>
                  <a:cubicBezTo>
                    <a:pt x="1003" y="1859"/>
                    <a:pt x="1672" y="1173"/>
                    <a:pt x="1974" y="386"/>
                  </a:cubicBezTo>
                  <a:cubicBezTo>
                    <a:pt x="2055" y="154"/>
                    <a:pt x="1873" y="1"/>
                    <a:pt x="1683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9"/>
            <p:cNvSpPr/>
            <p:nvPr/>
          </p:nvSpPr>
          <p:spPr>
            <a:xfrm>
              <a:off x="4969075" y="1678625"/>
              <a:ext cx="51250" cy="117825"/>
            </a:xfrm>
            <a:custGeom>
              <a:avLst/>
              <a:gdLst/>
              <a:ahLst/>
              <a:cxnLst/>
              <a:rect l="l" t="t" r="r" b="b"/>
              <a:pathLst>
                <a:path w="2050" h="4713" extrusionOk="0">
                  <a:moveTo>
                    <a:pt x="1681" y="1"/>
                  </a:moveTo>
                  <a:cubicBezTo>
                    <a:pt x="1556" y="1"/>
                    <a:pt x="1427" y="65"/>
                    <a:pt x="1367" y="212"/>
                  </a:cubicBezTo>
                  <a:cubicBezTo>
                    <a:pt x="1099" y="931"/>
                    <a:pt x="597" y="1501"/>
                    <a:pt x="429" y="2254"/>
                  </a:cubicBezTo>
                  <a:cubicBezTo>
                    <a:pt x="279" y="2907"/>
                    <a:pt x="630" y="3677"/>
                    <a:pt x="178" y="4262"/>
                  </a:cubicBezTo>
                  <a:cubicBezTo>
                    <a:pt x="1" y="4487"/>
                    <a:pt x="208" y="4712"/>
                    <a:pt x="434" y="4712"/>
                  </a:cubicBezTo>
                  <a:cubicBezTo>
                    <a:pt x="527" y="4712"/>
                    <a:pt x="624" y="4674"/>
                    <a:pt x="697" y="4580"/>
                  </a:cubicBezTo>
                  <a:cubicBezTo>
                    <a:pt x="1099" y="4045"/>
                    <a:pt x="1032" y="3375"/>
                    <a:pt x="1015" y="2739"/>
                  </a:cubicBezTo>
                  <a:cubicBezTo>
                    <a:pt x="999" y="1852"/>
                    <a:pt x="1668" y="1183"/>
                    <a:pt x="1969" y="379"/>
                  </a:cubicBezTo>
                  <a:cubicBezTo>
                    <a:pt x="2050" y="147"/>
                    <a:pt x="1870" y="1"/>
                    <a:pt x="1681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9"/>
            <p:cNvSpPr/>
            <p:nvPr/>
          </p:nvSpPr>
          <p:spPr>
            <a:xfrm>
              <a:off x="4945475" y="1781400"/>
              <a:ext cx="65725" cy="73675"/>
            </a:xfrm>
            <a:custGeom>
              <a:avLst/>
              <a:gdLst/>
              <a:ahLst/>
              <a:cxnLst/>
              <a:rect l="l" t="t" r="r" b="b"/>
              <a:pathLst>
                <a:path w="2629" h="2947" extrusionOk="0">
                  <a:moveTo>
                    <a:pt x="2395" y="1792"/>
                  </a:moveTo>
                  <a:cubicBezTo>
                    <a:pt x="2629" y="1072"/>
                    <a:pt x="2311" y="352"/>
                    <a:pt x="1708" y="185"/>
                  </a:cubicBezTo>
                  <a:cubicBezTo>
                    <a:pt x="1106" y="1"/>
                    <a:pt x="436" y="453"/>
                    <a:pt x="219" y="1173"/>
                  </a:cubicBezTo>
                  <a:cubicBezTo>
                    <a:pt x="1" y="1892"/>
                    <a:pt x="302" y="2612"/>
                    <a:pt x="905" y="2779"/>
                  </a:cubicBezTo>
                  <a:cubicBezTo>
                    <a:pt x="1507" y="2947"/>
                    <a:pt x="2177" y="2512"/>
                    <a:pt x="2395" y="1792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9"/>
            <p:cNvSpPr/>
            <p:nvPr/>
          </p:nvSpPr>
          <p:spPr>
            <a:xfrm>
              <a:off x="4881450" y="2309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9"/>
            <p:cNvSpPr/>
            <p:nvPr/>
          </p:nvSpPr>
          <p:spPr>
            <a:xfrm>
              <a:off x="4941875" y="1670925"/>
              <a:ext cx="51100" cy="117975"/>
            </a:xfrm>
            <a:custGeom>
              <a:avLst/>
              <a:gdLst/>
              <a:ahLst/>
              <a:cxnLst/>
              <a:rect l="l" t="t" r="r" b="b"/>
              <a:pathLst>
                <a:path w="2044" h="4719" extrusionOk="0">
                  <a:moveTo>
                    <a:pt x="1667" y="0"/>
                  </a:moveTo>
                  <a:cubicBezTo>
                    <a:pt x="1540" y="0"/>
                    <a:pt x="1410" y="66"/>
                    <a:pt x="1350" y="218"/>
                  </a:cubicBezTo>
                  <a:cubicBezTo>
                    <a:pt x="1099" y="938"/>
                    <a:pt x="580" y="1507"/>
                    <a:pt x="413" y="2261"/>
                  </a:cubicBezTo>
                  <a:cubicBezTo>
                    <a:pt x="279" y="2913"/>
                    <a:pt x="614" y="3683"/>
                    <a:pt x="178" y="4269"/>
                  </a:cubicBezTo>
                  <a:cubicBezTo>
                    <a:pt x="1" y="4494"/>
                    <a:pt x="208" y="4719"/>
                    <a:pt x="434" y="4719"/>
                  </a:cubicBezTo>
                  <a:cubicBezTo>
                    <a:pt x="527" y="4719"/>
                    <a:pt x="624" y="4680"/>
                    <a:pt x="697" y="4587"/>
                  </a:cubicBezTo>
                  <a:cubicBezTo>
                    <a:pt x="1099" y="4052"/>
                    <a:pt x="1015" y="3365"/>
                    <a:pt x="999" y="2746"/>
                  </a:cubicBezTo>
                  <a:cubicBezTo>
                    <a:pt x="982" y="1859"/>
                    <a:pt x="1651" y="1173"/>
                    <a:pt x="1953" y="386"/>
                  </a:cubicBezTo>
                  <a:cubicBezTo>
                    <a:pt x="2044" y="153"/>
                    <a:pt x="1860" y="0"/>
                    <a:pt x="1667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9"/>
            <p:cNvSpPr/>
            <p:nvPr/>
          </p:nvSpPr>
          <p:spPr>
            <a:xfrm>
              <a:off x="4928125" y="1667125"/>
              <a:ext cx="50775" cy="117875"/>
            </a:xfrm>
            <a:custGeom>
              <a:avLst/>
              <a:gdLst/>
              <a:ahLst/>
              <a:cxnLst/>
              <a:rect l="l" t="t" r="r" b="b"/>
              <a:pathLst>
                <a:path w="2031" h="4715" extrusionOk="0">
                  <a:moveTo>
                    <a:pt x="1663" y="0"/>
                  </a:moveTo>
                  <a:cubicBezTo>
                    <a:pt x="1537" y="0"/>
                    <a:pt x="1408" y="66"/>
                    <a:pt x="1348" y="220"/>
                  </a:cubicBezTo>
                  <a:cubicBezTo>
                    <a:pt x="1080" y="923"/>
                    <a:pt x="578" y="1509"/>
                    <a:pt x="410" y="2262"/>
                  </a:cubicBezTo>
                  <a:cubicBezTo>
                    <a:pt x="276" y="2915"/>
                    <a:pt x="628" y="3685"/>
                    <a:pt x="176" y="4254"/>
                  </a:cubicBezTo>
                  <a:cubicBezTo>
                    <a:pt x="0" y="4488"/>
                    <a:pt x="202" y="4714"/>
                    <a:pt x="424" y="4714"/>
                  </a:cubicBezTo>
                  <a:cubicBezTo>
                    <a:pt x="520" y="4714"/>
                    <a:pt x="619" y="4672"/>
                    <a:pt x="695" y="4572"/>
                  </a:cubicBezTo>
                  <a:cubicBezTo>
                    <a:pt x="1113" y="4036"/>
                    <a:pt x="1030" y="3367"/>
                    <a:pt x="1013" y="2731"/>
                  </a:cubicBezTo>
                  <a:cubicBezTo>
                    <a:pt x="979" y="1860"/>
                    <a:pt x="1649" y="1174"/>
                    <a:pt x="1950" y="370"/>
                  </a:cubicBezTo>
                  <a:cubicBezTo>
                    <a:pt x="2031" y="149"/>
                    <a:pt x="1851" y="0"/>
                    <a:pt x="1663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9"/>
            <p:cNvSpPr/>
            <p:nvPr/>
          </p:nvSpPr>
          <p:spPr>
            <a:xfrm>
              <a:off x="4904475" y="1770100"/>
              <a:ext cx="65725" cy="73675"/>
            </a:xfrm>
            <a:custGeom>
              <a:avLst/>
              <a:gdLst/>
              <a:ahLst/>
              <a:cxnLst/>
              <a:rect l="l" t="t" r="r" b="b"/>
              <a:pathLst>
                <a:path w="2629" h="2947" extrusionOk="0">
                  <a:moveTo>
                    <a:pt x="2411" y="1775"/>
                  </a:moveTo>
                  <a:cubicBezTo>
                    <a:pt x="2628" y="1055"/>
                    <a:pt x="2327" y="336"/>
                    <a:pt x="1725" y="168"/>
                  </a:cubicBezTo>
                  <a:cubicBezTo>
                    <a:pt x="1105" y="1"/>
                    <a:pt x="436" y="453"/>
                    <a:pt x="218" y="1173"/>
                  </a:cubicBezTo>
                  <a:cubicBezTo>
                    <a:pt x="1" y="1892"/>
                    <a:pt x="319" y="2612"/>
                    <a:pt x="921" y="2779"/>
                  </a:cubicBezTo>
                  <a:cubicBezTo>
                    <a:pt x="1524" y="2947"/>
                    <a:pt x="2193" y="2495"/>
                    <a:pt x="2411" y="1775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9"/>
            <p:cNvSpPr/>
            <p:nvPr/>
          </p:nvSpPr>
          <p:spPr>
            <a:xfrm>
              <a:off x="4842550" y="230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9"/>
            <p:cNvSpPr/>
            <p:nvPr/>
          </p:nvSpPr>
          <p:spPr>
            <a:xfrm>
              <a:off x="4900925" y="1659375"/>
              <a:ext cx="50625" cy="118075"/>
            </a:xfrm>
            <a:custGeom>
              <a:avLst/>
              <a:gdLst/>
              <a:ahLst/>
              <a:cxnLst/>
              <a:rect l="l" t="t" r="r" b="b"/>
              <a:pathLst>
                <a:path w="2025" h="4723" extrusionOk="0">
                  <a:moveTo>
                    <a:pt x="1650" y="1"/>
                  </a:moveTo>
                  <a:cubicBezTo>
                    <a:pt x="1523" y="1"/>
                    <a:pt x="1391" y="65"/>
                    <a:pt x="1331" y="212"/>
                  </a:cubicBezTo>
                  <a:cubicBezTo>
                    <a:pt x="1080" y="932"/>
                    <a:pt x="578" y="1517"/>
                    <a:pt x="410" y="2271"/>
                  </a:cubicBezTo>
                  <a:cubicBezTo>
                    <a:pt x="260" y="2923"/>
                    <a:pt x="611" y="3693"/>
                    <a:pt x="176" y="4262"/>
                  </a:cubicBezTo>
                  <a:cubicBezTo>
                    <a:pt x="0" y="4497"/>
                    <a:pt x="202" y="4723"/>
                    <a:pt x="424" y="4723"/>
                  </a:cubicBezTo>
                  <a:cubicBezTo>
                    <a:pt x="520" y="4723"/>
                    <a:pt x="619" y="4681"/>
                    <a:pt x="695" y="4581"/>
                  </a:cubicBezTo>
                  <a:cubicBezTo>
                    <a:pt x="1097" y="4045"/>
                    <a:pt x="1013" y="3375"/>
                    <a:pt x="996" y="2739"/>
                  </a:cubicBezTo>
                  <a:cubicBezTo>
                    <a:pt x="979" y="1869"/>
                    <a:pt x="1632" y="1183"/>
                    <a:pt x="1934" y="379"/>
                  </a:cubicBezTo>
                  <a:cubicBezTo>
                    <a:pt x="2024" y="148"/>
                    <a:pt x="1842" y="1"/>
                    <a:pt x="165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9"/>
            <p:cNvSpPr/>
            <p:nvPr/>
          </p:nvSpPr>
          <p:spPr>
            <a:xfrm>
              <a:off x="4887100" y="1655625"/>
              <a:ext cx="50375" cy="118075"/>
            </a:xfrm>
            <a:custGeom>
              <a:avLst/>
              <a:gdLst/>
              <a:ahLst/>
              <a:cxnLst/>
              <a:rect l="l" t="t" r="r" b="b"/>
              <a:pathLst>
                <a:path w="2015" h="4723" extrusionOk="0">
                  <a:moveTo>
                    <a:pt x="1639" y="0"/>
                  </a:moveTo>
                  <a:cubicBezTo>
                    <a:pt x="1513" y="0"/>
                    <a:pt x="1385" y="64"/>
                    <a:pt x="1332" y="211"/>
                  </a:cubicBezTo>
                  <a:cubicBezTo>
                    <a:pt x="1064" y="931"/>
                    <a:pt x="578" y="1517"/>
                    <a:pt x="411" y="2270"/>
                  </a:cubicBezTo>
                  <a:cubicBezTo>
                    <a:pt x="260" y="2923"/>
                    <a:pt x="612" y="3693"/>
                    <a:pt x="177" y="4262"/>
                  </a:cubicBezTo>
                  <a:cubicBezTo>
                    <a:pt x="1" y="4496"/>
                    <a:pt x="202" y="4722"/>
                    <a:pt x="425" y="4722"/>
                  </a:cubicBezTo>
                  <a:cubicBezTo>
                    <a:pt x="521" y="4722"/>
                    <a:pt x="620" y="4680"/>
                    <a:pt x="696" y="4580"/>
                  </a:cubicBezTo>
                  <a:cubicBezTo>
                    <a:pt x="1114" y="4044"/>
                    <a:pt x="1014" y="3375"/>
                    <a:pt x="997" y="2739"/>
                  </a:cubicBezTo>
                  <a:cubicBezTo>
                    <a:pt x="963" y="1851"/>
                    <a:pt x="1633" y="1182"/>
                    <a:pt x="1934" y="378"/>
                  </a:cubicBezTo>
                  <a:cubicBezTo>
                    <a:pt x="2015" y="147"/>
                    <a:pt x="1829" y="0"/>
                    <a:pt x="1639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9"/>
            <p:cNvSpPr/>
            <p:nvPr/>
          </p:nvSpPr>
          <p:spPr>
            <a:xfrm>
              <a:off x="4863875" y="1758800"/>
              <a:ext cx="65325" cy="73675"/>
            </a:xfrm>
            <a:custGeom>
              <a:avLst/>
              <a:gdLst/>
              <a:ahLst/>
              <a:cxnLst/>
              <a:rect l="l" t="t" r="r" b="b"/>
              <a:pathLst>
                <a:path w="2613" h="2947" extrusionOk="0">
                  <a:moveTo>
                    <a:pt x="2395" y="1775"/>
                  </a:moveTo>
                  <a:cubicBezTo>
                    <a:pt x="2612" y="1055"/>
                    <a:pt x="2311" y="336"/>
                    <a:pt x="1708" y="168"/>
                  </a:cubicBezTo>
                  <a:cubicBezTo>
                    <a:pt x="1089" y="1"/>
                    <a:pt x="419" y="453"/>
                    <a:pt x="219" y="1173"/>
                  </a:cubicBezTo>
                  <a:cubicBezTo>
                    <a:pt x="1" y="1892"/>
                    <a:pt x="319" y="2612"/>
                    <a:pt x="922" y="2780"/>
                  </a:cubicBezTo>
                  <a:cubicBezTo>
                    <a:pt x="1524" y="2947"/>
                    <a:pt x="2177" y="2495"/>
                    <a:pt x="2395" y="1775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9"/>
            <p:cNvSpPr/>
            <p:nvPr/>
          </p:nvSpPr>
          <p:spPr>
            <a:xfrm>
              <a:off x="4803200" y="229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9"/>
            <p:cNvSpPr/>
            <p:nvPr/>
          </p:nvSpPr>
          <p:spPr>
            <a:xfrm>
              <a:off x="4859875" y="1648075"/>
              <a:ext cx="49975" cy="118250"/>
            </a:xfrm>
            <a:custGeom>
              <a:avLst/>
              <a:gdLst/>
              <a:ahLst/>
              <a:cxnLst/>
              <a:rect l="l" t="t" r="r" b="b"/>
              <a:pathLst>
                <a:path w="1999" h="4730" extrusionOk="0">
                  <a:moveTo>
                    <a:pt x="1623" y="1"/>
                  </a:moveTo>
                  <a:cubicBezTo>
                    <a:pt x="1497" y="1"/>
                    <a:pt x="1369" y="65"/>
                    <a:pt x="1316" y="212"/>
                  </a:cubicBezTo>
                  <a:cubicBezTo>
                    <a:pt x="1065" y="932"/>
                    <a:pt x="563" y="1517"/>
                    <a:pt x="395" y="2271"/>
                  </a:cubicBezTo>
                  <a:cubicBezTo>
                    <a:pt x="261" y="2923"/>
                    <a:pt x="613" y="3693"/>
                    <a:pt x="178" y="4279"/>
                  </a:cubicBezTo>
                  <a:cubicBezTo>
                    <a:pt x="0" y="4504"/>
                    <a:pt x="208" y="4729"/>
                    <a:pt x="433" y="4729"/>
                  </a:cubicBezTo>
                  <a:cubicBezTo>
                    <a:pt x="526" y="4729"/>
                    <a:pt x="623" y="4690"/>
                    <a:pt x="697" y="4597"/>
                  </a:cubicBezTo>
                  <a:cubicBezTo>
                    <a:pt x="1098" y="4045"/>
                    <a:pt x="1015" y="3375"/>
                    <a:pt x="998" y="2756"/>
                  </a:cubicBezTo>
                  <a:cubicBezTo>
                    <a:pt x="964" y="1869"/>
                    <a:pt x="1634" y="1183"/>
                    <a:pt x="1918" y="379"/>
                  </a:cubicBezTo>
                  <a:cubicBezTo>
                    <a:pt x="1999" y="148"/>
                    <a:pt x="1813" y="1"/>
                    <a:pt x="1623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9"/>
            <p:cNvSpPr/>
            <p:nvPr/>
          </p:nvSpPr>
          <p:spPr>
            <a:xfrm>
              <a:off x="4846050" y="1644400"/>
              <a:ext cx="49975" cy="118150"/>
            </a:xfrm>
            <a:custGeom>
              <a:avLst/>
              <a:gdLst/>
              <a:ahLst/>
              <a:cxnLst/>
              <a:rect l="l" t="t" r="r" b="b"/>
              <a:pathLst>
                <a:path w="1999" h="4726" extrusionOk="0">
                  <a:moveTo>
                    <a:pt x="1630" y="1"/>
                  </a:moveTo>
                  <a:cubicBezTo>
                    <a:pt x="1502" y="1"/>
                    <a:pt x="1371" y="69"/>
                    <a:pt x="1316" y="225"/>
                  </a:cubicBezTo>
                  <a:cubicBezTo>
                    <a:pt x="1049" y="945"/>
                    <a:pt x="563" y="1514"/>
                    <a:pt x="396" y="2267"/>
                  </a:cubicBezTo>
                  <a:cubicBezTo>
                    <a:pt x="262" y="2920"/>
                    <a:pt x="613" y="3690"/>
                    <a:pt x="178" y="4276"/>
                  </a:cubicBezTo>
                  <a:cubicBezTo>
                    <a:pt x="1" y="4501"/>
                    <a:pt x="208" y="4725"/>
                    <a:pt x="434" y="4725"/>
                  </a:cubicBezTo>
                  <a:cubicBezTo>
                    <a:pt x="527" y="4725"/>
                    <a:pt x="624" y="4687"/>
                    <a:pt x="697" y="4594"/>
                  </a:cubicBezTo>
                  <a:cubicBezTo>
                    <a:pt x="1099" y="4041"/>
                    <a:pt x="1015" y="3372"/>
                    <a:pt x="982" y="2752"/>
                  </a:cubicBezTo>
                  <a:cubicBezTo>
                    <a:pt x="965" y="1865"/>
                    <a:pt x="1618" y="1179"/>
                    <a:pt x="1919" y="376"/>
                  </a:cubicBezTo>
                  <a:cubicBezTo>
                    <a:pt x="1999" y="147"/>
                    <a:pt x="1818" y="1"/>
                    <a:pt x="163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9"/>
            <p:cNvSpPr/>
            <p:nvPr/>
          </p:nvSpPr>
          <p:spPr>
            <a:xfrm>
              <a:off x="4822875" y="1747925"/>
              <a:ext cx="65300" cy="73250"/>
            </a:xfrm>
            <a:custGeom>
              <a:avLst/>
              <a:gdLst/>
              <a:ahLst/>
              <a:cxnLst/>
              <a:rect l="l" t="t" r="r" b="b"/>
              <a:pathLst>
                <a:path w="2612" h="2930" extrusionOk="0">
                  <a:moveTo>
                    <a:pt x="2411" y="1758"/>
                  </a:moveTo>
                  <a:cubicBezTo>
                    <a:pt x="2612" y="1039"/>
                    <a:pt x="2310" y="319"/>
                    <a:pt x="1691" y="151"/>
                  </a:cubicBezTo>
                  <a:cubicBezTo>
                    <a:pt x="1089" y="1"/>
                    <a:pt x="419" y="453"/>
                    <a:pt x="218" y="1172"/>
                  </a:cubicBezTo>
                  <a:cubicBezTo>
                    <a:pt x="1" y="1892"/>
                    <a:pt x="319" y="2612"/>
                    <a:pt x="921" y="2779"/>
                  </a:cubicBezTo>
                  <a:cubicBezTo>
                    <a:pt x="1524" y="2930"/>
                    <a:pt x="2193" y="2478"/>
                    <a:pt x="2411" y="1758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9"/>
            <p:cNvSpPr/>
            <p:nvPr/>
          </p:nvSpPr>
          <p:spPr>
            <a:xfrm>
              <a:off x="4764300" y="2288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9"/>
            <p:cNvSpPr/>
            <p:nvPr/>
          </p:nvSpPr>
          <p:spPr>
            <a:xfrm>
              <a:off x="4818775" y="1637000"/>
              <a:ext cx="49650" cy="118300"/>
            </a:xfrm>
            <a:custGeom>
              <a:avLst/>
              <a:gdLst/>
              <a:ahLst/>
              <a:cxnLst/>
              <a:rect l="l" t="t" r="r" b="b"/>
              <a:pathLst>
                <a:path w="1986" h="4732" extrusionOk="0">
                  <a:moveTo>
                    <a:pt x="1610" y="0"/>
                  </a:moveTo>
                  <a:cubicBezTo>
                    <a:pt x="1484" y="0"/>
                    <a:pt x="1356" y="66"/>
                    <a:pt x="1303" y="220"/>
                  </a:cubicBezTo>
                  <a:cubicBezTo>
                    <a:pt x="1052" y="939"/>
                    <a:pt x="550" y="1508"/>
                    <a:pt x="382" y="2278"/>
                  </a:cubicBezTo>
                  <a:cubicBezTo>
                    <a:pt x="248" y="2931"/>
                    <a:pt x="616" y="3701"/>
                    <a:pt x="165" y="4287"/>
                  </a:cubicBezTo>
                  <a:cubicBezTo>
                    <a:pt x="1" y="4509"/>
                    <a:pt x="204" y="4731"/>
                    <a:pt x="428" y="4731"/>
                  </a:cubicBezTo>
                  <a:cubicBezTo>
                    <a:pt x="524" y="4731"/>
                    <a:pt x="624" y="4689"/>
                    <a:pt x="700" y="4588"/>
                  </a:cubicBezTo>
                  <a:cubicBezTo>
                    <a:pt x="1102" y="4053"/>
                    <a:pt x="1001" y="3383"/>
                    <a:pt x="985" y="2747"/>
                  </a:cubicBezTo>
                  <a:cubicBezTo>
                    <a:pt x="951" y="1860"/>
                    <a:pt x="1604" y="1174"/>
                    <a:pt x="1905" y="370"/>
                  </a:cubicBezTo>
                  <a:cubicBezTo>
                    <a:pt x="1986" y="149"/>
                    <a:pt x="1800" y="0"/>
                    <a:pt x="1610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9"/>
            <p:cNvSpPr/>
            <p:nvPr/>
          </p:nvSpPr>
          <p:spPr>
            <a:xfrm>
              <a:off x="4804925" y="1633250"/>
              <a:ext cx="49300" cy="118425"/>
            </a:xfrm>
            <a:custGeom>
              <a:avLst/>
              <a:gdLst/>
              <a:ahLst/>
              <a:cxnLst/>
              <a:rect l="l" t="t" r="r" b="b"/>
              <a:pathLst>
                <a:path w="1972" h="4737" extrusionOk="0">
                  <a:moveTo>
                    <a:pt x="1600" y="1"/>
                  </a:moveTo>
                  <a:cubicBezTo>
                    <a:pt x="1475" y="1"/>
                    <a:pt x="1347" y="66"/>
                    <a:pt x="1288" y="219"/>
                  </a:cubicBezTo>
                  <a:cubicBezTo>
                    <a:pt x="1037" y="939"/>
                    <a:pt x="551" y="1525"/>
                    <a:pt x="384" y="2278"/>
                  </a:cubicBezTo>
                  <a:cubicBezTo>
                    <a:pt x="250" y="2931"/>
                    <a:pt x="601" y="3701"/>
                    <a:pt x="166" y="4286"/>
                  </a:cubicBezTo>
                  <a:cubicBezTo>
                    <a:pt x="0" y="4511"/>
                    <a:pt x="211" y="4736"/>
                    <a:pt x="438" y="4736"/>
                  </a:cubicBezTo>
                  <a:cubicBezTo>
                    <a:pt x="532" y="4736"/>
                    <a:pt x="628" y="4698"/>
                    <a:pt x="702" y="4604"/>
                  </a:cubicBezTo>
                  <a:cubicBezTo>
                    <a:pt x="1104" y="4052"/>
                    <a:pt x="1003" y="3383"/>
                    <a:pt x="986" y="2746"/>
                  </a:cubicBezTo>
                  <a:cubicBezTo>
                    <a:pt x="953" y="1876"/>
                    <a:pt x="1606" y="1190"/>
                    <a:pt x="1890" y="386"/>
                  </a:cubicBezTo>
                  <a:cubicBezTo>
                    <a:pt x="1971" y="154"/>
                    <a:pt x="1789" y="1"/>
                    <a:pt x="160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9"/>
            <p:cNvSpPr/>
            <p:nvPr/>
          </p:nvSpPr>
          <p:spPr>
            <a:xfrm>
              <a:off x="4781875" y="1737050"/>
              <a:ext cx="65300" cy="73250"/>
            </a:xfrm>
            <a:custGeom>
              <a:avLst/>
              <a:gdLst/>
              <a:ahLst/>
              <a:cxnLst/>
              <a:rect l="l" t="t" r="r" b="b"/>
              <a:pathLst>
                <a:path w="2612" h="2930" extrusionOk="0">
                  <a:moveTo>
                    <a:pt x="2410" y="1758"/>
                  </a:moveTo>
                  <a:cubicBezTo>
                    <a:pt x="2611" y="1038"/>
                    <a:pt x="2293" y="319"/>
                    <a:pt x="1691" y="151"/>
                  </a:cubicBezTo>
                  <a:cubicBezTo>
                    <a:pt x="1088" y="1"/>
                    <a:pt x="419" y="452"/>
                    <a:pt x="218" y="1172"/>
                  </a:cubicBezTo>
                  <a:cubicBezTo>
                    <a:pt x="0" y="1892"/>
                    <a:pt x="318" y="2612"/>
                    <a:pt x="921" y="2779"/>
                  </a:cubicBezTo>
                  <a:cubicBezTo>
                    <a:pt x="1540" y="2930"/>
                    <a:pt x="2193" y="2478"/>
                    <a:pt x="2410" y="1758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9"/>
            <p:cNvSpPr/>
            <p:nvPr/>
          </p:nvSpPr>
          <p:spPr>
            <a:xfrm>
              <a:off x="4725375" y="2280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9"/>
            <p:cNvSpPr/>
            <p:nvPr/>
          </p:nvSpPr>
          <p:spPr>
            <a:xfrm>
              <a:off x="4777475" y="1626000"/>
              <a:ext cx="49100" cy="118400"/>
            </a:xfrm>
            <a:custGeom>
              <a:avLst/>
              <a:gdLst/>
              <a:ahLst/>
              <a:cxnLst/>
              <a:rect l="l" t="t" r="r" b="b"/>
              <a:pathLst>
                <a:path w="1964" h="4736" extrusionOk="0">
                  <a:moveTo>
                    <a:pt x="1595" y="0"/>
                  </a:moveTo>
                  <a:cubicBezTo>
                    <a:pt x="1467" y="0"/>
                    <a:pt x="1335" y="68"/>
                    <a:pt x="1281" y="224"/>
                  </a:cubicBezTo>
                  <a:cubicBezTo>
                    <a:pt x="1030" y="944"/>
                    <a:pt x="544" y="1530"/>
                    <a:pt x="377" y="2283"/>
                  </a:cubicBezTo>
                  <a:cubicBezTo>
                    <a:pt x="243" y="2936"/>
                    <a:pt x="611" y="3706"/>
                    <a:pt x="176" y="4292"/>
                  </a:cubicBezTo>
                  <a:cubicBezTo>
                    <a:pt x="1" y="4514"/>
                    <a:pt x="209" y="4736"/>
                    <a:pt x="430" y="4736"/>
                  </a:cubicBezTo>
                  <a:cubicBezTo>
                    <a:pt x="526" y="4736"/>
                    <a:pt x="624" y="4694"/>
                    <a:pt x="695" y="4593"/>
                  </a:cubicBezTo>
                  <a:cubicBezTo>
                    <a:pt x="1097" y="4058"/>
                    <a:pt x="1013" y="3388"/>
                    <a:pt x="980" y="2752"/>
                  </a:cubicBezTo>
                  <a:cubicBezTo>
                    <a:pt x="946" y="1865"/>
                    <a:pt x="1599" y="1178"/>
                    <a:pt x="1883" y="375"/>
                  </a:cubicBezTo>
                  <a:cubicBezTo>
                    <a:pt x="1963" y="146"/>
                    <a:pt x="1782" y="0"/>
                    <a:pt x="1595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9"/>
            <p:cNvSpPr/>
            <p:nvPr/>
          </p:nvSpPr>
          <p:spPr>
            <a:xfrm>
              <a:off x="4763650" y="1622375"/>
              <a:ext cx="49125" cy="118500"/>
            </a:xfrm>
            <a:custGeom>
              <a:avLst/>
              <a:gdLst/>
              <a:ahLst/>
              <a:cxnLst/>
              <a:rect l="l" t="t" r="r" b="b"/>
              <a:pathLst>
                <a:path w="1965" h="4740" extrusionOk="0">
                  <a:moveTo>
                    <a:pt x="1586" y="0"/>
                  </a:moveTo>
                  <a:cubicBezTo>
                    <a:pt x="1461" y="0"/>
                    <a:pt x="1335" y="66"/>
                    <a:pt x="1282" y="219"/>
                  </a:cubicBezTo>
                  <a:cubicBezTo>
                    <a:pt x="1030" y="939"/>
                    <a:pt x="528" y="1524"/>
                    <a:pt x="378" y="2278"/>
                  </a:cubicBezTo>
                  <a:cubicBezTo>
                    <a:pt x="244" y="2947"/>
                    <a:pt x="612" y="3700"/>
                    <a:pt x="177" y="4286"/>
                  </a:cubicBezTo>
                  <a:cubicBezTo>
                    <a:pt x="1" y="4521"/>
                    <a:pt x="211" y="4739"/>
                    <a:pt x="434" y="4739"/>
                  </a:cubicBezTo>
                  <a:cubicBezTo>
                    <a:pt x="529" y="4739"/>
                    <a:pt x="626" y="4699"/>
                    <a:pt x="696" y="4604"/>
                  </a:cubicBezTo>
                  <a:cubicBezTo>
                    <a:pt x="1097" y="4052"/>
                    <a:pt x="997" y="3382"/>
                    <a:pt x="980" y="2763"/>
                  </a:cubicBezTo>
                  <a:cubicBezTo>
                    <a:pt x="930" y="1876"/>
                    <a:pt x="1600" y="1190"/>
                    <a:pt x="1884" y="386"/>
                  </a:cubicBezTo>
                  <a:cubicBezTo>
                    <a:pt x="1965" y="154"/>
                    <a:pt x="1777" y="0"/>
                    <a:pt x="1586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9"/>
            <p:cNvSpPr/>
            <p:nvPr/>
          </p:nvSpPr>
          <p:spPr>
            <a:xfrm>
              <a:off x="4740850" y="1726175"/>
              <a:ext cx="65300" cy="73250"/>
            </a:xfrm>
            <a:custGeom>
              <a:avLst/>
              <a:gdLst/>
              <a:ahLst/>
              <a:cxnLst/>
              <a:rect l="l" t="t" r="r" b="b"/>
              <a:pathLst>
                <a:path w="2612" h="2930" extrusionOk="0">
                  <a:moveTo>
                    <a:pt x="2411" y="1758"/>
                  </a:moveTo>
                  <a:cubicBezTo>
                    <a:pt x="2612" y="1038"/>
                    <a:pt x="2294" y="318"/>
                    <a:pt x="1675" y="151"/>
                  </a:cubicBezTo>
                  <a:cubicBezTo>
                    <a:pt x="1072" y="0"/>
                    <a:pt x="403" y="452"/>
                    <a:pt x="202" y="1189"/>
                  </a:cubicBezTo>
                  <a:cubicBezTo>
                    <a:pt x="1" y="1909"/>
                    <a:pt x="319" y="2628"/>
                    <a:pt x="938" y="2779"/>
                  </a:cubicBezTo>
                  <a:cubicBezTo>
                    <a:pt x="1541" y="2930"/>
                    <a:pt x="2194" y="2478"/>
                    <a:pt x="2411" y="1758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9"/>
            <p:cNvSpPr/>
            <p:nvPr/>
          </p:nvSpPr>
          <p:spPr>
            <a:xfrm>
              <a:off x="4686450" y="227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9"/>
            <p:cNvSpPr/>
            <p:nvPr/>
          </p:nvSpPr>
          <p:spPr>
            <a:xfrm>
              <a:off x="4736350" y="1615100"/>
              <a:ext cx="48625" cy="118650"/>
            </a:xfrm>
            <a:custGeom>
              <a:avLst/>
              <a:gdLst/>
              <a:ahLst/>
              <a:cxnLst/>
              <a:rect l="l" t="t" r="r" b="b"/>
              <a:pathLst>
                <a:path w="1945" h="4746" extrusionOk="0">
                  <a:moveTo>
                    <a:pt x="1574" y="1"/>
                  </a:moveTo>
                  <a:cubicBezTo>
                    <a:pt x="1446" y="1"/>
                    <a:pt x="1316" y="69"/>
                    <a:pt x="1269" y="225"/>
                  </a:cubicBezTo>
                  <a:cubicBezTo>
                    <a:pt x="1018" y="945"/>
                    <a:pt x="516" y="1531"/>
                    <a:pt x="365" y="2301"/>
                  </a:cubicBezTo>
                  <a:cubicBezTo>
                    <a:pt x="231" y="2954"/>
                    <a:pt x="599" y="3707"/>
                    <a:pt x="164" y="4309"/>
                  </a:cubicBezTo>
                  <a:cubicBezTo>
                    <a:pt x="0" y="4532"/>
                    <a:pt x="205" y="4746"/>
                    <a:pt x="428" y="4746"/>
                  </a:cubicBezTo>
                  <a:cubicBezTo>
                    <a:pt x="524" y="4746"/>
                    <a:pt x="624" y="4706"/>
                    <a:pt x="700" y="4611"/>
                  </a:cubicBezTo>
                  <a:cubicBezTo>
                    <a:pt x="1101" y="4058"/>
                    <a:pt x="1001" y="3389"/>
                    <a:pt x="967" y="2769"/>
                  </a:cubicBezTo>
                  <a:cubicBezTo>
                    <a:pt x="917" y="1882"/>
                    <a:pt x="1587" y="1196"/>
                    <a:pt x="1855" y="376"/>
                  </a:cubicBezTo>
                  <a:cubicBezTo>
                    <a:pt x="1944" y="147"/>
                    <a:pt x="1762" y="1"/>
                    <a:pt x="1574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9"/>
            <p:cNvSpPr/>
            <p:nvPr/>
          </p:nvSpPr>
          <p:spPr>
            <a:xfrm>
              <a:off x="4722275" y="1611775"/>
              <a:ext cx="48625" cy="118475"/>
            </a:xfrm>
            <a:custGeom>
              <a:avLst/>
              <a:gdLst/>
              <a:ahLst/>
              <a:cxnLst/>
              <a:rect l="l" t="t" r="r" b="b"/>
              <a:pathLst>
                <a:path w="1945" h="4739" extrusionOk="0">
                  <a:moveTo>
                    <a:pt x="1577" y="0"/>
                  </a:moveTo>
                  <a:cubicBezTo>
                    <a:pt x="1448" y="0"/>
                    <a:pt x="1317" y="68"/>
                    <a:pt x="1263" y="224"/>
                  </a:cubicBezTo>
                  <a:cubicBezTo>
                    <a:pt x="1012" y="944"/>
                    <a:pt x="526" y="1530"/>
                    <a:pt x="376" y="2283"/>
                  </a:cubicBezTo>
                  <a:cubicBezTo>
                    <a:pt x="242" y="2936"/>
                    <a:pt x="610" y="3706"/>
                    <a:pt x="175" y="4292"/>
                  </a:cubicBezTo>
                  <a:cubicBezTo>
                    <a:pt x="1" y="4523"/>
                    <a:pt x="204" y="4739"/>
                    <a:pt x="423" y="4739"/>
                  </a:cubicBezTo>
                  <a:cubicBezTo>
                    <a:pt x="521" y="4739"/>
                    <a:pt x="621" y="4696"/>
                    <a:pt x="694" y="4593"/>
                  </a:cubicBezTo>
                  <a:cubicBezTo>
                    <a:pt x="1095" y="4057"/>
                    <a:pt x="995" y="3388"/>
                    <a:pt x="978" y="2752"/>
                  </a:cubicBezTo>
                  <a:cubicBezTo>
                    <a:pt x="928" y="1865"/>
                    <a:pt x="1581" y="1178"/>
                    <a:pt x="1865" y="375"/>
                  </a:cubicBezTo>
                  <a:cubicBezTo>
                    <a:pt x="1945" y="146"/>
                    <a:pt x="1764" y="0"/>
                    <a:pt x="1577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9"/>
            <p:cNvSpPr/>
            <p:nvPr/>
          </p:nvSpPr>
          <p:spPr>
            <a:xfrm>
              <a:off x="4699850" y="1715700"/>
              <a:ext cx="65300" cy="73275"/>
            </a:xfrm>
            <a:custGeom>
              <a:avLst/>
              <a:gdLst/>
              <a:ahLst/>
              <a:cxnLst/>
              <a:rect l="l" t="t" r="r" b="b"/>
              <a:pathLst>
                <a:path w="2612" h="2931" extrusionOk="0">
                  <a:moveTo>
                    <a:pt x="2394" y="1742"/>
                  </a:moveTo>
                  <a:cubicBezTo>
                    <a:pt x="2612" y="1022"/>
                    <a:pt x="2277" y="302"/>
                    <a:pt x="1674" y="151"/>
                  </a:cubicBezTo>
                  <a:cubicBezTo>
                    <a:pt x="1055" y="1"/>
                    <a:pt x="402" y="453"/>
                    <a:pt x="201" y="1189"/>
                  </a:cubicBezTo>
                  <a:cubicBezTo>
                    <a:pt x="0" y="1909"/>
                    <a:pt x="318" y="2629"/>
                    <a:pt x="938" y="2779"/>
                  </a:cubicBezTo>
                  <a:cubicBezTo>
                    <a:pt x="1540" y="2930"/>
                    <a:pt x="2193" y="2461"/>
                    <a:pt x="2394" y="1742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9"/>
            <p:cNvSpPr/>
            <p:nvPr/>
          </p:nvSpPr>
          <p:spPr>
            <a:xfrm>
              <a:off x="4647125" y="2266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9"/>
            <p:cNvSpPr/>
            <p:nvPr/>
          </p:nvSpPr>
          <p:spPr>
            <a:xfrm>
              <a:off x="4694925" y="1604650"/>
              <a:ext cx="48375" cy="118650"/>
            </a:xfrm>
            <a:custGeom>
              <a:avLst/>
              <a:gdLst/>
              <a:ahLst/>
              <a:cxnLst/>
              <a:rect l="l" t="t" r="r" b="b"/>
              <a:pathLst>
                <a:path w="1935" h="4746" extrusionOk="0">
                  <a:moveTo>
                    <a:pt x="1559" y="1"/>
                  </a:moveTo>
                  <a:cubicBezTo>
                    <a:pt x="1430" y="1"/>
                    <a:pt x="1299" y="69"/>
                    <a:pt x="1252" y="225"/>
                  </a:cubicBezTo>
                  <a:cubicBezTo>
                    <a:pt x="1001" y="944"/>
                    <a:pt x="515" y="1530"/>
                    <a:pt x="365" y="2300"/>
                  </a:cubicBezTo>
                  <a:cubicBezTo>
                    <a:pt x="231" y="2953"/>
                    <a:pt x="599" y="3706"/>
                    <a:pt x="164" y="4309"/>
                  </a:cubicBezTo>
                  <a:cubicBezTo>
                    <a:pt x="0" y="4531"/>
                    <a:pt x="213" y="4746"/>
                    <a:pt x="436" y="4746"/>
                  </a:cubicBezTo>
                  <a:cubicBezTo>
                    <a:pt x="531" y="4746"/>
                    <a:pt x="629" y="4706"/>
                    <a:pt x="700" y="4610"/>
                  </a:cubicBezTo>
                  <a:cubicBezTo>
                    <a:pt x="1101" y="4058"/>
                    <a:pt x="1001" y="3388"/>
                    <a:pt x="967" y="2752"/>
                  </a:cubicBezTo>
                  <a:cubicBezTo>
                    <a:pt x="917" y="1882"/>
                    <a:pt x="1570" y="1179"/>
                    <a:pt x="1855" y="375"/>
                  </a:cubicBezTo>
                  <a:cubicBezTo>
                    <a:pt x="1934" y="147"/>
                    <a:pt x="1748" y="1"/>
                    <a:pt x="1559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9"/>
            <p:cNvSpPr/>
            <p:nvPr/>
          </p:nvSpPr>
          <p:spPr>
            <a:xfrm>
              <a:off x="4681100" y="1601300"/>
              <a:ext cx="47950" cy="118650"/>
            </a:xfrm>
            <a:custGeom>
              <a:avLst/>
              <a:gdLst/>
              <a:ahLst/>
              <a:cxnLst/>
              <a:rect l="l" t="t" r="r" b="b"/>
              <a:pathLst>
                <a:path w="1918" h="4746" extrusionOk="0">
                  <a:moveTo>
                    <a:pt x="1550" y="1"/>
                  </a:moveTo>
                  <a:cubicBezTo>
                    <a:pt x="1422" y="1"/>
                    <a:pt x="1290" y="69"/>
                    <a:pt x="1236" y="225"/>
                  </a:cubicBezTo>
                  <a:cubicBezTo>
                    <a:pt x="985" y="945"/>
                    <a:pt x="499" y="1530"/>
                    <a:pt x="349" y="2284"/>
                  </a:cubicBezTo>
                  <a:cubicBezTo>
                    <a:pt x="232" y="2953"/>
                    <a:pt x="600" y="3706"/>
                    <a:pt x="165" y="4292"/>
                  </a:cubicBezTo>
                  <a:cubicBezTo>
                    <a:pt x="0" y="4527"/>
                    <a:pt x="206" y="4745"/>
                    <a:pt x="430" y="4745"/>
                  </a:cubicBezTo>
                  <a:cubicBezTo>
                    <a:pt x="526" y="4745"/>
                    <a:pt x="625" y="4705"/>
                    <a:pt x="700" y="4610"/>
                  </a:cubicBezTo>
                  <a:cubicBezTo>
                    <a:pt x="1085" y="4058"/>
                    <a:pt x="985" y="3388"/>
                    <a:pt x="951" y="2752"/>
                  </a:cubicBezTo>
                  <a:cubicBezTo>
                    <a:pt x="901" y="1865"/>
                    <a:pt x="1554" y="1179"/>
                    <a:pt x="1838" y="375"/>
                  </a:cubicBezTo>
                  <a:cubicBezTo>
                    <a:pt x="1918" y="147"/>
                    <a:pt x="1737" y="1"/>
                    <a:pt x="155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9"/>
            <p:cNvSpPr/>
            <p:nvPr/>
          </p:nvSpPr>
          <p:spPr>
            <a:xfrm>
              <a:off x="4658425" y="1705250"/>
              <a:ext cx="65300" cy="73250"/>
            </a:xfrm>
            <a:custGeom>
              <a:avLst/>
              <a:gdLst/>
              <a:ahLst/>
              <a:cxnLst/>
              <a:rect l="l" t="t" r="r" b="b"/>
              <a:pathLst>
                <a:path w="2612" h="2930" extrusionOk="0">
                  <a:moveTo>
                    <a:pt x="2411" y="1741"/>
                  </a:moveTo>
                  <a:cubicBezTo>
                    <a:pt x="2612" y="1021"/>
                    <a:pt x="2277" y="302"/>
                    <a:pt x="1674" y="151"/>
                  </a:cubicBezTo>
                  <a:cubicBezTo>
                    <a:pt x="1055" y="0"/>
                    <a:pt x="402" y="469"/>
                    <a:pt x="201" y="1189"/>
                  </a:cubicBezTo>
                  <a:cubicBezTo>
                    <a:pt x="0" y="1925"/>
                    <a:pt x="335" y="2628"/>
                    <a:pt x="938" y="2779"/>
                  </a:cubicBezTo>
                  <a:cubicBezTo>
                    <a:pt x="1540" y="2930"/>
                    <a:pt x="2210" y="2461"/>
                    <a:pt x="2411" y="1741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9"/>
            <p:cNvSpPr/>
            <p:nvPr/>
          </p:nvSpPr>
          <p:spPr>
            <a:xfrm>
              <a:off x="4608200" y="2258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9"/>
            <p:cNvSpPr/>
            <p:nvPr/>
          </p:nvSpPr>
          <p:spPr>
            <a:xfrm>
              <a:off x="4653525" y="1594200"/>
              <a:ext cx="47675" cy="118900"/>
            </a:xfrm>
            <a:custGeom>
              <a:avLst/>
              <a:gdLst/>
              <a:ahLst/>
              <a:cxnLst/>
              <a:rect l="l" t="t" r="r" b="b"/>
              <a:pathLst>
                <a:path w="1907" h="4756" extrusionOk="0">
                  <a:moveTo>
                    <a:pt x="1532" y="0"/>
                  </a:moveTo>
                  <a:cubicBezTo>
                    <a:pt x="1403" y="0"/>
                    <a:pt x="1272" y="68"/>
                    <a:pt x="1217" y="224"/>
                  </a:cubicBezTo>
                  <a:cubicBezTo>
                    <a:pt x="983" y="961"/>
                    <a:pt x="498" y="1547"/>
                    <a:pt x="347" y="2300"/>
                  </a:cubicBezTo>
                  <a:cubicBezTo>
                    <a:pt x="230" y="2953"/>
                    <a:pt x="598" y="3723"/>
                    <a:pt x="163" y="4308"/>
                  </a:cubicBezTo>
                  <a:cubicBezTo>
                    <a:pt x="1" y="4540"/>
                    <a:pt x="207" y="4756"/>
                    <a:pt x="427" y="4756"/>
                  </a:cubicBezTo>
                  <a:cubicBezTo>
                    <a:pt x="525" y="4756"/>
                    <a:pt x="626" y="4713"/>
                    <a:pt x="698" y="4610"/>
                  </a:cubicBezTo>
                  <a:cubicBezTo>
                    <a:pt x="1100" y="4057"/>
                    <a:pt x="983" y="3388"/>
                    <a:pt x="950" y="2769"/>
                  </a:cubicBezTo>
                  <a:cubicBezTo>
                    <a:pt x="899" y="1881"/>
                    <a:pt x="1552" y="1178"/>
                    <a:pt x="1837" y="375"/>
                  </a:cubicBezTo>
                  <a:cubicBezTo>
                    <a:pt x="1906" y="146"/>
                    <a:pt x="1722" y="0"/>
                    <a:pt x="1532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9"/>
            <p:cNvSpPr/>
            <p:nvPr/>
          </p:nvSpPr>
          <p:spPr>
            <a:xfrm>
              <a:off x="4639725" y="1590850"/>
              <a:ext cx="47500" cy="118900"/>
            </a:xfrm>
            <a:custGeom>
              <a:avLst/>
              <a:gdLst/>
              <a:ahLst/>
              <a:cxnLst/>
              <a:rect l="l" t="t" r="r" b="b"/>
              <a:pathLst>
                <a:path w="1900" h="4756" extrusionOk="0">
                  <a:moveTo>
                    <a:pt x="1531" y="0"/>
                  </a:moveTo>
                  <a:cubicBezTo>
                    <a:pt x="1403" y="0"/>
                    <a:pt x="1271" y="68"/>
                    <a:pt x="1217" y="224"/>
                  </a:cubicBezTo>
                  <a:cubicBezTo>
                    <a:pt x="966" y="944"/>
                    <a:pt x="480" y="1530"/>
                    <a:pt x="347" y="2300"/>
                  </a:cubicBezTo>
                  <a:cubicBezTo>
                    <a:pt x="213" y="2953"/>
                    <a:pt x="581" y="3706"/>
                    <a:pt x="162" y="4309"/>
                  </a:cubicBezTo>
                  <a:cubicBezTo>
                    <a:pt x="0" y="4540"/>
                    <a:pt x="199" y="4756"/>
                    <a:pt x="420" y="4756"/>
                  </a:cubicBezTo>
                  <a:cubicBezTo>
                    <a:pt x="518" y="4756"/>
                    <a:pt x="621" y="4713"/>
                    <a:pt x="698" y="4610"/>
                  </a:cubicBezTo>
                  <a:cubicBezTo>
                    <a:pt x="1083" y="4057"/>
                    <a:pt x="983" y="3388"/>
                    <a:pt x="949" y="2769"/>
                  </a:cubicBezTo>
                  <a:cubicBezTo>
                    <a:pt x="899" y="1881"/>
                    <a:pt x="1552" y="1178"/>
                    <a:pt x="1820" y="375"/>
                  </a:cubicBezTo>
                  <a:cubicBezTo>
                    <a:pt x="1899" y="146"/>
                    <a:pt x="1719" y="0"/>
                    <a:pt x="1531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9"/>
            <p:cNvSpPr/>
            <p:nvPr/>
          </p:nvSpPr>
          <p:spPr>
            <a:xfrm>
              <a:off x="4617000" y="1695200"/>
              <a:ext cx="65300" cy="73250"/>
            </a:xfrm>
            <a:custGeom>
              <a:avLst/>
              <a:gdLst/>
              <a:ahLst/>
              <a:cxnLst/>
              <a:rect l="l" t="t" r="r" b="b"/>
              <a:pathLst>
                <a:path w="2612" h="2930" extrusionOk="0">
                  <a:moveTo>
                    <a:pt x="2411" y="1725"/>
                  </a:moveTo>
                  <a:cubicBezTo>
                    <a:pt x="2611" y="1005"/>
                    <a:pt x="2277" y="302"/>
                    <a:pt x="1674" y="151"/>
                  </a:cubicBezTo>
                  <a:cubicBezTo>
                    <a:pt x="1055" y="1"/>
                    <a:pt x="402" y="469"/>
                    <a:pt x="201" y="1189"/>
                  </a:cubicBezTo>
                  <a:cubicBezTo>
                    <a:pt x="0" y="1926"/>
                    <a:pt x="335" y="2629"/>
                    <a:pt x="954" y="2779"/>
                  </a:cubicBezTo>
                  <a:cubicBezTo>
                    <a:pt x="1557" y="2930"/>
                    <a:pt x="2210" y="2461"/>
                    <a:pt x="2411" y="1725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9"/>
            <p:cNvSpPr/>
            <p:nvPr/>
          </p:nvSpPr>
          <p:spPr>
            <a:xfrm>
              <a:off x="4569300" y="22517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9"/>
            <p:cNvSpPr/>
            <p:nvPr/>
          </p:nvSpPr>
          <p:spPr>
            <a:xfrm>
              <a:off x="4612100" y="1584150"/>
              <a:ext cx="47075" cy="118900"/>
            </a:xfrm>
            <a:custGeom>
              <a:avLst/>
              <a:gdLst/>
              <a:ahLst/>
              <a:cxnLst/>
              <a:rect l="l" t="t" r="r" b="b"/>
              <a:pathLst>
                <a:path w="1883" h="4756" extrusionOk="0">
                  <a:moveTo>
                    <a:pt x="1514" y="0"/>
                  </a:moveTo>
                  <a:cubicBezTo>
                    <a:pt x="1386" y="0"/>
                    <a:pt x="1255" y="68"/>
                    <a:pt x="1200" y="225"/>
                  </a:cubicBezTo>
                  <a:cubicBezTo>
                    <a:pt x="966" y="944"/>
                    <a:pt x="481" y="1530"/>
                    <a:pt x="330" y="2300"/>
                  </a:cubicBezTo>
                  <a:cubicBezTo>
                    <a:pt x="213" y="2953"/>
                    <a:pt x="581" y="3706"/>
                    <a:pt x="163" y="4309"/>
                  </a:cubicBezTo>
                  <a:cubicBezTo>
                    <a:pt x="1" y="4540"/>
                    <a:pt x="207" y="4756"/>
                    <a:pt x="427" y="4756"/>
                  </a:cubicBezTo>
                  <a:cubicBezTo>
                    <a:pt x="525" y="4756"/>
                    <a:pt x="626" y="4713"/>
                    <a:pt x="698" y="4610"/>
                  </a:cubicBezTo>
                  <a:cubicBezTo>
                    <a:pt x="1083" y="4058"/>
                    <a:pt x="983" y="3388"/>
                    <a:pt x="949" y="2769"/>
                  </a:cubicBezTo>
                  <a:cubicBezTo>
                    <a:pt x="882" y="1882"/>
                    <a:pt x="1535" y="1179"/>
                    <a:pt x="1803" y="375"/>
                  </a:cubicBezTo>
                  <a:cubicBezTo>
                    <a:pt x="1883" y="146"/>
                    <a:pt x="1702" y="0"/>
                    <a:pt x="1514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9"/>
            <p:cNvSpPr/>
            <p:nvPr/>
          </p:nvSpPr>
          <p:spPr>
            <a:xfrm>
              <a:off x="4597875" y="1580675"/>
              <a:ext cx="47225" cy="119050"/>
            </a:xfrm>
            <a:custGeom>
              <a:avLst/>
              <a:gdLst/>
              <a:ahLst/>
              <a:cxnLst/>
              <a:rect l="l" t="t" r="r" b="b"/>
              <a:pathLst>
                <a:path w="1889" h="4762" extrusionOk="0">
                  <a:moveTo>
                    <a:pt x="1521" y="0"/>
                  </a:moveTo>
                  <a:cubicBezTo>
                    <a:pt x="1390" y="0"/>
                    <a:pt x="1256" y="71"/>
                    <a:pt x="1200" y="230"/>
                  </a:cubicBezTo>
                  <a:cubicBezTo>
                    <a:pt x="966" y="949"/>
                    <a:pt x="481" y="1535"/>
                    <a:pt x="347" y="2305"/>
                  </a:cubicBezTo>
                  <a:cubicBezTo>
                    <a:pt x="230" y="2958"/>
                    <a:pt x="598" y="3711"/>
                    <a:pt x="163" y="4314"/>
                  </a:cubicBezTo>
                  <a:cubicBezTo>
                    <a:pt x="0" y="4545"/>
                    <a:pt x="207" y="4761"/>
                    <a:pt x="427" y="4761"/>
                  </a:cubicBezTo>
                  <a:cubicBezTo>
                    <a:pt x="525" y="4761"/>
                    <a:pt x="626" y="4718"/>
                    <a:pt x="698" y="4615"/>
                  </a:cubicBezTo>
                  <a:cubicBezTo>
                    <a:pt x="1100" y="4063"/>
                    <a:pt x="983" y="3393"/>
                    <a:pt x="949" y="2757"/>
                  </a:cubicBezTo>
                  <a:cubicBezTo>
                    <a:pt x="899" y="1887"/>
                    <a:pt x="1535" y="1184"/>
                    <a:pt x="1820" y="380"/>
                  </a:cubicBezTo>
                  <a:cubicBezTo>
                    <a:pt x="1889" y="144"/>
                    <a:pt x="1709" y="0"/>
                    <a:pt x="1521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9"/>
            <p:cNvSpPr/>
            <p:nvPr/>
          </p:nvSpPr>
          <p:spPr>
            <a:xfrm>
              <a:off x="4575575" y="1685150"/>
              <a:ext cx="65300" cy="73275"/>
            </a:xfrm>
            <a:custGeom>
              <a:avLst/>
              <a:gdLst/>
              <a:ahLst/>
              <a:cxnLst/>
              <a:rect l="l" t="t" r="r" b="b"/>
              <a:pathLst>
                <a:path w="2612" h="2931" extrusionOk="0">
                  <a:moveTo>
                    <a:pt x="2410" y="1725"/>
                  </a:moveTo>
                  <a:cubicBezTo>
                    <a:pt x="2611" y="1005"/>
                    <a:pt x="2277" y="285"/>
                    <a:pt x="1657" y="152"/>
                  </a:cubicBezTo>
                  <a:cubicBezTo>
                    <a:pt x="1055" y="1"/>
                    <a:pt x="385" y="470"/>
                    <a:pt x="201" y="1189"/>
                  </a:cubicBezTo>
                  <a:cubicBezTo>
                    <a:pt x="0" y="1926"/>
                    <a:pt x="352" y="2629"/>
                    <a:pt x="954" y="2780"/>
                  </a:cubicBezTo>
                  <a:cubicBezTo>
                    <a:pt x="1573" y="2930"/>
                    <a:pt x="2226" y="2462"/>
                    <a:pt x="2410" y="1725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9"/>
            <p:cNvSpPr/>
            <p:nvPr/>
          </p:nvSpPr>
          <p:spPr>
            <a:xfrm>
              <a:off x="4529950" y="2244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9"/>
            <p:cNvSpPr/>
            <p:nvPr/>
          </p:nvSpPr>
          <p:spPr>
            <a:xfrm>
              <a:off x="4570250" y="1574100"/>
              <a:ext cx="47075" cy="118925"/>
            </a:xfrm>
            <a:custGeom>
              <a:avLst/>
              <a:gdLst/>
              <a:ahLst/>
              <a:cxnLst/>
              <a:rect l="l" t="t" r="r" b="b"/>
              <a:pathLst>
                <a:path w="1883" h="4757" extrusionOk="0">
                  <a:moveTo>
                    <a:pt x="1507" y="1"/>
                  </a:moveTo>
                  <a:cubicBezTo>
                    <a:pt x="1378" y="1"/>
                    <a:pt x="1248" y="69"/>
                    <a:pt x="1201" y="225"/>
                  </a:cubicBezTo>
                  <a:cubicBezTo>
                    <a:pt x="950" y="945"/>
                    <a:pt x="481" y="1547"/>
                    <a:pt x="330" y="2300"/>
                  </a:cubicBezTo>
                  <a:cubicBezTo>
                    <a:pt x="213" y="2970"/>
                    <a:pt x="598" y="3723"/>
                    <a:pt x="163" y="4309"/>
                  </a:cubicBezTo>
                  <a:cubicBezTo>
                    <a:pt x="1" y="4541"/>
                    <a:pt x="207" y="4756"/>
                    <a:pt x="427" y="4756"/>
                  </a:cubicBezTo>
                  <a:cubicBezTo>
                    <a:pt x="525" y="4756"/>
                    <a:pt x="626" y="4713"/>
                    <a:pt x="698" y="4610"/>
                  </a:cubicBezTo>
                  <a:cubicBezTo>
                    <a:pt x="1100" y="4058"/>
                    <a:pt x="983" y="3388"/>
                    <a:pt x="950" y="2769"/>
                  </a:cubicBezTo>
                  <a:cubicBezTo>
                    <a:pt x="883" y="1882"/>
                    <a:pt x="1535" y="1179"/>
                    <a:pt x="1803" y="375"/>
                  </a:cubicBezTo>
                  <a:cubicBezTo>
                    <a:pt x="1883" y="147"/>
                    <a:pt x="1696" y="1"/>
                    <a:pt x="1507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9"/>
            <p:cNvSpPr/>
            <p:nvPr/>
          </p:nvSpPr>
          <p:spPr>
            <a:xfrm>
              <a:off x="4556500" y="1570750"/>
              <a:ext cx="46600" cy="119025"/>
            </a:xfrm>
            <a:custGeom>
              <a:avLst/>
              <a:gdLst/>
              <a:ahLst/>
              <a:cxnLst/>
              <a:rect l="l" t="t" r="r" b="b"/>
              <a:pathLst>
                <a:path w="1864" h="4761" extrusionOk="0">
                  <a:moveTo>
                    <a:pt x="1488" y="1"/>
                  </a:moveTo>
                  <a:cubicBezTo>
                    <a:pt x="1359" y="1"/>
                    <a:pt x="1229" y="69"/>
                    <a:pt x="1182" y="225"/>
                  </a:cubicBezTo>
                  <a:cubicBezTo>
                    <a:pt x="947" y="961"/>
                    <a:pt x="462" y="1547"/>
                    <a:pt x="328" y="2300"/>
                  </a:cubicBezTo>
                  <a:cubicBezTo>
                    <a:pt x="211" y="2970"/>
                    <a:pt x="579" y="3723"/>
                    <a:pt x="160" y="4326"/>
                  </a:cubicBezTo>
                  <a:cubicBezTo>
                    <a:pt x="0" y="4555"/>
                    <a:pt x="200" y="4760"/>
                    <a:pt x="417" y="4760"/>
                  </a:cubicBezTo>
                  <a:cubicBezTo>
                    <a:pt x="518" y="4760"/>
                    <a:pt x="622" y="4716"/>
                    <a:pt x="696" y="4610"/>
                  </a:cubicBezTo>
                  <a:cubicBezTo>
                    <a:pt x="1081" y="4058"/>
                    <a:pt x="981" y="3388"/>
                    <a:pt x="930" y="2769"/>
                  </a:cubicBezTo>
                  <a:cubicBezTo>
                    <a:pt x="880" y="1882"/>
                    <a:pt x="1516" y="1179"/>
                    <a:pt x="1784" y="376"/>
                  </a:cubicBezTo>
                  <a:cubicBezTo>
                    <a:pt x="1864" y="147"/>
                    <a:pt x="1677" y="1"/>
                    <a:pt x="1488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9"/>
            <p:cNvSpPr/>
            <p:nvPr/>
          </p:nvSpPr>
          <p:spPr>
            <a:xfrm>
              <a:off x="4534125" y="1675125"/>
              <a:ext cx="65325" cy="73250"/>
            </a:xfrm>
            <a:custGeom>
              <a:avLst/>
              <a:gdLst/>
              <a:ahLst/>
              <a:cxnLst/>
              <a:rect l="l" t="t" r="r" b="b"/>
              <a:pathLst>
                <a:path w="2613" h="2930" extrusionOk="0">
                  <a:moveTo>
                    <a:pt x="2411" y="1724"/>
                  </a:moveTo>
                  <a:cubicBezTo>
                    <a:pt x="2612" y="1005"/>
                    <a:pt x="2277" y="302"/>
                    <a:pt x="1658" y="151"/>
                  </a:cubicBezTo>
                  <a:cubicBezTo>
                    <a:pt x="1039" y="0"/>
                    <a:pt x="386" y="486"/>
                    <a:pt x="202" y="1205"/>
                  </a:cubicBezTo>
                  <a:cubicBezTo>
                    <a:pt x="1" y="1942"/>
                    <a:pt x="352" y="2645"/>
                    <a:pt x="955" y="2779"/>
                  </a:cubicBezTo>
                  <a:cubicBezTo>
                    <a:pt x="1574" y="2929"/>
                    <a:pt x="2227" y="2461"/>
                    <a:pt x="2411" y="1724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9"/>
            <p:cNvSpPr/>
            <p:nvPr/>
          </p:nvSpPr>
          <p:spPr>
            <a:xfrm>
              <a:off x="4491025" y="2237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9"/>
            <p:cNvSpPr/>
            <p:nvPr/>
          </p:nvSpPr>
          <p:spPr>
            <a:xfrm>
              <a:off x="4528825" y="1564325"/>
              <a:ext cx="46200" cy="119075"/>
            </a:xfrm>
            <a:custGeom>
              <a:avLst/>
              <a:gdLst/>
              <a:ahLst/>
              <a:cxnLst/>
              <a:rect l="l" t="t" r="r" b="b"/>
              <a:pathLst>
                <a:path w="1848" h="4763" extrusionOk="0">
                  <a:moveTo>
                    <a:pt x="1490" y="0"/>
                  </a:moveTo>
                  <a:cubicBezTo>
                    <a:pt x="1359" y="0"/>
                    <a:pt x="1223" y="71"/>
                    <a:pt x="1167" y="231"/>
                  </a:cubicBezTo>
                  <a:cubicBezTo>
                    <a:pt x="933" y="951"/>
                    <a:pt x="447" y="1553"/>
                    <a:pt x="313" y="2306"/>
                  </a:cubicBezTo>
                  <a:cubicBezTo>
                    <a:pt x="196" y="2976"/>
                    <a:pt x="581" y="3712"/>
                    <a:pt x="163" y="4315"/>
                  </a:cubicBezTo>
                  <a:cubicBezTo>
                    <a:pt x="1" y="4547"/>
                    <a:pt x="207" y="4762"/>
                    <a:pt x="427" y="4762"/>
                  </a:cubicBezTo>
                  <a:cubicBezTo>
                    <a:pt x="525" y="4762"/>
                    <a:pt x="626" y="4719"/>
                    <a:pt x="698" y="4616"/>
                  </a:cubicBezTo>
                  <a:cubicBezTo>
                    <a:pt x="1083" y="4064"/>
                    <a:pt x="966" y="3394"/>
                    <a:pt x="933" y="2758"/>
                  </a:cubicBezTo>
                  <a:cubicBezTo>
                    <a:pt x="866" y="1888"/>
                    <a:pt x="1519" y="1168"/>
                    <a:pt x="1770" y="365"/>
                  </a:cubicBezTo>
                  <a:cubicBezTo>
                    <a:pt x="1848" y="140"/>
                    <a:pt x="1675" y="0"/>
                    <a:pt x="1490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9"/>
            <p:cNvSpPr/>
            <p:nvPr/>
          </p:nvSpPr>
          <p:spPr>
            <a:xfrm>
              <a:off x="4514650" y="1560975"/>
              <a:ext cx="46325" cy="119175"/>
            </a:xfrm>
            <a:custGeom>
              <a:avLst/>
              <a:gdLst/>
              <a:ahLst/>
              <a:cxnLst/>
              <a:rect l="l" t="t" r="r" b="b"/>
              <a:pathLst>
                <a:path w="1853" h="4767" extrusionOk="0">
                  <a:moveTo>
                    <a:pt x="1489" y="1"/>
                  </a:moveTo>
                  <a:cubicBezTo>
                    <a:pt x="1357" y="1"/>
                    <a:pt x="1221" y="71"/>
                    <a:pt x="1165" y="231"/>
                  </a:cubicBezTo>
                  <a:cubicBezTo>
                    <a:pt x="931" y="951"/>
                    <a:pt x="462" y="1553"/>
                    <a:pt x="328" y="2307"/>
                  </a:cubicBezTo>
                  <a:cubicBezTo>
                    <a:pt x="211" y="2976"/>
                    <a:pt x="596" y="3729"/>
                    <a:pt x="161" y="4332"/>
                  </a:cubicBezTo>
                  <a:cubicBezTo>
                    <a:pt x="0" y="4561"/>
                    <a:pt x="208" y="4766"/>
                    <a:pt x="425" y="4766"/>
                  </a:cubicBezTo>
                  <a:cubicBezTo>
                    <a:pt x="525" y="4766"/>
                    <a:pt x="627" y="4722"/>
                    <a:pt x="696" y="4616"/>
                  </a:cubicBezTo>
                  <a:cubicBezTo>
                    <a:pt x="1098" y="4064"/>
                    <a:pt x="981" y="3395"/>
                    <a:pt x="931" y="2775"/>
                  </a:cubicBezTo>
                  <a:cubicBezTo>
                    <a:pt x="864" y="1888"/>
                    <a:pt x="1516" y="1185"/>
                    <a:pt x="1784" y="365"/>
                  </a:cubicBezTo>
                  <a:cubicBezTo>
                    <a:pt x="1853" y="140"/>
                    <a:pt x="1675" y="1"/>
                    <a:pt x="1489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9"/>
            <p:cNvSpPr/>
            <p:nvPr/>
          </p:nvSpPr>
          <p:spPr>
            <a:xfrm>
              <a:off x="4492700" y="1665500"/>
              <a:ext cx="65325" cy="73250"/>
            </a:xfrm>
            <a:custGeom>
              <a:avLst/>
              <a:gdLst/>
              <a:ahLst/>
              <a:cxnLst/>
              <a:rect l="l" t="t" r="r" b="b"/>
              <a:pathLst>
                <a:path w="2613" h="2930" extrusionOk="0">
                  <a:moveTo>
                    <a:pt x="2411" y="1724"/>
                  </a:moveTo>
                  <a:cubicBezTo>
                    <a:pt x="2612" y="988"/>
                    <a:pt x="2261" y="285"/>
                    <a:pt x="1641" y="151"/>
                  </a:cubicBezTo>
                  <a:cubicBezTo>
                    <a:pt x="1022" y="0"/>
                    <a:pt x="369" y="486"/>
                    <a:pt x="185" y="1205"/>
                  </a:cubicBezTo>
                  <a:cubicBezTo>
                    <a:pt x="1" y="1942"/>
                    <a:pt x="352" y="2645"/>
                    <a:pt x="955" y="2779"/>
                  </a:cubicBezTo>
                  <a:cubicBezTo>
                    <a:pt x="1574" y="2929"/>
                    <a:pt x="2227" y="2444"/>
                    <a:pt x="2411" y="1724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9"/>
            <p:cNvSpPr/>
            <p:nvPr/>
          </p:nvSpPr>
          <p:spPr>
            <a:xfrm>
              <a:off x="4452125" y="2229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9"/>
            <p:cNvSpPr/>
            <p:nvPr/>
          </p:nvSpPr>
          <p:spPr>
            <a:xfrm>
              <a:off x="4487025" y="1554700"/>
              <a:ext cx="45925" cy="119175"/>
            </a:xfrm>
            <a:custGeom>
              <a:avLst/>
              <a:gdLst/>
              <a:ahLst/>
              <a:cxnLst/>
              <a:rect l="l" t="t" r="r" b="b"/>
              <a:pathLst>
                <a:path w="1837" h="4767" extrusionOk="0">
                  <a:moveTo>
                    <a:pt x="1473" y="0"/>
                  </a:moveTo>
                  <a:cubicBezTo>
                    <a:pt x="1341" y="0"/>
                    <a:pt x="1204" y="71"/>
                    <a:pt x="1148" y="231"/>
                  </a:cubicBezTo>
                  <a:cubicBezTo>
                    <a:pt x="914" y="951"/>
                    <a:pt x="445" y="1553"/>
                    <a:pt x="312" y="2306"/>
                  </a:cubicBezTo>
                  <a:cubicBezTo>
                    <a:pt x="194" y="2976"/>
                    <a:pt x="579" y="3729"/>
                    <a:pt x="161" y="4332"/>
                  </a:cubicBezTo>
                  <a:cubicBezTo>
                    <a:pt x="1" y="4561"/>
                    <a:pt x="200" y="4766"/>
                    <a:pt x="418" y="4766"/>
                  </a:cubicBezTo>
                  <a:cubicBezTo>
                    <a:pt x="518" y="4766"/>
                    <a:pt x="622" y="4722"/>
                    <a:pt x="697" y="4616"/>
                  </a:cubicBezTo>
                  <a:cubicBezTo>
                    <a:pt x="1082" y="4064"/>
                    <a:pt x="964" y="3394"/>
                    <a:pt x="931" y="2758"/>
                  </a:cubicBezTo>
                  <a:cubicBezTo>
                    <a:pt x="864" y="1888"/>
                    <a:pt x="1500" y="1168"/>
                    <a:pt x="1768" y="365"/>
                  </a:cubicBezTo>
                  <a:cubicBezTo>
                    <a:pt x="1836" y="140"/>
                    <a:pt x="1659" y="0"/>
                    <a:pt x="1473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9"/>
            <p:cNvSpPr/>
            <p:nvPr/>
          </p:nvSpPr>
          <p:spPr>
            <a:xfrm>
              <a:off x="4473225" y="1551350"/>
              <a:ext cx="45500" cy="119175"/>
            </a:xfrm>
            <a:custGeom>
              <a:avLst/>
              <a:gdLst/>
              <a:ahLst/>
              <a:cxnLst/>
              <a:rect l="l" t="t" r="r" b="b"/>
              <a:pathLst>
                <a:path w="1820" h="4767" extrusionOk="0">
                  <a:moveTo>
                    <a:pt x="1456" y="1"/>
                  </a:moveTo>
                  <a:cubicBezTo>
                    <a:pt x="1324" y="1"/>
                    <a:pt x="1187" y="71"/>
                    <a:pt x="1131" y="231"/>
                  </a:cubicBezTo>
                  <a:cubicBezTo>
                    <a:pt x="914" y="967"/>
                    <a:pt x="428" y="1553"/>
                    <a:pt x="294" y="2323"/>
                  </a:cubicBezTo>
                  <a:cubicBezTo>
                    <a:pt x="194" y="2976"/>
                    <a:pt x="579" y="3729"/>
                    <a:pt x="161" y="4332"/>
                  </a:cubicBezTo>
                  <a:cubicBezTo>
                    <a:pt x="0" y="4561"/>
                    <a:pt x="200" y="4766"/>
                    <a:pt x="417" y="4766"/>
                  </a:cubicBezTo>
                  <a:cubicBezTo>
                    <a:pt x="518" y="4766"/>
                    <a:pt x="622" y="4722"/>
                    <a:pt x="696" y="4616"/>
                  </a:cubicBezTo>
                  <a:cubicBezTo>
                    <a:pt x="1081" y="4064"/>
                    <a:pt x="964" y="3395"/>
                    <a:pt x="914" y="2775"/>
                  </a:cubicBezTo>
                  <a:cubicBezTo>
                    <a:pt x="847" y="1888"/>
                    <a:pt x="1483" y="1185"/>
                    <a:pt x="1751" y="365"/>
                  </a:cubicBezTo>
                  <a:cubicBezTo>
                    <a:pt x="1819" y="140"/>
                    <a:pt x="1642" y="1"/>
                    <a:pt x="1456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9"/>
            <p:cNvSpPr/>
            <p:nvPr/>
          </p:nvSpPr>
          <p:spPr>
            <a:xfrm>
              <a:off x="4451275" y="1656275"/>
              <a:ext cx="64900" cy="72850"/>
            </a:xfrm>
            <a:custGeom>
              <a:avLst/>
              <a:gdLst/>
              <a:ahLst/>
              <a:cxnLst/>
              <a:rect l="l" t="t" r="r" b="b"/>
              <a:pathLst>
                <a:path w="2596" h="2914" extrusionOk="0">
                  <a:moveTo>
                    <a:pt x="2411" y="1708"/>
                  </a:moveTo>
                  <a:cubicBezTo>
                    <a:pt x="2595" y="972"/>
                    <a:pt x="2244" y="269"/>
                    <a:pt x="1624" y="135"/>
                  </a:cubicBezTo>
                  <a:cubicBezTo>
                    <a:pt x="1022" y="1"/>
                    <a:pt x="369" y="470"/>
                    <a:pt x="185" y="1206"/>
                  </a:cubicBezTo>
                  <a:cubicBezTo>
                    <a:pt x="1" y="1943"/>
                    <a:pt x="352" y="2646"/>
                    <a:pt x="955" y="2780"/>
                  </a:cubicBezTo>
                  <a:cubicBezTo>
                    <a:pt x="1574" y="2913"/>
                    <a:pt x="2227" y="2445"/>
                    <a:pt x="2411" y="1708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9"/>
            <p:cNvSpPr/>
            <p:nvPr/>
          </p:nvSpPr>
          <p:spPr>
            <a:xfrm>
              <a:off x="4413200" y="2222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9"/>
            <p:cNvSpPr/>
            <p:nvPr/>
          </p:nvSpPr>
          <p:spPr>
            <a:xfrm>
              <a:off x="4445125" y="1545075"/>
              <a:ext cx="45550" cy="119300"/>
            </a:xfrm>
            <a:custGeom>
              <a:avLst/>
              <a:gdLst/>
              <a:ahLst/>
              <a:cxnLst/>
              <a:rect l="l" t="t" r="r" b="b"/>
              <a:pathLst>
                <a:path w="1822" h="4772" extrusionOk="0">
                  <a:moveTo>
                    <a:pt x="1458" y="1"/>
                  </a:moveTo>
                  <a:cubicBezTo>
                    <a:pt x="1326" y="1"/>
                    <a:pt x="1190" y="71"/>
                    <a:pt x="1134" y="231"/>
                  </a:cubicBezTo>
                  <a:cubicBezTo>
                    <a:pt x="916" y="967"/>
                    <a:pt x="431" y="1553"/>
                    <a:pt x="297" y="2323"/>
                  </a:cubicBezTo>
                  <a:cubicBezTo>
                    <a:pt x="197" y="2976"/>
                    <a:pt x="582" y="3729"/>
                    <a:pt x="163" y="4332"/>
                  </a:cubicBezTo>
                  <a:cubicBezTo>
                    <a:pt x="1" y="4564"/>
                    <a:pt x="216" y="4772"/>
                    <a:pt x="436" y="4772"/>
                  </a:cubicBezTo>
                  <a:cubicBezTo>
                    <a:pt x="533" y="4772"/>
                    <a:pt x="632" y="4731"/>
                    <a:pt x="699" y="4633"/>
                  </a:cubicBezTo>
                  <a:cubicBezTo>
                    <a:pt x="1100" y="4064"/>
                    <a:pt x="967" y="3394"/>
                    <a:pt x="916" y="2775"/>
                  </a:cubicBezTo>
                  <a:cubicBezTo>
                    <a:pt x="849" y="1888"/>
                    <a:pt x="1485" y="1185"/>
                    <a:pt x="1753" y="365"/>
                  </a:cubicBezTo>
                  <a:cubicBezTo>
                    <a:pt x="1822" y="140"/>
                    <a:pt x="1644" y="1"/>
                    <a:pt x="1458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9"/>
            <p:cNvSpPr/>
            <p:nvPr/>
          </p:nvSpPr>
          <p:spPr>
            <a:xfrm>
              <a:off x="4431375" y="1542025"/>
              <a:ext cx="45050" cy="119275"/>
            </a:xfrm>
            <a:custGeom>
              <a:avLst/>
              <a:gdLst/>
              <a:ahLst/>
              <a:cxnLst/>
              <a:rect l="l" t="t" r="r" b="b"/>
              <a:pathLst>
                <a:path w="1802" h="4771" extrusionOk="0">
                  <a:moveTo>
                    <a:pt x="1445" y="0"/>
                  </a:moveTo>
                  <a:cubicBezTo>
                    <a:pt x="1311" y="0"/>
                    <a:pt x="1171" y="73"/>
                    <a:pt x="1115" y="236"/>
                  </a:cubicBezTo>
                  <a:cubicBezTo>
                    <a:pt x="897" y="955"/>
                    <a:pt x="412" y="1558"/>
                    <a:pt x="295" y="2328"/>
                  </a:cubicBezTo>
                  <a:cubicBezTo>
                    <a:pt x="177" y="2981"/>
                    <a:pt x="579" y="3734"/>
                    <a:pt x="161" y="4337"/>
                  </a:cubicBezTo>
                  <a:cubicBezTo>
                    <a:pt x="0" y="4566"/>
                    <a:pt x="200" y="4771"/>
                    <a:pt x="418" y="4771"/>
                  </a:cubicBezTo>
                  <a:cubicBezTo>
                    <a:pt x="518" y="4771"/>
                    <a:pt x="622" y="4727"/>
                    <a:pt x="696" y="4621"/>
                  </a:cubicBezTo>
                  <a:cubicBezTo>
                    <a:pt x="1081" y="4069"/>
                    <a:pt x="964" y="3399"/>
                    <a:pt x="914" y="2763"/>
                  </a:cubicBezTo>
                  <a:cubicBezTo>
                    <a:pt x="830" y="1893"/>
                    <a:pt x="1466" y="1173"/>
                    <a:pt x="1734" y="370"/>
                  </a:cubicBezTo>
                  <a:cubicBezTo>
                    <a:pt x="1802" y="137"/>
                    <a:pt x="1629" y="0"/>
                    <a:pt x="1445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9"/>
            <p:cNvSpPr/>
            <p:nvPr/>
          </p:nvSpPr>
          <p:spPr>
            <a:xfrm>
              <a:off x="4409425" y="1647075"/>
              <a:ext cx="64900" cy="72850"/>
            </a:xfrm>
            <a:custGeom>
              <a:avLst/>
              <a:gdLst/>
              <a:ahLst/>
              <a:cxnLst/>
              <a:rect l="l" t="t" r="r" b="b"/>
              <a:pathLst>
                <a:path w="2596" h="2914" extrusionOk="0">
                  <a:moveTo>
                    <a:pt x="2411" y="1708"/>
                  </a:moveTo>
                  <a:cubicBezTo>
                    <a:pt x="2595" y="972"/>
                    <a:pt x="2244" y="269"/>
                    <a:pt x="1625" y="135"/>
                  </a:cubicBezTo>
                  <a:cubicBezTo>
                    <a:pt x="1022" y="1"/>
                    <a:pt x="369" y="469"/>
                    <a:pt x="185" y="1206"/>
                  </a:cubicBezTo>
                  <a:cubicBezTo>
                    <a:pt x="1" y="1942"/>
                    <a:pt x="352" y="2645"/>
                    <a:pt x="972" y="2779"/>
                  </a:cubicBezTo>
                  <a:cubicBezTo>
                    <a:pt x="1591" y="2913"/>
                    <a:pt x="2227" y="2428"/>
                    <a:pt x="2411" y="1708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9"/>
            <p:cNvSpPr/>
            <p:nvPr/>
          </p:nvSpPr>
          <p:spPr>
            <a:xfrm>
              <a:off x="4373875" y="2215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9"/>
            <p:cNvSpPr/>
            <p:nvPr/>
          </p:nvSpPr>
          <p:spPr>
            <a:xfrm>
              <a:off x="4403325" y="1535875"/>
              <a:ext cx="45100" cy="119375"/>
            </a:xfrm>
            <a:custGeom>
              <a:avLst/>
              <a:gdLst/>
              <a:ahLst/>
              <a:cxnLst/>
              <a:rect l="l" t="t" r="r" b="b"/>
              <a:pathLst>
                <a:path w="1804" h="4775" extrusionOk="0">
                  <a:moveTo>
                    <a:pt x="1433" y="0"/>
                  </a:moveTo>
                  <a:cubicBezTo>
                    <a:pt x="1299" y="0"/>
                    <a:pt x="1164" y="71"/>
                    <a:pt x="1115" y="231"/>
                  </a:cubicBezTo>
                  <a:cubicBezTo>
                    <a:pt x="898" y="967"/>
                    <a:pt x="412" y="1553"/>
                    <a:pt x="295" y="2323"/>
                  </a:cubicBezTo>
                  <a:cubicBezTo>
                    <a:pt x="178" y="2992"/>
                    <a:pt x="580" y="3729"/>
                    <a:pt x="161" y="4332"/>
                  </a:cubicBezTo>
                  <a:cubicBezTo>
                    <a:pt x="0" y="4573"/>
                    <a:pt x="210" y="4775"/>
                    <a:pt x="428" y="4775"/>
                  </a:cubicBezTo>
                  <a:cubicBezTo>
                    <a:pt x="527" y="4775"/>
                    <a:pt x="629" y="4733"/>
                    <a:pt x="697" y="4633"/>
                  </a:cubicBezTo>
                  <a:cubicBezTo>
                    <a:pt x="1082" y="4064"/>
                    <a:pt x="965" y="3394"/>
                    <a:pt x="914" y="2775"/>
                  </a:cubicBezTo>
                  <a:cubicBezTo>
                    <a:pt x="831" y="1888"/>
                    <a:pt x="1467" y="1185"/>
                    <a:pt x="1735" y="365"/>
                  </a:cubicBezTo>
                  <a:cubicBezTo>
                    <a:pt x="1803" y="140"/>
                    <a:pt x="1620" y="0"/>
                    <a:pt x="1433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9"/>
            <p:cNvSpPr/>
            <p:nvPr/>
          </p:nvSpPr>
          <p:spPr>
            <a:xfrm>
              <a:off x="4389400" y="1532600"/>
              <a:ext cx="44775" cy="119500"/>
            </a:xfrm>
            <a:custGeom>
              <a:avLst/>
              <a:gdLst/>
              <a:ahLst/>
              <a:cxnLst/>
              <a:rect l="l" t="t" r="r" b="b"/>
              <a:pathLst>
                <a:path w="1791" h="4780" extrusionOk="0">
                  <a:moveTo>
                    <a:pt x="1427" y="1"/>
                  </a:moveTo>
                  <a:cubicBezTo>
                    <a:pt x="1292" y="1"/>
                    <a:pt x="1153" y="75"/>
                    <a:pt x="1103" y="244"/>
                  </a:cubicBezTo>
                  <a:cubicBezTo>
                    <a:pt x="886" y="964"/>
                    <a:pt x="400" y="1567"/>
                    <a:pt x="283" y="2337"/>
                  </a:cubicBezTo>
                  <a:cubicBezTo>
                    <a:pt x="183" y="2990"/>
                    <a:pt x="568" y="3743"/>
                    <a:pt x="149" y="4345"/>
                  </a:cubicBezTo>
                  <a:cubicBezTo>
                    <a:pt x="0" y="4574"/>
                    <a:pt x="204" y="4780"/>
                    <a:pt x="422" y="4780"/>
                  </a:cubicBezTo>
                  <a:cubicBezTo>
                    <a:pt x="523" y="4780"/>
                    <a:pt x="627" y="4736"/>
                    <a:pt x="701" y="4630"/>
                  </a:cubicBezTo>
                  <a:cubicBezTo>
                    <a:pt x="1086" y="4078"/>
                    <a:pt x="953" y="3408"/>
                    <a:pt x="902" y="2772"/>
                  </a:cubicBezTo>
                  <a:cubicBezTo>
                    <a:pt x="819" y="1902"/>
                    <a:pt x="1455" y="1182"/>
                    <a:pt x="1723" y="362"/>
                  </a:cubicBezTo>
                  <a:cubicBezTo>
                    <a:pt x="1790" y="139"/>
                    <a:pt x="1612" y="1"/>
                    <a:pt x="1427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9"/>
            <p:cNvSpPr/>
            <p:nvPr/>
          </p:nvSpPr>
          <p:spPr>
            <a:xfrm>
              <a:off x="4368000" y="1637875"/>
              <a:ext cx="64475" cy="72825"/>
            </a:xfrm>
            <a:custGeom>
              <a:avLst/>
              <a:gdLst/>
              <a:ahLst/>
              <a:cxnLst/>
              <a:rect l="l" t="t" r="r" b="b"/>
              <a:pathLst>
                <a:path w="2579" h="2913" extrusionOk="0">
                  <a:moveTo>
                    <a:pt x="2411" y="1691"/>
                  </a:moveTo>
                  <a:cubicBezTo>
                    <a:pt x="2579" y="971"/>
                    <a:pt x="2227" y="268"/>
                    <a:pt x="1608" y="134"/>
                  </a:cubicBezTo>
                  <a:cubicBezTo>
                    <a:pt x="988" y="0"/>
                    <a:pt x="352" y="486"/>
                    <a:pt x="168" y="1222"/>
                  </a:cubicBezTo>
                  <a:cubicBezTo>
                    <a:pt x="1" y="1942"/>
                    <a:pt x="352" y="2645"/>
                    <a:pt x="972" y="2779"/>
                  </a:cubicBezTo>
                  <a:cubicBezTo>
                    <a:pt x="1574" y="2913"/>
                    <a:pt x="2227" y="2428"/>
                    <a:pt x="2411" y="1691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4334950" y="2207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4361500" y="1526675"/>
              <a:ext cx="44225" cy="119575"/>
            </a:xfrm>
            <a:custGeom>
              <a:avLst/>
              <a:gdLst/>
              <a:ahLst/>
              <a:cxnLst/>
              <a:rect l="l" t="t" r="r" b="b"/>
              <a:pathLst>
                <a:path w="1769" h="4783" extrusionOk="0">
                  <a:moveTo>
                    <a:pt x="1409" y="0"/>
                  </a:moveTo>
                  <a:cubicBezTo>
                    <a:pt x="1279" y="0"/>
                    <a:pt x="1146" y="70"/>
                    <a:pt x="1098" y="230"/>
                  </a:cubicBezTo>
                  <a:cubicBezTo>
                    <a:pt x="863" y="967"/>
                    <a:pt x="395" y="1569"/>
                    <a:pt x="278" y="2339"/>
                  </a:cubicBezTo>
                  <a:cubicBezTo>
                    <a:pt x="177" y="2992"/>
                    <a:pt x="562" y="3745"/>
                    <a:pt x="160" y="4348"/>
                  </a:cubicBezTo>
                  <a:cubicBezTo>
                    <a:pt x="0" y="4577"/>
                    <a:pt x="208" y="4782"/>
                    <a:pt x="425" y="4782"/>
                  </a:cubicBezTo>
                  <a:cubicBezTo>
                    <a:pt x="525" y="4782"/>
                    <a:pt x="627" y="4738"/>
                    <a:pt x="696" y="4633"/>
                  </a:cubicBezTo>
                  <a:cubicBezTo>
                    <a:pt x="1081" y="4080"/>
                    <a:pt x="947" y="3394"/>
                    <a:pt x="897" y="2775"/>
                  </a:cubicBezTo>
                  <a:cubicBezTo>
                    <a:pt x="813" y="1887"/>
                    <a:pt x="1449" y="1184"/>
                    <a:pt x="1700" y="364"/>
                  </a:cubicBezTo>
                  <a:cubicBezTo>
                    <a:pt x="1769" y="139"/>
                    <a:pt x="1591" y="0"/>
                    <a:pt x="1409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9"/>
            <p:cNvSpPr/>
            <p:nvPr/>
          </p:nvSpPr>
          <p:spPr>
            <a:xfrm>
              <a:off x="4347275" y="1523725"/>
              <a:ext cx="44225" cy="119600"/>
            </a:xfrm>
            <a:custGeom>
              <a:avLst/>
              <a:gdLst/>
              <a:ahLst/>
              <a:cxnLst/>
              <a:rect l="l" t="t" r="r" b="b"/>
              <a:pathLst>
                <a:path w="1769" h="4784" extrusionOk="0">
                  <a:moveTo>
                    <a:pt x="1409" y="1"/>
                  </a:moveTo>
                  <a:cubicBezTo>
                    <a:pt x="1279" y="1"/>
                    <a:pt x="1146" y="71"/>
                    <a:pt x="1098" y="231"/>
                  </a:cubicBezTo>
                  <a:cubicBezTo>
                    <a:pt x="863" y="968"/>
                    <a:pt x="395" y="1570"/>
                    <a:pt x="277" y="2324"/>
                  </a:cubicBezTo>
                  <a:cubicBezTo>
                    <a:pt x="177" y="2993"/>
                    <a:pt x="579" y="3730"/>
                    <a:pt x="160" y="4349"/>
                  </a:cubicBezTo>
                  <a:cubicBezTo>
                    <a:pt x="0" y="4578"/>
                    <a:pt x="208" y="4783"/>
                    <a:pt x="430" y="4783"/>
                  </a:cubicBezTo>
                  <a:cubicBezTo>
                    <a:pt x="533" y="4783"/>
                    <a:pt x="639" y="4739"/>
                    <a:pt x="713" y="4633"/>
                  </a:cubicBezTo>
                  <a:cubicBezTo>
                    <a:pt x="1081" y="4064"/>
                    <a:pt x="964" y="3395"/>
                    <a:pt x="897" y="2775"/>
                  </a:cubicBezTo>
                  <a:cubicBezTo>
                    <a:pt x="830" y="1888"/>
                    <a:pt x="1449" y="1185"/>
                    <a:pt x="1700" y="365"/>
                  </a:cubicBezTo>
                  <a:cubicBezTo>
                    <a:pt x="1769" y="140"/>
                    <a:pt x="1591" y="1"/>
                    <a:pt x="1409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9"/>
            <p:cNvSpPr/>
            <p:nvPr/>
          </p:nvSpPr>
          <p:spPr>
            <a:xfrm>
              <a:off x="4326150" y="1629075"/>
              <a:ext cx="64475" cy="72850"/>
            </a:xfrm>
            <a:custGeom>
              <a:avLst/>
              <a:gdLst/>
              <a:ahLst/>
              <a:cxnLst/>
              <a:rect l="l" t="t" r="r" b="b"/>
              <a:pathLst>
                <a:path w="2579" h="2914" extrusionOk="0">
                  <a:moveTo>
                    <a:pt x="2411" y="1692"/>
                  </a:moveTo>
                  <a:cubicBezTo>
                    <a:pt x="2579" y="955"/>
                    <a:pt x="2227" y="252"/>
                    <a:pt x="1608" y="118"/>
                  </a:cubicBezTo>
                  <a:cubicBezTo>
                    <a:pt x="989" y="1"/>
                    <a:pt x="336" y="486"/>
                    <a:pt x="168" y="1223"/>
                  </a:cubicBezTo>
                  <a:cubicBezTo>
                    <a:pt x="1" y="1943"/>
                    <a:pt x="352" y="2646"/>
                    <a:pt x="972" y="2780"/>
                  </a:cubicBezTo>
                  <a:cubicBezTo>
                    <a:pt x="1591" y="2913"/>
                    <a:pt x="2227" y="2411"/>
                    <a:pt x="2411" y="1692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9"/>
            <p:cNvSpPr/>
            <p:nvPr/>
          </p:nvSpPr>
          <p:spPr>
            <a:xfrm>
              <a:off x="4296025" y="2200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9"/>
            <p:cNvSpPr/>
            <p:nvPr/>
          </p:nvSpPr>
          <p:spPr>
            <a:xfrm>
              <a:off x="4319500" y="1517750"/>
              <a:ext cx="43950" cy="119700"/>
            </a:xfrm>
            <a:custGeom>
              <a:avLst/>
              <a:gdLst/>
              <a:ahLst/>
              <a:cxnLst/>
              <a:rect l="l" t="t" r="r" b="b"/>
              <a:pathLst>
                <a:path w="1758" h="4788" extrusionOk="0">
                  <a:moveTo>
                    <a:pt x="1394" y="0"/>
                  </a:moveTo>
                  <a:cubicBezTo>
                    <a:pt x="1259" y="0"/>
                    <a:pt x="1120" y="73"/>
                    <a:pt x="1070" y="236"/>
                  </a:cubicBezTo>
                  <a:cubicBezTo>
                    <a:pt x="853" y="972"/>
                    <a:pt x="384" y="1575"/>
                    <a:pt x="267" y="2345"/>
                  </a:cubicBezTo>
                  <a:cubicBezTo>
                    <a:pt x="167" y="2998"/>
                    <a:pt x="568" y="3751"/>
                    <a:pt x="150" y="4354"/>
                  </a:cubicBezTo>
                  <a:cubicBezTo>
                    <a:pt x="1" y="4582"/>
                    <a:pt x="204" y="4788"/>
                    <a:pt x="423" y="4788"/>
                  </a:cubicBezTo>
                  <a:cubicBezTo>
                    <a:pt x="524" y="4788"/>
                    <a:pt x="628" y="4744"/>
                    <a:pt x="702" y="4638"/>
                  </a:cubicBezTo>
                  <a:cubicBezTo>
                    <a:pt x="1087" y="4069"/>
                    <a:pt x="953" y="3399"/>
                    <a:pt x="886" y="2780"/>
                  </a:cubicBezTo>
                  <a:cubicBezTo>
                    <a:pt x="803" y="1893"/>
                    <a:pt x="1439" y="1173"/>
                    <a:pt x="1690" y="370"/>
                  </a:cubicBezTo>
                  <a:cubicBezTo>
                    <a:pt x="1757" y="138"/>
                    <a:pt x="1579" y="0"/>
                    <a:pt x="1394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9"/>
            <p:cNvSpPr/>
            <p:nvPr/>
          </p:nvSpPr>
          <p:spPr>
            <a:xfrm>
              <a:off x="4305275" y="1514825"/>
              <a:ext cx="43950" cy="119700"/>
            </a:xfrm>
            <a:custGeom>
              <a:avLst/>
              <a:gdLst/>
              <a:ahLst/>
              <a:cxnLst/>
              <a:rect l="l" t="t" r="r" b="b"/>
              <a:pathLst>
                <a:path w="1758" h="4788" extrusionOk="0">
                  <a:moveTo>
                    <a:pt x="1394" y="0"/>
                  </a:moveTo>
                  <a:cubicBezTo>
                    <a:pt x="1259" y="0"/>
                    <a:pt x="1120" y="73"/>
                    <a:pt x="1070" y="236"/>
                  </a:cubicBezTo>
                  <a:cubicBezTo>
                    <a:pt x="853" y="972"/>
                    <a:pt x="384" y="1575"/>
                    <a:pt x="267" y="2345"/>
                  </a:cubicBezTo>
                  <a:cubicBezTo>
                    <a:pt x="166" y="2998"/>
                    <a:pt x="568" y="3751"/>
                    <a:pt x="150" y="4353"/>
                  </a:cubicBezTo>
                  <a:cubicBezTo>
                    <a:pt x="1" y="4582"/>
                    <a:pt x="212" y="4788"/>
                    <a:pt x="430" y="4788"/>
                  </a:cubicBezTo>
                  <a:cubicBezTo>
                    <a:pt x="531" y="4788"/>
                    <a:pt x="633" y="4744"/>
                    <a:pt x="702" y="4638"/>
                  </a:cubicBezTo>
                  <a:cubicBezTo>
                    <a:pt x="1087" y="4069"/>
                    <a:pt x="953" y="3399"/>
                    <a:pt x="886" y="2780"/>
                  </a:cubicBezTo>
                  <a:cubicBezTo>
                    <a:pt x="802" y="1893"/>
                    <a:pt x="1439" y="1173"/>
                    <a:pt x="1690" y="370"/>
                  </a:cubicBezTo>
                  <a:cubicBezTo>
                    <a:pt x="1757" y="137"/>
                    <a:pt x="1579" y="0"/>
                    <a:pt x="1394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9"/>
            <p:cNvSpPr/>
            <p:nvPr/>
          </p:nvSpPr>
          <p:spPr>
            <a:xfrm>
              <a:off x="4284325" y="1620300"/>
              <a:ext cx="64450" cy="72825"/>
            </a:xfrm>
            <a:custGeom>
              <a:avLst/>
              <a:gdLst/>
              <a:ahLst/>
              <a:cxnLst/>
              <a:rect l="l" t="t" r="r" b="b"/>
              <a:pathLst>
                <a:path w="2578" h="2913" extrusionOk="0">
                  <a:moveTo>
                    <a:pt x="2410" y="1691"/>
                  </a:moveTo>
                  <a:cubicBezTo>
                    <a:pt x="2578" y="955"/>
                    <a:pt x="2226" y="252"/>
                    <a:pt x="1607" y="118"/>
                  </a:cubicBezTo>
                  <a:cubicBezTo>
                    <a:pt x="971" y="0"/>
                    <a:pt x="335" y="486"/>
                    <a:pt x="167" y="1222"/>
                  </a:cubicBezTo>
                  <a:cubicBezTo>
                    <a:pt x="0" y="1959"/>
                    <a:pt x="352" y="2645"/>
                    <a:pt x="971" y="2779"/>
                  </a:cubicBezTo>
                  <a:cubicBezTo>
                    <a:pt x="1590" y="2913"/>
                    <a:pt x="2226" y="2411"/>
                    <a:pt x="2410" y="1691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4256700" y="2193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9"/>
            <p:cNvSpPr/>
            <p:nvPr/>
          </p:nvSpPr>
          <p:spPr>
            <a:xfrm>
              <a:off x="4277425" y="1508950"/>
              <a:ext cx="43350" cy="119800"/>
            </a:xfrm>
            <a:custGeom>
              <a:avLst/>
              <a:gdLst/>
              <a:ahLst/>
              <a:cxnLst/>
              <a:rect l="l" t="t" r="r" b="b"/>
              <a:pathLst>
                <a:path w="1734" h="4792" extrusionOk="0">
                  <a:moveTo>
                    <a:pt x="1373" y="1"/>
                  </a:moveTo>
                  <a:cubicBezTo>
                    <a:pt x="1240" y="1"/>
                    <a:pt x="1105" y="74"/>
                    <a:pt x="1063" y="236"/>
                  </a:cubicBezTo>
                  <a:cubicBezTo>
                    <a:pt x="845" y="973"/>
                    <a:pt x="377" y="1575"/>
                    <a:pt x="259" y="2345"/>
                  </a:cubicBezTo>
                  <a:cubicBezTo>
                    <a:pt x="159" y="3015"/>
                    <a:pt x="561" y="3751"/>
                    <a:pt x="159" y="4354"/>
                  </a:cubicBezTo>
                  <a:cubicBezTo>
                    <a:pt x="0" y="4592"/>
                    <a:pt x="202" y="4792"/>
                    <a:pt x="417" y="4792"/>
                  </a:cubicBezTo>
                  <a:cubicBezTo>
                    <a:pt x="519" y="4792"/>
                    <a:pt x="624" y="4747"/>
                    <a:pt x="695" y="4639"/>
                  </a:cubicBezTo>
                  <a:cubicBezTo>
                    <a:pt x="1080" y="4086"/>
                    <a:pt x="946" y="3417"/>
                    <a:pt x="879" y="2781"/>
                  </a:cubicBezTo>
                  <a:cubicBezTo>
                    <a:pt x="795" y="1910"/>
                    <a:pt x="1431" y="1190"/>
                    <a:pt x="1665" y="370"/>
                  </a:cubicBezTo>
                  <a:cubicBezTo>
                    <a:pt x="1733" y="138"/>
                    <a:pt x="1555" y="1"/>
                    <a:pt x="1373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9"/>
            <p:cNvSpPr/>
            <p:nvPr/>
          </p:nvSpPr>
          <p:spPr>
            <a:xfrm>
              <a:off x="4263200" y="1506025"/>
              <a:ext cx="43325" cy="119825"/>
            </a:xfrm>
            <a:custGeom>
              <a:avLst/>
              <a:gdLst/>
              <a:ahLst/>
              <a:cxnLst/>
              <a:rect l="l" t="t" r="r" b="b"/>
              <a:pathLst>
                <a:path w="1733" h="4793" extrusionOk="0">
                  <a:moveTo>
                    <a:pt x="1369" y="1"/>
                  </a:moveTo>
                  <a:cubicBezTo>
                    <a:pt x="1234" y="1"/>
                    <a:pt x="1095" y="74"/>
                    <a:pt x="1046" y="236"/>
                  </a:cubicBezTo>
                  <a:cubicBezTo>
                    <a:pt x="845" y="973"/>
                    <a:pt x="376" y="1575"/>
                    <a:pt x="259" y="2345"/>
                  </a:cubicBezTo>
                  <a:cubicBezTo>
                    <a:pt x="159" y="3015"/>
                    <a:pt x="561" y="3751"/>
                    <a:pt x="159" y="4371"/>
                  </a:cubicBezTo>
                  <a:cubicBezTo>
                    <a:pt x="1" y="4597"/>
                    <a:pt x="201" y="4792"/>
                    <a:pt x="420" y="4792"/>
                  </a:cubicBezTo>
                  <a:cubicBezTo>
                    <a:pt x="526" y="4792"/>
                    <a:pt x="635" y="4747"/>
                    <a:pt x="711" y="4638"/>
                  </a:cubicBezTo>
                  <a:cubicBezTo>
                    <a:pt x="1079" y="4086"/>
                    <a:pt x="946" y="3416"/>
                    <a:pt x="879" y="2780"/>
                  </a:cubicBezTo>
                  <a:cubicBezTo>
                    <a:pt x="795" y="1910"/>
                    <a:pt x="1431" y="1190"/>
                    <a:pt x="1665" y="370"/>
                  </a:cubicBezTo>
                  <a:cubicBezTo>
                    <a:pt x="1733" y="138"/>
                    <a:pt x="1555" y="1"/>
                    <a:pt x="1369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9"/>
            <p:cNvSpPr/>
            <p:nvPr/>
          </p:nvSpPr>
          <p:spPr>
            <a:xfrm>
              <a:off x="4242050" y="1611500"/>
              <a:ext cx="64875" cy="72850"/>
            </a:xfrm>
            <a:custGeom>
              <a:avLst/>
              <a:gdLst/>
              <a:ahLst/>
              <a:cxnLst/>
              <a:rect l="l" t="t" r="r" b="b"/>
              <a:pathLst>
                <a:path w="2595" h="2914" extrusionOk="0">
                  <a:moveTo>
                    <a:pt x="2428" y="1692"/>
                  </a:moveTo>
                  <a:cubicBezTo>
                    <a:pt x="2595" y="955"/>
                    <a:pt x="2227" y="252"/>
                    <a:pt x="1607" y="135"/>
                  </a:cubicBezTo>
                  <a:cubicBezTo>
                    <a:pt x="988" y="1"/>
                    <a:pt x="335" y="503"/>
                    <a:pt x="168" y="1240"/>
                  </a:cubicBezTo>
                  <a:cubicBezTo>
                    <a:pt x="1" y="1976"/>
                    <a:pt x="369" y="2662"/>
                    <a:pt x="988" y="2796"/>
                  </a:cubicBezTo>
                  <a:cubicBezTo>
                    <a:pt x="1607" y="2913"/>
                    <a:pt x="2243" y="2428"/>
                    <a:pt x="2428" y="1692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9"/>
            <p:cNvSpPr/>
            <p:nvPr/>
          </p:nvSpPr>
          <p:spPr>
            <a:xfrm>
              <a:off x="4217775" y="2186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9"/>
            <p:cNvSpPr/>
            <p:nvPr/>
          </p:nvSpPr>
          <p:spPr>
            <a:xfrm>
              <a:off x="4235150" y="1500550"/>
              <a:ext cx="42925" cy="119850"/>
            </a:xfrm>
            <a:custGeom>
              <a:avLst/>
              <a:gdLst/>
              <a:ahLst/>
              <a:cxnLst/>
              <a:rect l="l" t="t" r="r" b="b"/>
              <a:pathLst>
                <a:path w="1717" h="4794" extrusionOk="0">
                  <a:moveTo>
                    <a:pt x="1367" y="1"/>
                  </a:moveTo>
                  <a:cubicBezTo>
                    <a:pt x="1234" y="1"/>
                    <a:pt x="1096" y="74"/>
                    <a:pt x="1046" y="238"/>
                  </a:cubicBezTo>
                  <a:cubicBezTo>
                    <a:pt x="829" y="974"/>
                    <a:pt x="360" y="1577"/>
                    <a:pt x="260" y="2347"/>
                  </a:cubicBezTo>
                  <a:cubicBezTo>
                    <a:pt x="159" y="3016"/>
                    <a:pt x="561" y="3753"/>
                    <a:pt x="159" y="4355"/>
                  </a:cubicBezTo>
                  <a:cubicBezTo>
                    <a:pt x="1" y="4593"/>
                    <a:pt x="203" y="4793"/>
                    <a:pt x="423" y="4793"/>
                  </a:cubicBezTo>
                  <a:cubicBezTo>
                    <a:pt x="527" y="4793"/>
                    <a:pt x="636" y="4748"/>
                    <a:pt x="712" y="4640"/>
                  </a:cubicBezTo>
                  <a:cubicBezTo>
                    <a:pt x="1080" y="4071"/>
                    <a:pt x="946" y="3401"/>
                    <a:pt x="879" y="2782"/>
                  </a:cubicBezTo>
                  <a:cubicBezTo>
                    <a:pt x="795" y="1895"/>
                    <a:pt x="1415" y="1175"/>
                    <a:pt x="1649" y="355"/>
                  </a:cubicBezTo>
                  <a:cubicBezTo>
                    <a:pt x="1716" y="134"/>
                    <a:pt x="1546" y="1"/>
                    <a:pt x="1367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4221225" y="1497625"/>
              <a:ext cx="42625" cy="119850"/>
            </a:xfrm>
            <a:custGeom>
              <a:avLst/>
              <a:gdLst/>
              <a:ahLst/>
              <a:cxnLst/>
              <a:rect l="l" t="t" r="r" b="b"/>
              <a:pathLst>
                <a:path w="1705" h="4794" extrusionOk="0">
                  <a:moveTo>
                    <a:pt x="1348" y="1"/>
                  </a:moveTo>
                  <a:cubicBezTo>
                    <a:pt x="1214" y="1"/>
                    <a:pt x="1077" y="74"/>
                    <a:pt x="1034" y="237"/>
                  </a:cubicBezTo>
                  <a:cubicBezTo>
                    <a:pt x="817" y="974"/>
                    <a:pt x="348" y="1576"/>
                    <a:pt x="248" y="2346"/>
                  </a:cubicBezTo>
                  <a:cubicBezTo>
                    <a:pt x="147" y="3016"/>
                    <a:pt x="549" y="3752"/>
                    <a:pt x="147" y="4372"/>
                  </a:cubicBezTo>
                  <a:cubicBezTo>
                    <a:pt x="0" y="4598"/>
                    <a:pt x="197" y="4793"/>
                    <a:pt x="412" y="4793"/>
                  </a:cubicBezTo>
                  <a:cubicBezTo>
                    <a:pt x="516" y="4793"/>
                    <a:pt x="624" y="4748"/>
                    <a:pt x="700" y="4640"/>
                  </a:cubicBezTo>
                  <a:cubicBezTo>
                    <a:pt x="1068" y="4071"/>
                    <a:pt x="934" y="3418"/>
                    <a:pt x="867" y="2782"/>
                  </a:cubicBezTo>
                  <a:cubicBezTo>
                    <a:pt x="783" y="1911"/>
                    <a:pt x="1403" y="1175"/>
                    <a:pt x="1637" y="355"/>
                  </a:cubicBezTo>
                  <a:cubicBezTo>
                    <a:pt x="1704" y="133"/>
                    <a:pt x="1529" y="1"/>
                    <a:pt x="1348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4200200" y="1603150"/>
              <a:ext cx="64475" cy="72825"/>
            </a:xfrm>
            <a:custGeom>
              <a:avLst/>
              <a:gdLst/>
              <a:ahLst/>
              <a:cxnLst/>
              <a:rect l="l" t="t" r="r" b="b"/>
              <a:pathLst>
                <a:path w="2579" h="2913" extrusionOk="0">
                  <a:moveTo>
                    <a:pt x="2411" y="1674"/>
                  </a:moveTo>
                  <a:cubicBezTo>
                    <a:pt x="2578" y="954"/>
                    <a:pt x="2210" y="251"/>
                    <a:pt x="1591" y="134"/>
                  </a:cubicBezTo>
                  <a:cubicBezTo>
                    <a:pt x="971" y="0"/>
                    <a:pt x="335" y="502"/>
                    <a:pt x="168" y="1239"/>
                  </a:cubicBezTo>
                  <a:cubicBezTo>
                    <a:pt x="1" y="1975"/>
                    <a:pt x="369" y="2662"/>
                    <a:pt x="988" y="2796"/>
                  </a:cubicBezTo>
                  <a:cubicBezTo>
                    <a:pt x="1608" y="2913"/>
                    <a:pt x="2244" y="2411"/>
                    <a:pt x="2411" y="1674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4178850" y="2178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4193175" y="1492200"/>
              <a:ext cx="42400" cy="119825"/>
            </a:xfrm>
            <a:custGeom>
              <a:avLst/>
              <a:gdLst/>
              <a:ahLst/>
              <a:cxnLst/>
              <a:rect l="l" t="t" r="r" b="b"/>
              <a:pathLst>
                <a:path w="1696" h="4793" extrusionOk="0">
                  <a:moveTo>
                    <a:pt x="1333" y="0"/>
                  </a:moveTo>
                  <a:cubicBezTo>
                    <a:pt x="1198" y="0"/>
                    <a:pt x="1061" y="73"/>
                    <a:pt x="1018" y="237"/>
                  </a:cubicBezTo>
                  <a:cubicBezTo>
                    <a:pt x="801" y="973"/>
                    <a:pt x="349" y="1576"/>
                    <a:pt x="231" y="2346"/>
                  </a:cubicBezTo>
                  <a:cubicBezTo>
                    <a:pt x="148" y="3015"/>
                    <a:pt x="549" y="3752"/>
                    <a:pt x="148" y="4371"/>
                  </a:cubicBezTo>
                  <a:cubicBezTo>
                    <a:pt x="1" y="4597"/>
                    <a:pt x="205" y="4793"/>
                    <a:pt x="420" y="4793"/>
                  </a:cubicBezTo>
                  <a:cubicBezTo>
                    <a:pt x="524" y="4793"/>
                    <a:pt x="629" y="4748"/>
                    <a:pt x="700" y="4639"/>
                  </a:cubicBezTo>
                  <a:cubicBezTo>
                    <a:pt x="1068" y="4070"/>
                    <a:pt x="934" y="3400"/>
                    <a:pt x="867" y="2781"/>
                  </a:cubicBezTo>
                  <a:cubicBezTo>
                    <a:pt x="767" y="1894"/>
                    <a:pt x="1386" y="1174"/>
                    <a:pt x="1637" y="354"/>
                  </a:cubicBezTo>
                  <a:cubicBezTo>
                    <a:pt x="1695" y="133"/>
                    <a:pt x="1515" y="0"/>
                    <a:pt x="1333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9"/>
            <p:cNvSpPr/>
            <p:nvPr/>
          </p:nvSpPr>
          <p:spPr>
            <a:xfrm>
              <a:off x="4178950" y="1489250"/>
              <a:ext cx="42200" cy="120250"/>
            </a:xfrm>
            <a:custGeom>
              <a:avLst/>
              <a:gdLst/>
              <a:ahLst/>
              <a:cxnLst/>
              <a:rect l="l" t="t" r="r" b="b"/>
              <a:pathLst>
                <a:path w="1688" h="4810" extrusionOk="0">
                  <a:moveTo>
                    <a:pt x="1331" y="1"/>
                  </a:moveTo>
                  <a:cubicBezTo>
                    <a:pt x="1198" y="1"/>
                    <a:pt x="1061" y="74"/>
                    <a:pt x="1018" y="238"/>
                  </a:cubicBezTo>
                  <a:cubicBezTo>
                    <a:pt x="800" y="974"/>
                    <a:pt x="348" y="1593"/>
                    <a:pt x="231" y="2363"/>
                  </a:cubicBezTo>
                  <a:cubicBezTo>
                    <a:pt x="148" y="3016"/>
                    <a:pt x="549" y="3753"/>
                    <a:pt x="148" y="4372"/>
                  </a:cubicBezTo>
                  <a:cubicBezTo>
                    <a:pt x="0" y="4610"/>
                    <a:pt x="206" y="4810"/>
                    <a:pt x="422" y="4810"/>
                  </a:cubicBezTo>
                  <a:cubicBezTo>
                    <a:pt x="525" y="4810"/>
                    <a:pt x="630" y="4765"/>
                    <a:pt x="700" y="4657"/>
                  </a:cubicBezTo>
                  <a:cubicBezTo>
                    <a:pt x="1068" y="4087"/>
                    <a:pt x="934" y="3418"/>
                    <a:pt x="867" y="2799"/>
                  </a:cubicBezTo>
                  <a:cubicBezTo>
                    <a:pt x="767" y="1911"/>
                    <a:pt x="1386" y="1175"/>
                    <a:pt x="1621" y="355"/>
                  </a:cubicBezTo>
                  <a:cubicBezTo>
                    <a:pt x="1688" y="134"/>
                    <a:pt x="1512" y="1"/>
                    <a:pt x="1331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9"/>
            <p:cNvSpPr/>
            <p:nvPr/>
          </p:nvSpPr>
          <p:spPr>
            <a:xfrm>
              <a:off x="4157950" y="1595200"/>
              <a:ext cx="64875" cy="72400"/>
            </a:xfrm>
            <a:custGeom>
              <a:avLst/>
              <a:gdLst/>
              <a:ahLst/>
              <a:cxnLst/>
              <a:rect l="l" t="t" r="r" b="b"/>
              <a:pathLst>
                <a:path w="2595" h="2896" extrusionOk="0">
                  <a:moveTo>
                    <a:pt x="2427" y="1674"/>
                  </a:moveTo>
                  <a:cubicBezTo>
                    <a:pt x="2595" y="938"/>
                    <a:pt x="2210" y="234"/>
                    <a:pt x="1590" y="117"/>
                  </a:cubicBezTo>
                  <a:cubicBezTo>
                    <a:pt x="971" y="0"/>
                    <a:pt x="335" y="502"/>
                    <a:pt x="167" y="1239"/>
                  </a:cubicBezTo>
                  <a:cubicBezTo>
                    <a:pt x="0" y="1975"/>
                    <a:pt x="385" y="2662"/>
                    <a:pt x="1004" y="2779"/>
                  </a:cubicBezTo>
                  <a:cubicBezTo>
                    <a:pt x="1624" y="2896"/>
                    <a:pt x="2260" y="2394"/>
                    <a:pt x="2427" y="1674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9"/>
            <p:cNvSpPr/>
            <p:nvPr/>
          </p:nvSpPr>
          <p:spPr>
            <a:xfrm>
              <a:off x="4139525" y="2171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9"/>
            <p:cNvSpPr/>
            <p:nvPr/>
          </p:nvSpPr>
          <p:spPr>
            <a:xfrm>
              <a:off x="4150625" y="1483925"/>
              <a:ext cx="42075" cy="120150"/>
            </a:xfrm>
            <a:custGeom>
              <a:avLst/>
              <a:gdLst/>
              <a:ahLst/>
              <a:cxnLst/>
              <a:rect l="l" t="t" r="r" b="b"/>
              <a:pathLst>
                <a:path w="1683" h="4806" extrusionOk="0">
                  <a:moveTo>
                    <a:pt x="1329" y="1"/>
                  </a:moveTo>
                  <a:cubicBezTo>
                    <a:pt x="1194" y="1"/>
                    <a:pt x="1056" y="78"/>
                    <a:pt x="1013" y="250"/>
                  </a:cubicBezTo>
                  <a:cubicBezTo>
                    <a:pt x="795" y="986"/>
                    <a:pt x="343" y="1589"/>
                    <a:pt x="243" y="2359"/>
                  </a:cubicBezTo>
                  <a:cubicBezTo>
                    <a:pt x="142" y="3028"/>
                    <a:pt x="561" y="3765"/>
                    <a:pt x="159" y="4367"/>
                  </a:cubicBezTo>
                  <a:cubicBezTo>
                    <a:pt x="0" y="4606"/>
                    <a:pt x="210" y="4805"/>
                    <a:pt x="430" y="4805"/>
                  </a:cubicBezTo>
                  <a:cubicBezTo>
                    <a:pt x="535" y="4805"/>
                    <a:pt x="641" y="4760"/>
                    <a:pt x="712" y="4652"/>
                  </a:cubicBezTo>
                  <a:cubicBezTo>
                    <a:pt x="1080" y="4083"/>
                    <a:pt x="929" y="3413"/>
                    <a:pt x="862" y="2794"/>
                  </a:cubicBezTo>
                  <a:cubicBezTo>
                    <a:pt x="762" y="1907"/>
                    <a:pt x="1381" y="1187"/>
                    <a:pt x="1615" y="367"/>
                  </a:cubicBezTo>
                  <a:cubicBezTo>
                    <a:pt x="1682" y="137"/>
                    <a:pt x="1509" y="1"/>
                    <a:pt x="1329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9"/>
            <p:cNvSpPr/>
            <p:nvPr/>
          </p:nvSpPr>
          <p:spPr>
            <a:xfrm>
              <a:off x="4136725" y="1481300"/>
              <a:ext cx="41750" cy="120125"/>
            </a:xfrm>
            <a:custGeom>
              <a:avLst/>
              <a:gdLst/>
              <a:ahLst/>
              <a:cxnLst/>
              <a:rect l="l" t="t" r="r" b="b"/>
              <a:pathLst>
                <a:path w="1670" h="4805" extrusionOk="0">
                  <a:moveTo>
                    <a:pt x="1310" y="1"/>
                  </a:moveTo>
                  <a:cubicBezTo>
                    <a:pt x="1174" y="1"/>
                    <a:pt x="1033" y="74"/>
                    <a:pt x="983" y="238"/>
                  </a:cubicBezTo>
                  <a:cubicBezTo>
                    <a:pt x="782" y="974"/>
                    <a:pt x="330" y="1593"/>
                    <a:pt x="213" y="2363"/>
                  </a:cubicBezTo>
                  <a:cubicBezTo>
                    <a:pt x="129" y="3016"/>
                    <a:pt x="548" y="3753"/>
                    <a:pt x="146" y="4372"/>
                  </a:cubicBezTo>
                  <a:cubicBezTo>
                    <a:pt x="1" y="4607"/>
                    <a:pt x="199" y="4805"/>
                    <a:pt x="412" y="4805"/>
                  </a:cubicBezTo>
                  <a:cubicBezTo>
                    <a:pt x="518" y="4805"/>
                    <a:pt x="626" y="4756"/>
                    <a:pt x="698" y="4640"/>
                  </a:cubicBezTo>
                  <a:cubicBezTo>
                    <a:pt x="1067" y="4071"/>
                    <a:pt x="916" y="3418"/>
                    <a:pt x="849" y="2782"/>
                  </a:cubicBezTo>
                  <a:cubicBezTo>
                    <a:pt x="749" y="1911"/>
                    <a:pt x="1368" y="1175"/>
                    <a:pt x="1602" y="355"/>
                  </a:cubicBezTo>
                  <a:cubicBezTo>
                    <a:pt x="1670" y="134"/>
                    <a:pt x="1494" y="1"/>
                    <a:pt x="131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9"/>
            <p:cNvSpPr/>
            <p:nvPr/>
          </p:nvSpPr>
          <p:spPr>
            <a:xfrm>
              <a:off x="4116100" y="1587250"/>
              <a:ext cx="64450" cy="72400"/>
            </a:xfrm>
            <a:custGeom>
              <a:avLst/>
              <a:gdLst/>
              <a:ahLst/>
              <a:cxnLst/>
              <a:rect l="l" t="t" r="r" b="b"/>
              <a:pathLst>
                <a:path w="2578" h="2896" extrusionOk="0">
                  <a:moveTo>
                    <a:pt x="2411" y="1657"/>
                  </a:moveTo>
                  <a:cubicBezTo>
                    <a:pt x="2578" y="921"/>
                    <a:pt x="2193" y="234"/>
                    <a:pt x="1574" y="117"/>
                  </a:cubicBezTo>
                  <a:cubicBezTo>
                    <a:pt x="954" y="0"/>
                    <a:pt x="318" y="502"/>
                    <a:pt x="151" y="1239"/>
                  </a:cubicBezTo>
                  <a:cubicBezTo>
                    <a:pt x="0" y="1975"/>
                    <a:pt x="368" y="2662"/>
                    <a:pt x="988" y="2779"/>
                  </a:cubicBezTo>
                  <a:cubicBezTo>
                    <a:pt x="1607" y="2896"/>
                    <a:pt x="2243" y="2394"/>
                    <a:pt x="2411" y="1657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4100600" y="2164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4108375" y="1475950"/>
              <a:ext cx="41625" cy="120175"/>
            </a:xfrm>
            <a:custGeom>
              <a:avLst/>
              <a:gdLst/>
              <a:ahLst/>
              <a:cxnLst/>
              <a:rect l="l" t="t" r="r" b="b"/>
              <a:pathLst>
                <a:path w="1665" h="4807" extrusionOk="0">
                  <a:moveTo>
                    <a:pt x="1312" y="0"/>
                  </a:moveTo>
                  <a:cubicBezTo>
                    <a:pt x="1174" y="0"/>
                    <a:pt x="1029" y="77"/>
                    <a:pt x="979" y="251"/>
                  </a:cubicBezTo>
                  <a:cubicBezTo>
                    <a:pt x="778" y="987"/>
                    <a:pt x="326" y="1590"/>
                    <a:pt x="226" y="2360"/>
                  </a:cubicBezTo>
                  <a:cubicBezTo>
                    <a:pt x="125" y="3029"/>
                    <a:pt x="544" y="3766"/>
                    <a:pt x="159" y="4385"/>
                  </a:cubicBezTo>
                  <a:cubicBezTo>
                    <a:pt x="0" y="4611"/>
                    <a:pt x="209" y="4807"/>
                    <a:pt x="427" y="4807"/>
                  </a:cubicBezTo>
                  <a:cubicBezTo>
                    <a:pt x="533" y="4807"/>
                    <a:pt x="640" y="4762"/>
                    <a:pt x="711" y="4653"/>
                  </a:cubicBezTo>
                  <a:cubicBezTo>
                    <a:pt x="1079" y="4084"/>
                    <a:pt x="929" y="3414"/>
                    <a:pt x="862" y="2795"/>
                  </a:cubicBezTo>
                  <a:cubicBezTo>
                    <a:pt x="761" y="1908"/>
                    <a:pt x="1364" y="1171"/>
                    <a:pt x="1598" y="351"/>
                  </a:cubicBezTo>
                  <a:cubicBezTo>
                    <a:pt x="1665" y="133"/>
                    <a:pt x="1494" y="0"/>
                    <a:pt x="1312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4094125" y="1473350"/>
              <a:ext cx="41425" cy="120250"/>
            </a:xfrm>
            <a:custGeom>
              <a:avLst/>
              <a:gdLst/>
              <a:ahLst/>
              <a:cxnLst/>
              <a:rect l="l" t="t" r="r" b="b"/>
              <a:pathLst>
                <a:path w="1657" h="4810" extrusionOk="0">
                  <a:moveTo>
                    <a:pt x="1294" y="1"/>
                  </a:moveTo>
                  <a:cubicBezTo>
                    <a:pt x="1159" y="1"/>
                    <a:pt x="1022" y="74"/>
                    <a:pt x="980" y="238"/>
                  </a:cubicBezTo>
                  <a:cubicBezTo>
                    <a:pt x="779" y="974"/>
                    <a:pt x="327" y="1593"/>
                    <a:pt x="226" y="2363"/>
                  </a:cubicBezTo>
                  <a:cubicBezTo>
                    <a:pt x="126" y="3033"/>
                    <a:pt x="544" y="3753"/>
                    <a:pt x="159" y="4372"/>
                  </a:cubicBezTo>
                  <a:cubicBezTo>
                    <a:pt x="1" y="4610"/>
                    <a:pt x="211" y="4810"/>
                    <a:pt x="430" y="4810"/>
                  </a:cubicBezTo>
                  <a:cubicBezTo>
                    <a:pt x="535" y="4810"/>
                    <a:pt x="642" y="4765"/>
                    <a:pt x="712" y="4657"/>
                  </a:cubicBezTo>
                  <a:cubicBezTo>
                    <a:pt x="1080" y="4087"/>
                    <a:pt x="929" y="3418"/>
                    <a:pt x="862" y="2782"/>
                  </a:cubicBezTo>
                  <a:cubicBezTo>
                    <a:pt x="745" y="1911"/>
                    <a:pt x="1365" y="1175"/>
                    <a:pt x="1599" y="355"/>
                  </a:cubicBezTo>
                  <a:cubicBezTo>
                    <a:pt x="1657" y="134"/>
                    <a:pt x="1477" y="1"/>
                    <a:pt x="1294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4073825" y="1579300"/>
              <a:ext cx="64475" cy="72400"/>
            </a:xfrm>
            <a:custGeom>
              <a:avLst/>
              <a:gdLst/>
              <a:ahLst/>
              <a:cxnLst/>
              <a:rect l="l" t="t" r="r" b="b"/>
              <a:pathLst>
                <a:path w="2579" h="2896" extrusionOk="0">
                  <a:moveTo>
                    <a:pt x="2411" y="1657"/>
                  </a:moveTo>
                  <a:cubicBezTo>
                    <a:pt x="2578" y="921"/>
                    <a:pt x="2193" y="234"/>
                    <a:pt x="1574" y="117"/>
                  </a:cubicBezTo>
                  <a:cubicBezTo>
                    <a:pt x="938" y="0"/>
                    <a:pt x="302" y="502"/>
                    <a:pt x="151" y="1239"/>
                  </a:cubicBezTo>
                  <a:cubicBezTo>
                    <a:pt x="1" y="1975"/>
                    <a:pt x="386" y="2678"/>
                    <a:pt x="1005" y="2779"/>
                  </a:cubicBezTo>
                  <a:cubicBezTo>
                    <a:pt x="1624" y="2896"/>
                    <a:pt x="2260" y="2394"/>
                    <a:pt x="2411" y="1657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4061700" y="2156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9"/>
            <p:cNvSpPr/>
            <p:nvPr/>
          </p:nvSpPr>
          <p:spPr>
            <a:xfrm>
              <a:off x="4066000" y="1468200"/>
              <a:ext cx="41075" cy="120250"/>
            </a:xfrm>
            <a:custGeom>
              <a:avLst/>
              <a:gdLst/>
              <a:ahLst/>
              <a:cxnLst/>
              <a:rect l="l" t="t" r="r" b="b"/>
              <a:pathLst>
                <a:path w="1643" h="4810" extrusionOk="0">
                  <a:moveTo>
                    <a:pt x="1287" y="1"/>
                  </a:moveTo>
                  <a:cubicBezTo>
                    <a:pt x="1150" y="1"/>
                    <a:pt x="1010" y="76"/>
                    <a:pt x="966" y="243"/>
                  </a:cubicBezTo>
                  <a:cubicBezTo>
                    <a:pt x="766" y="979"/>
                    <a:pt x="314" y="1599"/>
                    <a:pt x="213" y="2368"/>
                  </a:cubicBezTo>
                  <a:cubicBezTo>
                    <a:pt x="130" y="3038"/>
                    <a:pt x="548" y="3758"/>
                    <a:pt x="146" y="4377"/>
                  </a:cubicBezTo>
                  <a:cubicBezTo>
                    <a:pt x="1" y="4612"/>
                    <a:pt x="200" y="4810"/>
                    <a:pt x="412" y="4810"/>
                  </a:cubicBezTo>
                  <a:cubicBezTo>
                    <a:pt x="518" y="4810"/>
                    <a:pt x="627" y="4761"/>
                    <a:pt x="699" y="4645"/>
                  </a:cubicBezTo>
                  <a:cubicBezTo>
                    <a:pt x="1067" y="4076"/>
                    <a:pt x="916" y="3406"/>
                    <a:pt x="849" y="2787"/>
                  </a:cubicBezTo>
                  <a:cubicBezTo>
                    <a:pt x="749" y="1917"/>
                    <a:pt x="1351" y="1180"/>
                    <a:pt x="1586" y="360"/>
                  </a:cubicBezTo>
                  <a:cubicBezTo>
                    <a:pt x="1643" y="132"/>
                    <a:pt x="1468" y="1"/>
                    <a:pt x="1287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9"/>
            <p:cNvSpPr/>
            <p:nvPr/>
          </p:nvSpPr>
          <p:spPr>
            <a:xfrm>
              <a:off x="4051775" y="1465650"/>
              <a:ext cx="40875" cy="120300"/>
            </a:xfrm>
            <a:custGeom>
              <a:avLst/>
              <a:gdLst/>
              <a:ahLst/>
              <a:cxnLst/>
              <a:rect l="l" t="t" r="r" b="b"/>
              <a:pathLst>
                <a:path w="1635" h="4812" extrusionOk="0">
                  <a:moveTo>
                    <a:pt x="1286" y="1"/>
                  </a:moveTo>
                  <a:cubicBezTo>
                    <a:pt x="1147" y="1"/>
                    <a:pt x="1001" y="76"/>
                    <a:pt x="950" y="244"/>
                  </a:cubicBezTo>
                  <a:cubicBezTo>
                    <a:pt x="749" y="981"/>
                    <a:pt x="297" y="1600"/>
                    <a:pt x="213" y="2370"/>
                  </a:cubicBezTo>
                  <a:cubicBezTo>
                    <a:pt x="129" y="3040"/>
                    <a:pt x="548" y="3759"/>
                    <a:pt x="146" y="4379"/>
                  </a:cubicBezTo>
                  <a:cubicBezTo>
                    <a:pt x="1" y="4614"/>
                    <a:pt x="199" y="4811"/>
                    <a:pt x="412" y="4811"/>
                  </a:cubicBezTo>
                  <a:cubicBezTo>
                    <a:pt x="518" y="4811"/>
                    <a:pt x="626" y="4763"/>
                    <a:pt x="699" y="4647"/>
                  </a:cubicBezTo>
                  <a:cubicBezTo>
                    <a:pt x="1067" y="4077"/>
                    <a:pt x="916" y="3408"/>
                    <a:pt x="849" y="2789"/>
                  </a:cubicBezTo>
                  <a:cubicBezTo>
                    <a:pt x="732" y="1918"/>
                    <a:pt x="1351" y="1182"/>
                    <a:pt x="1569" y="345"/>
                  </a:cubicBezTo>
                  <a:cubicBezTo>
                    <a:pt x="1635" y="128"/>
                    <a:pt x="1467" y="1"/>
                    <a:pt x="1286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4031575" y="1571750"/>
              <a:ext cx="64050" cy="72425"/>
            </a:xfrm>
            <a:custGeom>
              <a:avLst/>
              <a:gdLst/>
              <a:ahLst/>
              <a:cxnLst/>
              <a:rect l="l" t="t" r="r" b="b"/>
              <a:pathLst>
                <a:path w="2562" h="2897" extrusionOk="0">
                  <a:moveTo>
                    <a:pt x="2410" y="1658"/>
                  </a:moveTo>
                  <a:cubicBezTo>
                    <a:pt x="2561" y="921"/>
                    <a:pt x="2193" y="218"/>
                    <a:pt x="1557" y="118"/>
                  </a:cubicBezTo>
                  <a:cubicBezTo>
                    <a:pt x="937" y="1"/>
                    <a:pt x="301" y="503"/>
                    <a:pt x="151" y="1256"/>
                  </a:cubicBezTo>
                  <a:cubicBezTo>
                    <a:pt x="0" y="1993"/>
                    <a:pt x="385" y="2679"/>
                    <a:pt x="1004" y="2779"/>
                  </a:cubicBezTo>
                  <a:cubicBezTo>
                    <a:pt x="1624" y="2897"/>
                    <a:pt x="2260" y="2394"/>
                    <a:pt x="2410" y="1658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4022775" y="2149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9"/>
            <p:cNvSpPr/>
            <p:nvPr/>
          </p:nvSpPr>
          <p:spPr>
            <a:xfrm>
              <a:off x="4023450" y="1460650"/>
              <a:ext cx="40750" cy="120275"/>
            </a:xfrm>
            <a:custGeom>
              <a:avLst/>
              <a:gdLst/>
              <a:ahLst/>
              <a:cxnLst/>
              <a:rect l="l" t="t" r="r" b="b"/>
              <a:pathLst>
                <a:path w="1630" h="4811" extrusionOk="0">
                  <a:moveTo>
                    <a:pt x="1281" y="0"/>
                  </a:moveTo>
                  <a:cubicBezTo>
                    <a:pt x="1142" y="0"/>
                    <a:pt x="995" y="76"/>
                    <a:pt x="944" y="243"/>
                  </a:cubicBezTo>
                  <a:cubicBezTo>
                    <a:pt x="744" y="980"/>
                    <a:pt x="292" y="1599"/>
                    <a:pt x="208" y="2369"/>
                  </a:cubicBezTo>
                  <a:cubicBezTo>
                    <a:pt x="124" y="3039"/>
                    <a:pt x="543" y="3759"/>
                    <a:pt x="158" y="4378"/>
                  </a:cubicBezTo>
                  <a:cubicBezTo>
                    <a:pt x="1" y="4613"/>
                    <a:pt x="204" y="4811"/>
                    <a:pt x="420" y="4811"/>
                  </a:cubicBezTo>
                  <a:cubicBezTo>
                    <a:pt x="527" y="4811"/>
                    <a:pt x="638" y="4762"/>
                    <a:pt x="710" y="4646"/>
                  </a:cubicBezTo>
                  <a:cubicBezTo>
                    <a:pt x="1078" y="4077"/>
                    <a:pt x="928" y="3407"/>
                    <a:pt x="844" y="2788"/>
                  </a:cubicBezTo>
                  <a:cubicBezTo>
                    <a:pt x="727" y="1917"/>
                    <a:pt x="1346" y="1181"/>
                    <a:pt x="1564" y="344"/>
                  </a:cubicBezTo>
                  <a:cubicBezTo>
                    <a:pt x="1630" y="127"/>
                    <a:pt x="1461" y="0"/>
                    <a:pt x="1281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9"/>
            <p:cNvSpPr/>
            <p:nvPr/>
          </p:nvSpPr>
          <p:spPr>
            <a:xfrm>
              <a:off x="4009250" y="1458125"/>
              <a:ext cx="40500" cy="120300"/>
            </a:xfrm>
            <a:custGeom>
              <a:avLst/>
              <a:gdLst/>
              <a:ahLst/>
              <a:cxnLst/>
              <a:rect l="l" t="t" r="r" b="b"/>
              <a:pathLst>
                <a:path w="1620" h="4812" extrusionOk="0">
                  <a:moveTo>
                    <a:pt x="1268" y="1"/>
                  </a:moveTo>
                  <a:cubicBezTo>
                    <a:pt x="1129" y="1"/>
                    <a:pt x="987" y="76"/>
                    <a:pt x="943" y="244"/>
                  </a:cubicBezTo>
                  <a:cubicBezTo>
                    <a:pt x="742" y="980"/>
                    <a:pt x="290" y="1600"/>
                    <a:pt x="190" y="2370"/>
                  </a:cubicBezTo>
                  <a:cubicBezTo>
                    <a:pt x="123" y="3039"/>
                    <a:pt x="542" y="3759"/>
                    <a:pt x="157" y="4395"/>
                  </a:cubicBezTo>
                  <a:cubicBezTo>
                    <a:pt x="0" y="4618"/>
                    <a:pt x="201" y="4812"/>
                    <a:pt x="417" y="4812"/>
                  </a:cubicBezTo>
                  <a:cubicBezTo>
                    <a:pt x="525" y="4812"/>
                    <a:pt x="636" y="4763"/>
                    <a:pt x="709" y="4646"/>
                  </a:cubicBezTo>
                  <a:cubicBezTo>
                    <a:pt x="1060" y="4077"/>
                    <a:pt x="910" y="3408"/>
                    <a:pt x="843" y="2788"/>
                  </a:cubicBezTo>
                  <a:cubicBezTo>
                    <a:pt x="726" y="1918"/>
                    <a:pt x="1345" y="1181"/>
                    <a:pt x="1563" y="344"/>
                  </a:cubicBezTo>
                  <a:cubicBezTo>
                    <a:pt x="1619" y="127"/>
                    <a:pt x="1447" y="1"/>
                    <a:pt x="1268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3989300" y="1564225"/>
              <a:ext cx="64050" cy="72425"/>
            </a:xfrm>
            <a:custGeom>
              <a:avLst/>
              <a:gdLst/>
              <a:ahLst/>
              <a:cxnLst/>
              <a:rect l="l" t="t" r="r" b="b"/>
              <a:pathLst>
                <a:path w="2562" h="2897" extrusionOk="0">
                  <a:moveTo>
                    <a:pt x="2411" y="1641"/>
                  </a:moveTo>
                  <a:cubicBezTo>
                    <a:pt x="2561" y="904"/>
                    <a:pt x="2176" y="218"/>
                    <a:pt x="1557" y="118"/>
                  </a:cubicBezTo>
                  <a:cubicBezTo>
                    <a:pt x="921" y="0"/>
                    <a:pt x="285" y="519"/>
                    <a:pt x="151" y="1256"/>
                  </a:cubicBezTo>
                  <a:cubicBezTo>
                    <a:pt x="0" y="1992"/>
                    <a:pt x="385" y="2679"/>
                    <a:pt x="1005" y="2779"/>
                  </a:cubicBezTo>
                  <a:cubicBezTo>
                    <a:pt x="1624" y="2896"/>
                    <a:pt x="2260" y="2394"/>
                    <a:pt x="2411" y="1641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3983450" y="2142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3981050" y="1453150"/>
              <a:ext cx="40075" cy="120475"/>
            </a:xfrm>
            <a:custGeom>
              <a:avLst/>
              <a:gdLst/>
              <a:ahLst/>
              <a:cxnLst/>
              <a:rect l="l" t="t" r="r" b="b"/>
              <a:pathLst>
                <a:path w="1603" h="4819" extrusionOk="0">
                  <a:moveTo>
                    <a:pt x="1249" y="0"/>
                  </a:moveTo>
                  <a:cubicBezTo>
                    <a:pt x="1111" y="0"/>
                    <a:pt x="967" y="76"/>
                    <a:pt x="916" y="242"/>
                  </a:cubicBezTo>
                  <a:cubicBezTo>
                    <a:pt x="732" y="995"/>
                    <a:pt x="280" y="1615"/>
                    <a:pt x="180" y="2368"/>
                  </a:cubicBezTo>
                  <a:cubicBezTo>
                    <a:pt x="113" y="3037"/>
                    <a:pt x="531" y="3774"/>
                    <a:pt x="146" y="4393"/>
                  </a:cubicBezTo>
                  <a:cubicBezTo>
                    <a:pt x="1" y="4628"/>
                    <a:pt x="200" y="4819"/>
                    <a:pt x="413" y="4819"/>
                  </a:cubicBezTo>
                  <a:cubicBezTo>
                    <a:pt x="518" y="4819"/>
                    <a:pt x="627" y="4772"/>
                    <a:pt x="699" y="4661"/>
                  </a:cubicBezTo>
                  <a:cubicBezTo>
                    <a:pt x="1067" y="4075"/>
                    <a:pt x="916" y="3422"/>
                    <a:pt x="833" y="2803"/>
                  </a:cubicBezTo>
                  <a:cubicBezTo>
                    <a:pt x="715" y="1916"/>
                    <a:pt x="1318" y="1179"/>
                    <a:pt x="1536" y="359"/>
                  </a:cubicBezTo>
                  <a:cubicBezTo>
                    <a:pt x="1602" y="131"/>
                    <a:pt x="1431" y="0"/>
                    <a:pt x="1249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3966825" y="1450700"/>
              <a:ext cx="39800" cy="120600"/>
            </a:xfrm>
            <a:custGeom>
              <a:avLst/>
              <a:gdLst/>
              <a:ahLst/>
              <a:cxnLst/>
              <a:rect l="l" t="t" r="r" b="b"/>
              <a:pathLst>
                <a:path w="1592" h="4824" extrusionOk="0">
                  <a:moveTo>
                    <a:pt x="1243" y="1"/>
                  </a:moveTo>
                  <a:cubicBezTo>
                    <a:pt x="1104" y="1"/>
                    <a:pt x="960" y="80"/>
                    <a:pt x="916" y="256"/>
                  </a:cubicBezTo>
                  <a:cubicBezTo>
                    <a:pt x="715" y="993"/>
                    <a:pt x="280" y="1612"/>
                    <a:pt x="180" y="2382"/>
                  </a:cubicBezTo>
                  <a:cubicBezTo>
                    <a:pt x="96" y="3052"/>
                    <a:pt x="531" y="3772"/>
                    <a:pt x="146" y="4391"/>
                  </a:cubicBezTo>
                  <a:cubicBezTo>
                    <a:pt x="1" y="4626"/>
                    <a:pt x="200" y="4824"/>
                    <a:pt x="412" y="4824"/>
                  </a:cubicBezTo>
                  <a:cubicBezTo>
                    <a:pt x="518" y="4824"/>
                    <a:pt x="627" y="4775"/>
                    <a:pt x="699" y="4659"/>
                  </a:cubicBezTo>
                  <a:cubicBezTo>
                    <a:pt x="1067" y="4090"/>
                    <a:pt x="899" y="3420"/>
                    <a:pt x="832" y="2801"/>
                  </a:cubicBezTo>
                  <a:cubicBezTo>
                    <a:pt x="715" y="1914"/>
                    <a:pt x="1318" y="1177"/>
                    <a:pt x="1536" y="357"/>
                  </a:cubicBezTo>
                  <a:cubicBezTo>
                    <a:pt x="1592" y="131"/>
                    <a:pt x="1421" y="1"/>
                    <a:pt x="1243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3946625" y="1557100"/>
              <a:ext cx="64450" cy="72000"/>
            </a:xfrm>
            <a:custGeom>
              <a:avLst/>
              <a:gdLst/>
              <a:ahLst/>
              <a:cxnLst/>
              <a:rect l="l" t="t" r="r" b="b"/>
              <a:pathLst>
                <a:path w="2578" h="2880" extrusionOk="0">
                  <a:moveTo>
                    <a:pt x="2427" y="1641"/>
                  </a:moveTo>
                  <a:cubicBezTo>
                    <a:pt x="2578" y="905"/>
                    <a:pt x="2193" y="219"/>
                    <a:pt x="1557" y="101"/>
                  </a:cubicBezTo>
                  <a:cubicBezTo>
                    <a:pt x="921" y="1"/>
                    <a:pt x="301" y="520"/>
                    <a:pt x="151" y="1256"/>
                  </a:cubicBezTo>
                  <a:cubicBezTo>
                    <a:pt x="0" y="1993"/>
                    <a:pt x="402" y="2679"/>
                    <a:pt x="1021" y="2780"/>
                  </a:cubicBezTo>
                  <a:cubicBezTo>
                    <a:pt x="1640" y="2880"/>
                    <a:pt x="2277" y="2378"/>
                    <a:pt x="2427" y="1641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3944525" y="2135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3938375" y="1446000"/>
              <a:ext cx="39800" cy="120525"/>
            </a:xfrm>
            <a:custGeom>
              <a:avLst/>
              <a:gdLst/>
              <a:ahLst/>
              <a:cxnLst/>
              <a:rect l="l" t="t" r="r" b="b"/>
              <a:pathLst>
                <a:path w="1592" h="4821" extrusionOk="0">
                  <a:moveTo>
                    <a:pt x="1237" y="0"/>
                  </a:moveTo>
                  <a:cubicBezTo>
                    <a:pt x="1097" y="0"/>
                    <a:pt x="950" y="76"/>
                    <a:pt x="899" y="244"/>
                  </a:cubicBezTo>
                  <a:cubicBezTo>
                    <a:pt x="715" y="980"/>
                    <a:pt x="263" y="1616"/>
                    <a:pt x="179" y="2386"/>
                  </a:cubicBezTo>
                  <a:cubicBezTo>
                    <a:pt x="96" y="3039"/>
                    <a:pt x="531" y="3775"/>
                    <a:pt x="146" y="4395"/>
                  </a:cubicBezTo>
                  <a:cubicBezTo>
                    <a:pt x="0" y="4630"/>
                    <a:pt x="207" y="4820"/>
                    <a:pt x="420" y="4820"/>
                  </a:cubicBezTo>
                  <a:cubicBezTo>
                    <a:pt x="525" y="4820"/>
                    <a:pt x="632" y="4773"/>
                    <a:pt x="698" y="4663"/>
                  </a:cubicBezTo>
                  <a:cubicBezTo>
                    <a:pt x="1067" y="4077"/>
                    <a:pt x="916" y="3424"/>
                    <a:pt x="832" y="2788"/>
                  </a:cubicBezTo>
                  <a:cubicBezTo>
                    <a:pt x="698" y="1917"/>
                    <a:pt x="1318" y="1181"/>
                    <a:pt x="1535" y="344"/>
                  </a:cubicBezTo>
                  <a:cubicBezTo>
                    <a:pt x="1592" y="127"/>
                    <a:pt x="1420" y="0"/>
                    <a:pt x="1237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3924150" y="1443600"/>
              <a:ext cx="39375" cy="120600"/>
            </a:xfrm>
            <a:custGeom>
              <a:avLst/>
              <a:gdLst/>
              <a:ahLst/>
              <a:cxnLst/>
              <a:rect l="l" t="t" r="r" b="b"/>
              <a:pathLst>
                <a:path w="1575" h="4824" extrusionOk="0">
                  <a:moveTo>
                    <a:pt x="1226" y="0"/>
                  </a:moveTo>
                  <a:cubicBezTo>
                    <a:pt x="1087" y="0"/>
                    <a:pt x="943" y="80"/>
                    <a:pt x="899" y="256"/>
                  </a:cubicBezTo>
                  <a:cubicBezTo>
                    <a:pt x="698" y="992"/>
                    <a:pt x="263" y="1612"/>
                    <a:pt x="179" y="2382"/>
                  </a:cubicBezTo>
                  <a:cubicBezTo>
                    <a:pt x="96" y="3051"/>
                    <a:pt x="531" y="3771"/>
                    <a:pt x="146" y="4390"/>
                  </a:cubicBezTo>
                  <a:cubicBezTo>
                    <a:pt x="0" y="4625"/>
                    <a:pt x="207" y="4823"/>
                    <a:pt x="419" y="4823"/>
                  </a:cubicBezTo>
                  <a:cubicBezTo>
                    <a:pt x="525" y="4823"/>
                    <a:pt x="632" y="4775"/>
                    <a:pt x="698" y="4658"/>
                  </a:cubicBezTo>
                  <a:cubicBezTo>
                    <a:pt x="1067" y="4089"/>
                    <a:pt x="899" y="3419"/>
                    <a:pt x="815" y="2800"/>
                  </a:cubicBezTo>
                  <a:cubicBezTo>
                    <a:pt x="698" y="1913"/>
                    <a:pt x="1301" y="1176"/>
                    <a:pt x="1518" y="356"/>
                  </a:cubicBezTo>
                  <a:cubicBezTo>
                    <a:pt x="1575" y="131"/>
                    <a:pt x="1404" y="0"/>
                    <a:pt x="1226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3904350" y="1550000"/>
              <a:ext cx="64050" cy="72000"/>
            </a:xfrm>
            <a:custGeom>
              <a:avLst/>
              <a:gdLst/>
              <a:ahLst/>
              <a:cxnLst/>
              <a:rect l="l" t="t" r="r" b="b"/>
              <a:pathLst>
                <a:path w="2562" h="2880" extrusionOk="0">
                  <a:moveTo>
                    <a:pt x="2411" y="1641"/>
                  </a:moveTo>
                  <a:cubicBezTo>
                    <a:pt x="2562" y="888"/>
                    <a:pt x="2177" y="218"/>
                    <a:pt x="1540" y="101"/>
                  </a:cubicBezTo>
                  <a:cubicBezTo>
                    <a:pt x="904" y="0"/>
                    <a:pt x="285" y="519"/>
                    <a:pt x="134" y="1256"/>
                  </a:cubicBezTo>
                  <a:cubicBezTo>
                    <a:pt x="1" y="2009"/>
                    <a:pt x="386" y="2679"/>
                    <a:pt x="1022" y="2779"/>
                  </a:cubicBezTo>
                  <a:cubicBezTo>
                    <a:pt x="1641" y="2879"/>
                    <a:pt x="2260" y="2377"/>
                    <a:pt x="2411" y="1641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3905600" y="212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3895700" y="1438875"/>
              <a:ext cx="39375" cy="120725"/>
            </a:xfrm>
            <a:custGeom>
              <a:avLst/>
              <a:gdLst/>
              <a:ahLst/>
              <a:cxnLst/>
              <a:rect l="l" t="t" r="r" b="b"/>
              <a:pathLst>
                <a:path w="1575" h="4829" extrusionOk="0">
                  <a:moveTo>
                    <a:pt x="1213" y="1"/>
                  </a:moveTo>
                  <a:cubicBezTo>
                    <a:pt x="1071" y="1"/>
                    <a:pt x="926" y="76"/>
                    <a:pt x="882" y="244"/>
                  </a:cubicBezTo>
                  <a:cubicBezTo>
                    <a:pt x="698" y="997"/>
                    <a:pt x="263" y="1617"/>
                    <a:pt x="162" y="2387"/>
                  </a:cubicBezTo>
                  <a:cubicBezTo>
                    <a:pt x="95" y="3056"/>
                    <a:pt x="531" y="3776"/>
                    <a:pt x="146" y="4412"/>
                  </a:cubicBezTo>
                  <a:cubicBezTo>
                    <a:pt x="1" y="4635"/>
                    <a:pt x="205" y="4829"/>
                    <a:pt x="422" y="4829"/>
                  </a:cubicBezTo>
                  <a:cubicBezTo>
                    <a:pt x="531" y="4829"/>
                    <a:pt x="642" y="4780"/>
                    <a:pt x="715" y="4663"/>
                  </a:cubicBezTo>
                  <a:cubicBezTo>
                    <a:pt x="1066" y="4077"/>
                    <a:pt x="899" y="3424"/>
                    <a:pt x="815" y="2805"/>
                  </a:cubicBezTo>
                  <a:cubicBezTo>
                    <a:pt x="698" y="1918"/>
                    <a:pt x="1301" y="1181"/>
                    <a:pt x="1518" y="344"/>
                  </a:cubicBezTo>
                  <a:cubicBezTo>
                    <a:pt x="1575" y="127"/>
                    <a:pt x="1397" y="1"/>
                    <a:pt x="1213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3881475" y="1436475"/>
              <a:ext cx="38950" cy="120825"/>
            </a:xfrm>
            <a:custGeom>
              <a:avLst/>
              <a:gdLst/>
              <a:ahLst/>
              <a:cxnLst/>
              <a:rect l="l" t="t" r="r" b="b"/>
              <a:pathLst>
                <a:path w="1558" h="4833" extrusionOk="0">
                  <a:moveTo>
                    <a:pt x="1209" y="1"/>
                  </a:moveTo>
                  <a:cubicBezTo>
                    <a:pt x="1070" y="1"/>
                    <a:pt x="926" y="80"/>
                    <a:pt x="882" y="256"/>
                  </a:cubicBezTo>
                  <a:cubicBezTo>
                    <a:pt x="698" y="993"/>
                    <a:pt x="246" y="1629"/>
                    <a:pt x="162" y="2399"/>
                  </a:cubicBezTo>
                  <a:cubicBezTo>
                    <a:pt x="95" y="3052"/>
                    <a:pt x="531" y="3788"/>
                    <a:pt x="146" y="4407"/>
                  </a:cubicBezTo>
                  <a:cubicBezTo>
                    <a:pt x="0" y="4643"/>
                    <a:pt x="206" y="4833"/>
                    <a:pt x="419" y="4833"/>
                  </a:cubicBezTo>
                  <a:cubicBezTo>
                    <a:pt x="525" y="4833"/>
                    <a:pt x="631" y="4786"/>
                    <a:pt x="698" y="4675"/>
                  </a:cubicBezTo>
                  <a:cubicBezTo>
                    <a:pt x="1066" y="4089"/>
                    <a:pt x="899" y="3420"/>
                    <a:pt x="815" y="2801"/>
                  </a:cubicBezTo>
                  <a:cubicBezTo>
                    <a:pt x="681" y="1930"/>
                    <a:pt x="1284" y="1177"/>
                    <a:pt x="1501" y="357"/>
                  </a:cubicBezTo>
                  <a:cubicBezTo>
                    <a:pt x="1558" y="131"/>
                    <a:pt x="1387" y="1"/>
                    <a:pt x="1209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3861675" y="1543300"/>
              <a:ext cx="64050" cy="72000"/>
            </a:xfrm>
            <a:custGeom>
              <a:avLst/>
              <a:gdLst/>
              <a:ahLst/>
              <a:cxnLst/>
              <a:rect l="l" t="t" r="r" b="b"/>
              <a:pathLst>
                <a:path w="2562" h="2880" extrusionOk="0">
                  <a:moveTo>
                    <a:pt x="2427" y="1624"/>
                  </a:moveTo>
                  <a:cubicBezTo>
                    <a:pt x="2561" y="888"/>
                    <a:pt x="2176" y="201"/>
                    <a:pt x="1540" y="101"/>
                  </a:cubicBezTo>
                  <a:cubicBezTo>
                    <a:pt x="904" y="1"/>
                    <a:pt x="285" y="519"/>
                    <a:pt x="151" y="1256"/>
                  </a:cubicBezTo>
                  <a:cubicBezTo>
                    <a:pt x="0" y="1992"/>
                    <a:pt x="402" y="2679"/>
                    <a:pt x="1021" y="2779"/>
                  </a:cubicBezTo>
                  <a:cubicBezTo>
                    <a:pt x="1657" y="2880"/>
                    <a:pt x="2277" y="2361"/>
                    <a:pt x="2427" y="1624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3866275" y="2120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9"/>
            <p:cNvSpPr/>
            <p:nvPr/>
          </p:nvSpPr>
          <p:spPr>
            <a:xfrm>
              <a:off x="3853000" y="1432050"/>
              <a:ext cx="38550" cy="120650"/>
            </a:xfrm>
            <a:custGeom>
              <a:avLst/>
              <a:gdLst/>
              <a:ahLst/>
              <a:cxnLst/>
              <a:rect l="l" t="t" r="r" b="b"/>
              <a:pathLst>
                <a:path w="1542" h="4826" extrusionOk="0">
                  <a:moveTo>
                    <a:pt x="1197" y="0"/>
                  </a:moveTo>
                  <a:cubicBezTo>
                    <a:pt x="1056" y="0"/>
                    <a:pt x="911" y="79"/>
                    <a:pt x="866" y="249"/>
                  </a:cubicBezTo>
                  <a:cubicBezTo>
                    <a:pt x="682" y="1002"/>
                    <a:pt x="247" y="1622"/>
                    <a:pt x="163" y="2392"/>
                  </a:cubicBezTo>
                  <a:cubicBezTo>
                    <a:pt x="79" y="3061"/>
                    <a:pt x="531" y="3781"/>
                    <a:pt x="146" y="4400"/>
                  </a:cubicBezTo>
                  <a:cubicBezTo>
                    <a:pt x="1" y="4635"/>
                    <a:pt x="207" y="4826"/>
                    <a:pt x="420" y="4826"/>
                  </a:cubicBezTo>
                  <a:cubicBezTo>
                    <a:pt x="525" y="4826"/>
                    <a:pt x="632" y="4779"/>
                    <a:pt x="699" y="4668"/>
                  </a:cubicBezTo>
                  <a:cubicBezTo>
                    <a:pt x="1067" y="4082"/>
                    <a:pt x="900" y="3430"/>
                    <a:pt x="816" y="2793"/>
                  </a:cubicBezTo>
                  <a:cubicBezTo>
                    <a:pt x="682" y="1923"/>
                    <a:pt x="1285" y="1170"/>
                    <a:pt x="1485" y="350"/>
                  </a:cubicBezTo>
                  <a:cubicBezTo>
                    <a:pt x="1541" y="126"/>
                    <a:pt x="1373" y="0"/>
                    <a:pt x="1197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9"/>
            <p:cNvSpPr/>
            <p:nvPr/>
          </p:nvSpPr>
          <p:spPr>
            <a:xfrm>
              <a:off x="3838675" y="1429775"/>
              <a:ext cx="38650" cy="120725"/>
            </a:xfrm>
            <a:custGeom>
              <a:avLst/>
              <a:gdLst/>
              <a:ahLst/>
              <a:cxnLst/>
              <a:rect l="l" t="t" r="r" b="b"/>
              <a:pathLst>
                <a:path w="1546" h="4829" extrusionOk="0">
                  <a:moveTo>
                    <a:pt x="1187" y="1"/>
                  </a:moveTo>
                  <a:cubicBezTo>
                    <a:pt x="1044" y="1"/>
                    <a:pt x="897" y="80"/>
                    <a:pt x="853" y="256"/>
                  </a:cubicBezTo>
                  <a:cubicBezTo>
                    <a:pt x="669" y="993"/>
                    <a:pt x="234" y="1629"/>
                    <a:pt x="150" y="2399"/>
                  </a:cubicBezTo>
                  <a:cubicBezTo>
                    <a:pt x="83" y="3069"/>
                    <a:pt x="518" y="3788"/>
                    <a:pt x="134" y="4408"/>
                  </a:cubicBezTo>
                  <a:cubicBezTo>
                    <a:pt x="1" y="4640"/>
                    <a:pt x="204" y="4828"/>
                    <a:pt x="415" y="4828"/>
                  </a:cubicBezTo>
                  <a:cubicBezTo>
                    <a:pt x="524" y="4828"/>
                    <a:pt x="634" y="4778"/>
                    <a:pt x="703" y="4659"/>
                  </a:cubicBezTo>
                  <a:cubicBezTo>
                    <a:pt x="1054" y="4090"/>
                    <a:pt x="887" y="3420"/>
                    <a:pt x="803" y="2801"/>
                  </a:cubicBezTo>
                  <a:cubicBezTo>
                    <a:pt x="669" y="1930"/>
                    <a:pt x="1272" y="1177"/>
                    <a:pt x="1489" y="357"/>
                  </a:cubicBezTo>
                  <a:cubicBezTo>
                    <a:pt x="1546" y="131"/>
                    <a:pt x="1370" y="1"/>
                    <a:pt x="1187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3818975" y="1536600"/>
              <a:ext cx="64050" cy="72000"/>
            </a:xfrm>
            <a:custGeom>
              <a:avLst/>
              <a:gdLst/>
              <a:ahLst/>
              <a:cxnLst/>
              <a:rect l="l" t="t" r="r" b="b"/>
              <a:pathLst>
                <a:path w="2562" h="2880" extrusionOk="0">
                  <a:moveTo>
                    <a:pt x="2428" y="1624"/>
                  </a:moveTo>
                  <a:cubicBezTo>
                    <a:pt x="2562" y="871"/>
                    <a:pt x="2160" y="202"/>
                    <a:pt x="1541" y="101"/>
                  </a:cubicBezTo>
                  <a:cubicBezTo>
                    <a:pt x="905" y="1"/>
                    <a:pt x="285" y="520"/>
                    <a:pt x="152" y="1256"/>
                  </a:cubicBezTo>
                  <a:cubicBezTo>
                    <a:pt x="1" y="2009"/>
                    <a:pt x="403" y="2679"/>
                    <a:pt x="1039" y="2779"/>
                  </a:cubicBezTo>
                  <a:cubicBezTo>
                    <a:pt x="1658" y="2880"/>
                    <a:pt x="2277" y="2361"/>
                    <a:pt x="2428" y="1624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3827350" y="2113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3810225" y="1425350"/>
              <a:ext cx="38225" cy="120950"/>
            </a:xfrm>
            <a:custGeom>
              <a:avLst/>
              <a:gdLst/>
              <a:ahLst/>
              <a:cxnLst/>
              <a:rect l="l" t="t" r="r" b="b"/>
              <a:pathLst>
                <a:path w="1529" h="4838" extrusionOk="0">
                  <a:moveTo>
                    <a:pt x="1183" y="1"/>
                  </a:moveTo>
                  <a:cubicBezTo>
                    <a:pt x="1043" y="1"/>
                    <a:pt x="897" y="79"/>
                    <a:pt x="853" y="249"/>
                  </a:cubicBezTo>
                  <a:cubicBezTo>
                    <a:pt x="669" y="1003"/>
                    <a:pt x="234" y="1622"/>
                    <a:pt x="150" y="2392"/>
                  </a:cubicBezTo>
                  <a:cubicBezTo>
                    <a:pt x="83" y="3061"/>
                    <a:pt x="518" y="3781"/>
                    <a:pt x="133" y="4417"/>
                  </a:cubicBezTo>
                  <a:cubicBezTo>
                    <a:pt x="1" y="4649"/>
                    <a:pt x="204" y="4838"/>
                    <a:pt x="415" y="4838"/>
                  </a:cubicBezTo>
                  <a:cubicBezTo>
                    <a:pt x="523" y="4838"/>
                    <a:pt x="634" y="4788"/>
                    <a:pt x="702" y="4668"/>
                  </a:cubicBezTo>
                  <a:cubicBezTo>
                    <a:pt x="1054" y="4082"/>
                    <a:pt x="887" y="3430"/>
                    <a:pt x="803" y="2810"/>
                  </a:cubicBezTo>
                  <a:cubicBezTo>
                    <a:pt x="669" y="1923"/>
                    <a:pt x="1272" y="1187"/>
                    <a:pt x="1472" y="350"/>
                  </a:cubicBezTo>
                  <a:cubicBezTo>
                    <a:pt x="1528" y="126"/>
                    <a:pt x="1360" y="1"/>
                    <a:pt x="1183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9"/>
            <p:cNvSpPr/>
            <p:nvPr/>
          </p:nvSpPr>
          <p:spPr>
            <a:xfrm>
              <a:off x="3795725" y="1423250"/>
              <a:ext cx="38075" cy="120950"/>
            </a:xfrm>
            <a:custGeom>
              <a:avLst/>
              <a:gdLst/>
              <a:ahLst/>
              <a:cxnLst/>
              <a:rect l="l" t="t" r="r" b="b"/>
              <a:pathLst>
                <a:path w="1523" h="4838" extrusionOk="0">
                  <a:moveTo>
                    <a:pt x="1178" y="1"/>
                  </a:moveTo>
                  <a:cubicBezTo>
                    <a:pt x="1037" y="1"/>
                    <a:pt x="892" y="79"/>
                    <a:pt x="847" y="250"/>
                  </a:cubicBezTo>
                  <a:cubicBezTo>
                    <a:pt x="663" y="1003"/>
                    <a:pt x="228" y="1622"/>
                    <a:pt x="144" y="2392"/>
                  </a:cubicBezTo>
                  <a:cubicBezTo>
                    <a:pt x="77" y="3062"/>
                    <a:pt x="529" y="3782"/>
                    <a:pt x="144" y="4418"/>
                  </a:cubicBezTo>
                  <a:cubicBezTo>
                    <a:pt x="1" y="4650"/>
                    <a:pt x="200" y="4838"/>
                    <a:pt x="414" y="4838"/>
                  </a:cubicBezTo>
                  <a:cubicBezTo>
                    <a:pt x="525" y="4838"/>
                    <a:pt x="639" y="4788"/>
                    <a:pt x="713" y="4669"/>
                  </a:cubicBezTo>
                  <a:cubicBezTo>
                    <a:pt x="1065" y="4083"/>
                    <a:pt x="897" y="3430"/>
                    <a:pt x="797" y="2794"/>
                  </a:cubicBezTo>
                  <a:cubicBezTo>
                    <a:pt x="680" y="1924"/>
                    <a:pt x="1266" y="1170"/>
                    <a:pt x="1467" y="350"/>
                  </a:cubicBezTo>
                  <a:cubicBezTo>
                    <a:pt x="1523" y="126"/>
                    <a:pt x="1355" y="1"/>
                    <a:pt x="1178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9"/>
            <p:cNvSpPr/>
            <p:nvPr/>
          </p:nvSpPr>
          <p:spPr>
            <a:xfrm>
              <a:off x="3776725" y="1529900"/>
              <a:ext cx="63625" cy="72000"/>
            </a:xfrm>
            <a:custGeom>
              <a:avLst/>
              <a:gdLst/>
              <a:ahLst/>
              <a:cxnLst/>
              <a:rect l="l" t="t" r="r" b="b"/>
              <a:pathLst>
                <a:path w="2545" h="2880" extrusionOk="0">
                  <a:moveTo>
                    <a:pt x="2411" y="1625"/>
                  </a:moveTo>
                  <a:cubicBezTo>
                    <a:pt x="2545" y="871"/>
                    <a:pt x="2143" y="202"/>
                    <a:pt x="1507" y="101"/>
                  </a:cubicBezTo>
                  <a:cubicBezTo>
                    <a:pt x="887" y="1"/>
                    <a:pt x="251" y="537"/>
                    <a:pt x="117" y="1273"/>
                  </a:cubicBezTo>
                  <a:cubicBezTo>
                    <a:pt x="0" y="2010"/>
                    <a:pt x="402" y="2696"/>
                    <a:pt x="1021" y="2796"/>
                  </a:cubicBezTo>
                  <a:cubicBezTo>
                    <a:pt x="1657" y="2880"/>
                    <a:pt x="2277" y="2361"/>
                    <a:pt x="2411" y="1625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9"/>
            <p:cNvSpPr/>
            <p:nvPr/>
          </p:nvSpPr>
          <p:spPr>
            <a:xfrm>
              <a:off x="3788425" y="210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3767275" y="1418875"/>
              <a:ext cx="37825" cy="120975"/>
            </a:xfrm>
            <a:custGeom>
              <a:avLst/>
              <a:gdLst/>
              <a:ahLst/>
              <a:cxnLst/>
              <a:rect l="l" t="t" r="r" b="b"/>
              <a:pathLst>
                <a:path w="1513" h="4839" extrusionOk="0">
                  <a:moveTo>
                    <a:pt x="1162" y="0"/>
                  </a:moveTo>
                  <a:cubicBezTo>
                    <a:pt x="1021" y="0"/>
                    <a:pt x="875" y="80"/>
                    <a:pt x="830" y="257"/>
                  </a:cubicBezTo>
                  <a:cubicBezTo>
                    <a:pt x="663" y="994"/>
                    <a:pt x="211" y="1630"/>
                    <a:pt x="144" y="2400"/>
                  </a:cubicBezTo>
                  <a:cubicBezTo>
                    <a:pt x="77" y="3069"/>
                    <a:pt x="529" y="3789"/>
                    <a:pt x="144" y="4425"/>
                  </a:cubicBezTo>
                  <a:cubicBezTo>
                    <a:pt x="0" y="4657"/>
                    <a:pt x="199" y="4838"/>
                    <a:pt x="414" y="4838"/>
                  </a:cubicBezTo>
                  <a:cubicBezTo>
                    <a:pt x="524" y="4838"/>
                    <a:pt x="639" y="4790"/>
                    <a:pt x="713" y="4676"/>
                  </a:cubicBezTo>
                  <a:cubicBezTo>
                    <a:pt x="1065" y="4090"/>
                    <a:pt x="897" y="3421"/>
                    <a:pt x="797" y="2802"/>
                  </a:cubicBezTo>
                  <a:cubicBezTo>
                    <a:pt x="663" y="1931"/>
                    <a:pt x="1265" y="1178"/>
                    <a:pt x="1466" y="341"/>
                  </a:cubicBezTo>
                  <a:cubicBezTo>
                    <a:pt x="1513" y="126"/>
                    <a:pt x="1341" y="0"/>
                    <a:pt x="1162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9"/>
            <p:cNvSpPr/>
            <p:nvPr/>
          </p:nvSpPr>
          <p:spPr>
            <a:xfrm>
              <a:off x="3753050" y="1416775"/>
              <a:ext cx="37650" cy="120975"/>
            </a:xfrm>
            <a:custGeom>
              <a:avLst/>
              <a:gdLst/>
              <a:ahLst/>
              <a:cxnLst/>
              <a:rect l="l" t="t" r="r" b="b"/>
              <a:pathLst>
                <a:path w="1506" h="4839" extrusionOk="0">
                  <a:moveTo>
                    <a:pt x="1151" y="0"/>
                  </a:moveTo>
                  <a:cubicBezTo>
                    <a:pt x="1007" y="0"/>
                    <a:pt x="858" y="80"/>
                    <a:pt x="813" y="258"/>
                  </a:cubicBezTo>
                  <a:cubicBezTo>
                    <a:pt x="646" y="994"/>
                    <a:pt x="211" y="1630"/>
                    <a:pt x="127" y="2400"/>
                  </a:cubicBezTo>
                  <a:cubicBezTo>
                    <a:pt x="60" y="3070"/>
                    <a:pt x="512" y="3789"/>
                    <a:pt x="144" y="4425"/>
                  </a:cubicBezTo>
                  <a:cubicBezTo>
                    <a:pt x="0" y="4657"/>
                    <a:pt x="199" y="4838"/>
                    <a:pt x="409" y="4838"/>
                  </a:cubicBezTo>
                  <a:cubicBezTo>
                    <a:pt x="517" y="4838"/>
                    <a:pt x="628" y="4790"/>
                    <a:pt x="696" y="4677"/>
                  </a:cubicBezTo>
                  <a:cubicBezTo>
                    <a:pt x="1048" y="4091"/>
                    <a:pt x="880" y="3421"/>
                    <a:pt x="780" y="2802"/>
                  </a:cubicBezTo>
                  <a:cubicBezTo>
                    <a:pt x="646" y="1931"/>
                    <a:pt x="1249" y="1178"/>
                    <a:pt x="1449" y="341"/>
                  </a:cubicBezTo>
                  <a:cubicBezTo>
                    <a:pt x="1505" y="127"/>
                    <a:pt x="1332" y="0"/>
                    <a:pt x="1151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9"/>
            <p:cNvSpPr/>
            <p:nvPr/>
          </p:nvSpPr>
          <p:spPr>
            <a:xfrm>
              <a:off x="3733625" y="1523625"/>
              <a:ext cx="64050" cy="72000"/>
            </a:xfrm>
            <a:custGeom>
              <a:avLst/>
              <a:gdLst/>
              <a:ahLst/>
              <a:cxnLst/>
              <a:rect l="l" t="t" r="r" b="b"/>
              <a:pathLst>
                <a:path w="2562" h="2880" extrusionOk="0">
                  <a:moveTo>
                    <a:pt x="2427" y="1608"/>
                  </a:moveTo>
                  <a:cubicBezTo>
                    <a:pt x="2561" y="871"/>
                    <a:pt x="2159" y="202"/>
                    <a:pt x="1523" y="101"/>
                  </a:cubicBezTo>
                  <a:cubicBezTo>
                    <a:pt x="887" y="1"/>
                    <a:pt x="268" y="536"/>
                    <a:pt x="134" y="1273"/>
                  </a:cubicBezTo>
                  <a:cubicBezTo>
                    <a:pt x="0" y="2026"/>
                    <a:pt x="419" y="2696"/>
                    <a:pt x="1038" y="2779"/>
                  </a:cubicBezTo>
                  <a:cubicBezTo>
                    <a:pt x="1674" y="2880"/>
                    <a:pt x="2293" y="2361"/>
                    <a:pt x="2427" y="1608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3749525" y="2098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9"/>
            <p:cNvSpPr/>
            <p:nvPr/>
          </p:nvSpPr>
          <p:spPr>
            <a:xfrm>
              <a:off x="3724450" y="1412750"/>
              <a:ext cx="37375" cy="121000"/>
            </a:xfrm>
            <a:custGeom>
              <a:avLst/>
              <a:gdLst/>
              <a:ahLst/>
              <a:cxnLst/>
              <a:rect l="l" t="t" r="r" b="b"/>
              <a:pathLst>
                <a:path w="1495" h="4840" extrusionOk="0">
                  <a:moveTo>
                    <a:pt x="1147" y="1"/>
                  </a:moveTo>
                  <a:cubicBezTo>
                    <a:pt x="1004" y="1"/>
                    <a:pt x="857" y="79"/>
                    <a:pt x="819" y="251"/>
                  </a:cubicBezTo>
                  <a:cubicBezTo>
                    <a:pt x="635" y="1004"/>
                    <a:pt x="200" y="1624"/>
                    <a:pt x="133" y="2394"/>
                  </a:cubicBezTo>
                  <a:cubicBezTo>
                    <a:pt x="66" y="3063"/>
                    <a:pt x="518" y="3783"/>
                    <a:pt x="133" y="4419"/>
                  </a:cubicBezTo>
                  <a:cubicBezTo>
                    <a:pt x="0" y="4651"/>
                    <a:pt x="203" y="4839"/>
                    <a:pt x="414" y="4839"/>
                  </a:cubicBezTo>
                  <a:cubicBezTo>
                    <a:pt x="523" y="4839"/>
                    <a:pt x="634" y="4790"/>
                    <a:pt x="702" y="4670"/>
                  </a:cubicBezTo>
                  <a:cubicBezTo>
                    <a:pt x="1054" y="4084"/>
                    <a:pt x="886" y="3432"/>
                    <a:pt x="786" y="2795"/>
                  </a:cubicBezTo>
                  <a:cubicBezTo>
                    <a:pt x="652" y="1925"/>
                    <a:pt x="1238" y="1172"/>
                    <a:pt x="1438" y="335"/>
                  </a:cubicBezTo>
                  <a:cubicBezTo>
                    <a:pt x="1494" y="122"/>
                    <a:pt x="1324" y="1"/>
                    <a:pt x="1147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9"/>
            <p:cNvSpPr/>
            <p:nvPr/>
          </p:nvSpPr>
          <p:spPr>
            <a:xfrm>
              <a:off x="3709950" y="1410675"/>
              <a:ext cx="37225" cy="120975"/>
            </a:xfrm>
            <a:custGeom>
              <a:avLst/>
              <a:gdLst/>
              <a:ahLst/>
              <a:cxnLst/>
              <a:rect l="l" t="t" r="r" b="b"/>
              <a:pathLst>
                <a:path w="1489" h="4839" extrusionOk="0">
                  <a:moveTo>
                    <a:pt x="1141" y="0"/>
                  </a:moveTo>
                  <a:cubicBezTo>
                    <a:pt x="998" y="0"/>
                    <a:pt x="851" y="79"/>
                    <a:pt x="813" y="251"/>
                  </a:cubicBezTo>
                  <a:cubicBezTo>
                    <a:pt x="629" y="1004"/>
                    <a:pt x="194" y="1623"/>
                    <a:pt x="127" y="2410"/>
                  </a:cubicBezTo>
                  <a:cubicBezTo>
                    <a:pt x="60" y="3079"/>
                    <a:pt x="512" y="3782"/>
                    <a:pt x="144" y="4418"/>
                  </a:cubicBezTo>
                  <a:cubicBezTo>
                    <a:pt x="0" y="4650"/>
                    <a:pt x="199" y="4839"/>
                    <a:pt x="414" y="4839"/>
                  </a:cubicBezTo>
                  <a:cubicBezTo>
                    <a:pt x="524" y="4839"/>
                    <a:pt x="639" y="4789"/>
                    <a:pt x="713" y="4669"/>
                  </a:cubicBezTo>
                  <a:cubicBezTo>
                    <a:pt x="1064" y="4084"/>
                    <a:pt x="880" y="3431"/>
                    <a:pt x="780" y="2812"/>
                  </a:cubicBezTo>
                  <a:cubicBezTo>
                    <a:pt x="646" y="1924"/>
                    <a:pt x="1232" y="1171"/>
                    <a:pt x="1433" y="334"/>
                  </a:cubicBezTo>
                  <a:cubicBezTo>
                    <a:pt x="1488" y="121"/>
                    <a:pt x="1318" y="0"/>
                    <a:pt x="1141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3690925" y="1517775"/>
              <a:ext cx="63650" cy="71575"/>
            </a:xfrm>
            <a:custGeom>
              <a:avLst/>
              <a:gdLst/>
              <a:ahLst/>
              <a:cxnLst/>
              <a:rect l="l" t="t" r="r" b="b"/>
              <a:pathLst>
                <a:path w="2546" h="2863" extrusionOk="0">
                  <a:moveTo>
                    <a:pt x="2428" y="1591"/>
                  </a:moveTo>
                  <a:cubicBezTo>
                    <a:pt x="2545" y="854"/>
                    <a:pt x="2143" y="185"/>
                    <a:pt x="1507" y="84"/>
                  </a:cubicBezTo>
                  <a:cubicBezTo>
                    <a:pt x="871" y="1"/>
                    <a:pt x="252" y="536"/>
                    <a:pt x="135" y="1273"/>
                  </a:cubicBezTo>
                  <a:cubicBezTo>
                    <a:pt x="1" y="2009"/>
                    <a:pt x="419" y="2695"/>
                    <a:pt x="1039" y="2779"/>
                  </a:cubicBezTo>
                  <a:cubicBezTo>
                    <a:pt x="1675" y="2863"/>
                    <a:pt x="2294" y="2344"/>
                    <a:pt x="2428" y="1591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9"/>
            <p:cNvSpPr/>
            <p:nvPr/>
          </p:nvSpPr>
          <p:spPr>
            <a:xfrm>
              <a:off x="3710175" y="2091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9"/>
            <p:cNvSpPr/>
            <p:nvPr/>
          </p:nvSpPr>
          <p:spPr>
            <a:xfrm>
              <a:off x="3681525" y="1406600"/>
              <a:ext cx="36775" cy="120975"/>
            </a:xfrm>
            <a:custGeom>
              <a:avLst/>
              <a:gdLst/>
              <a:ahLst/>
              <a:cxnLst/>
              <a:rect l="l" t="t" r="r" b="b"/>
              <a:pathLst>
                <a:path w="1471" h="4839" extrusionOk="0">
                  <a:moveTo>
                    <a:pt x="1125" y="0"/>
                  </a:moveTo>
                  <a:cubicBezTo>
                    <a:pt x="982" y="0"/>
                    <a:pt x="833" y="83"/>
                    <a:pt x="795" y="263"/>
                  </a:cubicBezTo>
                  <a:cubicBezTo>
                    <a:pt x="611" y="999"/>
                    <a:pt x="193" y="1635"/>
                    <a:pt x="109" y="2405"/>
                  </a:cubicBezTo>
                  <a:cubicBezTo>
                    <a:pt x="59" y="3075"/>
                    <a:pt x="511" y="3795"/>
                    <a:pt x="143" y="4431"/>
                  </a:cubicBezTo>
                  <a:cubicBezTo>
                    <a:pt x="1" y="4660"/>
                    <a:pt x="193" y="4839"/>
                    <a:pt x="404" y="4839"/>
                  </a:cubicBezTo>
                  <a:cubicBezTo>
                    <a:pt x="517" y="4839"/>
                    <a:pt x="636" y="4788"/>
                    <a:pt x="712" y="4665"/>
                  </a:cubicBezTo>
                  <a:cubicBezTo>
                    <a:pt x="1046" y="4079"/>
                    <a:pt x="879" y="3426"/>
                    <a:pt x="779" y="2807"/>
                  </a:cubicBezTo>
                  <a:cubicBezTo>
                    <a:pt x="628" y="1937"/>
                    <a:pt x="1214" y="1167"/>
                    <a:pt x="1415" y="347"/>
                  </a:cubicBezTo>
                  <a:cubicBezTo>
                    <a:pt x="1470" y="125"/>
                    <a:pt x="1301" y="0"/>
                    <a:pt x="1125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3667125" y="1404500"/>
              <a:ext cx="36525" cy="121300"/>
            </a:xfrm>
            <a:custGeom>
              <a:avLst/>
              <a:gdLst/>
              <a:ahLst/>
              <a:cxnLst/>
              <a:rect l="l" t="t" r="r" b="b"/>
              <a:pathLst>
                <a:path w="1461" h="4852" extrusionOk="0">
                  <a:moveTo>
                    <a:pt x="1115" y="0"/>
                  </a:moveTo>
                  <a:cubicBezTo>
                    <a:pt x="972" y="0"/>
                    <a:pt x="823" y="83"/>
                    <a:pt x="786" y="263"/>
                  </a:cubicBezTo>
                  <a:cubicBezTo>
                    <a:pt x="618" y="1016"/>
                    <a:pt x="183" y="1636"/>
                    <a:pt x="116" y="2406"/>
                  </a:cubicBezTo>
                  <a:cubicBezTo>
                    <a:pt x="49" y="3075"/>
                    <a:pt x="501" y="3795"/>
                    <a:pt x="133" y="4431"/>
                  </a:cubicBezTo>
                  <a:cubicBezTo>
                    <a:pt x="0" y="4663"/>
                    <a:pt x="203" y="4851"/>
                    <a:pt x="414" y="4851"/>
                  </a:cubicBezTo>
                  <a:cubicBezTo>
                    <a:pt x="523" y="4851"/>
                    <a:pt x="634" y="4802"/>
                    <a:pt x="702" y="4682"/>
                  </a:cubicBezTo>
                  <a:cubicBezTo>
                    <a:pt x="1053" y="4096"/>
                    <a:pt x="869" y="3427"/>
                    <a:pt x="769" y="2807"/>
                  </a:cubicBezTo>
                  <a:cubicBezTo>
                    <a:pt x="635" y="1937"/>
                    <a:pt x="1221" y="1184"/>
                    <a:pt x="1405" y="347"/>
                  </a:cubicBezTo>
                  <a:cubicBezTo>
                    <a:pt x="1460" y="125"/>
                    <a:pt x="1292" y="0"/>
                    <a:pt x="1115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9"/>
            <p:cNvSpPr/>
            <p:nvPr/>
          </p:nvSpPr>
          <p:spPr>
            <a:xfrm>
              <a:off x="3648250" y="1511925"/>
              <a:ext cx="63625" cy="71575"/>
            </a:xfrm>
            <a:custGeom>
              <a:avLst/>
              <a:gdLst/>
              <a:ahLst/>
              <a:cxnLst/>
              <a:rect l="l" t="t" r="r" b="b"/>
              <a:pathLst>
                <a:path w="2545" h="2863" extrusionOk="0">
                  <a:moveTo>
                    <a:pt x="2411" y="1590"/>
                  </a:moveTo>
                  <a:cubicBezTo>
                    <a:pt x="2545" y="837"/>
                    <a:pt x="2126" y="168"/>
                    <a:pt x="1490" y="84"/>
                  </a:cubicBezTo>
                  <a:cubicBezTo>
                    <a:pt x="854" y="0"/>
                    <a:pt x="252" y="536"/>
                    <a:pt x="118" y="1272"/>
                  </a:cubicBezTo>
                  <a:cubicBezTo>
                    <a:pt x="1" y="2026"/>
                    <a:pt x="419" y="2695"/>
                    <a:pt x="1038" y="2779"/>
                  </a:cubicBezTo>
                  <a:cubicBezTo>
                    <a:pt x="1674" y="2862"/>
                    <a:pt x="2294" y="2327"/>
                    <a:pt x="2411" y="1590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9"/>
            <p:cNvSpPr/>
            <p:nvPr/>
          </p:nvSpPr>
          <p:spPr>
            <a:xfrm>
              <a:off x="3671275" y="2083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3638375" y="1400725"/>
              <a:ext cx="36400" cy="121125"/>
            </a:xfrm>
            <a:custGeom>
              <a:avLst/>
              <a:gdLst/>
              <a:ahLst/>
              <a:cxnLst/>
              <a:rect l="l" t="t" r="r" b="b"/>
              <a:pathLst>
                <a:path w="1456" h="4845" extrusionOk="0">
                  <a:moveTo>
                    <a:pt x="1110" y="1"/>
                  </a:moveTo>
                  <a:cubicBezTo>
                    <a:pt x="967" y="1"/>
                    <a:pt x="818" y="83"/>
                    <a:pt x="781" y="264"/>
                  </a:cubicBezTo>
                  <a:cubicBezTo>
                    <a:pt x="613" y="1000"/>
                    <a:pt x="178" y="1636"/>
                    <a:pt x="111" y="2406"/>
                  </a:cubicBezTo>
                  <a:cubicBezTo>
                    <a:pt x="61" y="3076"/>
                    <a:pt x="513" y="3795"/>
                    <a:pt x="145" y="4431"/>
                  </a:cubicBezTo>
                  <a:cubicBezTo>
                    <a:pt x="1" y="4663"/>
                    <a:pt x="207" y="4844"/>
                    <a:pt x="422" y="4844"/>
                  </a:cubicBezTo>
                  <a:cubicBezTo>
                    <a:pt x="533" y="4844"/>
                    <a:pt x="645" y="4796"/>
                    <a:pt x="714" y="4683"/>
                  </a:cubicBezTo>
                  <a:cubicBezTo>
                    <a:pt x="1048" y="4080"/>
                    <a:pt x="881" y="3427"/>
                    <a:pt x="764" y="2808"/>
                  </a:cubicBezTo>
                  <a:cubicBezTo>
                    <a:pt x="630" y="1937"/>
                    <a:pt x="1216" y="1167"/>
                    <a:pt x="1400" y="347"/>
                  </a:cubicBezTo>
                  <a:cubicBezTo>
                    <a:pt x="1455" y="126"/>
                    <a:pt x="1287" y="1"/>
                    <a:pt x="111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3624050" y="1398800"/>
              <a:ext cx="36075" cy="121225"/>
            </a:xfrm>
            <a:custGeom>
              <a:avLst/>
              <a:gdLst/>
              <a:ahLst/>
              <a:cxnLst/>
              <a:rect l="l" t="t" r="r" b="b"/>
              <a:pathLst>
                <a:path w="1443" h="4849" extrusionOk="0">
                  <a:moveTo>
                    <a:pt x="1101" y="1"/>
                  </a:moveTo>
                  <a:cubicBezTo>
                    <a:pt x="957" y="1"/>
                    <a:pt x="806" y="83"/>
                    <a:pt x="768" y="257"/>
                  </a:cubicBezTo>
                  <a:cubicBezTo>
                    <a:pt x="600" y="1010"/>
                    <a:pt x="165" y="1646"/>
                    <a:pt x="98" y="2416"/>
                  </a:cubicBezTo>
                  <a:cubicBezTo>
                    <a:pt x="48" y="3086"/>
                    <a:pt x="500" y="3789"/>
                    <a:pt x="132" y="4425"/>
                  </a:cubicBezTo>
                  <a:cubicBezTo>
                    <a:pt x="0" y="4665"/>
                    <a:pt x="198" y="4849"/>
                    <a:pt x="407" y="4849"/>
                  </a:cubicBezTo>
                  <a:cubicBezTo>
                    <a:pt x="518" y="4849"/>
                    <a:pt x="631" y="4798"/>
                    <a:pt x="701" y="4676"/>
                  </a:cubicBezTo>
                  <a:cubicBezTo>
                    <a:pt x="1052" y="4090"/>
                    <a:pt x="868" y="3420"/>
                    <a:pt x="768" y="2801"/>
                  </a:cubicBezTo>
                  <a:cubicBezTo>
                    <a:pt x="617" y="1931"/>
                    <a:pt x="1203" y="1177"/>
                    <a:pt x="1387" y="341"/>
                  </a:cubicBezTo>
                  <a:cubicBezTo>
                    <a:pt x="1442" y="121"/>
                    <a:pt x="1276" y="1"/>
                    <a:pt x="1101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9"/>
            <p:cNvSpPr/>
            <p:nvPr/>
          </p:nvSpPr>
          <p:spPr>
            <a:xfrm>
              <a:off x="3605150" y="1506050"/>
              <a:ext cx="63625" cy="71600"/>
            </a:xfrm>
            <a:custGeom>
              <a:avLst/>
              <a:gdLst/>
              <a:ahLst/>
              <a:cxnLst/>
              <a:rect l="l" t="t" r="r" b="b"/>
              <a:pathLst>
                <a:path w="2545" h="2864" extrusionOk="0">
                  <a:moveTo>
                    <a:pt x="2428" y="1591"/>
                  </a:moveTo>
                  <a:cubicBezTo>
                    <a:pt x="2545" y="838"/>
                    <a:pt x="2143" y="168"/>
                    <a:pt x="1490" y="85"/>
                  </a:cubicBezTo>
                  <a:cubicBezTo>
                    <a:pt x="854" y="1"/>
                    <a:pt x="252" y="536"/>
                    <a:pt x="134" y="1290"/>
                  </a:cubicBezTo>
                  <a:cubicBezTo>
                    <a:pt x="1" y="2026"/>
                    <a:pt x="419" y="2696"/>
                    <a:pt x="1055" y="2779"/>
                  </a:cubicBezTo>
                  <a:cubicBezTo>
                    <a:pt x="1691" y="2863"/>
                    <a:pt x="2294" y="2327"/>
                    <a:pt x="2428" y="1591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9"/>
            <p:cNvSpPr/>
            <p:nvPr/>
          </p:nvSpPr>
          <p:spPr>
            <a:xfrm>
              <a:off x="3632350" y="2076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9"/>
            <p:cNvSpPr/>
            <p:nvPr/>
          </p:nvSpPr>
          <p:spPr>
            <a:xfrm>
              <a:off x="3595325" y="1395050"/>
              <a:ext cx="35925" cy="121250"/>
            </a:xfrm>
            <a:custGeom>
              <a:avLst/>
              <a:gdLst/>
              <a:ahLst/>
              <a:cxnLst/>
              <a:rect l="l" t="t" r="r" b="b"/>
              <a:pathLst>
                <a:path w="1437" h="4850" extrusionOk="0">
                  <a:moveTo>
                    <a:pt x="1095" y="0"/>
                  </a:moveTo>
                  <a:cubicBezTo>
                    <a:pt x="951" y="0"/>
                    <a:pt x="800" y="82"/>
                    <a:pt x="762" y="256"/>
                  </a:cubicBezTo>
                  <a:cubicBezTo>
                    <a:pt x="594" y="1009"/>
                    <a:pt x="159" y="1645"/>
                    <a:pt x="92" y="2415"/>
                  </a:cubicBezTo>
                  <a:cubicBezTo>
                    <a:pt x="42" y="3085"/>
                    <a:pt x="511" y="3788"/>
                    <a:pt x="142" y="4441"/>
                  </a:cubicBezTo>
                  <a:cubicBezTo>
                    <a:pt x="1" y="4670"/>
                    <a:pt x="200" y="4849"/>
                    <a:pt x="411" y="4849"/>
                  </a:cubicBezTo>
                  <a:cubicBezTo>
                    <a:pt x="525" y="4849"/>
                    <a:pt x="642" y="4798"/>
                    <a:pt x="712" y="4675"/>
                  </a:cubicBezTo>
                  <a:cubicBezTo>
                    <a:pt x="1046" y="4089"/>
                    <a:pt x="862" y="3437"/>
                    <a:pt x="762" y="2817"/>
                  </a:cubicBezTo>
                  <a:cubicBezTo>
                    <a:pt x="611" y="1930"/>
                    <a:pt x="1197" y="1177"/>
                    <a:pt x="1381" y="340"/>
                  </a:cubicBezTo>
                  <a:cubicBezTo>
                    <a:pt x="1436" y="120"/>
                    <a:pt x="1270" y="0"/>
                    <a:pt x="1095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3580900" y="1393200"/>
              <a:ext cx="35700" cy="121300"/>
            </a:xfrm>
            <a:custGeom>
              <a:avLst/>
              <a:gdLst/>
              <a:ahLst/>
              <a:cxnLst/>
              <a:rect l="l" t="t" r="r" b="b"/>
              <a:pathLst>
                <a:path w="1428" h="4852" extrusionOk="0">
                  <a:moveTo>
                    <a:pt x="1083" y="1"/>
                  </a:moveTo>
                  <a:cubicBezTo>
                    <a:pt x="939" y="1"/>
                    <a:pt x="790" y="83"/>
                    <a:pt x="753" y="263"/>
                  </a:cubicBezTo>
                  <a:cubicBezTo>
                    <a:pt x="586" y="1000"/>
                    <a:pt x="150" y="1653"/>
                    <a:pt x="100" y="2423"/>
                  </a:cubicBezTo>
                  <a:cubicBezTo>
                    <a:pt x="50" y="3092"/>
                    <a:pt x="502" y="3795"/>
                    <a:pt x="134" y="4431"/>
                  </a:cubicBezTo>
                  <a:cubicBezTo>
                    <a:pt x="1" y="4663"/>
                    <a:pt x="204" y="4852"/>
                    <a:pt x="415" y="4852"/>
                  </a:cubicBezTo>
                  <a:cubicBezTo>
                    <a:pt x="524" y="4852"/>
                    <a:pt x="634" y="4802"/>
                    <a:pt x="703" y="4682"/>
                  </a:cubicBezTo>
                  <a:cubicBezTo>
                    <a:pt x="1054" y="4080"/>
                    <a:pt x="870" y="3427"/>
                    <a:pt x="753" y="2807"/>
                  </a:cubicBezTo>
                  <a:cubicBezTo>
                    <a:pt x="602" y="1937"/>
                    <a:pt x="1188" y="1167"/>
                    <a:pt x="1372" y="347"/>
                  </a:cubicBezTo>
                  <a:cubicBezTo>
                    <a:pt x="1428" y="125"/>
                    <a:pt x="1259" y="1"/>
                    <a:pt x="1083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9"/>
            <p:cNvSpPr/>
            <p:nvPr/>
          </p:nvSpPr>
          <p:spPr>
            <a:xfrm>
              <a:off x="3562475" y="1500625"/>
              <a:ext cx="63200" cy="71575"/>
            </a:xfrm>
            <a:custGeom>
              <a:avLst/>
              <a:gdLst/>
              <a:ahLst/>
              <a:cxnLst/>
              <a:rect l="l" t="t" r="r" b="b"/>
              <a:pathLst>
                <a:path w="2528" h="2863" extrusionOk="0">
                  <a:moveTo>
                    <a:pt x="2411" y="1574"/>
                  </a:moveTo>
                  <a:cubicBezTo>
                    <a:pt x="2528" y="837"/>
                    <a:pt x="2109" y="168"/>
                    <a:pt x="1473" y="84"/>
                  </a:cubicBezTo>
                  <a:cubicBezTo>
                    <a:pt x="837" y="0"/>
                    <a:pt x="235" y="536"/>
                    <a:pt x="117" y="1289"/>
                  </a:cubicBezTo>
                  <a:cubicBezTo>
                    <a:pt x="0" y="2026"/>
                    <a:pt x="419" y="2695"/>
                    <a:pt x="1055" y="2779"/>
                  </a:cubicBezTo>
                  <a:cubicBezTo>
                    <a:pt x="1674" y="2863"/>
                    <a:pt x="2293" y="2327"/>
                    <a:pt x="2411" y="1574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9"/>
            <p:cNvSpPr/>
            <p:nvPr/>
          </p:nvSpPr>
          <p:spPr>
            <a:xfrm>
              <a:off x="3593025" y="2069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9"/>
            <p:cNvSpPr/>
            <p:nvPr/>
          </p:nvSpPr>
          <p:spPr>
            <a:xfrm>
              <a:off x="3552075" y="1389425"/>
              <a:ext cx="35425" cy="121425"/>
            </a:xfrm>
            <a:custGeom>
              <a:avLst/>
              <a:gdLst/>
              <a:ahLst/>
              <a:cxnLst/>
              <a:rect l="l" t="t" r="r" b="b"/>
              <a:pathLst>
                <a:path w="1417" h="4857" extrusionOk="0">
                  <a:moveTo>
                    <a:pt x="1072" y="1"/>
                  </a:moveTo>
                  <a:cubicBezTo>
                    <a:pt x="929" y="1"/>
                    <a:pt x="779" y="83"/>
                    <a:pt x="734" y="264"/>
                  </a:cubicBezTo>
                  <a:cubicBezTo>
                    <a:pt x="584" y="1017"/>
                    <a:pt x="148" y="1653"/>
                    <a:pt x="98" y="2423"/>
                  </a:cubicBezTo>
                  <a:cubicBezTo>
                    <a:pt x="48" y="3092"/>
                    <a:pt x="500" y="3795"/>
                    <a:pt x="132" y="4448"/>
                  </a:cubicBezTo>
                  <a:cubicBezTo>
                    <a:pt x="1" y="4677"/>
                    <a:pt x="204" y="4856"/>
                    <a:pt x="417" y="4856"/>
                  </a:cubicBezTo>
                  <a:cubicBezTo>
                    <a:pt x="531" y="4856"/>
                    <a:pt x="647" y="4805"/>
                    <a:pt x="717" y="4683"/>
                  </a:cubicBezTo>
                  <a:cubicBezTo>
                    <a:pt x="1052" y="4097"/>
                    <a:pt x="868" y="3427"/>
                    <a:pt x="751" y="2825"/>
                  </a:cubicBezTo>
                  <a:cubicBezTo>
                    <a:pt x="600" y="1937"/>
                    <a:pt x="1186" y="1184"/>
                    <a:pt x="1370" y="347"/>
                  </a:cubicBezTo>
                  <a:cubicBezTo>
                    <a:pt x="1416" y="126"/>
                    <a:pt x="1249" y="1"/>
                    <a:pt x="1072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9"/>
            <p:cNvSpPr/>
            <p:nvPr/>
          </p:nvSpPr>
          <p:spPr>
            <a:xfrm>
              <a:off x="3537850" y="1387725"/>
              <a:ext cx="35000" cy="121425"/>
            </a:xfrm>
            <a:custGeom>
              <a:avLst/>
              <a:gdLst/>
              <a:ahLst/>
              <a:cxnLst/>
              <a:rect l="l" t="t" r="r" b="b"/>
              <a:pathLst>
                <a:path w="1400" h="4857" extrusionOk="0">
                  <a:moveTo>
                    <a:pt x="1059" y="0"/>
                  </a:moveTo>
                  <a:cubicBezTo>
                    <a:pt x="915" y="0"/>
                    <a:pt x="763" y="83"/>
                    <a:pt x="717" y="265"/>
                  </a:cubicBezTo>
                  <a:cubicBezTo>
                    <a:pt x="567" y="1018"/>
                    <a:pt x="132" y="1654"/>
                    <a:pt x="81" y="2424"/>
                  </a:cubicBezTo>
                  <a:cubicBezTo>
                    <a:pt x="31" y="3093"/>
                    <a:pt x="500" y="3796"/>
                    <a:pt x="132" y="4433"/>
                  </a:cubicBezTo>
                  <a:cubicBezTo>
                    <a:pt x="0" y="4673"/>
                    <a:pt x="198" y="4857"/>
                    <a:pt x="407" y="4857"/>
                  </a:cubicBezTo>
                  <a:cubicBezTo>
                    <a:pt x="517" y="4857"/>
                    <a:pt x="631" y="4805"/>
                    <a:pt x="701" y="4684"/>
                  </a:cubicBezTo>
                  <a:cubicBezTo>
                    <a:pt x="1035" y="4081"/>
                    <a:pt x="851" y="3428"/>
                    <a:pt x="751" y="2809"/>
                  </a:cubicBezTo>
                  <a:cubicBezTo>
                    <a:pt x="583" y="1938"/>
                    <a:pt x="1169" y="1169"/>
                    <a:pt x="1353" y="332"/>
                  </a:cubicBezTo>
                  <a:cubicBezTo>
                    <a:pt x="1399" y="121"/>
                    <a:pt x="1234" y="0"/>
                    <a:pt x="1059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9"/>
            <p:cNvSpPr/>
            <p:nvPr/>
          </p:nvSpPr>
          <p:spPr>
            <a:xfrm>
              <a:off x="3519375" y="1495175"/>
              <a:ext cx="63200" cy="71575"/>
            </a:xfrm>
            <a:custGeom>
              <a:avLst/>
              <a:gdLst/>
              <a:ahLst/>
              <a:cxnLst/>
              <a:rect l="l" t="t" r="r" b="b"/>
              <a:pathLst>
                <a:path w="2528" h="2863" extrusionOk="0">
                  <a:moveTo>
                    <a:pt x="2410" y="1574"/>
                  </a:moveTo>
                  <a:cubicBezTo>
                    <a:pt x="2528" y="838"/>
                    <a:pt x="2109" y="168"/>
                    <a:pt x="1473" y="84"/>
                  </a:cubicBezTo>
                  <a:cubicBezTo>
                    <a:pt x="837" y="1"/>
                    <a:pt x="234" y="553"/>
                    <a:pt x="117" y="1289"/>
                  </a:cubicBezTo>
                  <a:cubicBezTo>
                    <a:pt x="0" y="2043"/>
                    <a:pt x="419" y="2696"/>
                    <a:pt x="1055" y="2779"/>
                  </a:cubicBezTo>
                  <a:cubicBezTo>
                    <a:pt x="1691" y="2863"/>
                    <a:pt x="2293" y="2311"/>
                    <a:pt x="2410" y="1574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9"/>
            <p:cNvSpPr/>
            <p:nvPr/>
          </p:nvSpPr>
          <p:spPr>
            <a:xfrm>
              <a:off x="3554100" y="2062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9"/>
            <p:cNvSpPr/>
            <p:nvPr/>
          </p:nvSpPr>
          <p:spPr>
            <a:xfrm>
              <a:off x="3509000" y="1384225"/>
              <a:ext cx="34950" cy="121475"/>
            </a:xfrm>
            <a:custGeom>
              <a:avLst/>
              <a:gdLst/>
              <a:ahLst/>
              <a:cxnLst/>
              <a:rect l="l" t="t" r="r" b="b"/>
              <a:pathLst>
                <a:path w="1398" h="4859" extrusionOk="0">
                  <a:moveTo>
                    <a:pt x="1057" y="1"/>
                  </a:moveTo>
                  <a:cubicBezTo>
                    <a:pt x="909" y="1"/>
                    <a:pt x="755" y="86"/>
                    <a:pt x="716" y="271"/>
                  </a:cubicBezTo>
                  <a:cubicBezTo>
                    <a:pt x="549" y="1007"/>
                    <a:pt x="131" y="1660"/>
                    <a:pt x="80" y="2430"/>
                  </a:cubicBezTo>
                  <a:cubicBezTo>
                    <a:pt x="30" y="3100"/>
                    <a:pt x="499" y="3803"/>
                    <a:pt x="131" y="4439"/>
                  </a:cubicBezTo>
                  <a:cubicBezTo>
                    <a:pt x="1" y="4676"/>
                    <a:pt x="199" y="4858"/>
                    <a:pt x="410" y="4858"/>
                  </a:cubicBezTo>
                  <a:cubicBezTo>
                    <a:pt x="526" y="4858"/>
                    <a:pt x="645" y="4803"/>
                    <a:pt x="716" y="4673"/>
                  </a:cubicBezTo>
                  <a:cubicBezTo>
                    <a:pt x="1051" y="4087"/>
                    <a:pt x="850" y="3434"/>
                    <a:pt x="750" y="2815"/>
                  </a:cubicBezTo>
                  <a:cubicBezTo>
                    <a:pt x="583" y="1945"/>
                    <a:pt x="1168" y="1175"/>
                    <a:pt x="1352" y="338"/>
                  </a:cubicBezTo>
                  <a:cubicBezTo>
                    <a:pt x="1398" y="120"/>
                    <a:pt x="1232" y="1"/>
                    <a:pt x="1057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9"/>
            <p:cNvSpPr/>
            <p:nvPr/>
          </p:nvSpPr>
          <p:spPr>
            <a:xfrm>
              <a:off x="3494375" y="1382500"/>
              <a:ext cx="34950" cy="121325"/>
            </a:xfrm>
            <a:custGeom>
              <a:avLst/>
              <a:gdLst/>
              <a:ahLst/>
              <a:cxnLst/>
              <a:rect l="l" t="t" r="r" b="b"/>
              <a:pathLst>
                <a:path w="1398" h="4853" extrusionOk="0">
                  <a:moveTo>
                    <a:pt x="1051" y="0"/>
                  </a:moveTo>
                  <a:cubicBezTo>
                    <a:pt x="904" y="0"/>
                    <a:pt x="753" y="82"/>
                    <a:pt x="716" y="256"/>
                  </a:cubicBezTo>
                  <a:cubicBezTo>
                    <a:pt x="548" y="1009"/>
                    <a:pt x="130" y="1662"/>
                    <a:pt x="80" y="2432"/>
                  </a:cubicBezTo>
                  <a:cubicBezTo>
                    <a:pt x="29" y="3102"/>
                    <a:pt x="498" y="3805"/>
                    <a:pt x="130" y="4441"/>
                  </a:cubicBezTo>
                  <a:cubicBezTo>
                    <a:pt x="0" y="4678"/>
                    <a:pt x="198" y="4853"/>
                    <a:pt x="408" y="4853"/>
                  </a:cubicBezTo>
                  <a:cubicBezTo>
                    <a:pt x="524" y="4853"/>
                    <a:pt x="644" y="4800"/>
                    <a:pt x="716" y="4675"/>
                  </a:cubicBezTo>
                  <a:cubicBezTo>
                    <a:pt x="1050" y="4089"/>
                    <a:pt x="866" y="3436"/>
                    <a:pt x="749" y="2817"/>
                  </a:cubicBezTo>
                  <a:cubicBezTo>
                    <a:pt x="582" y="1947"/>
                    <a:pt x="1168" y="1177"/>
                    <a:pt x="1352" y="340"/>
                  </a:cubicBezTo>
                  <a:cubicBezTo>
                    <a:pt x="1397" y="120"/>
                    <a:pt x="1228" y="0"/>
                    <a:pt x="1051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9"/>
            <p:cNvSpPr/>
            <p:nvPr/>
          </p:nvSpPr>
          <p:spPr>
            <a:xfrm>
              <a:off x="3476275" y="1490150"/>
              <a:ext cx="63200" cy="71175"/>
            </a:xfrm>
            <a:custGeom>
              <a:avLst/>
              <a:gdLst/>
              <a:ahLst/>
              <a:cxnLst/>
              <a:rect l="l" t="t" r="r" b="b"/>
              <a:pathLst>
                <a:path w="2528" h="2847" extrusionOk="0">
                  <a:moveTo>
                    <a:pt x="2410" y="1557"/>
                  </a:moveTo>
                  <a:cubicBezTo>
                    <a:pt x="2528" y="821"/>
                    <a:pt x="2109" y="151"/>
                    <a:pt x="1473" y="84"/>
                  </a:cubicBezTo>
                  <a:cubicBezTo>
                    <a:pt x="837" y="1"/>
                    <a:pt x="218" y="553"/>
                    <a:pt x="117" y="1290"/>
                  </a:cubicBezTo>
                  <a:cubicBezTo>
                    <a:pt x="0" y="2043"/>
                    <a:pt x="419" y="2696"/>
                    <a:pt x="1055" y="2779"/>
                  </a:cubicBezTo>
                  <a:cubicBezTo>
                    <a:pt x="1691" y="2846"/>
                    <a:pt x="2293" y="2311"/>
                    <a:pt x="2410" y="1557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9"/>
            <p:cNvSpPr/>
            <p:nvPr/>
          </p:nvSpPr>
          <p:spPr>
            <a:xfrm>
              <a:off x="3515175" y="2054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9"/>
            <p:cNvSpPr/>
            <p:nvPr/>
          </p:nvSpPr>
          <p:spPr>
            <a:xfrm>
              <a:off x="3465900" y="1379150"/>
              <a:ext cx="34125" cy="121350"/>
            </a:xfrm>
            <a:custGeom>
              <a:avLst/>
              <a:gdLst/>
              <a:ahLst/>
              <a:cxnLst/>
              <a:rect l="l" t="t" r="r" b="b"/>
              <a:pathLst>
                <a:path w="1365" h="4854" extrusionOk="0">
                  <a:moveTo>
                    <a:pt x="1018" y="0"/>
                  </a:moveTo>
                  <a:cubicBezTo>
                    <a:pt x="872" y="0"/>
                    <a:pt x="721" y="82"/>
                    <a:pt x="683" y="256"/>
                  </a:cubicBezTo>
                  <a:cubicBezTo>
                    <a:pt x="532" y="1009"/>
                    <a:pt x="114" y="1662"/>
                    <a:pt x="64" y="2432"/>
                  </a:cubicBezTo>
                  <a:cubicBezTo>
                    <a:pt x="13" y="3102"/>
                    <a:pt x="482" y="3805"/>
                    <a:pt x="131" y="4441"/>
                  </a:cubicBezTo>
                  <a:cubicBezTo>
                    <a:pt x="1" y="4678"/>
                    <a:pt x="192" y="4853"/>
                    <a:pt x="397" y="4853"/>
                  </a:cubicBezTo>
                  <a:cubicBezTo>
                    <a:pt x="510" y="4853"/>
                    <a:pt x="628" y="4800"/>
                    <a:pt x="700" y="4675"/>
                  </a:cubicBezTo>
                  <a:cubicBezTo>
                    <a:pt x="1034" y="4089"/>
                    <a:pt x="850" y="3436"/>
                    <a:pt x="733" y="2817"/>
                  </a:cubicBezTo>
                  <a:cubicBezTo>
                    <a:pt x="566" y="1947"/>
                    <a:pt x="1152" y="1177"/>
                    <a:pt x="1319" y="340"/>
                  </a:cubicBezTo>
                  <a:cubicBezTo>
                    <a:pt x="1365" y="120"/>
                    <a:pt x="1195" y="0"/>
                    <a:pt x="1018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9"/>
            <p:cNvSpPr/>
            <p:nvPr/>
          </p:nvSpPr>
          <p:spPr>
            <a:xfrm>
              <a:off x="3451275" y="1377550"/>
              <a:ext cx="34100" cy="121275"/>
            </a:xfrm>
            <a:custGeom>
              <a:avLst/>
              <a:gdLst/>
              <a:ahLst/>
              <a:cxnLst/>
              <a:rect l="l" t="t" r="r" b="b"/>
              <a:pathLst>
                <a:path w="1364" h="4851" extrusionOk="0">
                  <a:moveTo>
                    <a:pt x="1023" y="0"/>
                  </a:moveTo>
                  <a:cubicBezTo>
                    <a:pt x="875" y="0"/>
                    <a:pt x="720" y="86"/>
                    <a:pt x="682" y="270"/>
                  </a:cubicBezTo>
                  <a:cubicBezTo>
                    <a:pt x="531" y="1006"/>
                    <a:pt x="113" y="1659"/>
                    <a:pt x="63" y="2429"/>
                  </a:cubicBezTo>
                  <a:cubicBezTo>
                    <a:pt x="12" y="3099"/>
                    <a:pt x="498" y="3802"/>
                    <a:pt x="130" y="4438"/>
                  </a:cubicBezTo>
                  <a:cubicBezTo>
                    <a:pt x="0" y="4675"/>
                    <a:pt x="198" y="4850"/>
                    <a:pt x="404" y="4850"/>
                  </a:cubicBezTo>
                  <a:cubicBezTo>
                    <a:pt x="517" y="4850"/>
                    <a:pt x="633" y="4797"/>
                    <a:pt x="699" y="4672"/>
                  </a:cubicBezTo>
                  <a:cubicBezTo>
                    <a:pt x="1034" y="4086"/>
                    <a:pt x="849" y="3433"/>
                    <a:pt x="732" y="2814"/>
                  </a:cubicBezTo>
                  <a:cubicBezTo>
                    <a:pt x="565" y="1944"/>
                    <a:pt x="1151" y="1174"/>
                    <a:pt x="1318" y="337"/>
                  </a:cubicBezTo>
                  <a:cubicBezTo>
                    <a:pt x="1363" y="119"/>
                    <a:pt x="1198" y="0"/>
                    <a:pt x="1023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9"/>
            <p:cNvSpPr/>
            <p:nvPr/>
          </p:nvSpPr>
          <p:spPr>
            <a:xfrm>
              <a:off x="3433150" y="1485125"/>
              <a:ext cx="63225" cy="71175"/>
            </a:xfrm>
            <a:custGeom>
              <a:avLst/>
              <a:gdLst/>
              <a:ahLst/>
              <a:cxnLst/>
              <a:rect l="l" t="t" r="r" b="b"/>
              <a:pathLst>
                <a:path w="2529" h="2847" extrusionOk="0">
                  <a:moveTo>
                    <a:pt x="2411" y="1558"/>
                  </a:moveTo>
                  <a:cubicBezTo>
                    <a:pt x="2529" y="821"/>
                    <a:pt x="2110" y="152"/>
                    <a:pt x="1457" y="85"/>
                  </a:cubicBezTo>
                  <a:cubicBezTo>
                    <a:pt x="821" y="1"/>
                    <a:pt x="219" y="553"/>
                    <a:pt x="101" y="1307"/>
                  </a:cubicBezTo>
                  <a:cubicBezTo>
                    <a:pt x="1" y="2043"/>
                    <a:pt x="436" y="2713"/>
                    <a:pt x="1072" y="2780"/>
                  </a:cubicBezTo>
                  <a:cubicBezTo>
                    <a:pt x="1692" y="2846"/>
                    <a:pt x="2311" y="2311"/>
                    <a:pt x="2411" y="1558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9"/>
            <p:cNvSpPr/>
            <p:nvPr/>
          </p:nvSpPr>
          <p:spPr>
            <a:xfrm>
              <a:off x="3476275" y="2047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9"/>
            <p:cNvSpPr/>
            <p:nvPr/>
          </p:nvSpPr>
          <p:spPr>
            <a:xfrm>
              <a:off x="3422350" y="1374200"/>
              <a:ext cx="34150" cy="121575"/>
            </a:xfrm>
            <a:custGeom>
              <a:avLst/>
              <a:gdLst/>
              <a:ahLst/>
              <a:cxnLst/>
              <a:rect l="l" t="t" r="r" b="b"/>
              <a:pathLst>
                <a:path w="1366" h="4863" extrusionOk="0">
                  <a:moveTo>
                    <a:pt x="1025" y="0"/>
                  </a:moveTo>
                  <a:cubicBezTo>
                    <a:pt x="877" y="0"/>
                    <a:pt x="722" y="86"/>
                    <a:pt x="684" y="270"/>
                  </a:cubicBezTo>
                  <a:cubicBezTo>
                    <a:pt x="533" y="1023"/>
                    <a:pt x="115" y="1659"/>
                    <a:pt x="65" y="2429"/>
                  </a:cubicBezTo>
                  <a:cubicBezTo>
                    <a:pt x="15" y="3099"/>
                    <a:pt x="500" y="3802"/>
                    <a:pt x="132" y="4455"/>
                  </a:cubicBezTo>
                  <a:cubicBezTo>
                    <a:pt x="1" y="4684"/>
                    <a:pt x="204" y="4863"/>
                    <a:pt x="417" y="4863"/>
                  </a:cubicBezTo>
                  <a:cubicBezTo>
                    <a:pt x="531" y="4863"/>
                    <a:pt x="648" y="4812"/>
                    <a:pt x="718" y="4689"/>
                  </a:cubicBezTo>
                  <a:cubicBezTo>
                    <a:pt x="1036" y="4086"/>
                    <a:pt x="851" y="3434"/>
                    <a:pt x="734" y="2814"/>
                  </a:cubicBezTo>
                  <a:cubicBezTo>
                    <a:pt x="567" y="1944"/>
                    <a:pt x="1136" y="1174"/>
                    <a:pt x="1320" y="337"/>
                  </a:cubicBezTo>
                  <a:cubicBezTo>
                    <a:pt x="1365" y="119"/>
                    <a:pt x="1200" y="0"/>
                    <a:pt x="1025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9"/>
            <p:cNvSpPr/>
            <p:nvPr/>
          </p:nvSpPr>
          <p:spPr>
            <a:xfrm>
              <a:off x="3407750" y="1372525"/>
              <a:ext cx="33675" cy="121675"/>
            </a:xfrm>
            <a:custGeom>
              <a:avLst/>
              <a:gdLst/>
              <a:ahLst/>
              <a:cxnLst/>
              <a:rect l="l" t="t" r="r" b="b"/>
              <a:pathLst>
                <a:path w="1347" h="4867" extrusionOk="0">
                  <a:moveTo>
                    <a:pt x="1016" y="0"/>
                  </a:moveTo>
                  <a:cubicBezTo>
                    <a:pt x="872" y="0"/>
                    <a:pt x="721" y="86"/>
                    <a:pt x="682" y="270"/>
                  </a:cubicBezTo>
                  <a:cubicBezTo>
                    <a:pt x="515" y="1023"/>
                    <a:pt x="113" y="1659"/>
                    <a:pt x="63" y="2446"/>
                  </a:cubicBezTo>
                  <a:cubicBezTo>
                    <a:pt x="13" y="3116"/>
                    <a:pt x="498" y="3802"/>
                    <a:pt x="130" y="4455"/>
                  </a:cubicBezTo>
                  <a:cubicBezTo>
                    <a:pt x="0" y="4692"/>
                    <a:pt x="198" y="4867"/>
                    <a:pt x="408" y="4867"/>
                  </a:cubicBezTo>
                  <a:cubicBezTo>
                    <a:pt x="524" y="4867"/>
                    <a:pt x="644" y="4814"/>
                    <a:pt x="716" y="4689"/>
                  </a:cubicBezTo>
                  <a:cubicBezTo>
                    <a:pt x="1050" y="4086"/>
                    <a:pt x="850" y="3434"/>
                    <a:pt x="732" y="2814"/>
                  </a:cubicBezTo>
                  <a:cubicBezTo>
                    <a:pt x="565" y="1944"/>
                    <a:pt x="1134" y="1174"/>
                    <a:pt x="1302" y="337"/>
                  </a:cubicBezTo>
                  <a:cubicBezTo>
                    <a:pt x="1347" y="120"/>
                    <a:pt x="1186" y="0"/>
                    <a:pt x="1016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9"/>
            <p:cNvSpPr/>
            <p:nvPr/>
          </p:nvSpPr>
          <p:spPr>
            <a:xfrm>
              <a:off x="3390050" y="1480525"/>
              <a:ext cx="63225" cy="71175"/>
            </a:xfrm>
            <a:custGeom>
              <a:avLst/>
              <a:gdLst/>
              <a:ahLst/>
              <a:cxnLst/>
              <a:rect l="l" t="t" r="r" b="b"/>
              <a:pathLst>
                <a:path w="2529" h="2847" extrusionOk="0">
                  <a:moveTo>
                    <a:pt x="2411" y="1541"/>
                  </a:moveTo>
                  <a:cubicBezTo>
                    <a:pt x="2528" y="804"/>
                    <a:pt x="2093" y="135"/>
                    <a:pt x="1457" y="68"/>
                  </a:cubicBezTo>
                  <a:cubicBezTo>
                    <a:pt x="804" y="1"/>
                    <a:pt x="202" y="553"/>
                    <a:pt x="101" y="1290"/>
                  </a:cubicBezTo>
                  <a:cubicBezTo>
                    <a:pt x="1" y="2043"/>
                    <a:pt x="436" y="2696"/>
                    <a:pt x="1072" y="2763"/>
                  </a:cubicBezTo>
                  <a:cubicBezTo>
                    <a:pt x="1708" y="2846"/>
                    <a:pt x="2311" y="2294"/>
                    <a:pt x="2411" y="1541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9"/>
            <p:cNvSpPr/>
            <p:nvPr/>
          </p:nvSpPr>
          <p:spPr>
            <a:xfrm>
              <a:off x="3436925" y="204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9"/>
            <p:cNvSpPr/>
            <p:nvPr/>
          </p:nvSpPr>
          <p:spPr>
            <a:xfrm>
              <a:off x="3378875" y="1369575"/>
              <a:ext cx="33675" cy="121500"/>
            </a:xfrm>
            <a:custGeom>
              <a:avLst/>
              <a:gdLst/>
              <a:ahLst/>
              <a:cxnLst/>
              <a:rect l="l" t="t" r="r" b="b"/>
              <a:pathLst>
                <a:path w="1347" h="4860" extrusionOk="0">
                  <a:moveTo>
                    <a:pt x="1007" y="1"/>
                  </a:moveTo>
                  <a:cubicBezTo>
                    <a:pt x="858" y="1"/>
                    <a:pt x="704" y="87"/>
                    <a:pt x="666" y="271"/>
                  </a:cubicBezTo>
                  <a:cubicBezTo>
                    <a:pt x="515" y="1024"/>
                    <a:pt x="96" y="1660"/>
                    <a:pt x="46" y="2430"/>
                  </a:cubicBezTo>
                  <a:cubicBezTo>
                    <a:pt x="13" y="3100"/>
                    <a:pt x="498" y="3803"/>
                    <a:pt x="130" y="4456"/>
                  </a:cubicBezTo>
                  <a:cubicBezTo>
                    <a:pt x="1" y="4682"/>
                    <a:pt x="197" y="4859"/>
                    <a:pt x="407" y="4859"/>
                  </a:cubicBezTo>
                  <a:cubicBezTo>
                    <a:pt x="523" y="4859"/>
                    <a:pt x="644" y="4805"/>
                    <a:pt x="716" y="4673"/>
                  </a:cubicBezTo>
                  <a:cubicBezTo>
                    <a:pt x="1051" y="4087"/>
                    <a:pt x="850" y="3434"/>
                    <a:pt x="732" y="2815"/>
                  </a:cubicBezTo>
                  <a:cubicBezTo>
                    <a:pt x="565" y="1945"/>
                    <a:pt x="1134" y="1175"/>
                    <a:pt x="1302" y="338"/>
                  </a:cubicBezTo>
                  <a:cubicBezTo>
                    <a:pt x="1347" y="120"/>
                    <a:pt x="1181" y="1"/>
                    <a:pt x="1007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9"/>
            <p:cNvSpPr/>
            <p:nvPr/>
          </p:nvSpPr>
          <p:spPr>
            <a:xfrm>
              <a:off x="3364525" y="1367925"/>
              <a:ext cx="33150" cy="121675"/>
            </a:xfrm>
            <a:custGeom>
              <a:avLst/>
              <a:gdLst/>
              <a:ahLst/>
              <a:cxnLst/>
              <a:rect l="l" t="t" r="r" b="b"/>
              <a:pathLst>
                <a:path w="1326" h="4867" extrusionOk="0">
                  <a:moveTo>
                    <a:pt x="989" y="0"/>
                  </a:moveTo>
                  <a:cubicBezTo>
                    <a:pt x="843" y="0"/>
                    <a:pt x="692" y="86"/>
                    <a:pt x="654" y="270"/>
                  </a:cubicBezTo>
                  <a:cubicBezTo>
                    <a:pt x="503" y="1023"/>
                    <a:pt x="85" y="1676"/>
                    <a:pt x="34" y="2446"/>
                  </a:cubicBezTo>
                  <a:cubicBezTo>
                    <a:pt x="1" y="3115"/>
                    <a:pt x="486" y="3802"/>
                    <a:pt x="135" y="4455"/>
                  </a:cubicBezTo>
                  <a:cubicBezTo>
                    <a:pt x="5" y="4692"/>
                    <a:pt x="196" y="4867"/>
                    <a:pt x="401" y="4867"/>
                  </a:cubicBezTo>
                  <a:cubicBezTo>
                    <a:pt x="515" y="4867"/>
                    <a:pt x="633" y="4814"/>
                    <a:pt x="704" y="4689"/>
                  </a:cubicBezTo>
                  <a:cubicBezTo>
                    <a:pt x="1039" y="4086"/>
                    <a:pt x="838" y="3434"/>
                    <a:pt x="721" y="2814"/>
                  </a:cubicBezTo>
                  <a:cubicBezTo>
                    <a:pt x="553" y="1944"/>
                    <a:pt x="1106" y="1174"/>
                    <a:pt x="1290" y="337"/>
                  </a:cubicBezTo>
                  <a:cubicBezTo>
                    <a:pt x="1326" y="119"/>
                    <a:pt x="1161" y="0"/>
                    <a:pt x="989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9"/>
            <p:cNvSpPr/>
            <p:nvPr/>
          </p:nvSpPr>
          <p:spPr>
            <a:xfrm>
              <a:off x="3346550" y="1475925"/>
              <a:ext cx="63200" cy="70750"/>
            </a:xfrm>
            <a:custGeom>
              <a:avLst/>
              <a:gdLst/>
              <a:ahLst/>
              <a:cxnLst/>
              <a:rect l="l" t="t" r="r" b="b"/>
              <a:pathLst>
                <a:path w="2528" h="2830" extrusionOk="0">
                  <a:moveTo>
                    <a:pt x="2427" y="1541"/>
                  </a:moveTo>
                  <a:cubicBezTo>
                    <a:pt x="2528" y="787"/>
                    <a:pt x="2092" y="135"/>
                    <a:pt x="1456" y="68"/>
                  </a:cubicBezTo>
                  <a:cubicBezTo>
                    <a:pt x="820" y="1"/>
                    <a:pt x="218" y="553"/>
                    <a:pt x="101" y="1306"/>
                  </a:cubicBezTo>
                  <a:cubicBezTo>
                    <a:pt x="0" y="2043"/>
                    <a:pt x="435" y="2712"/>
                    <a:pt x="1088" y="2763"/>
                  </a:cubicBezTo>
                  <a:cubicBezTo>
                    <a:pt x="1724" y="2829"/>
                    <a:pt x="2310" y="2294"/>
                    <a:pt x="2427" y="1541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9"/>
            <p:cNvSpPr/>
            <p:nvPr/>
          </p:nvSpPr>
          <p:spPr>
            <a:xfrm>
              <a:off x="3398000" y="2032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9"/>
            <p:cNvSpPr/>
            <p:nvPr/>
          </p:nvSpPr>
          <p:spPr>
            <a:xfrm>
              <a:off x="3335625" y="1364975"/>
              <a:ext cx="33000" cy="121700"/>
            </a:xfrm>
            <a:custGeom>
              <a:avLst/>
              <a:gdLst/>
              <a:ahLst/>
              <a:cxnLst/>
              <a:rect l="l" t="t" r="r" b="b"/>
              <a:pathLst>
                <a:path w="1320" h="4868" extrusionOk="0">
                  <a:moveTo>
                    <a:pt x="979" y="1"/>
                  </a:moveTo>
                  <a:cubicBezTo>
                    <a:pt x="831" y="1"/>
                    <a:pt x="676" y="87"/>
                    <a:pt x="638" y="271"/>
                  </a:cubicBezTo>
                  <a:cubicBezTo>
                    <a:pt x="487" y="1024"/>
                    <a:pt x="86" y="1677"/>
                    <a:pt x="35" y="2447"/>
                  </a:cubicBezTo>
                  <a:cubicBezTo>
                    <a:pt x="2" y="3116"/>
                    <a:pt x="487" y="3803"/>
                    <a:pt x="119" y="4455"/>
                  </a:cubicBezTo>
                  <a:cubicBezTo>
                    <a:pt x="0" y="4693"/>
                    <a:pt x="202" y="4868"/>
                    <a:pt x="409" y="4868"/>
                  </a:cubicBezTo>
                  <a:cubicBezTo>
                    <a:pt x="523" y="4868"/>
                    <a:pt x="640" y="4815"/>
                    <a:pt x="705" y="4690"/>
                  </a:cubicBezTo>
                  <a:cubicBezTo>
                    <a:pt x="1040" y="4087"/>
                    <a:pt x="839" y="3434"/>
                    <a:pt x="705" y="2815"/>
                  </a:cubicBezTo>
                  <a:cubicBezTo>
                    <a:pt x="538" y="1945"/>
                    <a:pt x="1107" y="1175"/>
                    <a:pt x="1274" y="338"/>
                  </a:cubicBezTo>
                  <a:cubicBezTo>
                    <a:pt x="1319" y="120"/>
                    <a:pt x="1154" y="1"/>
                    <a:pt x="979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9"/>
            <p:cNvSpPr/>
            <p:nvPr/>
          </p:nvSpPr>
          <p:spPr>
            <a:xfrm>
              <a:off x="3321025" y="1363475"/>
              <a:ext cx="32725" cy="121725"/>
            </a:xfrm>
            <a:custGeom>
              <a:avLst/>
              <a:gdLst/>
              <a:ahLst/>
              <a:cxnLst/>
              <a:rect l="l" t="t" r="r" b="b"/>
              <a:pathLst>
                <a:path w="1309" h="4869" extrusionOk="0">
                  <a:moveTo>
                    <a:pt x="975" y="1"/>
                  </a:moveTo>
                  <a:cubicBezTo>
                    <a:pt x="828" y="1"/>
                    <a:pt x="675" y="86"/>
                    <a:pt x="636" y="264"/>
                  </a:cubicBezTo>
                  <a:cubicBezTo>
                    <a:pt x="485" y="1017"/>
                    <a:pt x="67" y="1670"/>
                    <a:pt x="34" y="2440"/>
                  </a:cubicBezTo>
                  <a:cubicBezTo>
                    <a:pt x="0" y="3109"/>
                    <a:pt x="485" y="3812"/>
                    <a:pt x="134" y="4465"/>
                  </a:cubicBezTo>
                  <a:cubicBezTo>
                    <a:pt x="5" y="4691"/>
                    <a:pt x="201" y="4869"/>
                    <a:pt x="407" y="4869"/>
                  </a:cubicBezTo>
                  <a:cubicBezTo>
                    <a:pt x="521" y="4869"/>
                    <a:pt x="637" y="4814"/>
                    <a:pt x="703" y="4683"/>
                  </a:cubicBezTo>
                  <a:cubicBezTo>
                    <a:pt x="1038" y="4080"/>
                    <a:pt x="837" y="3444"/>
                    <a:pt x="703" y="2825"/>
                  </a:cubicBezTo>
                  <a:cubicBezTo>
                    <a:pt x="536" y="1954"/>
                    <a:pt x="1105" y="1168"/>
                    <a:pt x="1272" y="331"/>
                  </a:cubicBezTo>
                  <a:cubicBezTo>
                    <a:pt x="1308" y="115"/>
                    <a:pt x="1146" y="1"/>
                    <a:pt x="975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9"/>
            <p:cNvSpPr/>
            <p:nvPr/>
          </p:nvSpPr>
          <p:spPr>
            <a:xfrm>
              <a:off x="3303450" y="1471750"/>
              <a:ext cx="62775" cy="70750"/>
            </a:xfrm>
            <a:custGeom>
              <a:avLst/>
              <a:gdLst/>
              <a:ahLst/>
              <a:cxnLst/>
              <a:rect l="l" t="t" r="r" b="b"/>
              <a:pathLst>
                <a:path w="2511" h="2830" extrusionOk="0">
                  <a:moveTo>
                    <a:pt x="2410" y="1523"/>
                  </a:moveTo>
                  <a:cubicBezTo>
                    <a:pt x="2511" y="787"/>
                    <a:pt x="2076" y="117"/>
                    <a:pt x="1440" y="50"/>
                  </a:cubicBezTo>
                  <a:cubicBezTo>
                    <a:pt x="804" y="0"/>
                    <a:pt x="201" y="553"/>
                    <a:pt x="100" y="1289"/>
                  </a:cubicBezTo>
                  <a:cubicBezTo>
                    <a:pt x="0" y="2042"/>
                    <a:pt x="435" y="2695"/>
                    <a:pt x="1071" y="2762"/>
                  </a:cubicBezTo>
                  <a:cubicBezTo>
                    <a:pt x="1707" y="2829"/>
                    <a:pt x="2310" y="2277"/>
                    <a:pt x="2410" y="1523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9"/>
            <p:cNvSpPr/>
            <p:nvPr/>
          </p:nvSpPr>
          <p:spPr>
            <a:xfrm>
              <a:off x="3359100" y="2025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9"/>
            <p:cNvSpPr/>
            <p:nvPr/>
          </p:nvSpPr>
          <p:spPr>
            <a:xfrm>
              <a:off x="3292150" y="1360625"/>
              <a:ext cx="32500" cy="121750"/>
            </a:xfrm>
            <a:custGeom>
              <a:avLst/>
              <a:gdLst/>
              <a:ahLst/>
              <a:cxnLst/>
              <a:rect l="l" t="t" r="r" b="b"/>
              <a:pathLst>
                <a:path w="1300" h="4870" extrusionOk="0">
                  <a:moveTo>
                    <a:pt x="970" y="0"/>
                  </a:moveTo>
                  <a:cubicBezTo>
                    <a:pt x="819" y="0"/>
                    <a:pt x="659" y="89"/>
                    <a:pt x="619" y="277"/>
                  </a:cubicBezTo>
                  <a:cubicBezTo>
                    <a:pt x="469" y="1031"/>
                    <a:pt x="67" y="1667"/>
                    <a:pt x="34" y="2453"/>
                  </a:cubicBezTo>
                  <a:cubicBezTo>
                    <a:pt x="0" y="3123"/>
                    <a:pt x="486" y="3809"/>
                    <a:pt x="134" y="4462"/>
                  </a:cubicBezTo>
                  <a:cubicBezTo>
                    <a:pt x="6" y="4696"/>
                    <a:pt x="197" y="4870"/>
                    <a:pt x="400" y="4870"/>
                  </a:cubicBezTo>
                  <a:cubicBezTo>
                    <a:pt x="516" y="4870"/>
                    <a:pt x="636" y="4813"/>
                    <a:pt x="703" y="4680"/>
                  </a:cubicBezTo>
                  <a:cubicBezTo>
                    <a:pt x="1038" y="4094"/>
                    <a:pt x="837" y="3441"/>
                    <a:pt x="703" y="2822"/>
                  </a:cubicBezTo>
                  <a:cubicBezTo>
                    <a:pt x="519" y="1951"/>
                    <a:pt x="1088" y="1165"/>
                    <a:pt x="1256" y="328"/>
                  </a:cubicBezTo>
                  <a:cubicBezTo>
                    <a:pt x="1300" y="114"/>
                    <a:pt x="1141" y="0"/>
                    <a:pt x="970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9"/>
            <p:cNvSpPr/>
            <p:nvPr/>
          </p:nvSpPr>
          <p:spPr>
            <a:xfrm>
              <a:off x="3277500" y="1359300"/>
              <a:ext cx="32300" cy="121725"/>
            </a:xfrm>
            <a:custGeom>
              <a:avLst/>
              <a:gdLst/>
              <a:ahLst/>
              <a:cxnLst/>
              <a:rect l="l" t="t" r="r" b="b"/>
              <a:pathLst>
                <a:path w="1292" h="4869" extrusionOk="0">
                  <a:moveTo>
                    <a:pt x="952" y="0"/>
                  </a:moveTo>
                  <a:cubicBezTo>
                    <a:pt x="804" y="0"/>
                    <a:pt x="651" y="85"/>
                    <a:pt x="620" y="263"/>
                  </a:cubicBezTo>
                  <a:cubicBezTo>
                    <a:pt x="469" y="1017"/>
                    <a:pt x="67" y="1669"/>
                    <a:pt x="17" y="2439"/>
                  </a:cubicBezTo>
                  <a:cubicBezTo>
                    <a:pt x="0" y="3109"/>
                    <a:pt x="486" y="3812"/>
                    <a:pt x="134" y="4465"/>
                  </a:cubicBezTo>
                  <a:cubicBezTo>
                    <a:pt x="5" y="4691"/>
                    <a:pt x="201" y="4868"/>
                    <a:pt x="407" y="4868"/>
                  </a:cubicBezTo>
                  <a:cubicBezTo>
                    <a:pt x="521" y="4868"/>
                    <a:pt x="638" y="4814"/>
                    <a:pt x="703" y="4682"/>
                  </a:cubicBezTo>
                  <a:cubicBezTo>
                    <a:pt x="1038" y="4080"/>
                    <a:pt x="837" y="3427"/>
                    <a:pt x="703" y="2824"/>
                  </a:cubicBezTo>
                  <a:cubicBezTo>
                    <a:pt x="519" y="1954"/>
                    <a:pt x="1088" y="1167"/>
                    <a:pt x="1256" y="330"/>
                  </a:cubicBezTo>
                  <a:cubicBezTo>
                    <a:pt x="1292" y="115"/>
                    <a:pt x="1125" y="0"/>
                    <a:pt x="952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9"/>
            <p:cNvSpPr/>
            <p:nvPr/>
          </p:nvSpPr>
          <p:spPr>
            <a:xfrm>
              <a:off x="3259925" y="1467550"/>
              <a:ext cx="63200" cy="70750"/>
            </a:xfrm>
            <a:custGeom>
              <a:avLst/>
              <a:gdLst/>
              <a:ahLst/>
              <a:cxnLst/>
              <a:rect l="l" t="t" r="r" b="b"/>
              <a:pathLst>
                <a:path w="2528" h="2830" extrusionOk="0">
                  <a:moveTo>
                    <a:pt x="2427" y="1524"/>
                  </a:moveTo>
                  <a:cubicBezTo>
                    <a:pt x="2528" y="771"/>
                    <a:pt x="2076" y="118"/>
                    <a:pt x="1440" y="51"/>
                  </a:cubicBezTo>
                  <a:cubicBezTo>
                    <a:pt x="804" y="1"/>
                    <a:pt x="201" y="553"/>
                    <a:pt x="101" y="1306"/>
                  </a:cubicBezTo>
                  <a:cubicBezTo>
                    <a:pt x="0" y="2043"/>
                    <a:pt x="452" y="2696"/>
                    <a:pt x="1088" y="2763"/>
                  </a:cubicBezTo>
                  <a:cubicBezTo>
                    <a:pt x="1724" y="2830"/>
                    <a:pt x="2327" y="2261"/>
                    <a:pt x="2427" y="1524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9"/>
            <p:cNvSpPr/>
            <p:nvPr/>
          </p:nvSpPr>
          <p:spPr>
            <a:xfrm>
              <a:off x="3319750" y="2018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9"/>
            <p:cNvSpPr/>
            <p:nvPr/>
          </p:nvSpPr>
          <p:spPr>
            <a:xfrm>
              <a:off x="3248200" y="1356425"/>
              <a:ext cx="32300" cy="121875"/>
            </a:xfrm>
            <a:custGeom>
              <a:avLst/>
              <a:gdLst/>
              <a:ahLst/>
              <a:cxnLst/>
              <a:rect l="l" t="t" r="r" b="b"/>
              <a:pathLst>
                <a:path w="1292" h="4875" extrusionOk="0">
                  <a:moveTo>
                    <a:pt x="958" y="1"/>
                  </a:moveTo>
                  <a:cubicBezTo>
                    <a:pt x="808" y="1"/>
                    <a:pt x="651" y="90"/>
                    <a:pt x="620" y="278"/>
                  </a:cubicBezTo>
                  <a:cubicBezTo>
                    <a:pt x="469" y="1031"/>
                    <a:pt x="68" y="1684"/>
                    <a:pt x="34" y="2454"/>
                  </a:cubicBezTo>
                  <a:cubicBezTo>
                    <a:pt x="1" y="3124"/>
                    <a:pt x="486" y="3827"/>
                    <a:pt x="134" y="4463"/>
                  </a:cubicBezTo>
                  <a:cubicBezTo>
                    <a:pt x="16" y="4700"/>
                    <a:pt x="217" y="4875"/>
                    <a:pt x="425" y="4875"/>
                  </a:cubicBezTo>
                  <a:cubicBezTo>
                    <a:pt x="539" y="4875"/>
                    <a:pt x="655" y="4822"/>
                    <a:pt x="720" y="4697"/>
                  </a:cubicBezTo>
                  <a:cubicBezTo>
                    <a:pt x="1055" y="4094"/>
                    <a:pt x="838" y="3442"/>
                    <a:pt x="720" y="2822"/>
                  </a:cubicBezTo>
                  <a:cubicBezTo>
                    <a:pt x="536" y="1952"/>
                    <a:pt x="1089" y="1182"/>
                    <a:pt x="1256" y="328"/>
                  </a:cubicBezTo>
                  <a:cubicBezTo>
                    <a:pt x="1292" y="115"/>
                    <a:pt x="1129" y="1"/>
                    <a:pt x="958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9"/>
            <p:cNvSpPr/>
            <p:nvPr/>
          </p:nvSpPr>
          <p:spPr>
            <a:xfrm>
              <a:off x="3233550" y="1355175"/>
              <a:ext cx="32100" cy="121875"/>
            </a:xfrm>
            <a:custGeom>
              <a:avLst/>
              <a:gdLst/>
              <a:ahLst/>
              <a:cxnLst/>
              <a:rect l="l" t="t" r="r" b="b"/>
              <a:pathLst>
                <a:path w="1284" h="4875" extrusionOk="0">
                  <a:moveTo>
                    <a:pt x="957" y="0"/>
                  </a:moveTo>
                  <a:cubicBezTo>
                    <a:pt x="808" y="0"/>
                    <a:pt x="651" y="89"/>
                    <a:pt x="620" y="278"/>
                  </a:cubicBezTo>
                  <a:cubicBezTo>
                    <a:pt x="469" y="1031"/>
                    <a:pt x="68" y="1684"/>
                    <a:pt x="34" y="2454"/>
                  </a:cubicBezTo>
                  <a:cubicBezTo>
                    <a:pt x="1" y="3123"/>
                    <a:pt x="486" y="3810"/>
                    <a:pt x="135" y="4462"/>
                  </a:cubicBezTo>
                  <a:cubicBezTo>
                    <a:pt x="16" y="4700"/>
                    <a:pt x="217" y="4875"/>
                    <a:pt x="425" y="4875"/>
                  </a:cubicBezTo>
                  <a:cubicBezTo>
                    <a:pt x="539" y="4875"/>
                    <a:pt x="655" y="4822"/>
                    <a:pt x="720" y="4697"/>
                  </a:cubicBezTo>
                  <a:cubicBezTo>
                    <a:pt x="1055" y="4094"/>
                    <a:pt x="838" y="3441"/>
                    <a:pt x="704" y="2822"/>
                  </a:cubicBezTo>
                  <a:cubicBezTo>
                    <a:pt x="536" y="1952"/>
                    <a:pt x="1089" y="1165"/>
                    <a:pt x="1239" y="328"/>
                  </a:cubicBezTo>
                  <a:cubicBezTo>
                    <a:pt x="1284" y="115"/>
                    <a:pt x="1125" y="0"/>
                    <a:pt x="957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9"/>
            <p:cNvSpPr/>
            <p:nvPr/>
          </p:nvSpPr>
          <p:spPr>
            <a:xfrm>
              <a:off x="3216825" y="1463375"/>
              <a:ext cx="62775" cy="70750"/>
            </a:xfrm>
            <a:custGeom>
              <a:avLst/>
              <a:gdLst/>
              <a:ahLst/>
              <a:cxnLst/>
              <a:rect l="l" t="t" r="r" b="b"/>
              <a:pathLst>
                <a:path w="2511" h="2830" extrusionOk="0">
                  <a:moveTo>
                    <a:pt x="2411" y="1524"/>
                  </a:moveTo>
                  <a:cubicBezTo>
                    <a:pt x="2511" y="770"/>
                    <a:pt x="2059" y="118"/>
                    <a:pt x="1423" y="67"/>
                  </a:cubicBezTo>
                  <a:cubicBezTo>
                    <a:pt x="770" y="0"/>
                    <a:pt x="184" y="570"/>
                    <a:pt x="84" y="1306"/>
                  </a:cubicBezTo>
                  <a:cubicBezTo>
                    <a:pt x="0" y="2059"/>
                    <a:pt x="435" y="2712"/>
                    <a:pt x="1088" y="2762"/>
                  </a:cubicBezTo>
                  <a:cubicBezTo>
                    <a:pt x="1724" y="2829"/>
                    <a:pt x="2310" y="2277"/>
                    <a:pt x="2411" y="1524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9"/>
            <p:cNvSpPr/>
            <p:nvPr/>
          </p:nvSpPr>
          <p:spPr>
            <a:xfrm>
              <a:off x="3280850" y="2011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9"/>
            <p:cNvSpPr/>
            <p:nvPr/>
          </p:nvSpPr>
          <p:spPr>
            <a:xfrm>
              <a:off x="3204675" y="1352650"/>
              <a:ext cx="31700" cy="121775"/>
            </a:xfrm>
            <a:custGeom>
              <a:avLst/>
              <a:gdLst/>
              <a:ahLst/>
              <a:cxnLst/>
              <a:rect l="l" t="t" r="r" b="b"/>
              <a:pathLst>
                <a:path w="1268" h="4871" extrusionOk="0">
                  <a:moveTo>
                    <a:pt x="940" y="1"/>
                  </a:moveTo>
                  <a:cubicBezTo>
                    <a:pt x="791" y="1"/>
                    <a:pt x="635" y="90"/>
                    <a:pt x="603" y="278"/>
                  </a:cubicBezTo>
                  <a:cubicBezTo>
                    <a:pt x="453" y="1032"/>
                    <a:pt x="51" y="1684"/>
                    <a:pt x="18" y="2454"/>
                  </a:cubicBezTo>
                  <a:cubicBezTo>
                    <a:pt x="1" y="3124"/>
                    <a:pt x="486" y="3810"/>
                    <a:pt x="135" y="4463"/>
                  </a:cubicBezTo>
                  <a:cubicBezTo>
                    <a:pt x="17" y="4697"/>
                    <a:pt x="212" y="4871"/>
                    <a:pt x="417" y="4871"/>
                  </a:cubicBezTo>
                  <a:cubicBezTo>
                    <a:pt x="534" y="4871"/>
                    <a:pt x="654" y="4814"/>
                    <a:pt x="721" y="4681"/>
                  </a:cubicBezTo>
                  <a:cubicBezTo>
                    <a:pt x="1039" y="4078"/>
                    <a:pt x="838" y="3442"/>
                    <a:pt x="704" y="2823"/>
                  </a:cubicBezTo>
                  <a:cubicBezTo>
                    <a:pt x="520" y="1952"/>
                    <a:pt x="1072" y="1165"/>
                    <a:pt x="1223" y="329"/>
                  </a:cubicBezTo>
                  <a:cubicBezTo>
                    <a:pt x="1267" y="115"/>
                    <a:pt x="1109" y="1"/>
                    <a:pt x="94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3189625" y="1351400"/>
              <a:ext cx="32100" cy="121775"/>
            </a:xfrm>
            <a:custGeom>
              <a:avLst/>
              <a:gdLst/>
              <a:ahLst/>
              <a:cxnLst/>
              <a:rect l="l" t="t" r="r" b="b"/>
              <a:pathLst>
                <a:path w="1284" h="4871" extrusionOk="0">
                  <a:moveTo>
                    <a:pt x="954" y="1"/>
                  </a:moveTo>
                  <a:cubicBezTo>
                    <a:pt x="803" y="1"/>
                    <a:pt x="642" y="90"/>
                    <a:pt x="603" y="278"/>
                  </a:cubicBezTo>
                  <a:cubicBezTo>
                    <a:pt x="469" y="1031"/>
                    <a:pt x="67" y="1684"/>
                    <a:pt x="34" y="2454"/>
                  </a:cubicBezTo>
                  <a:cubicBezTo>
                    <a:pt x="0" y="3124"/>
                    <a:pt x="502" y="3810"/>
                    <a:pt x="151" y="4463"/>
                  </a:cubicBezTo>
                  <a:cubicBezTo>
                    <a:pt x="34" y="4697"/>
                    <a:pt x="229" y="4871"/>
                    <a:pt x="433" y="4871"/>
                  </a:cubicBezTo>
                  <a:cubicBezTo>
                    <a:pt x="550" y="4871"/>
                    <a:pt x="670" y="4814"/>
                    <a:pt x="737" y="4680"/>
                  </a:cubicBezTo>
                  <a:cubicBezTo>
                    <a:pt x="1055" y="4078"/>
                    <a:pt x="854" y="3442"/>
                    <a:pt x="720" y="2822"/>
                  </a:cubicBezTo>
                  <a:cubicBezTo>
                    <a:pt x="536" y="1952"/>
                    <a:pt x="1088" y="1165"/>
                    <a:pt x="1239" y="328"/>
                  </a:cubicBezTo>
                  <a:cubicBezTo>
                    <a:pt x="1283" y="115"/>
                    <a:pt x="1125" y="1"/>
                    <a:pt x="954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3173300" y="1459600"/>
              <a:ext cx="62800" cy="70750"/>
            </a:xfrm>
            <a:custGeom>
              <a:avLst/>
              <a:gdLst/>
              <a:ahLst/>
              <a:cxnLst/>
              <a:rect l="l" t="t" r="r" b="b"/>
              <a:pathLst>
                <a:path w="2512" h="2830" extrusionOk="0">
                  <a:moveTo>
                    <a:pt x="2411" y="1507"/>
                  </a:moveTo>
                  <a:cubicBezTo>
                    <a:pt x="2511" y="771"/>
                    <a:pt x="2059" y="118"/>
                    <a:pt x="1423" y="68"/>
                  </a:cubicBezTo>
                  <a:cubicBezTo>
                    <a:pt x="770" y="1"/>
                    <a:pt x="168" y="570"/>
                    <a:pt x="84" y="1323"/>
                  </a:cubicBezTo>
                  <a:cubicBezTo>
                    <a:pt x="0" y="2060"/>
                    <a:pt x="452" y="2712"/>
                    <a:pt x="1088" y="2763"/>
                  </a:cubicBezTo>
                  <a:cubicBezTo>
                    <a:pt x="1724" y="2830"/>
                    <a:pt x="2327" y="2261"/>
                    <a:pt x="2411" y="1507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3241925" y="2003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3160750" y="1348900"/>
              <a:ext cx="31450" cy="121900"/>
            </a:xfrm>
            <a:custGeom>
              <a:avLst/>
              <a:gdLst/>
              <a:ahLst/>
              <a:cxnLst/>
              <a:rect l="l" t="t" r="r" b="b"/>
              <a:pathLst>
                <a:path w="1258" h="4876" extrusionOk="0">
                  <a:moveTo>
                    <a:pt x="924" y="0"/>
                  </a:moveTo>
                  <a:cubicBezTo>
                    <a:pt x="774" y="0"/>
                    <a:pt x="617" y="89"/>
                    <a:pt x="586" y="278"/>
                  </a:cubicBezTo>
                  <a:cubicBezTo>
                    <a:pt x="452" y="1031"/>
                    <a:pt x="50" y="1684"/>
                    <a:pt x="17" y="2454"/>
                  </a:cubicBezTo>
                  <a:cubicBezTo>
                    <a:pt x="0" y="3123"/>
                    <a:pt x="486" y="3810"/>
                    <a:pt x="151" y="4479"/>
                  </a:cubicBezTo>
                  <a:cubicBezTo>
                    <a:pt x="22" y="4705"/>
                    <a:pt x="224" y="4875"/>
                    <a:pt x="434" y="4875"/>
                  </a:cubicBezTo>
                  <a:cubicBezTo>
                    <a:pt x="551" y="4875"/>
                    <a:pt x="671" y="4822"/>
                    <a:pt x="737" y="4697"/>
                  </a:cubicBezTo>
                  <a:cubicBezTo>
                    <a:pt x="1055" y="4077"/>
                    <a:pt x="837" y="3441"/>
                    <a:pt x="703" y="2822"/>
                  </a:cubicBezTo>
                  <a:cubicBezTo>
                    <a:pt x="519" y="1952"/>
                    <a:pt x="1071" y="1165"/>
                    <a:pt x="1222" y="328"/>
                  </a:cubicBezTo>
                  <a:cubicBezTo>
                    <a:pt x="1258" y="115"/>
                    <a:pt x="1095" y="0"/>
                    <a:pt x="924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3146100" y="1347650"/>
              <a:ext cx="31450" cy="122000"/>
            </a:xfrm>
            <a:custGeom>
              <a:avLst/>
              <a:gdLst/>
              <a:ahLst/>
              <a:cxnLst/>
              <a:rect l="l" t="t" r="r" b="b"/>
              <a:pathLst>
                <a:path w="1258" h="4880" extrusionOk="0">
                  <a:moveTo>
                    <a:pt x="925" y="0"/>
                  </a:moveTo>
                  <a:cubicBezTo>
                    <a:pt x="774" y="0"/>
                    <a:pt x="618" y="89"/>
                    <a:pt x="586" y="277"/>
                  </a:cubicBezTo>
                  <a:cubicBezTo>
                    <a:pt x="452" y="1031"/>
                    <a:pt x="51" y="1684"/>
                    <a:pt x="17" y="2453"/>
                  </a:cubicBezTo>
                  <a:cubicBezTo>
                    <a:pt x="0" y="3140"/>
                    <a:pt x="486" y="3826"/>
                    <a:pt x="151" y="4479"/>
                  </a:cubicBezTo>
                  <a:cubicBezTo>
                    <a:pt x="23" y="4713"/>
                    <a:pt x="220" y="4879"/>
                    <a:pt x="428" y="4879"/>
                  </a:cubicBezTo>
                  <a:cubicBezTo>
                    <a:pt x="547" y="4879"/>
                    <a:pt x="670" y="4825"/>
                    <a:pt x="737" y="4696"/>
                  </a:cubicBezTo>
                  <a:cubicBezTo>
                    <a:pt x="1055" y="4094"/>
                    <a:pt x="837" y="3441"/>
                    <a:pt x="703" y="2822"/>
                  </a:cubicBezTo>
                  <a:cubicBezTo>
                    <a:pt x="519" y="1951"/>
                    <a:pt x="1072" y="1165"/>
                    <a:pt x="1222" y="328"/>
                  </a:cubicBezTo>
                  <a:cubicBezTo>
                    <a:pt x="1258" y="114"/>
                    <a:pt x="1095" y="0"/>
                    <a:pt x="925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9"/>
            <p:cNvSpPr/>
            <p:nvPr/>
          </p:nvSpPr>
          <p:spPr>
            <a:xfrm>
              <a:off x="3129775" y="1456250"/>
              <a:ext cx="62800" cy="70350"/>
            </a:xfrm>
            <a:custGeom>
              <a:avLst/>
              <a:gdLst/>
              <a:ahLst/>
              <a:cxnLst/>
              <a:rect l="l" t="t" r="r" b="b"/>
              <a:pathLst>
                <a:path w="2512" h="2814" extrusionOk="0">
                  <a:moveTo>
                    <a:pt x="2411" y="1507"/>
                  </a:moveTo>
                  <a:cubicBezTo>
                    <a:pt x="2511" y="754"/>
                    <a:pt x="2059" y="101"/>
                    <a:pt x="1407" y="51"/>
                  </a:cubicBezTo>
                  <a:cubicBezTo>
                    <a:pt x="771" y="1"/>
                    <a:pt x="168" y="570"/>
                    <a:pt x="84" y="1307"/>
                  </a:cubicBezTo>
                  <a:cubicBezTo>
                    <a:pt x="1" y="2060"/>
                    <a:pt x="453" y="2713"/>
                    <a:pt x="1089" y="2763"/>
                  </a:cubicBezTo>
                  <a:cubicBezTo>
                    <a:pt x="1725" y="2813"/>
                    <a:pt x="2327" y="2244"/>
                    <a:pt x="2411" y="1507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9"/>
            <p:cNvSpPr/>
            <p:nvPr/>
          </p:nvSpPr>
          <p:spPr>
            <a:xfrm>
              <a:off x="3202600" y="1996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3116800" y="1345300"/>
              <a:ext cx="31450" cy="122025"/>
            </a:xfrm>
            <a:custGeom>
              <a:avLst/>
              <a:gdLst/>
              <a:ahLst/>
              <a:cxnLst/>
              <a:rect l="l" t="t" r="r" b="b"/>
              <a:pathLst>
                <a:path w="1258" h="4881" extrusionOk="0">
                  <a:moveTo>
                    <a:pt x="929" y="0"/>
                  </a:moveTo>
                  <a:cubicBezTo>
                    <a:pt x="778" y="0"/>
                    <a:pt x="618" y="89"/>
                    <a:pt x="587" y="271"/>
                  </a:cubicBezTo>
                  <a:cubicBezTo>
                    <a:pt x="453" y="1041"/>
                    <a:pt x="51" y="1694"/>
                    <a:pt x="17" y="2464"/>
                  </a:cubicBezTo>
                  <a:cubicBezTo>
                    <a:pt x="1" y="3133"/>
                    <a:pt x="503" y="3820"/>
                    <a:pt x="151" y="4472"/>
                  </a:cubicBezTo>
                  <a:cubicBezTo>
                    <a:pt x="34" y="4707"/>
                    <a:pt x="229" y="4880"/>
                    <a:pt x="434" y="4880"/>
                  </a:cubicBezTo>
                  <a:cubicBezTo>
                    <a:pt x="550" y="4880"/>
                    <a:pt x="670" y="4824"/>
                    <a:pt x="737" y="4690"/>
                  </a:cubicBezTo>
                  <a:cubicBezTo>
                    <a:pt x="1055" y="4087"/>
                    <a:pt x="838" y="3435"/>
                    <a:pt x="704" y="2832"/>
                  </a:cubicBezTo>
                  <a:cubicBezTo>
                    <a:pt x="520" y="1962"/>
                    <a:pt x="1072" y="1175"/>
                    <a:pt x="1223" y="321"/>
                  </a:cubicBezTo>
                  <a:cubicBezTo>
                    <a:pt x="1258" y="110"/>
                    <a:pt x="1098" y="0"/>
                    <a:pt x="929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3102150" y="1344300"/>
              <a:ext cx="31050" cy="121900"/>
            </a:xfrm>
            <a:custGeom>
              <a:avLst/>
              <a:gdLst/>
              <a:ahLst/>
              <a:cxnLst/>
              <a:rect l="l" t="t" r="r" b="b"/>
              <a:pathLst>
                <a:path w="1242" h="4876" extrusionOk="0">
                  <a:moveTo>
                    <a:pt x="908" y="0"/>
                  </a:moveTo>
                  <a:cubicBezTo>
                    <a:pt x="758" y="0"/>
                    <a:pt x="601" y="89"/>
                    <a:pt x="570" y="278"/>
                  </a:cubicBezTo>
                  <a:cubicBezTo>
                    <a:pt x="436" y="1031"/>
                    <a:pt x="34" y="1684"/>
                    <a:pt x="18" y="2454"/>
                  </a:cubicBezTo>
                  <a:cubicBezTo>
                    <a:pt x="1" y="3140"/>
                    <a:pt x="503" y="3809"/>
                    <a:pt x="151" y="4479"/>
                  </a:cubicBezTo>
                  <a:cubicBezTo>
                    <a:pt x="36" y="4710"/>
                    <a:pt x="224" y="4875"/>
                    <a:pt x="425" y="4875"/>
                  </a:cubicBezTo>
                  <a:cubicBezTo>
                    <a:pt x="544" y="4875"/>
                    <a:pt x="669" y="4817"/>
                    <a:pt x="737" y="4680"/>
                  </a:cubicBezTo>
                  <a:cubicBezTo>
                    <a:pt x="1055" y="4077"/>
                    <a:pt x="838" y="3441"/>
                    <a:pt x="704" y="2822"/>
                  </a:cubicBezTo>
                  <a:cubicBezTo>
                    <a:pt x="503" y="1951"/>
                    <a:pt x="1055" y="1165"/>
                    <a:pt x="1206" y="328"/>
                  </a:cubicBezTo>
                  <a:cubicBezTo>
                    <a:pt x="1242" y="114"/>
                    <a:pt x="1079" y="0"/>
                    <a:pt x="908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3086250" y="1452925"/>
              <a:ext cx="62375" cy="70325"/>
            </a:xfrm>
            <a:custGeom>
              <a:avLst/>
              <a:gdLst/>
              <a:ahLst/>
              <a:cxnLst/>
              <a:rect l="l" t="t" r="r" b="b"/>
              <a:pathLst>
                <a:path w="2495" h="2813" extrusionOk="0">
                  <a:moveTo>
                    <a:pt x="2411" y="1490"/>
                  </a:moveTo>
                  <a:cubicBezTo>
                    <a:pt x="2495" y="737"/>
                    <a:pt x="2043" y="100"/>
                    <a:pt x="1407" y="50"/>
                  </a:cubicBezTo>
                  <a:cubicBezTo>
                    <a:pt x="754" y="0"/>
                    <a:pt x="168" y="569"/>
                    <a:pt x="84" y="1306"/>
                  </a:cubicBezTo>
                  <a:cubicBezTo>
                    <a:pt x="1" y="2059"/>
                    <a:pt x="453" y="2712"/>
                    <a:pt x="1089" y="2762"/>
                  </a:cubicBezTo>
                  <a:cubicBezTo>
                    <a:pt x="1742" y="2812"/>
                    <a:pt x="2327" y="2243"/>
                    <a:pt x="2411" y="1490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3163675" y="1988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3072875" y="1342000"/>
              <a:ext cx="31025" cy="122000"/>
            </a:xfrm>
            <a:custGeom>
              <a:avLst/>
              <a:gdLst/>
              <a:ahLst/>
              <a:cxnLst/>
              <a:rect l="l" t="t" r="r" b="b"/>
              <a:pathLst>
                <a:path w="1241" h="4880" extrusionOk="0">
                  <a:moveTo>
                    <a:pt x="918" y="1"/>
                  </a:moveTo>
                  <a:cubicBezTo>
                    <a:pt x="764" y="1"/>
                    <a:pt x="601" y="93"/>
                    <a:pt x="569" y="286"/>
                  </a:cubicBezTo>
                  <a:cubicBezTo>
                    <a:pt x="435" y="1039"/>
                    <a:pt x="34" y="1692"/>
                    <a:pt x="17" y="2462"/>
                  </a:cubicBezTo>
                  <a:cubicBezTo>
                    <a:pt x="0" y="3131"/>
                    <a:pt x="502" y="3818"/>
                    <a:pt x="168" y="4487"/>
                  </a:cubicBezTo>
                  <a:cubicBezTo>
                    <a:pt x="40" y="4710"/>
                    <a:pt x="236" y="4879"/>
                    <a:pt x="443" y="4879"/>
                  </a:cubicBezTo>
                  <a:cubicBezTo>
                    <a:pt x="563" y="4879"/>
                    <a:pt x="686" y="4823"/>
                    <a:pt x="753" y="4688"/>
                  </a:cubicBezTo>
                  <a:cubicBezTo>
                    <a:pt x="1071" y="4086"/>
                    <a:pt x="854" y="3433"/>
                    <a:pt x="703" y="2830"/>
                  </a:cubicBezTo>
                  <a:cubicBezTo>
                    <a:pt x="502" y="1960"/>
                    <a:pt x="1055" y="1173"/>
                    <a:pt x="1205" y="319"/>
                  </a:cubicBezTo>
                  <a:cubicBezTo>
                    <a:pt x="1240" y="110"/>
                    <a:pt x="1084" y="1"/>
                    <a:pt x="918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3058225" y="1340950"/>
              <a:ext cx="30850" cy="122000"/>
            </a:xfrm>
            <a:custGeom>
              <a:avLst/>
              <a:gdLst/>
              <a:ahLst/>
              <a:cxnLst/>
              <a:rect l="l" t="t" r="r" b="b"/>
              <a:pathLst>
                <a:path w="1234" h="4880" extrusionOk="0">
                  <a:moveTo>
                    <a:pt x="897" y="0"/>
                  </a:moveTo>
                  <a:cubicBezTo>
                    <a:pt x="744" y="0"/>
                    <a:pt x="584" y="89"/>
                    <a:pt x="553" y="278"/>
                  </a:cubicBezTo>
                  <a:cubicBezTo>
                    <a:pt x="436" y="1031"/>
                    <a:pt x="34" y="1700"/>
                    <a:pt x="17" y="2470"/>
                  </a:cubicBezTo>
                  <a:cubicBezTo>
                    <a:pt x="0" y="3140"/>
                    <a:pt x="502" y="3826"/>
                    <a:pt x="168" y="4479"/>
                  </a:cubicBezTo>
                  <a:cubicBezTo>
                    <a:pt x="40" y="4713"/>
                    <a:pt x="237" y="4879"/>
                    <a:pt x="445" y="4879"/>
                  </a:cubicBezTo>
                  <a:cubicBezTo>
                    <a:pt x="564" y="4879"/>
                    <a:pt x="686" y="4825"/>
                    <a:pt x="754" y="4697"/>
                  </a:cubicBezTo>
                  <a:cubicBezTo>
                    <a:pt x="1055" y="4077"/>
                    <a:pt x="837" y="3441"/>
                    <a:pt x="703" y="2822"/>
                  </a:cubicBezTo>
                  <a:cubicBezTo>
                    <a:pt x="502" y="1968"/>
                    <a:pt x="1055" y="1165"/>
                    <a:pt x="1189" y="328"/>
                  </a:cubicBezTo>
                  <a:cubicBezTo>
                    <a:pt x="1233" y="115"/>
                    <a:pt x="1070" y="0"/>
                    <a:pt x="897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9"/>
            <p:cNvSpPr/>
            <p:nvPr/>
          </p:nvSpPr>
          <p:spPr>
            <a:xfrm>
              <a:off x="3042725" y="1449575"/>
              <a:ext cx="62400" cy="70325"/>
            </a:xfrm>
            <a:custGeom>
              <a:avLst/>
              <a:gdLst/>
              <a:ahLst/>
              <a:cxnLst/>
              <a:rect l="l" t="t" r="r" b="b"/>
              <a:pathLst>
                <a:path w="2496" h="2813" extrusionOk="0">
                  <a:moveTo>
                    <a:pt x="2411" y="1490"/>
                  </a:moveTo>
                  <a:cubicBezTo>
                    <a:pt x="2495" y="737"/>
                    <a:pt x="2043" y="101"/>
                    <a:pt x="1390" y="50"/>
                  </a:cubicBezTo>
                  <a:cubicBezTo>
                    <a:pt x="737" y="0"/>
                    <a:pt x="152" y="569"/>
                    <a:pt x="68" y="1322"/>
                  </a:cubicBezTo>
                  <a:cubicBezTo>
                    <a:pt x="1" y="2076"/>
                    <a:pt x="453" y="2712"/>
                    <a:pt x="1089" y="2762"/>
                  </a:cubicBezTo>
                  <a:cubicBezTo>
                    <a:pt x="1742" y="2812"/>
                    <a:pt x="2328" y="2243"/>
                    <a:pt x="2411" y="1490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9"/>
            <p:cNvSpPr/>
            <p:nvPr/>
          </p:nvSpPr>
          <p:spPr>
            <a:xfrm>
              <a:off x="3124750" y="1981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9"/>
            <p:cNvSpPr/>
            <p:nvPr/>
          </p:nvSpPr>
          <p:spPr>
            <a:xfrm>
              <a:off x="3028925" y="1338850"/>
              <a:ext cx="30625" cy="122000"/>
            </a:xfrm>
            <a:custGeom>
              <a:avLst/>
              <a:gdLst/>
              <a:ahLst/>
              <a:cxnLst/>
              <a:rect l="l" t="t" r="r" b="b"/>
              <a:pathLst>
                <a:path w="1225" h="4880" extrusionOk="0">
                  <a:moveTo>
                    <a:pt x="891" y="1"/>
                  </a:moveTo>
                  <a:cubicBezTo>
                    <a:pt x="741" y="1"/>
                    <a:pt x="584" y="90"/>
                    <a:pt x="553" y="278"/>
                  </a:cubicBezTo>
                  <a:cubicBezTo>
                    <a:pt x="436" y="1031"/>
                    <a:pt x="34" y="1701"/>
                    <a:pt x="17" y="2471"/>
                  </a:cubicBezTo>
                  <a:cubicBezTo>
                    <a:pt x="1" y="3140"/>
                    <a:pt x="503" y="3827"/>
                    <a:pt x="168" y="4479"/>
                  </a:cubicBezTo>
                  <a:cubicBezTo>
                    <a:pt x="51" y="4713"/>
                    <a:pt x="245" y="4880"/>
                    <a:pt x="449" y="4880"/>
                  </a:cubicBezTo>
                  <a:cubicBezTo>
                    <a:pt x="566" y="4880"/>
                    <a:pt x="687" y="4825"/>
                    <a:pt x="754" y="4697"/>
                  </a:cubicBezTo>
                  <a:cubicBezTo>
                    <a:pt x="1072" y="4078"/>
                    <a:pt x="854" y="3442"/>
                    <a:pt x="704" y="2822"/>
                  </a:cubicBezTo>
                  <a:cubicBezTo>
                    <a:pt x="503" y="1969"/>
                    <a:pt x="1055" y="1165"/>
                    <a:pt x="1189" y="328"/>
                  </a:cubicBezTo>
                  <a:cubicBezTo>
                    <a:pt x="1225" y="115"/>
                    <a:pt x="1062" y="1"/>
                    <a:pt x="891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3014275" y="1337825"/>
              <a:ext cx="30625" cy="122100"/>
            </a:xfrm>
            <a:custGeom>
              <a:avLst/>
              <a:gdLst/>
              <a:ahLst/>
              <a:cxnLst/>
              <a:rect l="l" t="t" r="r" b="b"/>
              <a:pathLst>
                <a:path w="1225" h="4884" extrusionOk="0">
                  <a:moveTo>
                    <a:pt x="895" y="0"/>
                  </a:moveTo>
                  <a:cubicBezTo>
                    <a:pt x="740" y="0"/>
                    <a:pt x="577" y="93"/>
                    <a:pt x="553" y="285"/>
                  </a:cubicBezTo>
                  <a:cubicBezTo>
                    <a:pt x="419" y="1039"/>
                    <a:pt x="17" y="1692"/>
                    <a:pt x="1" y="2478"/>
                  </a:cubicBezTo>
                  <a:cubicBezTo>
                    <a:pt x="1" y="3148"/>
                    <a:pt x="503" y="3834"/>
                    <a:pt x="168" y="4487"/>
                  </a:cubicBezTo>
                  <a:cubicBezTo>
                    <a:pt x="53" y="4718"/>
                    <a:pt x="240" y="4883"/>
                    <a:pt x="442" y="4883"/>
                  </a:cubicBezTo>
                  <a:cubicBezTo>
                    <a:pt x="561" y="4883"/>
                    <a:pt x="685" y="4825"/>
                    <a:pt x="754" y="4688"/>
                  </a:cubicBezTo>
                  <a:cubicBezTo>
                    <a:pt x="1072" y="4085"/>
                    <a:pt x="838" y="3432"/>
                    <a:pt x="704" y="2830"/>
                  </a:cubicBezTo>
                  <a:cubicBezTo>
                    <a:pt x="503" y="1959"/>
                    <a:pt x="1039" y="1173"/>
                    <a:pt x="1189" y="319"/>
                  </a:cubicBezTo>
                  <a:cubicBezTo>
                    <a:pt x="1224" y="110"/>
                    <a:pt x="1064" y="0"/>
                    <a:pt x="895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2998800" y="1446625"/>
              <a:ext cx="62375" cy="69925"/>
            </a:xfrm>
            <a:custGeom>
              <a:avLst/>
              <a:gdLst/>
              <a:ahLst/>
              <a:cxnLst/>
              <a:rect l="l" t="t" r="r" b="b"/>
              <a:pathLst>
                <a:path w="2495" h="2797" extrusionOk="0">
                  <a:moveTo>
                    <a:pt x="2428" y="1474"/>
                  </a:moveTo>
                  <a:cubicBezTo>
                    <a:pt x="2494" y="737"/>
                    <a:pt x="2043" y="85"/>
                    <a:pt x="1390" y="51"/>
                  </a:cubicBezTo>
                  <a:cubicBezTo>
                    <a:pt x="754" y="1"/>
                    <a:pt x="151" y="570"/>
                    <a:pt x="84" y="1323"/>
                  </a:cubicBezTo>
                  <a:cubicBezTo>
                    <a:pt x="0" y="2077"/>
                    <a:pt x="469" y="2713"/>
                    <a:pt x="1105" y="2763"/>
                  </a:cubicBezTo>
                  <a:cubicBezTo>
                    <a:pt x="1758" y="2796"/>
                    <a:pt x="2344" y="2227"/>
                    <a:pt x="2428" y="1474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9"/>
            <p:cNvSpPr/>
            <p:nvPr/>
          </p:nvSpPr>
          <p:spPr>
            <a:xfrm>
              <a:off x="3085850" y="197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9"/>
            <p:cNvSpPr/>
            <p:nvPr/>
          </p:nvSpPr>
          <p:spPr>
            <a:xfrm>
              <a:off x="2985000" y="1335925"/>
              <a:ext cx="30200" cy="122100"/>
            </a:xfrm>
            <a:custGeom>
              <a:avLst/>
              <a:gdLst/>
              <a:ahLst/>
              <a:cxnLst/>
              <a:rect l="l" t="t" r="r" b="b"/>
              <a:pathLst>
                <a:path w="1208" h="4884" extrusionOk="0">
                  <a:moveTo>
                    <a:pt x="874" y="0"/>
                  </a:moveTo>
                  <a:cubicBezTo>
                    <a:pt x="724" y="0"/>
                    <a:pt x="567" y="89"/>
                    <a:pt x="536" y="278"/>
                  </a:cubicBezTo>
                  <a:cubicBezTo>
                    <a:pt x="419" y="1031"/>
                    <a:pt x="17" y="1701"/>
                    <a:pt x="0" y="2471"/>
                  </a:cubicBezTo>
                  <a:cubicBezTo>
                    <a:pt x="0" y="3140"/>
                    <a:pt x="502" y="3826"/>
                    <a:pt x="167" y="4479"/>
                  </a:cubicBezTo>
                  <a:cubicBezTo>
                    <a:pt x="52" y="4721"/>
                    <a:pt x="247" y="4884"/>
                    <a:pt x="450" y="4884"/>
                  </a:cubicBezTo>
                  <a:cubicBezTo>
                    <a:pt x="569" y="4884"/>
                    <a:pt x="691" y="4827"/>
                    <a:pt x="753" y="4697"/>
                  </a:cubicBezTo>
                  <a:cubicBezTo>
                    <a:pt x="1071" y="4077"/>
                    <a:pt x="854" y="3441"/>
                    <a:pt x="703" y="2822"/>
                  </a:cubicBezTo>
                  <a:cubicBezTo>
                    <a:pt x="502" y="1968"/>
                    <a:pt x="1038" y="1165"/>
                    <a:pt x="1172" y="328"/>
                  </a:cubicBezTo>
                  <a:cubicBezTo>
                    <a:pt x="1207" y="115"/>
                    <a:pt x="1045" y="0"/>
                    <a:pt x="874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9"/>
            <p:cNvSpPr/>
            <p:nvPr/>
          </p:nvSpPr>
          <p:spPr>
            <a:xfrm>
              <a:off x="2969925" y="1334900"/>
              <a:ext cx="30600" cy="122200"/>
            </a:xfrm>
            <a:custGeom>
              <a:avLst/>
              <a:gdLst/>
              <a:ahLst/>
              <a:cxnLst/>
              <a:rect l="l" t="t" r="r" b="b"/>
              <a:pathLst>
                <a:path w="1224" h="4888" extrusionOk="0">
                  <a:moveTo>
                    <a:pt x="895" y="0"/>
                  </a:moveTo>
                  <a:cubicBezTo>
                    <a:pt x="739" y="0"/>
                    <a:pt x="577" y="93"/>
                    <a:pt x="553" y="285"/>
                  </a:cubicBezTo>
                  <a:cubicBezTo>
                    <a:pt x="419" y="1039"/>
                    <a:pt x="34" y="1708"/>
                    <a:pt x="17" y="2478"/>
                  </a:cubicBezTo>
                  <a:cubicBezTo>
                    <a:pt x="0" y="3148"/>
                    <a:pt x="519" y="3834"/>
                    <a:pt x="185" y="4487"/>
                  </a:cubicBezTo>
                  <a:cubicBezTo>
                    <a:pt x="68" y="4721"/>
                    <a:pt x="262" y="4887"/>
                    <a:pt x="466" y="4887"/>
                  </a:cubicBezTo>
                  <a:cubicBezTo>
                    <a:pt x="583" y="4887"/>
                    <a:pt x="703" y="4832"/>
                    <a:pt x="770" y="4704"/>
                  </a:cubicBezTo>
                  <a:cubicBezTo>
                    <a:pt x="1088" y="4085"/>
                    <a:pt x="854" y="3449"/>
                    <a:pt x="720" y="2830"/>
                  </a:cubicBezTo>
                  <a:cubicBezTo>
                    <a:pt x="503" y="1976"/>
                    <a:pt x="1055" y="1172"/>
                    <a:pt x="1189" y="319"/>
                  </a:cubicBezTo>
                  <a:cubicBezTo>
                    <a:pt x="1224" y="110"/>
                    <a:pt x="1063" y="0"/>
                    <a:pt x="895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9"/>
            <p:cNvSpPr/>
            <p:nvPr/>
          </p:nvSpPr>
          <p:spPr>
            <a:xfrm>
              <a:off x="2955275" y="1443700"/>
              <a:ext cx="62375" cy="69925"/>
            </a:xfrm>
            <a:custGeom>
              <a:avLst/>
              <a:gdLst/>
              <a:ahLst/>
              <a:cxnLst/>
              <a:rect l="l" t="t" r="r" b="b"/>
              <a:pathLst>
                <a:path w="2495" h="2797" extrusionOk="0">
                  <a:moveTo>
                    <a:pt x="2411" y="1474"/>
                  </a:moveTo>
                  <a:cubicBezTo>
                    <a:pt x="2495" y="737"/>
                    <a:pt x="2026" y="84"/>
                    <a:pt x="1373" y="51"/>
                  </a:cubicBezTo>
                  <a:cubicBezTo>
                    <a:pt x="737" y="1"/>
                    <a:pt x="151" y="587"/>
                    <a:pt x="68" y="1340"/>
                  </a:cubicBezTo>
                  <a:cubicBezTo>
                    <a:pt x="1" y="2076"/>
                    <a:pt x="469" y="2729"/>
                    <a:pt x="1105" y="2763"/>
                  </a:cubicBezTo>
                  <a:cubicBezTo>
                    <a:pt x="1758" y="2796"/>
                    <a:pt x="2327" y="2227"/>
                    <a:pt x="2411" y="1474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9"/>
            <p:cNvSpPr/>
            <p:nvPr/>
          </p:nvSpPr>
          <p:spPr>
            <a:xfrm>
              <a:off x="3046500" y="1967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9"/>
            <p:cNvSpPr/>
            <p:nvPr/>
          </p:nvSpPr>
          <p:spPr>
            <a:xfrm>
              <a:off x="2940625" y="1333225"/>
              <a:ext cx="30200" cy="122075"/>
            </a:xfrm>
            <a:custGeom>
              <a:avLst/>
              <a:gdLst/>
              <a:ahLst/>
              <a:cxnLst/>
              <a:rect l="l" t="t" r="r" b="b"/>
              <a:pathLst>
                <a:path w="1208" h="4883" extrusionOk="0">
                  <a:moveTo>
                    <a:pt x="885" y="0"/>
                  </a:moveTo>
                  <a:cubicBezTo>
                    <a:pt x="731" y="0"/>
                    <a:pt x="569" y="93"/>
                    <a:pt x="536" y="285"/>
                  </a:cubicBezTo>
                  <a:cubicBezTo>
                    <a:pt x="419" y="1039"/>
                    <a:pt x="34" y="1708"/>
                    <a:pt x="18" y="2478"/>
                  </a:cubicBezTo>
                  <a:cubicBezTo>
                    <a:pt x="1" y="3148"/>
                    <a:pt x="520" y="3834"/>
                    <a:pt x="185" y="4487"/>
                  </a:cubicBezTo>
                  <a:cubicBezTo>
                    <a:pt x="69" y="4718"/>
                    <a:pt x="264" y="4883"/>
                    <a:pt x="470" y="4883"/>
                  </a:cubicBezTo>
                  <a:cubicBezTo>
                    <a:pt x="592" y="4883"/>
                    <a:pt x="719" y="4825"/>
                    <a:pt x="787" y="4688"/>
                  </a:cubicBezTo>
                  <a:cubicBezTo>
                    <a:pt x="1089" y="4085"/>
                    <a:pt x="854" y="3432"/>
                    <a:pt x="704" y="2830"/>
                  </a:cubicBezTo>
                  <a:cubicBezTo>
                    <a:pt x="503" y="1959"/>
                    <a:pt x="1039" y="1156"/>
                    <a:pt x="1172" y="319"/>
                  </a:cubicBezTo>
                  <a:cubicBezTo>
                    <a:pt x="1207" y="110"/>
                    <a:pt x="1052" y="0"/>
                    <a:pt x="885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9"/>
            <p:cNvSpPr/>
            <p:nvPr/>
          </p:nvSpPr>
          <p:spPr>
            <a:xfrm>
              <a:off x="2925975" y="1332375"/>
              <a:ext cx="30200" cy="122100"/>
            </a:xfrm>
            <a:custGeom>
              <a:avLst/>
              <a:gdLst/>
              <a:ahLst/>
              <a:cxnLst/>
              <a:rect l="l" t="t" r="r" b="b"/>
              <a:pathLst>
                <a:path w="1208" h="4884" extrusionOk="0">
                  <a:moveTo>
                    <a:pt x="876" y="1"/>
                  </a:moveTo>
                  <a:cubicBezTo>
                    <a:pt x="719" y="1"/>
                    <a:pt x="552" y="93"/>
                    <a:pt x="520" y="286"/>
                  </a:cubicBezTo>
                  <a:cubicBezTo>
                    <a:pt x="403" y="1039"/>
                    <a:pt x="18" y="1709"/>
                    <a:pt x="1" y="2479"/>
                  </a:cubicBezTo>
                  <a:cubicBezTo>
                    <a:pt x="1" y="3148"/>
                    <a:pt x="520" y="3818"/>
                    <a:pt x="185" y="4487"/>
                  </a:cubicBezTo>
                  <a:cubicBezTo>
                    <a:pt x="70" y="4718"/>
                    <a:pt x="257" y="4884"/>
                    <a:pt x="458" y="4884"/>
                  </a:cubicBezTo>
                  <a:cubicBezTo>
                    <a:pt x="578" y="4884"/>
                    <a:pt x="702" y="4825"/>
                    <a:pt x="771" y="4688"/>
                  </a:cubicBezTo>
                  <a:cubicBezTo>
                    <a:pt x="1089" y="4086"/>
                    <a:pt x="855" y="3433"/>
                    <a:pt x="704" y="2830"/>
                  </a:cubicBezTo>
                  <a:cubicBezTo>
                    <a:pt x="503" y="1960"/>
                    <a:pt x="1039" y="1156"/>
                    <a:pt x="1173" y="319"/>
                  </a:cubicBezTo>
                  <a:cubicBezTo>
                    <a:pt x="1208" y="110"/>
                    <a:pt x="1047" y="1"/>
                    <a:pt x="876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9"/>
            <p:cNvSpPr/>
            <p:nvPr/>
          </p:nvSpPr>
          <p:spPr>
            <a:xfrm>
              <a:off x="2911350" y="1441200"/>
              <a:ext cx="62375" cy="69900"/>
            </a:xfrm>
            <a:custGeom>
              <a:avLst/>
              <a:gdLst/>
              <a:ahLst/>
              <a:cxnLst/>
              <a:rect l="l" t="t" r="r" b="b"/>
              <a:pathLst>
                <a:path w="2495" h="2796" extrusionOk="0">
                  <a:moveTo>
                    <a:pt x="2410" y="1473"/>
                  </a:moveTo>
                  <a:cubicBezTo>
                    <a:pt x="2494" y="720"/>
                    <a:pt x="2025" y="84"/>
                    <a:pt x="1373" y="34"/>
                  </a:cubicBezTo>
                  <a:cubicBezTo>
                    <a:pt x="737" y="0"/>
                    <a:pt x="151" y="586"/>
                    <a:pt x="84" y="1339"/>
                  </a:cubicBezTo>
                  <a:cubicBezTo>
                    <a:pt x="0" y="2076"/>
                    <a:pt x="469" y="2712"/>
                    <a:pt x="1122" y="2762"/>
                  </a:cubicBezTo>
                  <a:cubicBezTo>
                    <a:pt x="1758" y="2796"/>
                    <a:pt x="2343" y="2210"/>
                    <a:pt x="2410" y="1473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9"/>
            <p:cNvSpPr/>
            <p:nvPr/>
          </p:nvSpPr>
          <p:spPr>
            <a:xfrm>
              <a:off x="3007575" y="1960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9"/>
            <p:cNvSpPr/>
            <p:nvPr/>
          </p:nvSpPr>
          <p:spPr>
            <a:xfrm>
              <a:off x="2896700" y="1330700"/>
              <a:ext cx="29775" cy="122100"/>
            </a:xfrm>
            <a:custGeom>
              <a:avLst/>
              <a:gdLst/>
              <a:ahLst/>
              <a:cxnLst/>
              <a:rect l="l" t="t" r="r" b="b"/>
              <a:pathLst>
                <a:path w="1191" h="4884" extrusionOk="0">
                  <a:moveTo>
                    <a:pt x="867" y="1"/>
                  </a:moveTo>
                  <a:cubicBezTo>
                    <a:pt x="714" y="1"/>
                    <a:pt x="551" y="93"/>
                    <a:pt x="519" y="286"/>
                  </a:cubicBezTo>
                  <a:cubicBezTo>
                    <a:pt x="402" y="1039"/>
                    <a:pt x="17" y="1709"/>
                    <a:pt x="0" y="2479"/>
                  </a:cubicBezTo>
                  <a:cubicBezTo>
                    <a:pt x="0" y="3148"/>
                    <a:pt x="519" y="3835"/>
                    <a:pt x="184" y="4487"/>
                  </a:cubicBezTo>
                  <a:cubicBezTo>
                    <a:pt x="69" y="4718"/>
                    <a:pt x="263" y="4884"/>
                    <a:pt x="469" y="4884"/>
                  </a:cubicBezTo>
                  <a:cubicBezTo>
                    <a:pt x="592" y="4884"/>
                    <a:pt x="718" y="4825"/>
                    <a:pt x="787" y="4688"/>
                  </a:cubicBezTo>
                  <a:cubicBezTo>
                    <a:pt x="1088" y="4086"/>
                    <a:pt x="854" y="3433"/>
                    <a:pt x="703" y="2830"/>
                  </a:cubicBezTo>
                  <a:cubicBezTo>
                    <a:pt x="486" y="1960"/>
                    <a:pt x="1021" y="1156"/>
                    <a:pt x="1155" y="319"/>
                  </a:cubicBezTo>
                  <a:cubicBezTo>
                    <a:pt x="1190" y="110"/>
                    <a:pt x="1034" y="1"/>
                    <a:pt x="867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9"/>
            <p:cNvSpPr/>
            <p:nvPr/>
          </p:nvSpPr>
          <p:spPr>
            <a:xfrm>
              <a:off x="2881625" y="1329875"/>
              <a:ext cx="29975" cy="122200"/>
            </a:xfrm>
            <a:custGeom>
              <a:avLst/>
              <a:gdLst/>
              <a:ahLst/>
              <a:cxnLst/>
              <a:rect l="l" t="t" r="r" b="b"/>
              <a:pathLst>
                <a:path w="1199" h="4888" extrusionOk="0">
                  <a:moveTo>
                    <a:pt x="870" y="0"/>
                  </a:moveTo>
                  <a:cubicBezTo>
                    <a:pt x="714" y="0"/>
                    <a:pt x="552" y="93"/>
                    <a:pt x="520" y="285"/>
                  </a:cubicBezTo>
                  <a:cubicBezTo>
                    <a:pt x="402" y="1039"/>
                    <a:pt x="17" y="1708"/>
                    <a:pt x="17" y="2478"/>
                  </a:cubicBezTo>
                  <a:cubicBezTo>
                    <a:pt x="1" y="3148"/>
                    <a:pt x="520" y="3834"/>
                    <a:pt x="202" y="4487"/>
                  </a:cubicBezTo>
                  <a:cubicBezTo>
                    <a:pt x="87" y="4726"/>
                    <a:pt x="276" y="4887"/>
                    <a:pt x="476" y="4887"/>
                  </a:cubicBezTo>
                  <a:cubicBezTo>
                    <a:pt x="598" y="4887"/>
                    <a:pt x="724" y="4827"/>
                    <a:pt x="787" y="4688"/>
                  </a:cubicBezTo>
                  <a:cubicBezTo>
                    <a:pt x="1089" y="4085"/>
                    <a:pt x="871" y="3432"/>
                    <a:pt x="720" y="2830"/>
                  </a:cubicBezTo>
                  <a:cubicBezTo>
                    <a:pt x="503" y="1976"/>
                    <a:pt x="1038" y="1156"/>
                    <a:pt x="1172" y="319"/>
                  </a:cubicBezTo>
                  <a:cubicBezTo>
                    <a:pt x="1199" y="110"/>
                    <a:pt x="1039" y="0"/>
                    <a:pt x="870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9"/>
            <p:cNvSpPr/>
            <p:nvPr/>
          </p:nvSpPr>
          <p:spPr>
            <a:xfrm>
              <a:off x="2867825" y="1438675"/>
              <a:ext cx="61950" cy="69925"/>
            </a:xfrm>
            <a:custGeom>
              <a:avLst/>
              <a:gdLst/>
              <a:ahLst/>
              <a:cxnLst/>
              <a:rect l="l" t="t" r="r" b="b"/>
              <a:pathLst>
                <a:path w="2478" h="2797" extrusionOk="0">
                  <a:moveTo>
                    <a:pt x="2411" y="1474"/>
                  </a:moveTo>
                  <a:cubicBezTo>
                    <a:pt x="2478" y="721"/>
                    <a:pt x="2009" y="85"/>
                    <a:pt x="1356" y="34"/>
                  </a:cubicBezTo>
                  <a:cubicBezTo>
                    <a:pt x="703" y="1"/>
                    <a:pt x="134" y="587"/>
                    <a:pt x="67" y="1340"/>
                  </a:cubicBezTo>
                  <a:cubicBezTo>
                    <a:pt x="0" y="2093"/>
                    <a:pt x="469" y="2729"/>
                    <a:pt x="1105" y="2763"/>
                  </a:cubicBezTo>
                  <a:cubicBezTo>
                    <a:pt x="1758" y="2796"/>
                    <a:pt x="2344" y="2210"/>
                    <a:pt x="2411" y="1474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9"/>
            <p:cNvSpPr/>
            <p:nvPr/>
          </p:nvSpPr>
          <p:spPr>
            <a:xfrm>
              <a:off x="2968675" y="195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2852325" y="1328200"/>
              <a:ext cx="29775" cy="122500"/>
            </a:xfrm>
            <a:custGeom>
              <a:avLst/>
              <a:gdLst/>
              <a:ahLst/>
              <a:cxnLst/>
              <a:rect l="l" t="t" r="r" b="b"/>
              <a:pathLst>
                <a:path w="1191" h="4900" extrusionOk="0">
                  <a:moveTo>
                    <a:pt x="862" y="0"/>
                  </a:moveTo>
                  <a:cubicBezTo>
                    <a:pt x="706" y="0"/>
                    <a:pt x="544" y="93"/>
                    <a:pt x="520" y="285"/>
                  </a:cubicBezTo>
                  <a:cubicBezTo>
                    <a:pt x="403" y="1055"/>
                    <a:pt x="18" y="1725"/>
                    <a:pt x="18" y="2495"/>
                  </a:cubicBezTo>
                  <a:cubicBezTo>
                    <a:pt x="1" y="3165"/>
                    <a:pt x="520" y="3834"/>
                    <a:pt x="202" y="4504"/>
                  </a:cubicBezTo>
                  <a:cubicBezTo>
                    <a:pt x="86" y="4735"/>
                    <a:pt x="281" y="4900"/>
                    <a:pt x="483" y="4900"/>
                  </a:cubicBezTo>
                  <a:cubicBezTo>
                    <a:pt x="603" y="4900"/>
                    <a:pt x="725" y="4842"/>
                    <a:pt x="788" y="4704"/>
                  </a:cubicBezTo>
                  <a:cubicBezTo>
                    <a:pt x="1089" y="4085"/>
                    <a:pt x="871" y="3449"/>
                    <a:pt x="704" y="2830"/>
                  </a:cubicBezTo>
                  <a:cubicBezTo>
                    <a:pt x="486" y="1976"/>
                    <a:pt x="1022" y="1173"/>
                    <a:pt x="1156" y="319"/>
                  </a:cubicBezTo>
                  <a:cubicBezTo>
                    <a:pt x="1191" y="110"/>
                    <a:pt x="1030" y="0"/>
                    <a:pt x="862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2837700" y="1327575"/>
              <a:ext cx="29325" cy="122300"/>
            </a:xfrm>
            <a:custGeom>
              <a:avLst/>
              <a:gdLst/>
              <a:ahLst/>
              <a:cxnLst/>
              <a:rect l="l" t="t" r="r" b="b"/>
              <a:pathLst>
                <a:path w="1173" h="4892" extrusionOk="0">
                  <a:moveTo>
                    <a:pt x="861" y="1"/>
                  </a:moveTo>
                  <a:cubicBezTo>
                    <a:pt x="704" y="1"/>
                    <a:pt x="535" y="97"/>
                    <a:pt x="502" y="294"/>
                  </a:cubicBezTo>
                  <a:cubicBezTo>
                    <a:pt x="385" y="1047"/>
                    <a:pt x="0" y="1717"/>
                    <a:pt x="0" y="2487"/>
                  </a:cubicBezTo>
                  <a:cubicBezTo>
                    <a:pt x="0" y="3156"/>
                    <a:pt x="519" y="3826"/>
                    <a:pt x="184" y="4495"/>
                  </a:cubicBezTo>
                  <a:cubicBezTo>
                    <a:pt x="79" y="4726"/>
                    <a:pt x="271" y="4891"/>
                    <a:pt x="474" y="4891"/>
                  </a:cubicBezTo>
                  <a:cubicBezTo>
                    <a:pt x="594" y="4891"/>
                    <a:pt x="718" y="4833"/>
                    <a:pt x="787" y="4696"/>
                  </a:cubicBezTo>
                  <a:cubicBezTo>
                    <a:pt x="1088" y="4077"/>
                    <a:pt x="854" y="3441"/>
                    <a:pt x="703" y="2838"/>
                  </a:cubicBezTo>
                  <a:cubicBezTo>
                    <a:pt x="486" y="1968"/>
                    <a:pt x="1021" y="1164"/>
                    <a:pt x="1138" y="310"/>
                  </a:cubicBezTo>
                  <a:cubicBezTo>
                    <a:pt x="1173" y="105"/>
                    <a:pt x="1024" y="1"/>
                    <a:pt x="861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2823875" y="1436600"/>
              <a:ext cx="61975" cy="69475"/>
            </a:xfrm>
            <a:custGeom>
              <a:avLst/>
              <a:gdLst/>
              <a:ahLst/>
              <a:cxnLst/>
              <a:rect l="l" t="t" r="r" b="b"/>
              <a:pathLst>
                <a:path w="2479" h="2779" extrusionOk="0">
                  <a:moveTo>
                    <a:pt x="2411" y="1456"/>
                  </a:moveTo>
                  <a:cubicBezTo>
                    <a:pt x="2478" y="703"/>
                    <a:pt x="2009" y="67"/>
                    <a:pt x="1357" y="34"/>
                  </a:cubicBezTo>
                  <a:cubicBezTo>
                    <a:pt x="704" y="0"/>
                    <a:pt x="118" y="586"/>
                    <a:pt x="68" y="1339"/>
                  </a:cubicBezTo>
                  <a:cubicBezTo>
                    <a:pt x="1" y="2093"/>
                    <a:pt x="469" y="2729"/>
                    <a:pt x="1122" y="2762"/>
                  </a:cubicBezTo>
                  <a:cubicBezTo>
                    <a:pt x="1758" y="2779"/>
                    <a:pt x="2344" y="2210"/>
                    <a:pt x="2411" y="1456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2929325" y="1945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2808400" y="1326100"/>
              <a:ext cx="29125" cy="122325"/>
            </a:xfrm>
            <a:custGeom>
              <a:avLst/>
              <a:gdLst/>
              <a:ahLst/>
              <a:cxnLst/>
              <a:rect l="l" t="t" r="r" b="b"/>
              <a:pathLst>
                <a:path w="1165" h="4893" extrusionOk="0">
                  <a:moveTo>
                    <a:pt x="836" y="1"/>
                  </a:moveTo>
                  <a:cubicBezTo>
                    <a:pt x="681" y="1"/>
                    <a:pt x="518" y="93"/>
                    <a:pt x="486" y="286"/>
                  </a:cubicBezTo>
                  <a:cubicBezTo>
                    <a:pt x="385" y="1056"/>
                    <a:pt x="0" y="1725"/>
                    <a:pt x="0" y="2495"/>
                  </a:cubicBezTo>
                  <a:cubicBezTo>
                    <a:pt x="0" y="3165"/>
                    <a:pt x="519" y="3834"/>
                    <a:pt x="185" y="4504"/>
                  </a:cubicBezTo>
                  <a:cubicBezTo>
                    <a:pt x="80" y="4734"/>
                    <a:pt x="277" y="4893"/>
                    <a:pt x="480" y="4893"/>
                  </a:cubicBezTo>
                  <a:cubicBezTo>
                    <a:pt x="601" y="4893"/>
                    <a:pt x="725" y="4836"/>
                    <a:pt x="787" y="4705"/>
                  </a:cubicBezTo>
                  <a:cubicBezTo>
                    <a:pt x="1088" y="4085"/>
                    <a:pt x="854" y="3449"/>
                    <a:pt x="703" y="2830"/>
                  </a:cubicBezTo>
                  <a:cubicBezTo>
                    <a:pt x="469" y="1976"/>
                    <a:pt x="1005" y="1173"/>
                    <a:pt x="1139" y="319"/>
                  </a:cubicBezTo>
                  <a:cubicBezTo>
                    <a:pt x="1165" y="110"/>
                    <a:pt x="1005" y="1"/>
                    <a:pt x="836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9"/>
            <p:cNvSpPr/>
            <p:nvPr/>
          </p:nvSpPr>
          <p:spPr>
            <a:xfrm>
              <a:off x="2793325" y="1325500"/>
              <a:ext cx="29125" cy="122400"/>
            </a:xfrm>
            <a:custGeom>
              <a:avLst/>
              <a:gdLst/>
              <a:ahLst/>
              <a:cxnLst/>
              <a:rect l="l" t="t" r="r" b="b"/>
              <a:pathLst>
                <a:path w="1165" h="4896" extrusionOk="0">
                  <a:moveTo>
                    <a:pt x="849" y="0"/>
                  </a:moveTo>
                  <a:cubicBezTo>
                    <a:pt x="693" y="0"/>
                    <a:pt x="528" y="96"/>
                    <a:pt x="503" y="293"/>
                  </a:cubicBezTo>
                  <a:cubicBezTo>
                    <a:pt x="386" y="1046"/>
                    <a:pt x="1" y="1716"/>
                    <a:pt x="1" y="2486"/>
                  </a:cubicBezTo>
                  <a:cubicBezTo>
                    <a:pt x="1" y="3172"/>
                    <a:pt x="520" y="3842"/>
                    <a:pt x="202" y="4494"/>
                  </a:cubicBezTo>
                  <a:cubicBezTo>
                    <a:pt x="87" y="4734"/>
                    <a:pt x="276" y="4895"/>
                    <a:pt x="480" y="4895"/>
                  </a:cubicBezTo>
                  <a:cubicBezTo>
                    <a:pt x="605" y="4895"/>
                    <a:pt x="734" y="4835"/>
                    <a:pt x="804" y="4695"/>
                  </a:cubicBezTo>
                  <a:cubicBezTo>
                    <a:pt x="1106" y="4076"/>
                    <a:pt x="871" y="3440"/>
                    <a:pt x="704" y="2837"/>
                  </a:cubicBezTo>
                  <a:cubicBezTo>
                    <a:pt x="486" y="1967"/>
                    <a:pt x="1022" y="1163"/>
                    <a:pt x="1139" y="310"/>
                  </a:cubicBezTo>
                  <a:cubicBezTo>
                    <a:pt x="1165" y="105"/>
                    <a:pt x="1012" y="0"/>
                    <a:pt x="849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9"/>
            <p:cNvSpPr/>
            <p:nvPr/>
          </p:nvSpPr>
          <p:spPr>
            <a:xfrm>
              <a:off x="2779950" y="1434500"/>
              <a:ext cx="61950" cy="69500"/>
            </a:xfrm>
            <a:custGeom>
              <a:avLst/>
              <a:gdLst/>
              <a:ahLst/>
              <a:cxnLst/>
              <a:rect l="l" t="t" r="r" b="b"/>
              <a:pathLst>
                <a:path w="2478" h="2780" extrusionOk="0">
                  <a:moveTo>
                    <a:pt x="2411" y="1457"/>
                  </a:moveTo>
                  <a:cubicBezTo>
                    <a:pt x="2478" y="704"/>
                    <a:pt x="2009" y="67"/>
                    <a:pt x="1356" y="34"/>
                  </a:cubicBezTo>
                  <a:cubicBezTo>
                    <a:pt x="703" y="1"/>
                    <a:pt x="117" y="586"/>
                    <a:pt x="67" y="1340"/>
                  </a:cubicBezTo>
                  <a:cubicBezTo>
                    <a:pt x="0" y="2093"/>
                    <a:pt x="486" y="2729"/>
                    <a:pt x="1122" y="2762"/>
                  </a:cubicBezTo>
                  <a:cubicBezTo>
                    <a:pt x="1774" y="2779"/>
                    <a:pt x="2344" y="2193"/>
                    <a:pt x="2411" y="1457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9"/>
            <p:cNvSpPr/>
            <p:nvPr/>
          </p:nvSpPr>
          <p:spPr>
            <a:xfrm>
              <a:off x="2890425" y="1937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9"/>
            <p:cNvSpPr/>
            <p:nvPr/>
          </p:nvSpPr>
          <p:spPr>
            <a:xfrm>
              <a:off x="2764050" y="1324225"/>
              <a:ext cx="28900" cy="122425"/>
            </a:xfrm>
            <a:custGeom>
              <a:avLst/>
              <a:gdLst/>
              <a:ahLst/>
              <a:cxnLst/>
              <a:rect l="l" t="t" r="r" b="b"/>
              <a:pathLst>
                <a:path w="1156" h="4897" extrusionOk="0">
                  <a:moveTo>
                    <a:pt x="837" y="1"/>
                  </a:moveTo>
                  <a:cubicBezTo>
                    <a:pt x="679" y="1"/>
                    <a:pt x="510" y="97"/>
                    <a:pt x="486" y="294"/>
                  </a:cubicBezTo>
                  <a:cubicBezTo>
                    <a:pt x="368" y="1047"/>
                    <a:pt x="0" y="1717"/>
                    <a:pt x="0" y="2503"/>
                  </a:cubicBezTo>
                  <a:cubicBezTo>
                    <a:pt x="0" y="3173"/>
                    <a:pt x="519" y="3842"/>
                    <a:pt x="201" y="4512"/>
                  </a:cubicBezTo>
                  <a:cubicBezTo>
                    <a:pt x="87" y="4740"/>
                    <a:pt x="274" y="4897"/>
                    <a:pt x="477" y="4897"/>
                  </a:cubicBezTo>
                  <a:cubicBezTo>
                    <a:pt x="602" y="4897"/>
                    <a:pt x="733" y="4837"/>
                    <a:pt x="804" y="4696"/>
                  </a:cubicBezTo>
                  <a:cubicBezTo>
                    <a:pt x="1105" y="4077"/>
                    <a:pt x="854" y="3441"/>
                    <a:pt x="703" y="2838"/>
                  </a:cubicBezTo>
                  <a:cubicBezTo>
                    <a:pt x="469" y="1968"/>
                    <a:pt x="1004" y="1164"/>
                    <a:pt x="1122" y="311"/>
                  </a:cubicBezTo>
                  <a:cubicBezTo>
                    <a:pt x="1156" y="106"/>
                    <a:pt x="1002" y="1"/>
                    <a:pt x="837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9"/>
            <p:cNvSpPr/>
            <p:nvPr/>
          </p:nvSpPr>
          <p:spPr>
            <a:xfrm>
              <a:off x="2748975" y="1323600"/>
              <a:ext cx="28925" cy="122500"/>
            </a:xfrm>
            <a:custGeom>
              <a:avLst/>
              <a:gdLst/>
              <a:ahLst/>
              <a:cxnLst/>
              <a:rect l="l" t="t" r="r" b="b"/>
              <a:pathLst>
                <a:path w="1157" h="4900" extrusionOk="0">
                  <a:moveTo>
                    <a:pt x="828" y="0"/>
                  </a:moveTo>
                  <a:cubicBezTo>
                    <a:pt x="672" y="0"/>
                    <a:pt x="510" y="93"/>
                    <a:pt x="486" y="285"/>
                  </a:cubicBezTo>
                  <a:cubicBezTo>
                    <a:pt x="386" y="1055"/>
                    <a:pt x="1" y="1725"/>
                    <a:pt x="1" y="2495"/>
                  </a:cubicBezTo>
                  <a:cubicBezTo>
                    <a:pt x="1" y="3164"/>
                    <a:pt x="536" y="3834"/>
                    <a:pt x="218" y="4503"/>
                  </a:cubicBezTo>
                  <a:cubicBezTo>
                    <a:pt x="103" y="4735"/>
                    <a:pt x="297" y="4900"/>
                    <a:pt x="503" y="4900"/>
                  </a:cubicBezTo>
                  <a:cubicBezTo>
                    <a:pt x="626" y="4900"/>
                    <a:pt x="752" y="4842"/>
                    <a:pt x="821" y="4704"/>
                  </a:cubicBezTo>
                  <a:cubicBezTo>
                    <a:pt x="1105" y="4085"/>
                    <a:pt x="871" y="3432"/>
                    <a:pt x="704" y="2830"/>
                  </a:cubicBezTo>
                  <a:cubicBezTo>
                    <a:pt x="486" y="1976"/>
                    <a:pt x="1005" y="1173"/>
                    <a:pt x="1122" y="319"/>
                  </a:cubicBezTo>
                  <a:cubicBezTo>
                    <a:pt x="1157" y="110"/>
                    <a:pt x="997" y="0"/>
                    <a:pt x="828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9"/>
            <p:cNvSpPr/>
            <p:nvPr/>
          </p:nvSpPr>
          <p:spPr>
            <a:xfrm>
              <a:off x="2736000" y="1432825"/>
              <a:ext cx="61950" cy="69500"/>
            </a:xfrm>
            <a:custGeom>
              <a:avLst/>
              <a:gdLst/>
              <a:ahLst/>
              <a:cxnLst/>
              <a:rect l="l" t="t" r="r" b="b"/>
              <a:pathLst>
                <a:path w="2478" h="2780" extrusionOk="0">
                  <a:moveTo>
                    <a:pt x="2411" y="1440"/>
                  </a:moveTo>
                  <a:cubicBezTo>
                    <a:pt x="2478" y="687"/>
                    <a:pt x="1993" y="51"/>
                    <a:pt x="1340" y="34"/>
                  </a:cubicBezTo>
                  <a:cubicBezTo>
                    <a:pt x="687" y="1"/>
                    <a:pt x="118" y="586"/>
                    <a:pt x="51" y="1340"/>
                  </a:cubicBezTo>
                  <a:cubicBezTo>
                    <a:pt x="1" y="2093"/>
                    <a:pt x="486" y="2729"/>
                    <a:pt x="1122" y="2746"/>
                  </a:cubicBezTo>
                  <a:cubicBezTo>
                    <a:pt x="1775" y="2779"/>
                    <a:pt x="2344" y="2193"/>
                    <a:pt x="2411" y="1440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2851500" y="193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9"/>
            <p:cNvSpPr/>
            <p:nvPr/>
          </p:nvSpPr>
          <p:spPr>
            <a:xfrm>
              <a:off x="2719275" y="1322550"/>
              <a:ext cx="29100" cy="122425"/>
            </a:xfrm>
            <a:custGeom>
              <a:avLst/>
              <a:gdLst/>
              <a:ahLst/>
              <a:cxnLst/>
              <a:rect l="l" t="t" r="r" b="b"/>
              <a:pathLst>
                <a:path w="1164" h="4897" extrusionOk="0">
                  <a:moveTo>
                    <a:pt x="839" y="1"/>
                  </a:moveTo>
                  <a:cubicBezTo>
                    <a:pt x="679" y="1"/>
                    <a:pt x="510" y="97"/>
                    <a:pt x="486" y="294"/>
                  </a:cubicBezTo>
                  <a:cubicBezTo>
                    <a:pt x="385" y="1047"/>
                    <a:pt x="0" y="1717"/>
                    <a:pt x="17" y="2503"/>
                  </a:cubicBezTo>
                  <a:cubicBezTo>
                    <a:pt x="17" y="3173"/>
                    <a:pt x="552" y="3842"/>
                    <a:pt x="234" y="4512"/>
                  </a:cubicBezTo>
                  <a:cubicBezTo>
                    <a:pt x="121" y="4740"/>
                    <a:pt x="307" y="4897"/>
                    <a:pt x="506" y="4897"/>
                  </a:cubicBezTo>
                  <a:cubicBezTo>
                    <a:pt x="629" y="4897"/>
                    <a:pt x="756" y="4837"/>
                    <a:pt x="820" y="4696"/>
                  </a:cubicBezTo>
                  <a:cubicBezTo>
                    <a:pt x="1122" y="4077"/>
                    <a:pt x="887" y="3441"/>
                    <a:pt x="720" y="2838"/>
                  </a:cubicBezTo>
                  <a:cubicBezTo>
                    <a:pt x="486" y="1968"/>
                    <a:pt x="1021" y="1164"/>
                    <a:pt x="1138" y="311"/>
                  </a:cubicBezTo>
                  <a:cubicBezTo>
                    <a:pt x="1164" y="106"/>
                    <a:pt x="1006" y="1"/>
                    <a:pt x="839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9"/>
            <p:cNvSpPr/>
            <p:nvPr/>
          </p:nvSpPr>
          <p:spPr>
            <a:xfrm>
              <a:off x="2704625" y="1322150"/>
              <a:ext cx="28700" cy="122400"/>
            </a:xfrm>
            <a:custGeom>
              <a:avLst/>
              <a:gdLst/>
              <a:ahLst/>
              <a:cxnLst/>
              <a:rect l="l" t="t" r="r" b="b"/>
              <a:pathLst>
                <a:path w="1148" h="4896" extrusionOk="0">
                  <a:moveTo>
                    <a:pt x="829" y="0"/>
                  </a:moveTo>
                  <a:cubicBezTo>
                    <a:pt x="671" y="0"/>
                    <a:pt x="502" y="96"/>
                    <a:pt x="469" y="293"/>
                  </a:cubicBezTo>
                  <a:cubicBezTo>
                    <a:pt x="369" y="1046"/>
                    <a:pt x="0" y="1716"/>
                    <a:pt x="0" y="2486"/>
                  </a:cubicBezTo>
                  <a:cubicBezTo>
                    <a:pt x="0" y="3172"/>
                    <a:pt x="536" y="3825"/>
                    <a:pt x="218" y="4495"/>
                  </a:cubicBezTo>
                  <a:cubicBezTo>
                    <a:pt x="114" y="4734"/>
                    <a:pt x="307" y="4895"/>
                    <a:pt x="508" y="4895"/>
                  </a:cubicBezTo>
                  <a:cubicBezTo>
                    <a:pt x="631" y="4895"/>
                    <a:pt x="757" y="4835"/>
                    <a:pt x="820" y="4695"/>
                  </a:cubicBezTo>
                  <a:cubicBezTo>
                    <a:pt x="1122" y="4076"/>
                    <a:pt x="871" y="3423"/>
                    <a:pt x="703" y="2821"/>
                  </a:cubicBezTo>
                  <a:cubicBezTo>
                    <a:pt x="486" y="1967"/>
                    <a:pt x="1005" y="1147"/>
                    <a:pt x="1122" y="310"/>
                  </a:cubicBezTo>
                  <a:cubicBezTo>
                    <a:pt x="1147" y="105"/>
                    <a:pt x="994" y="0"/>
                    <a:pt x="829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2692075" y="1431150"/>
              <a:ext cx="61525" cy="69500"/>
            </a:xfrm>
            <a:custGeom>
              <a:avLst/>
              <a:gdLst/>
              <a:ahLst/>
              <a:cxnLst/>
              <a:rect l="l" t="t" r="r" b="b"/>
              <a:pathLst>
                <a:path w="2461" h="2780" extrusionOk="0">
                  <a:moveTo>
                    <a:pt x="2410" y="1440"/>
                  </a:moveTo>
                  <a:cubicBezTo>
                    <a:pt x="2461" y="687"/>
                    <a:pt x="1992" y="51"/>
                    <a:pt x="1339" y="34"/>
                  </a:cubicBezTo>
                  <a:cubicBezTo>
                    <a:pt x="686" y="1"/>
                    <a:pt x="101" y="603"/>
                    <a:pt x="50" y="1356"/>
                  </a:cubicBezTo>
                  <a:cubicBezTo>
                    <a:pt x="0" y="2110"/>
                    <a:pt x="486" y="2729"/>
                    <a:pt x="1138" y="2746"/>
                  </a:cubicBezTo>
                  <a:cubicBezTo>
                    <a:pt x="1774" y="2779"/>
                    <a:pt x="2344" y="2193"/>
                    <a:pt x="2410" y="1440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2812575" y="192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2674900" y="1320875"/>
              <a:ext cx="28700" cy="122425"/>
            </a:xfrm>
            <a:custGeom>
              <a:avLst/>
              <a:gdLst/>
              <a:ahLst/>
              <a:cxnLst/>
              <a:rect l="l" t="t" r="r" b="b"/>
              <a:pathLst>
                <a:path w="1148" h="4897" extrusionOk="0">
                  <a:moveTo>
                    <a:pt x="830" y="1"/>
                  </a:moveTo>
                  <a:cubicBezTo>
                    <a:pt x="671" y="1"/>
                    <a:pt x="502" y="97"/>
                    <a:pt x="470" y="294"/>
                  </a:cubicBezTo>
                  <a:cubicBezTo>
                    <a:pt x="369" y="1064"/>
                    <a:pt x="1" y="1733"/>
                    <a:pt x="18" y="2503"/>
                  </a:cubicBezTo>
                  <a:cubicBezTo>
                    <a:pt x="18" y="3173"/>
                    <a:pt x="553" y="3843"/>
                    <a:pt x="235" y="4512"/>
                  </a:cubicBezTo>
                  <a:cubicBezTo>
                    <a:pt x="121" y="4740"/>
                    <a:pt x="314" y="4897"/>
                    <a:pt x="518" y="4897"/>
                  </a:cubicBezTo>
                  <a:cubicBezTo>
                    <a:pt x="644" y="4897"/>
                    <a:pt x="774" y="4837"/>
                    <a:pt x="838" y="4696"/>
                  </a:cubicBezTo>
                  <a:cubicBezTo>
                    <a:pt x="1122" y="4077"/>
                    <a:pt x="888" y="3441"/>
                    <a:pt x="721" y="2838"/>
                  </a:cubicBezTo>
                  <a:cubicBezTo>
                    <a:pt x="486" y="1985"/>
                    <a:pt x="1005" y="1164"/>
                    <a:pt x="1122" y="311"/>
                  </a:cubicBezTo>
                  <a:cubicBezTo>
                    <a:pt x="1148" y="106"/>
                    <a:pt x="995" y="1"/>
                    <a:pt x="83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2659850" y="1320475"/>
              <a:ext cx="28700" cy="122425"/>
            </a:xfrm>
            <a:custGeom>
              <a:avLst/>
              <a:gdLst/>
              <a:ahLst/>
              <a:cxnLst/>
              <a:rect l="l" t="t" r="r" b="b"/>
              <a:pathLst>
                <a:path w="1148" h="4897" extrusionOk="0">
                  <a:moveTo>
                    <a:pt x="831" y="0"/>
                  </a:moveTo>
                  <a:cubicBezTo>
                    <a:pt x="675" y="0"/>
                    <a:pt x="510" y="97"/>
                    <a:pt x="486" y="293"/>
                  </a:cubicBezTo>
                  <a:cubicBezTo>
                    <a:pt x="385" y="1063"/>
                    <a:pt x="0" y="1733"/>
                    <a:pt x="17" y="2503"/>
                  </a:cubicBezTo>
                  <a:cubicBezTo>
                    <a:pt x="17" y="3172"/>
                    <a:pt x="553" y="3842"/>
                    <a:pt x="235" y="4511"/>
                  </a:cubicBezTo>
                  <a:cubicBezTo>
                    <a:pt x="131" y="4739"/>
                    <a:pt x="322" y="4896"/>
                    <a:pt x="522" y="4896"/>
                  </a:cubicBezTo>
                  <a:cubicBezTo>
                    <a:pt x="646" y="4896"/>
                    <a:pt x="773" y="4836"/>
                    <a:pt x="837" y="4695"/>
                  </a:cubicBezTo>
                  <a:cubicBezTo>
                    <a:pt x="1138" y="4076"/>
                    <a:pt x="887" y="3440"/>
                    <a:pt x="720" y="2837"/>
                  </a:cubicBezTo>
                  <a:cubicBezTo>
                    <a:pt x="486" y="1984"/>
                    <a:pt x="1005" y="1164"/>
                    <a:pt x="1122" y="310"/>
                  </a:cubicBezTo>
                  <a:cubicBezTo>
                    <a:pt x="1147" y="105"/>
                    <a:pt x="994" y="0"/>
                    <a:pt x="831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2648125" y="1429900"/>
              <a:ext cx="61550" cy="69075"/>
            </a:xfrm>
            <a:custGeom>
              <a:avLst/>
              <a:gdLst/>
              <a:ahLst/>
              <a:cxnLst/>
              <a:rect l="l" t="t" r="r" b="b"/>
              <a:pathLst>
                <a:path w="2462" h="2763" extrusionOk="0">
                  <a:moveTo>
                    <a:pt x="2411" y="1423"/>
                  </a:moveTo>
                  <a:cubicBezTo>
                    <a:pt x="2461" y="670"/>
                    <a:pt x="1976" y="34"/>
                    <a:pt x="1323" y="17"/>
                  </a:cubicBezTo>
                  <a:cubicBezTo>
                    <a:pt x="670" y="0"/>
                    <a:pt x="101" y="603"/>
                    <a:pt x="51" y="1356"/>
                  </a:cubicBezTo>
                  <a:cubicBezTo>
                    <a:pt x="1" y="2093"/>
                    <a:pt x="486" y="2729"/>
                    <a:pt x="1139" y="2746"/>
                  </a:cubicBezTo>
                  <a:cubicBezTo>
                    <a:pt x="1775" y="2762"/>
                    <a:pt x="2344" y="2176"/>
                    <a:pt x="2411" y="1423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9"/>
            <p:cNvSpPr/>
            <p:nvPr/>
          </p:nvSpPr>
          <p:spPr>
            <a:xfrm>
              <a:off x="2773250" y="191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9"/>
            <p:cNvSpPr/>
            <p:nvPr/>
          </p:nvSpPr>
          <p:spPr>
            <a:xfrm>
              <a:off x="2630550" y="1319625"/>
              <a:ext cx="28275" cy="122425"/>
            </a:xfrm>
            <a:custGeom>
              <a:avLst/>
              <a:gdLst/>
              <a:ahLst/>
              <a:cxnLst/>
              <a:rect l="l" t="t" r="r" b="b"/>
              <a:pathLst>
                <a:path w="1131" h="4897" extrusionOk="0">
                  <a:moveTo>
                    <a:pt x="815" y="1"/>
                  </a:moveTo>
                  <a:cubicBezTo>
                    <a:pt x="659" y="1"/>
                    <a:pt x="494" y="97"/>
                    <a:pt x="469" y="294"/>
                  </a:cubicBezTo>
                  <a:cubicBezTo>
                    <a:pt x="369" y="1064"/>
                    <a:pt x="1" y="1733"/>
                    <a:pt x="1" y="2503"/>
                  </a:cubicBezTo>
                  <a:cubicBezTo>
                    <a:pt x="17" y="3173"/>
                    <a:pt x="553" y="3842"/>
                    <a:pt x="235" y="4512"/>
                  </a:cubicBezTo>
                  <a:cubicBezTo>
                    <a:pt x="131" y="4739"/>
                    <a:pt x="322" y="4897"/>
                    <a:pt x="522" y="4897"/>
                  </a:cubicBezTo>
                  <a:cubicBezTo>
                    <a:pt x="646" y="4897"/>
                    <a:pt x="774" y="4837"/>
                    <a:pt x="837" y="4696"/>
                  </a:cubicBezTo>
                  <a:cubicBezTo>
                    <a:pt x="1122" y="4077"/>
                    <a:pt x="888" y="3441"/>
                    <a:pt x="720" y="2838"/>
                  </a:cubicBezTo>
                  <a:cubicBezTo>
                    <a:pt x="486" y="1984"/>
                    <a:pt x="1005" y="1164"/>
                    <a:pt x="1105" y="310"/>
                  </a:cubicBezTo>
                  <a:cubicBezTo>
                    <a:pt x="1131" y="105"/>
                    <a:pt x="978" y="1"/>
                    <a:pt x="815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2615475" y="1319200"/>
              <a:ext cx="28500" cy="122550"/>
            </a:xfrm>
            <a:custGeom>
              <a:avLst/>
              <a:gdLst/>
              <a:ahLst/>
              <a:cxnLst/>
              <a:rect l="l" t="t" r="r" b="b"/>
              <a:pathLst>
                <a:path w="1140" h="4902" extrusionOk="0">
                  <a:moveTo>
                    <a:pt x="815" y="1"/>
                  </a:moveTo>
                  <a:cubicBezTo>
                    <a:pt x="659" y="1"/>
                    <a:pt x="494" y="97"/>
                    <a:pt x="470" y="294"/>
                  </a:cubicBezTo>
                  <a:cubicBezTo>
                    <a:pt x="369" y="1064"/>
                    <a:pt x="1" y="1734"/>
                    <a:pt x="18" y="2503"/>
                  </a:cubicBezTo>
                  <a:cubicBezTo>
                    <a:pt x="18" y="3190"/>
                    <a:pt x="553" y="3843"/>
                    <a:pt x="252" y="4512"/>
                  </a:cubicBezTo>
                  <a:cubicBezTo>
                    <a:pt x="139" y="4747"/>
                    <a:pt x="321" y="4902"/>
                    <a:pt x="521" y="4902"/>
                  </a:cubicBezTo>
                  <a:cubicBezTo>
                    <a:pt x="648" y="4902"/>
                    <a:pt x="783" y="4839"/>
                    <a:pt x="855" y="4696"/>
                  </a:cubicBezTo>
                  <a:cubicBezTo>
                    <a:pt x="1139" y="4077"/>
                    <a:pt x="888" y="3441"/>
                    <a:pt x="721" y="2838"/>
                  </a:cubicBezTo>
                  <a:cubicBezTo>
                    <a:pt x="486" y="1985"/>
                    <a:pt x="1005" y="1164"/>
                    <a:pt x="1106" y="311"/>
                  </a:cubicBezTo>
                  <a:cubicBezTo>
                    <a:pt x="1131" y="106"/>
                    <a:pt x="978" y="1"/>
                    <a:pt x="815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2603775" y="1428650"/>
              <a:ext cx="61525" cy="69075"/>
            </a:xfrm>
            <a:custGeom>
              <a:avLst/>
              <a:gdLst/>
              <a:ahLst/>
              <a:cxnLst/>
              <a:rect l="l" t="t" r="r" b="b"/>
              <a:pathLst>
                <a:path w="2461" h="2763" extrusionOk="0">
                  <a:moveTo>
                    <a:pt x="2411" y="1423"/>
                  </a:moveTo>
                  <a:cubicBezTo>
                    <a:pt x="2461" y="670"/>
                    <a:pt x="1975" y="34"/>
                    <a:pt x="1323" y="17"/>
                  </a:cubicBezTo>
                  <a:cubicBezTo>
                    <a:pt x="670" y="0"/>
                    <a:pt x="101" y="603"/>
                    <a:pt x="51" y="1356"/>
                  </a:cubicBezTo>
                  <a:cubicBezTo>
                    <a:pt x="0" y="2109"/>
                    <a:pt x="502" y="2729"/>
                    <a:pt x="1139" y="2745"/>
                  </a:cubicBezTo>
                  <a:cubicBezTo>
                    <a:pt x="1791" y="2762"/>
                    <a:pt x="2360" y="2159"/>
                    <a:pt x="2411" y="1423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2734325" y="1909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2585775" y="1318575"/>
              <a:ext cx="28900" cy="122375"/>
            </a:xfrm>
            <a:custGeom>
              <a:avLst/>
              <a:gdLst/>
              <a:ahLst/>
              <a:cxnLst/>
              <a:rect l="l" t="t" r="r" b="b"/>
              <a:pathLst>
                <a:path w="1156" h="4895" extrusionOk="0">
                  <a:moveTo>
                    <a:pt x="825" y="1"/>
                  </a:moveTo>
                  <a:cubicBezTo>
                    <a:pt x="666" y="1"/>
                    <a:pt x="494" y="101"/>
                    <a:pt x="469" y="302"/>
                  </a:cubicBezTo>
                  <a:cubicBezTo>
                    <a:pt x="369" y="1055"/>
                    <a:pt x="1" y="1742"/>
                    <a:pt x="17" y="2512"/>
                  </a:cubicBezTo>
                  <a:cubicBezTo>
                    <a:pt x="34" y="3181"/>
                    <a:pt x="570" y="3834"/>
                    <a:pt x="252" y="4520"/>
                  </a:cubicBezTo>
                  <a:cubicBezTo>
                    <a:pt x="150" y="4744"/>
                    <a:pt x="333" y="4894"/>
                    <a:pt x="530" y="4894"/>
                  </a:cubicBezTo>
                  <a:cubicBezTo>
                    <a:pt x="656" y="4894"/>
                    <a:pt x="789" y="4832"/>
                    <a:pt x="854" y="4688"/>
                  </a:cubicBezTo>
                  <a:cubicBezTo>
                    <a:pt x="1156" y="4068"/>
                    <a:pt x="904" y="3432"/>
                    <a:pt x="720" y="2830"/>
                  </a:cubicBezTo>
                  <a:cubicBezTo>
                    <a:pt x="486" y="1976"/>
                    <a:pt x="1005" y="1156"/>
                    <a:pt x="1105" y="302"/>
                  </a:cubicBezTo>
                  <a:cubicBezTo>
                    <a:pt x="1130" y="101"/>
                    <a:pt x="984" y="1"/>
                    <a:pt x="825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9"/>
            <p:cNvSpPr/>
            <p:nvPr/>
          </p:nvSpPr>
          <p:spPr>
            <a:xfrm>
              <a:off x="2570700" y="1318225"/>
              <a:ext cx="28900" cy="122575"/>
            </a:xfrm>
            <a:custGeom>
              <a:avLst/>
              <a:gdLst/>
              <a:ahLst/>
              <a:cxnLst/>
              <a:rect l="l" t="t" r="r" b="b"/>
              <a:pathLst>
                <a:path w="1156" h="4903" extrusionOk="0">
                  <a:moveTo>
                    <a:pt x="820" y="0"/>
                  </a:moveTo>
                  <a:cubicBezTo>
                    <a:pt x="663" y="0"/>
                    <a:pt x="494" y="101"/>
                    <a:pt x="470" y="300"/>
                  </a:cubicBezTo>
                  <a:cubicBezTo>
                    <a:pt x="369" y="1053"/>
                    <a:pt x="1" y="1739"/>
                    <a:pt x="18" y="2509"/>
                  </a:cubicBezTo>
                  <a:cubicBezTo>
                    <a:pt x="34" y="3179"/>
                    <a:pt x="570" y="3831"/>
                    <a:pt x="269" y="4518"/>
                  </a:cubicBezTo>
                  <a:cubicBezTo>
                    <a:pt x="155" y="4745"/>
                    <a:pt x="348" y="4902"/>
                    <a:pt x="552" y="4902"/>
                  </a:cubicBezTo>
                  <a:cubicBezTo>
                    <a:pt x="678" y="4902"/>
                    <a:pt x="807" y="4842"/>
                    <a:pt x="871" y="4702"/>
                  </a:cubicBezTo>
                  <a:cubicBezTo>
                    <a:pt x="1156" y="4066"/>
                    <a:pt x="905" y="3430"/>
                    <a:pt x="737" y="2827"/>
                  </a:cubicBezTo>
                  <a:cubicBezTo>
                    <a:pt x="486" y="1973"/>
                    <a:pt x="1005" y="1153"/>
                    <a:pt x="1106" y="316"/>
                  </a:cubicBezTo>
                  <a:cubicBezTo>
                    <a:pt x="1131" y="105"/>
                    <a:pt x="981" y="0"/>
                    <a:pt x="820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9"/>
            <p:cNvSpPr/>
            <p:nvPr/>
          </p:nvSpPr>
          <p:spPr>
            <a:xfrm>
              <a:off x="2559825" y="1427800"/>
              <a:ext cx="61550" cy="68650"/>
            </a:xfrm>
            <a:custGeom>
              <a:avLst/>
              <a:gdLst/>
              <a:ahLst/>
              <a:cxnLst/>
              <a:rect l="l" t="t" r="r" b="b"/>
              <a:pathLst>
                <a:path w="2462" h="2746" extrusionOk="0">
                  <a:moveTo>
                    <a:pt x="2411" y="1407"/>
                  </a:moveTo>
                  <a:cubicBezTo>
                    <a:pt x="2461" y="654"/>
                    <a:pt x="1959" y="34"/>
                    <a:pt x="1306" y="17"/>
                  </a:cubicBezTo>
                  <a:cubicBezTo>
                    <a:pt x="654" y="1"/>
                    <a:pt x="84" y="603"/>
                    <a:pt x="51" y="1357"/>
                  </a:cubicBezTo>
                  <a:cubicBezTo>
                    <a:pt x="1" y="2110"/>
                    <a:pt x="486" y="2729"/>
                    <a:pt x="1139" y="2729"/>
                  </a:cubicBezTo>
                  <a:cubicBezTo>
                    <a:pt x="1792" y="2746"/>
                    <a:pt x="2361" y="2160"/>
                    <a:pt x="2411" y="1407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9"/>
            <p:cNvSpPr/>
            <p:nvPr/>
          </p:nvSpPr>
          <p:spPr>
            <a:xfrm>
              <a:off x="2695425" y="19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9"/>
            <p:cNvSpPr/>
            <p:nvPr/>
          </p:nvSpPr>
          <p:spPr>
            <a:xfrm>
              <a:off x="2541000" y="1317525"/>
              <a:ext cx="29325" cy="122550"/>
            </a:xfrm>
            <a:custGeom>
              <a:avLst/>
              <a:gdLst/>
              <a:ahLst/>
              <a:cxnLst/>
              <a:rect l="l" t="t" r="r" b="b"/>
              <a:pathLst>
                <a:path w="1173" h="4902" extrusionOk="0">
                  <a:moveTo>
                    <a:pt x="815" y="1"/>
                  </a:moveTo>
                  <a:cubicBezTo>
                    <a:pt x="659" y="1"/>
                    <a:pt x="494" y="97"/>
                    <a:pt x="469" y="294"/>
                  </a:cubicBezTo>
                  <a:cubicBezTo>
                    <a:pt x="369" y="1064"/>
                    <a:pt x="1" y="1750"/>
                    <a:pt x="17" y="2520"/>
                  </a:cubicBezTo>
                  <a:cubicBezTo>
                    <a:pt x="34" y="3190"/>
                    <a:pt x="586" y="3843"/>
                    <a:pt x="268" y="4512"/>
                  </a:cubicBezTo>
                  <a:cubicBezTo>
                    <a:pt x="166" y="4748"/>
                    <a:pt x="352" y="4902"/>
                    <a:pt x="553" y="4902"/>
                  </a:cubicBezTo>
                  <a:cubicBezTo>
                    <a:pt x="681" y="4902"/>
                    <a:pt x="816" y="4839"/>
                    <a:pt x="888" y="4696"/>
                  </a:cubicBezTo>
                  <a:cubicBezTo>
                    <a:pt x="1172" y="4077"/>
                    <a:pt x="904" y="3441"/>
                    <a:pt x="737" y="2838"/>
                  </a:cubicBezTo>
                  <a:cubicBezTo>
                    <a:pt x="503" y="1985"/>
                    <a:pt x="1005" y="1164"/>
                    <a:pt x="1105" y="311"/>
                  </a:cubicBezTo>
                  <a:cubicBezTo>
                    <a:pt x="1131" y="106"/>
                    <a:pt x="978" y="1"/>
                    <a:pt x="815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9"/>
            <p:cNvSpPr/>
            <p:nvPr/>
          </p:nvSpPr>
          <p:spPr>
            <a:xfrm>
              <a:off x="2525925" y="1317375"/>
              <a:ext cx="29325" cy="122575"/>
            </a:xfrm>
            <a:custGeom>
              <a:avLst/>
              <a:gdLst/>
              <a:ahLst/>
              <a:cxnLst/>
              <a:rect l="l" t="t" r="r" b="b"/>
              <a:pathLst>
                <a:path w="1173" h="4903" extrusionOk="0">
                  <a:moveTo>
                    <a:pt x="820" y="1"/>
                  </a:moveTo>
                  <a:cubicBezTo>
                    <a:pt x="663" y="1"/>
                    <a:pt x="494" y="101"/>
                    <a:pt x="470" y="300"/>
                  </a:cubicBezTo>
                  <a:cubicBezTo>
                    <a:pt x="369" y="1053"/>
                    <a:pt x="1" y="1740"/>
                    <a:pt x="34" y="2510"/>
                  </a:cubicBezTo>
                  <a:cubicBezTo>
                    <a:pt x="51" y="3179"/>
                    <a:pt x="587" y="3832"/>
                    <a:pt x="285" y="4518"/>
                  </a:cubicBezTo>
                  <a:cubicBezTo>
                    <a:pt x="182" y="4746"/>
                    <a:pt x="373" y="4903"/>
                    <a:pt x="573" y="4903"/>
                  </a:cubicBezTo>
                  <a:cubicBezTo>
                    <a:pt x="697" y="4903"/>
                    <a:pt x="824" y="4843"/>
                    <a:pt x="888" y="4702"/>
                  </a:cubicBezTo>
                  <a:cubicBezTo>
                    <a:pt x="1173" y="4066"/>
                    <a:pt x="922" y="3430"/>
                    <a:pt x="737" y="2828"/>
                  </a:cubicBezTo>
                  <a:cubicBezTo>
                    <a:pt x="503" y="1974"/>
                    <a:pt x="1005" y="1154"/>
                    <a:pt x="1106" y="317"/>
                  </a:cubicBezTo>
                  <a:cubicBezTo>
                    <a:pt x="1131" y="105"/>
                    <a:pt x="981" y="1"/>
                    <a:pt x="82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9"/>
            <p:cNvSpPr/>
            <p:nvPr/>
          </p:nvSpPr>
          <p:spPr>
            <a:xfrm>
              <a:off x="2515900" y="1426975"/>
              <a:ext cx="61125" cy="68650"/>
            </a:xfrm>
            <a:custGeom>
              <a:avLst/>
              <a:gdLst/>
              <a:ahLst/>
              <a:cxnLst/>
              <a:rect l="l" t="t" r="r" b="b"/>
              <a:pathLst>
                <a:path w="2445" h="2746" extrusionOk="0">
                  <a:moveTo>
                    <a:pt x="2394" y="1390"/>
                  </a:moveTo>
                  <a:cubicBezTo>
                    <a:pt x="2444" y="636"/>
                    <a:pt x="1942" y="17"/>
                    <a:pt x="1289" y="17"/>
                  </a:cubicBezTo>
                  <a:cubicBezTo>
                    <a:pt x="636" y="0"/>
                    <a:pt x="67" y="603"/>
                    <a:pt x="34" y="1356"/>
                  </a:cubicBezTo>
                  <a:cubicBezTo>
                    <a:pt x="0" y="2109"/>
                    <a:pt x="486" y="2729"/>
                    <a:pt x="1138" y="2729"/>
                  </a:cubicBezTo>
                  <a:cubicBezTo>
                    <a:pt x="1791" y="2745"/>
                    <a:pt x="2344" y="2143"/>
                    <a:pt x="2394" y="1390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9"/>
            <p:cNvSpPr/>
            <p:nvPr/>
          </p:nvSpPr>
          <p:spPr>
            <a:xfrm>
              <a:off x="2656075" y="1894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9"/>
            <p:cNvSpPr/>
            <p:nvPr/>
          </p:nvSpPr>
          <p:spPr>
            <a:xfrm>
              <a:off x="2496650" y="1316925"/>
              <a:ext cx="28900" cy="122525"/>
            </a:xfrm>
            <a:custGeom>
              <a:avLst/>
              <a:gdLst/>
              <a:ahLst/>
              <a:cxnLst/>
              <a:rect l="l" t="t" r="r" b="b"/>
              <a:pathLst>
                <a:path w="1156" h="4901" extrusionOk="0">
                  <a:moveTo>
                    <a:pt x="802" y="0"/>
                  </a:moveTo>
                  <a:cubicBezTo>
                    <a:pt x="640" y="0"/>
                    <a:pt x="469" y="100"/>
                    <a:pt x="452" y="301"/>
                  </a:cubicBezTo>
                  <a:cubicBezTo>
                    <a:pt x="352" y="1055"/>
                    <a:pt x="0" y="1741"/>
                    <a:pt x="17" y="2511"/>
                  </a:cubicBezTo>
                  <a:cubicBezTo>
                    <a:pt x="34" y="3180"/>
                    <a:pt x="586" y="3833"/>
                    <a:pt x="268" y="4519"/>
                  </a:cubicBezTo>
                  <a:cubicBezTo>
                    <a:pt x="166" y="4744"/>
                    <a:pt x="357" y="4900"/>
                    <a:pt x="559" y="4900"/>
                  </a:cubicBezTo>
                  <a:cubicBezTo>
                    <a:pt x="688" y="4900"/>
                    <a:pt x="822" y="4837"/>
                    <a:pt x="887" y="4687"/>
                  </a:cubicBezTo>
                  <a:cubicBezTo>
                    <a:pt x="1155" y="4067"/>
                    <a:pt x="904" y="3431"/>
                    <a:pt x="737" y="2829"/>
                  </a:cubicBezTo>
                  <a:cubicBezTo>
                    <a:pt x="486" y="1975"/>
                    <a:pt x="988" y="1155"/>
                    <a:pt x="1088" y="301"/>
                  </a:cubicBezTo>
                  <a:cubicBezTo>
                    <a:pt x="1113" y="100"/>
                    <a:pt x="963" y="0"/>
                    <a:pt x="802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9"/>
            <p:cNvSpPr/>
            <p:nvPr/>
          </p:nvSpPr>
          <p:spPr>
            <a:xfrm>
              <a:off x="2481575" y="1316700"/>
              <a:ext cx="29325" cy="122575"/>
            </a:xfrm>
            <a:custGeom>
              <a:avLst/>
              <a:gdLst/>
              <a:ahLst/>
              <a:cxnLst/>
              <a:rect l="l" t="t" r="r" b="b"/>
              <a:pathLst>
                <a:path w="1173" h="4903" extrusionOk="0">
                  <a:moveTo>
                    <a:pt x="792" y="1"/>
                  </a:moveTo>
                  <a:cubicBezTo>
                    <a:pt x="634" y="1"/>
                    <a:pt x="469" y="97"/>
                    <a:pt x="453" y="294"/>
                  </a:cubicBezTo>
                  <a:cubicBezTo>
                    <a:pt x="352" y="1064"/>
                    <a:pt x="1" y="1750"/>
                    <a:pt x="17" y="2520"/>
                  </a:cubicBezTo>
                  <a:cubicBezTo>
                    <a:pt x="34" y="3189"/>
                    <a:pt x="587" y="3842"/>
                    <a:pt x="285" y="4528"/>
                  </a:cubicBezTo>
                  <a:cubicBezTo>
                    <a:pt x="183" y="4752"/>
                    <a:pt x="366" y="4902"/>
                    <a:pt x="563" y="4902"/>
                  </a:cubicBezTo>
                  <a:cubicBezTo>
                    <a:pt x="690" y="4902"/>
                    <a:pt x="822" y="4840"/>
                    <a:pt x="888" y="4696"/>
                  </a:cubicBezTo>
                  <a:cubicBezTo>
                    <a:pt x="1172" y="4076"/>
                    <a:pt x="905" y="3440"/>
                    <a:pt x="737" y="2838"/>
                  </a:cubicBezTo>
                  <a:cubicBezTo>
                    <a:pt x="486" y="1984"/>
                    <a:pt x="988" y="1164"/>
                    <a:pt x="1089" y="310"/>
                  </a:cubicBezTo>
                  <a:cubicBezTo>
                    <a:pt x="1114" y="105"/>
                    <a:pt x="957" y="1"/>
                    <a:pt x="792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9"/>
            <p:cNvSpPr/>
            <p:nvPr/>
          </p:nvSpPr>
          <p:spPr>
            <a:xfrm>
              <a:off x="2471525" y="1426550"/>
              <a:ext cx="61125" cy="68225"/>
            </a:xfrm>
            <a:custGeom>
              <a:avLst/>
              <a:gdLst/>
              <a:ahLst/>
              <a:cxnLst/>
              <a:rect l="l" t="t" r="r" b="b"/>
              <a:pathLst>
                <a:path w="2445" h="2729" extrusionOk="0">
                  <a:moveTo>
                    <a:pt x="2395" y="1390"/>
                  </a:moveTo>
                  <a:cubicBezTo>
                    <a:pt x="2445" y="637"/>
                    <a:pt x="1943" y="17"/>
                    <a:pt x="1290" y="1"/>
                  </a:cubicBezTo>
                  <a:cubicBezTo>
                    <a:pt x="637" y="1"/>
                    <a:pt x="68" y="603"/>
                    <a:pt x="34" y="1356"/>
                  </a:cubicBezTo>
                  <a:cubicBezTo>
                    <a:pt x="1" y="2110"/>
                    <a:pt x="503" y="2712"/>
                    <a:pt x="1156" y="2729"/>
                  </a:cubicBezTo>
                  <a:cubicBezTo>
                    <a:pt x="1792" y="2729"/>
                    <a:pt x="2361" y="2126"/>
                    <a:pt x="2395" y="1390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9"/>
            <p:cNvSpPr/>
            <p:nvPr/>
          </p:nvSpPr>
          <p:spPr>
            <a:xfrm>
              <a:off x="2617150" y="1886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9"/>
            <p:cNvSpPr/>
            <p:nvPr/>
          </p:nvSpPr>
          <p:spPr>
            <a:xfrm>
              <a:off x="2451875" y="1316500"/>
              <a:ext cx="29300" cy="122350"/>
            </a:xfrm>
            <a:custGeom>
              <a:avLst/>
              <a:gdLst/>
              <a:ahLst/>
              <a:cxnLst/>
              <a:rect l="l" t="t" r="r" b="b"/>
              <a:pathLst>
                <a:path w="1172" h="4894" extrusionOk="0">
                  <a:moveTo>
                    <a:pt x="799" y="0"/>
                  </a:moveTo>
                  <a:cubicBezTo>
                    <a:pt x="636" y="0"/>
                    <a:pt x="461" y="101"/>
                    <a:pt x="435" y="302"/>
                  </a:cubicBezTo>
                  <a:cubicBezTo>
                    <a:pt x="352" y="1055"/>
                    <a:pt x="0" y="1741"/>
                    <a:pt x="17" y="2511"/>
                  </a:cubicBezTo>
                  <a:cubicBezTo>
                    <a:pt x="34" y="3181"/>
                    <a:pt x="586" y="3833"/>
                    <a:pt x="285" y="4520"/>
                  </a:cubicBezTo>
                  <a:cubicBezTo>
                    <a:pt x="183" y="4744"/>
                    <a:pt x="372" y="4893"/>
                    <a:pt x="570" y="4893"/>
                  </a:cubicBezTo>
                  <a:cubicBezTo>
                    <a:pt x="697" y="4893"/>
                    <a:pt x="828" y="4831"/>
                    <a:pt x="887" y="4687"/>
                  </a:cubicBezTo>
                  <a:cubicBezTo>
                    <a:pt x="1172" y="4068"/>
                    <a:pt x="921" y="3432"/>
                    <a:pt x="737" y="2829"/>
                  </a:cubicBezTo>
                  <a:cubicBezTo>
                    <a:pt x="486" y="1975"/>
                    <a:pt x="988" y="1155"/>
                    <a:pt x="1088" y="302"/>
                  </a:cubicBezTo>
                  <a:cubicBezTo>
                    <a:pt x="1113" y="101"/>
                    <a:pt x="963" y="0"/>
                    <a:pt x="799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9"/>
            <p:cNvSpPr/>
            <p:nvPr/>
          </p:nvSpPr>
          <p:spPr>
            <a:xfrm>
              <a:off x="2436800" y="1316275"/>
              <a:ext cx="29750" cy="122575"/>
            </a:xfrm>
            <a:custGeom>
              <a:avLst/>
              <a:gdLst/>
              <a:ahLst/>
              <a:cxnLst/>
              <a:rect l="l" t="t" r="r" b="b"/>
              <a:pathLst>
                <a:path w="1190" h="4903" extrusionOk="0">
                  <a:moveTo>
                    <a:pt x="790" y="1"/>
                  </a:moveTo>
                  <a:cubicBezTo>
                    <a:pt x="629" y="1"/>
                    <a:pt x="460" y="97"/>
                    <a:pt x="436" y="294"/>
                  </a:cubicBezTo>
                  <a:cubicBezTo>
                    <a:pt x="352" y="1064"/>
                    <a:pt x="1" y="1750"/>
                    <a:pt x="17" y="2520"/>
                  </a:cubicBezTo>
                  <a:cubicBezTo>
                    <a:pt x="51" y="3190"/>
                    <a:pt x="603" y="3842"/>
                    <a:pt x="285" y="4529"/>
                  </a:cubicBezTo>
                  <a:cubicBezTo>
                    <a:pt x="183" y="4753"/>
                    <a:pt x="373" y="4902"/>
                    <a:pt x="574" y="4902"/>
                  </a:cubicBezTo>
                  <a:cubicBezTo>
                    <a:pt x="704" y="4902"/>
                    <a:pt x="839" y="4840"/>
                    <a:pt x="905" y="4696"/>
                  </a:cubicBezTo>
                  <a:cubicBezTo>
                    <a:pt x="1189" y="4060"/>
                    <a:pt x="921" y="3441"/>
                    <a:pt x="737" y="2838"/>
                  </a:cubicBezTo>
                  <a:cubicBezTo>
                    <a:pt x="486" y="1984"/>
                    <a:pt x="988" y="1164"/>
                    <a:pt x="1089" y="311"/>
                  </a:cubicBezTo>
                  <a:cubicBezTo>
                    <a:pt x="1114" y="106"/>
                    <a:pt x="957" y="1"/>
                    <a:pt x="79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9"/>
            <p:cNvSpPr/>
            <p:nvPr/>
          </p:nvSpPr>
          <p:spPr>
            <a:xfrm>
              <a:off x="2427175" y="1426125"/>
              <a:ext cx="61125" cy="68250"/>
            </a:xfrm>
            <a:custGeom>
              <a:avLst/>
              <a:gdLst/>
              <a:ahLst/>
              <a:cxnLst/>
              <a:rect l="l" t="t" r="r" b="b"/>
              <a:pathLst>
                <a:path w="2445" h="2730" extrusionOk="0">
                  <a:moveTo>
                    <a:pt x="2411" y="1373"/>
                  </a:moveTo>
                  <a:cubicBezTo>
                    <a:pt x="2444" y="620"/>
                    <a:pt x="1942" y="1"/>
                    <a:pt x="1290" y="1"/>
                  </a:cubicBezTo>
                  <a:cubicBezTo>
                    <a:pt x="637" y="1"/>
                    <a:pt x="68" y="603"/>
                    <a:pt x="34" y="1357"/>
                  </a:cubicBezTo>
                  <a:cubicBezTo>
                    <a:pt x="1" y="2110"/>
                    <a:pt x="503" y="2729"/>
                    <a:pt x="1156" y="2729"/>
                  </a:cubicBezTo>
                  <a:cubicBezTo>
                    <a:pt x="1808" y="2729"/>
                    <a:pt x="2361" y="2127"/>
                    <a:pt x="2411" y="1373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9"/>
            <p:cNvSpPr/>
            <p:nvPr/>
          </p:nvSpPr>
          <p:spPr>
            <a:xfrm>
              <a:off x="2578250" y="1879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9"/>
            <p:cNvSpPr/>
            <p:nvPr/>
          </p:nvSpPr>
          <p:spPr>
            <a:xfrm>
              <a:off x="2407100" y="1316075"/>
              <a:ext cx="29725" cy="122650"/>
            </a:xfrm>
            <a:custGeom>
              <a:avLst/>
              <a:gdLst/>
              <a:ahLst/>
              <a:cxnLst/>
              <a:rect l="l" t="t" r="r" b="b"/>
              <a:pathLst>
                <a:path w="1189" h="4906" extrusionOk="0">
                  <a:moveTo>
                    <a:pt x="793" y="1"/>
                  </a:moveTo>
                  <a:cubicBezTo>
                    <a:pt x="632" y="1"/>
                    <a:pt x="461" y="101"/>
                    <a:pt x="435" y="302"/>
                  </a:cubicBezTo>
                  <a:cubicBezTo>
                    <a:pt x="352" y="1072"/>
                    <a:pt x="0" y="1758"/>
                    <a:pt x="17" y="2528"/>
                  </a:cubicBezTo>
                  <a:cubicBezTo>
                    <a:pt x="50" y="3198"/>
                    <a:pt x="603" y="3850"/>
                    <a:pt x="302" y="4520"/>
                  </a:cubicBezTo>
                  <a:cubicBezTo>
                    <a:pt x="200" y="4752"/>
                    <a:pt x="380" y="4906"/>
                    <a:pt x="575" y="4906"/>
                  </a:cubicBezTo>
                  <a:cubicBezTo>
                    <a:pt x="703" y="4906"/>
                    <a:pt x="838" y="4840"/>
                    <a:pt x="904" y="4687"/>
                  </a:cubicBezTo>
                  <a:cubicBezTo>
                    <a:pt x="1189" y="4068"/>
                    <a:pt x="921" y="3432"/>
                    <a:pt x="737" y="2829"/>
                  </a:cubicBezTo>
                  <a:cubicBezTo>
                    <a:pt x="486" y="1992"/>
                    <a:pt x="988" y="1155"/>
                    <a:pt x="1088" y="302"/>
                  </a:cubicBezTo>
                  <a:cubicBezTo>
                    <a:pt x="1105" y="101"/>
                    <a:pt x="954" y="1"/>
                    <a:pt x="793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9"/>
            <p:cNvSpPr/>
            <p:nvPr/>
          </p:nvSpPr>
          <p:spPr>
            <a:xfrm>
              <a:off x="2392025" y="1316075"/>
              <a:ext cx="29750" cy="122650"/>
            </a:xfrm>
            <a:custGeom>
              <a:avLst/>
              <a:gdLst/>
              <a:ahLst/>
              <a:cxnLst/>
              <a:rect l="l" t="t" r="r" b="b"/>
              <a:pathLst>
                <a:path w="1190" h="4906" extrusionOk="0">
                  <a:moveTo>
                    <a:pt x="787" y="1"/>
                  </a:moveTo>
                  <a:cubicBezTo>
                    <a:pt x="624" y="1"/>
                    <a:pt x="453" y="101"/>
                    <a:pt x="436" y="302"/>
                  </a:cubicBezTo>
                  <a:cubicBezTo>
                    <a:pt x="352" y="1072"/>
                    <a:pt x="1" y="1758"/>
                    <a:pt x="17" y="2528"/>
                  </a:cubicBezTo>
                  <a:cubicBezTo>
                    <a:pt x="51" y="3198"/>
                    <a:pt x="603" y="3850"/>
                    <a:pt x="302" y="4520"/>
                  </a:cubicBezTo>
                  <a:cubicBezTo>
                    <a:pt x="201" y="4752"/>
                    <a:pt x="387" y="4906"/>
                    <a:pt x="587" y="4906"/>
                  </a:cubicBezTo>
                  <a:cubicBezTo>
                    <a:pt x="718" y="4906"/>
                    <a:pt x="855" y="4840"/>
                    <a:pt x="921" y="4687"/>
                  </a:cubicBezTo>
                  <a:cubicBezTo>
                    <a:pt x="1189" y="4068"/>
                    <a:pt x="921" y="3432"/>
                    <a:pt x="754" y="2829"/>
                  </a:cubicBezTo>
                  <a:cubicBezTo>
                    <a:pt x="486" y="1992"/>
                    <a:pt x="988" y="1155"/>
                    <a:pt x="1089" y="302"/>
                  </a:cubicBezTo>
                  <a:cubicBezTo>
                    <a:pt x="1105" y="101"/>
                    <a:pt x="951" y="1"/>
                    <a:pt x="787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9"/>
            <p:cNvSpPr/>
            <p:nvPr/>
          </p:nvSpPr>
          <p:spPr>
            <a:xfrm>
              <a:off x="2382825" y="1425725"/>
              <a:ext cx="61125" cy="68225"/>
            </a:xfrm>
            <a:custGeom>
              <a:avLst/>
              <a:gdLst/>
              <a:ahLst/>
              <a:cxnLst/>
              <a:rect l="l" t="t" r="r" b="b"/>
              <a:pathLst>
                <a:path w="2445" h="2729" extrusionOk="0">
                  <a:moveTo>
                    <a:pt x="2411" y="1373"/>
                  </a:moveTo>
                  <a:cubicBezTo>
                    <a:pt x="2444" y="619"/>
                    <a:pt x="1942" y="17"/>
                    <a:pt x="1289" y="0"/>
                  </a:cubicBezTo>
                  <a:cubicBezTo>
                    <a:pt x="620" y="0"/>
                    <a:pt x="67" y="619"/>
                    <a:pt x="34" y="1373"/>
                  </a:cubicBezTo>
                  <a:cubicBezTo>
                    <a:pt x="0" y="2126"/>
                    <a:pt x="519" y="2728"/>
                    <a:pt x="1172" y="2728"/>
                  </a:cubicBezTo>
                  <a:cubicBezTo>
                    <a:pt x="1808" y="2728"/>
                    <a:pt x="2377" y="2126"/>
                    <a:pt x="2411" y="1373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9"/>
            <p:cNvSpPr/>
            <p:nvPr/>
          </p:nvSpPr>
          <p:spPr>
            <a:xfrm>
              <a:off x="2538900" y="1872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9"/>
            <p:cNvSpPr/>
            <p:nvPr/>
          </p:nvSpPr>
          <p:spPr>
            <a:xfrm>
              <a:off x="2362325" y="1316075"/>
              <a:ext cx="29725" cy="122650"/>
            </a:xfrm>
            <a:custGeom>
              <a:avLst/>
              <a:gdLst/>
              <a:ahLst/>
              <a:cxnLst/>
              <a:rect l="l" t="t" r="r" b="b"/>
              <a:pathLst>
                <a:path w="1189" h="4906" extrusionOk="0">
                  <a:moveTo>
                    <a:pt x="785" y="1"/>
                  </a:moveTo>
                  <a:cubicBezTo>
                    <a:pt x="624" y="1"/>
                    <a:pt x="452" y="101"/>
                    <a:pt x="435" y="302"/>
                  </a:cubicBezTo>
                  <a:cubicBezTo>
                    <a:pt x="352" y="1072"/>
                    <a:pt x="0" y="1758"/>
                    <a:pt x="17" y="2528"/>
                  </a:cubicBezTo>
                  <a:cubicBezTo>
                    <a:pt x="50" y="3198"/>
                    <a:pt x="603" y="3834"/>
                    <a:pt x="318" y="4520"/>
                  </a:cubicBezTo>
                  <a:cubicBezTo>
                    <a:pt x="217" y="4752"/>
                    <a:pt x="397" y="4906"/>
                    <a:pt x="592" y="4906"/>
                  </a:cubicBezTo>
                  <a:cubicBezTo>
                    <a:pt x="720" y="4906"/>
                    <a:pt x="855" y="4840"/>
                    <a:pt x="921" y="4687"/>
                  </a:cubicBezTo>
                  <a:cubicBezTo>
                    <a:pt x="1189" y="4068"/>
                    <a:pt x="938" y="3432"/>
                    <a:pt x="753" y="2829"/>
                  </a:cubicBezTo>
                  <a:cubicBezTo>
                    <a:pt x="486" y="1976"/>
                    <a:pt x="988" y="1155"/>
                    <a:pt x="1071" y="302"/>
                  </a:cubicBezTo>
                  <a:cubicBezTo>
                    <a:pt x="1097" y="101"/>
                    <a:pt x="946" y="1"/>
                    <a:pt x="785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9"/>
            <p:cNvSpPr/>
            <p:nvPr/>
          </p:nvSpPr>
          <p:spPr>
            <a:xfrm>
              <a:off x="2347250" y="1316075"/>
              <a:ext cx="30150" cy="122650"/>
            </a:xfrm>
            <a:custGeom>
              <a:avLst/>
              <a:gdLst/>
              <a:ahLst/>
              <a:cxnLst/>
              <a:rect l="l" t="t" r="r" b="b"/>
              <a:pathLst>
                <a:path w="1206" h="4906" extrusionOk="0">
                  <a:moveTo>
                    <a:pt x="783" y="1"/>
                  </a:moveTo>
                  <a:cubicBezTo>
                    <a:pt x="620" y="1"/>
                    <a:pt x="444" y="101"/>
                    <a:pt x="419" y="302"/>
                  </a:cubicBezTo>
                  <a:cubicBezTo>
                    <a:pt x="352" y="1072"/>
                    <a:pt x="1" y="1758"/>
                    <a:pt x="34" y="2528"/>
                  </a:cubicBezTo>
                  <a:cubicBezTo>
                    <a:pt x="51" y="3198"/>
                    <a:pt x="620" y="3834"/>
                    <a:pt x="319" y="4520"/>
                  </a:cubicBezTo>
                  <a:cubicBezTo>
                    <a:pt x="218" y="4752"/>
                    <a:pt x="403" y="4906"/>
                    <a:pt x="600" y="4906"/>
                  </a:cubicBezTo>
                  <a:cubicBezTo>
                    <a:pt x="728" y="4906"/>
                    <a:pt x="862" y="4840"/>
                    <a:pt x="921" y="4687"/>
                  </a:cubicBezTo>
                  <a:cubicBezTo>
                    <a:pt x="1206" y="4068"/>
                    <a:pt x="938" y="3432"/>
                    <a:pt x="754" y="2829"/>
                  </a:cubicBezTo>
                  <a:cubicBezTo>
                    <a:pt x="486" y="1992"/>
                    <a:pt x="988" y="1155"/>
                    <a:pt x="1072" y="302"/>
                  </a:cubicBezTo>
                  <a:cubicBezTo>
                    <a:pt x="1097" y="101"/>
                    <a:pt x="946" y="1"/>
                    <a:pt x="783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9"/>
            <p:cNvSpPr/>
            <p:nvPr/>
          </p:nvSpPr>
          <p:spPr>
            <a:xfrm>
              <a:off x="2338475" y="1425725"/>
              <a:ext cx="61100" cy="68225"/>
            </a:xfrm>
            <a:custGeom>
              <a:avLst/>
              <a:gdLst/>
              <a:ahLst/>
              <a:cxnLst/>
              <a:rect l="l" t="t" r="r" b="b"/>
              <a:pathLst>
                <a:path w="2444" h="2729" extrusionOk="0">
                  <a:moveTo>
                    <a:pt x="2410" y="1373"/>
                  </a:moveTo>
                  <a:cubicBezTo>
                    <a:pt x="2444" y="619"/>
                    <a:pt x="1942" y="0"/>
                    <a:pt x="1272" y="0"/>
                  </a:cubicBezTo>
                  <a:cubicBezTo>
                    <a:pt x="619" y="0"/>
                    <a:pt x="67" y="619"/>
                    <a:pt x="34" y="1373"/>
                  </a:cubicBezTo>
                  <a:cubicBezTo>
                    <a:pt x="0" y="2126"/>
                    <a:pt x="519" y="2728"/>
                    <a:pt x="1172" y="2728"/>
                  </a:cubicBezTo>
                  <a:cubicBezTo>
                    <a:pt x="1825" y="2728"/>
                    <a:pt x="2377" y="2126"/>
                    <a:pt x="2410" y="1373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9"/>
            <p:cNvSpPr/>
            <p:nvPr/>
          </p:nvSpPr>
          <p:spPr>
            <a:xfrm>
              <a:off x="2500000" y="186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9"/>
            <p:cNvSpPr/>
            <p:nvPr/>
          </p:nvSpPr>
          <p:spPr>
            <a:xfrm>
              <a:off x="2317125" y="1316075"/>
              <a:ext cx="30575" cy="122675"/>
            </a:xfrm>
            <a:custGeom>
              <a:avLst/>
              <a:gdLst/>
              <a:ahLst/>
              <a:cxnLst/>
              <a:rect l="l" t="t" r="r" b="b"/>
              <a:pathLst>
                <a:path w="1223" h="4907" extrusionOk="0">
                  <a:moveTo>
                    <a:pt x="787" y="1"/>
                  </a:moveTo>
                  <a:cubicBezTo>
                    <a:pt x="624" y="1"/>
                    <a:pt x="452" y="101"/>
                    <a:pt x="436" y="302"/>
                  </a:cubicBezTo>
                  <a:cubicBezTo>
                    <a:pt x="369" y="1072"/>
                    <a:pt x="0" y="1758"/>
                    <a:pt x="51" y="2528"/>
                  </a:cubicBezTo>
                  <a:cubicBezTo>
                    <a:pt x="67" y="3198"/>
                    <a:pt x="636" y="3850"/>
                    <a:pt x="335" y="4537"/>
                  </a:cubicBezTo>
                  <a:cubicBezTo>
                    <a:pt x="235" y="4758"/>
                    <a:pt x="418" y="4907"/>
                    <a:pt x="617" y="4907"/>
                  </a:cubicBezTo>
                  <a:cubicBezTo>
                    <a:pt x="749" y="4907"/>
                    <a:pt x="888" y="4841"/>
                    <a:pt x="955" y="4687"/>
                  </a:cubicBezTo>
                  <a:cubicBezTo>
                    <a:pt x="1222" y="4068"/>
                    <a:pt x="955" y="3432"/>
                    <a:pt x="770" y="2829"/>
                  </a:cubicBezTo>
                  <a:cubicBezTo>
                    <a:pt x="503" y="1992"/>
                    <a:pt x="1005" y="1155"/>
                    <a:pt x="1088" y="302"/>
                  </a:cubicBezTo>
                  <a:cubicBezTo>
                    <a:pt x="1105" y="101"/>
                    <a:pt x="950" y="1"/>
                    <a:pt x="787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9"/>
            <p:cNvSpPr/>
            <p:nvPr/>
          </p:nvSpPr>
          <p:spPr>
            <a:xfrm>
              <a:off x="2302050" y="1316125"/>
              <a:ext cx="30575" cy="122850"/>
            </a:xfrm>
            <a:custGeom>
              <a:avLst/>
              <a:gdLst/>
              <a:ahLst/>
              <a:cxnLst/>
              <a:rect l="l" t="t" r="r" b="b"/>
              <a:pathLst>
                <a:path w="1223" h="4914" extrusionOk="0">
                  <a:moveTo>
                    <a:pt x="793" y="1"/>
                  </a:moveTo>
                  <a:cubicBezTo>
                    <a:pt x="628" y="1"/>
                    <a:pt x="453" y="105"/>
                    <a:pt x="436" y="317"/>
                  </a:cubicBezTo>
                  <a:cubicBezTo>
                    <a:pt x="369" y="1070"/>
                    <a:pt x="1" y="1756"/>
                    <a:pt x="51" y="2543"/>
                  </a:cubicBezTo>
                  <a:cubicBezTo>
                    <a:pt x="85" y="3212"/>
                    <a:pt x="637" y="3848"/>
                    <a:pt x="336" y="4535"/>
                  </a:cubicBezTo>
                  <a:cubicBezTo>
                    <a:pt x="245" y="4766"/>
                    <a:pt x="427" y="4913"/>
                    <a:pt x="623" y="4913"/>
                  </a:cubicBezTo>
                  <a:cubicBezTo>
                    <a:pt x="753" y="4913"/>
                    <a:pt x="888" y="4849"/>
                    <a:pt x="955" y="4702"/>
                  </a:cubicBezTo>
                  <a:cubicBezTo>
                    <a:pt x="1223" y="4066"/>
                    <a:pt x="955" y="3430"/>
                    <a:pt x="771" y="2844"/>
                  </a:cubicBezTo>
                  <a:cubicBezTo>
                    <a:pt x="503" y="1990"/>
                    <a:pt x="1005" y="1153"/>
                    <a:pt x="1089" y="300"/>
                  </a:cubicBezTo>
                  <a:cubicBezTo>
                    <a:pt x="1105" y="101"/>
                    <a:pt x="954" y="1"/>
                    <a:pt x="793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9"/>
            <p:cNvSpPr/>
            <p:nvPr/>
          </p:nvSpPr>
          <p:spPr>
            <a:xfrm>
              <a:off x="2294100" y="1425725"/>
              <a:ext cx="61125" cy="68650"/>
            </a:xfrm>
            <a:custGeom>
              <a:avLst/>
              <a:gdLst/>
              <a:ahLst/>
              <a:cxnLst/>
              <a:rect l="l" t="t" r="r" b="b"/>
              <a:pathLst>
                <a:path w="2445" h="2746" extrusionOk="0">
                  <a:moveTo>
                    <a:pt x="2411" y="1373"/>
                  </a:moveTo>
                  <a:cubicBezTo>
                    <a:pt x="2445" y="619"/>
                    <a:pt x="1926" y="0"/>
                    <a:pt x="1273" y="17"/>
                  </a:cubicBezTo>
                  <a:cubicBezTo>
                    <a:pt x="620" y="17"/>
                    <a:pt x="51" y="636"/>
                    <a:pt x="34" y="1389"/>
                  </a:cubicBezTo>
                  <a:cubicBezTo>
                    <a:pt x="1" y="2143"/>
                    <a:pt x="520" y="2745"/>
                    <a:pt x="1173" y="2745"/>
                  </a:cubicBezTo>
                  <a:cubicBezTo>
                    <a:pt x="1825" y="2728"/>
                    <a:pt x="2378" y="2126"/>
                    <a:pt x="2411" y="1373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9"/>
            <p:cNvSpPr/>
            <p:nvPr/>
          </p:nvSpPr>
          <p:spPr>
            <a:xfrm>
              <a:off x="2461075" y="1857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9"/>
            <p:cNvSpPr/>
            <p:nvPr/>
          </p:nvSpPr>
          <p:spPr>
            <a:xfrm>
              <a:off x="2272350" y="1316500"/>
              <a:ext cx="30575" cy="122650"/>
            </a:xfrm>
            <a:custGeom>
              <a:avLst/>
              <a:gdLst/>
              <a:ahLst/>
              <a:cxnLst/>
              <a:rect l="l" t="t" r="r" b="b"/>
              <a:pathLst>
                <a:path w="1223" h="4906" extrusionOk="0">
                  <a:moveTo>
                    <a:pt x="783" y="0"/>
                  </a:moveTo>
                  <a:cubicBezTo>
                    <a:pt x="620" y="0"/>
                    <a:pt x="444" y="101"/>
                    <a:pt x="419" y="302"/>
                  </a:cubicBezTo>
                  <a:cubicBezTo>
                    <a:pt x="352" y="1072"/>
                    <a:pt x="0" y="1758"/>
                    <a:pt x="34" y="2528"/>
                  </a:cubicBezTo>
                  <a:cubicBezTo>
                    <a:pt x="67" y="3197"/>
                    <a:pt x="636" y="3850"/>
                    <a:pt x="352" y="4520"/>
                  </a:cubicBezTo>
                  <a:cubicBezTo>
                    <a:pt x="251" y="4752"/>
                    <a:pt x="437" y="4905"/>
                    <a:pt x="633" y="4905"/>
                  </a:cubicBezTo>
                  <a:cubicBezTo>
                    <a:pt x="762" y="4905"/>
                    <a:pt x="895" y="4840"/>
                    <a:pt x="955" y="4687"/>
                  </a:cubicBezTo>
                  <a:cubicBezTo>
                    <a:pt x="1222" y="4051"/>
                    <a:pt x="955" y="3432"/>
                    <a:pt x="770" y="2829"/>
                  </a:cubicBezTo>
                  <a:cubicBezTo>
                    <a:pt x="503" y="1992"/>
                    <a:pt x="988" y="1155"/>
                    <a:pt x="1072" y="302"/>
                  </a:cubicBezTo>
                  <a:cubicBezTo>
                    <a:pt x="1097" y="101"/>
                    <a:pt x="946" y="0"/>
                    <a:pt x="783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9"/>
            <p:cNvSpPr/>
            <p:nvPr/>
          </p:nvSpPr>
          <p:spPr>
            <a:xfrm>
              <a:off x="2257275" y="1316550"/>
              <a:ext cx="31000" cy="122750"/>
            </a:xfrm>
            <a:custGeom>
              <a:avLst/>
              <a:gdLst/>
              <a:ahLst/>
              <a:cxnLst/>
              <a:rect l="l" t="t" r="r" b="b"/>
              <a:pathLst>
                <a:path w="1240" h="4910" extrusionOk="0">
                  <a:moveTo>
                    <a:pt x="782" y="0"/>
                  </a:moveTo>
                  <a:cubicBezTo>
                    <a:pt x="619" y="0"/>
                    <a:pt x="445" y="105"/>
                    <a:pt x="419" y="316"/>
                  </a:cubicBezTo>
                  <a:cubicBezTo>
                    <a:pt x="352" y="1070"/>
                    <a:pt x="1" y="1756"/>
                    <a:pt x="34" y="2543"/>
                  </a:cubicBezTo>
                  <a:cubicBezTo>
                    <a:pt x="85" y="3212"/>
                    <a:pt x="637" y="3848"/>
                    <a:pt x="352" y="4534"/>
                  </a:cubicBezTo>
                  <a:cubicBezTo>
                    <a:pt x="253" y="4763"/>
                    <a:pt x="431" y="4909"/>
                    <a:pt x="624" y="4909"/>
                  </a:cubicBezTo>
                  <a:cubicBezTo>
                    <a:pt x="756" y="4909"/>
                    <a:pt x="894" y="4841"/>
                    <a:pt x="955" y="4685"/>
                  </a:cubicBezTo>
                  <a:cubicBezTo>
                    <a:pt x="1239" y="4066"/>
                    <a:pt x="955" y="3430"/>
                    <a:pt x="771" y="2844"/>
                  </a:cubicBezTo>
                  <a:cubicBezTo>
                    <a:pt x="503" y="1990"/>
                    <a:pt x="988" y="1153"/>
                    <a:pt x="1072" y="300"/>
                  </a:cubicBezTo>
                  <a:cubicBezTo>
                    <a:pt x="1089" y="101"/>
                    <a:pt x="941" y="0"/>
                    <a:pt x="782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9"/>
            <p:cNvSpPr/>
            <p:nvPr/>
          </p:nvSpPr>
          <p:spPr>
            <a:xfrm>
              <a:off x="2249750" y="1426125"/>
              <a:ext cx="60700" cy="68650"/>
            </a:xfrm>
            <a:custGeom>
              <a:avLst/>
              <a:gdLst/>
              <a:ahLst/>
              <a:cxnLst/>
              <a:rect l="l" t="t" r="r" b="b"/>
              <a:pathLst>
                <a:path w="2428" h="2746" extrusionOk="0">
                  <a:moveTo>
                    <a:pt x="2411" y="1357"/>
                  </a:moveTo>
                  <a:cubicBezTo>
                    <a:pt x="2428" y="603"/>
                    <a:pt x="1925" y="1"/>
                    <a:pt x="1256" y="18"/>
                  </a:cubicBezTo>
                  <a:cubicBezTo>
                    <a:pt x="603" y="18"/>
                    <a:pt x="51" y="637"/>
                    <a:pt x="34" y="1390"/>
                  </a:cubicBezTo>
                  <a:cubicBezTo>
                    <a:pt x="1" y="2143"/>
                    <a:pt x="519" y="2746"/>
                    <a:pt x="1172" y="2746"/>
                  </a:cubicBezTo>
                  <a:cubicBezTo>
                    <a:pt x="1825" y="2729"/>
                    <a:pt x="2377" y="2110"/>
                    <a:pt x="2411" y="1357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9"/>
            <p:cNvSpPr/>
            <p:nvPr/>
          </p:nvSpPr>
          <p:spPr>
            <a:xfrm>
              <a:off x="2422150" y="1850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9"/>
            <p:cNvSpPr/>
            <p:nvPr/>
          </p:nvSpPr>
          <p:spPr>
            <a:xfrm>
              <a:off x="2227575" y="1316975"/>
              <a:ext cx="31000" cy="122725"/>
            </a:xfrm>
            <a:custGeom>
              <a:avLst/>
              <a:gdLst/>
              <a:ahLst/>
              <a:cxnLst/>
              <a:rect l="l" t="t" r="r" b="b"/>
              <a:pathLst>
                <a:path w="1240" h="4909" extrusionOk="0">
                  <a:moveTo>
                    <a:pt x="775" y="0"/>
                  </a:moveTo>
                  <a:cubicBezTo>
                    <a:pt x="611" y="0"/>
                    <a:pt x="436" y="105"/>
                    <a:pt x="419" y="316"/>
                  </a:cubicBezTo>
                  <a:cubicBezTo>
                    <a:pt x="352" y="1069"/>
                    <a:pt x="0" y="1756"/>
                    <a:pt x="34" y="2542"/>
                  </a:cubicBezTo>
                  <a:cubicBezTo>
                    <a:pt x="67" y="3212"/>
                    <a:pt x="636" y="3848"/>
                    <a:pt x="352" y="4534"/>
                  </a:cubicBezTo>
                  <a:cubicBezTo>
                    <a:pt x="252" y="4763"/>
                    <a:pt x="431" y="4909"/>
                    <a:pt x="627" y="4909"/>
                  </a:cubicBezTo>
                  <a:cubicBezTo>
                    <a:pt x="761" y="4909"/>
                    <a:pt x="903" y="4841"/>
                    <a:pt x="971" y="4685"/>
                  </a:cubicBezTo>
                  <a:cubicBezTo>
                    <a:pt x="1239" y="4065"/>
                    <a:pt x="954" y="3429"/>
                    <a:pt x="770" y="2827"/>
                  </a:cubicBezTo>
                  <a:cubicBezTo>
                    <a:pt x="503" y="1990"/>
                    <a:pt x="988" y="1153"/>
                    <a:pt x="1072" y="299"/>
                  </a:cubicBezTo>
                  <a:cubicBezTo>
                    <a:pt x="1088" y="100"/>
                    <a:pt x="937" y="0"/>
                    <a:pt x="775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9"/>
            <p:cNvSpPr/>
            <p:nvPr/>
          </p:nvSpPr>
          <p:spPr>
            <a:xfrm>
              <a:off x="2212500" y="1317125"/>
              <a:ext cx="31000" cy="122675"/>
            </a:xfrm>
            <a:custGeom>
              <a:avLst/>
              <a:gdLst/>
              <a:ahLst/>
              <a:cxnLst/>
              <a:rect l="l" t="t" r="r" b="b"/>
              <a:pathLst>
                <a:path w="1240" h="4907" extrusionOk="0">
                  <a:moveTo>
                    <a:pt x="779" y="0"/>
                  </a:moveTo>
                  <a:cubicBezTo>
                    <a:pt x="615" y="0"/>
                    <a:pt x="436" y="105"/>
                    <a:pt x="419" y="310"/>
                  </a:cubicBezTo>
                  <a:cubicBezTo>
                    <a:pt x="352" y="1080"/>
                    <a:pt x="1" y="1766"/>
                    <a:pt x="34" y="2536"/>
                  </a:cubicBezTo>
                  <a:cubicBezTo>
                    <a:pt x="85" y="3206"/>
                    <a:pt x="637" y="3842"/>
                    <a:pt x="352" y="4528"/>
                  </a:cubicBezTo>
                  <a:cubicBezTo>
                    <a:pt x="262" y="4760"/>
                    <a:pt x="444" y="4907"/>
                    <a:pt x="640" y="4907"/>
                  </a:cubicBezTo>
                  <a:cubicBezTo>
                    <a:pt x="769" y="4907"/>
                    <a:pt x="905" y="4842"/>
                    <a:pt x="972" y="4696"/>
                  </a:cubicBezTo>
                  <a:cubicBezTo>
                    <a:pt x="1239" y="4059"/>
                    <a:pt x="955" y="3440"/>
                    <a:pt x="771" y="2838"/>
                  </a:cubicBezTo>
                  <a:cubicBezTo>
                    <a:pt x="503" y="2001"/>
                    <a:pt x="988" y="1147"/>
                    <a:pt x="1055" y="293"/>
                  </a:cubicBezTo>
                  <a:cubicBezTo>
                    <a:pt x="1080" y="97"/>
                    <a:pt x="936" y="0"/>
                    <a:pt x="779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9"/>
            <p:cNvSpPr/>
            <p:nvPr/>
          </p:nvSpPr>
          <p:spPr>
            <a:xfrm>
              <a:off x="2205400" y="1426550"/>
              <a:ext cx="60700" cy="69075"/>
            </a:xfrm>
            <a:custGeom>
              <a:avLst/>
              <a:gdLst/>
              <a:ahLst/>
              <a:cxnLst/>
              <a:rect l="l" t="t" r="r" b="b"/>
              <a:pathLst>
                <a:path w="2428" h="2763" extrusionOk="0">
                  <a:moveTo>
                    <a:pt x="2394" y="1373"/>
                  </a:moveTo>
                  <a:cubicBezTo>
                    <a:pt x="2427" y="603"/>
                    <a:pt x="1908" y="1"/>
                    <a:pt x="1256" y="17"/>
                  </a:cubicBezTo>
                  <a:cubicBezTo>
                    <a:pt x="586" y="34"/>
                    <a:pt x="34" y="653"/>
                    <a:pt x="17" y="1407"/>
                  </a:cubicBezTo>
                  <a:cubicBezTo>
                    <a:pt x="0" y="2160"/>
                    <a:pt x="519" y="2762"/>
                    <a:pt x="1172" y="2746"/>
                  </a:cubicBezTo>
                  <a:cubicBezTo>
                    <a:pt x="1825" y="2729"/>
                    <a:pt x="2377" y="2126"/>
                    <a:pt x="2394" y="1373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9"/>
            <p:cNvSpPr/>
            <p:nvPr/>
          </p:nvSpPr>
          <p:spPr>
            <a:xfrm>
              <a:off x="2382825" y="1843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2182375" y="1317600"/>
              <a:ext cx="31425" cy="122950"/>
            </a:xfrm>
            <a:custGeom>
              <a:avLst/>
              <a:gdLst/>
              <a:ahLst/>
              <a:cxnLst/>
              <a:rect l="l" t="t" r="r" b="b"/>
              <a:pathLst>
                <a:path w="1257" h="4918" extrusionOk="0">
                  <a:moveTo>
                    <a:pt x="776" y="0"/>
                  </a:moveTo>
                  <a:cubicBezTo>
                    <a:pt x="611" y="0"/>
                    <a:pt x="436" y="105"/>
                    <a:pt x="419" y="308"/>
                  </a:cubicBezTo>
                  <a:cubicBezTo>
                    <a:pt x="352" y="1078"/>
                    <a:pt x="1" y="1764"/>
                    <a:pt x="51" y="2551"/>
                  </a:cubicBezTo>
                  <a:cubicBezTo>
                    <a:pt x="84" y="3220"/>
                    <a:pt x="653" y="3856"/>
                    <a:pt x="369" y="4543"/>
                  </a:cubicBezTo>
                  <a:cubicBezTo>
                    <a:pt x="279" y="4771"/>
                    <a:pt x="462" y="4917"/>
                    <a:pt x="656" y="4917"/>
                  </a:cubicBezTo>
                  <a:cubicBezTo>
                    <a:pt x="789" y="4917"/>
                    <a:pt x="927" y="4849"/>
                    <a:pt x="988" y="4693"/>
                  </a:cubicBezTo>
                  <a:cubicBezTo>
                    <a:pt x="1256" y="4057"/>
                    <a:pt x="971" y="3438"/>
                    <a:pt x="787" y="2835"/>
                  </a:cubicBezTo>
                  <a:cubicBezTo>
                    <a:pt x="503" y="1998"/>
                    <a:pt x="988" y="1161"/>
                    <a:pt x="1072" y="308"/>
                  </a:cubicBezTo>
                  <a:cubicBezTo>
                    <a:pt x="1088" y="101"/>
                    <a:pt x="937" y="0"/>
                    <a:pt x="776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9"/>
            <p:cNvSpPr/>
            <p:nvPr/>
          </p:nvSpPr>
          <p:spPr>
            <a:xfrm>
              <a:off x="2167325" y="1317950"/>
              <a:ext cx="31400" cy="122700"/>
            </a:xfrm>
            <a:custGeom>
              <a:avLst/>
              <a:gdLst/>
              <a:ahLst/>
              <a:cxnLst/>
              <a:rect l="l" t="t" r="r" b="b"/>
              <a:pathLst>
                <a:path w="1256" h="4908" extrusionOk="0">
                  <a:moveTo>
                    <a:pt x="780" y="1"/>
                  </a:moveTo>
                  <a:cubicBezTo>
                    <a:pt x="614" y="1"/>
                    <a:pt x="436" y="105"/>
                    <a:pt x="419" y="311"/>
                  </a:cubicBezTo>
                  <a:cubicBezTo>
                    <a:pt x="352" y="1080"/>
                    <a:pt x="0" y="1767"/>
                    <a:pt x="50" y="2537"/>
                  </a:cubicBezTo>
                  <a:cubicBezTo>
                    <a:pt x="100" y="3206"/>
                    <a:pt x="653" y="3842"/>
                    <a:pt x="368" y="4529"/>
                  </a:cubicBezTo>
                  <a:cubicBezTo>
                    <a:pt x="278" y="4760"/>
                    <a:pt x="466" y="4907"/>
                    <a:pt x="663" y="4907"/>
                  </a:cubicBezTo>
                  <a:cubicBezTo>
                    <a:pt x="793" y="4907"/>
                    <a:pt x="928" y="4843"/>
                    <a:pt x="988" y="4696"/>
                  </a:cubicBezTo>
                  <a:cubicBezTo>
                    <a:pt x="1255" y="4060"/>
                    <a:pt x="971" y="3424"/>
                    <a:pt x="787" y="2838"/>
                  </a:cubicBezTo>
                  <a:cubicBezTo>
                    <a:pt x="502" y="2001"/>
                    <a:pt x="988" y="1147"/>
                    <a:pt x="1071" y="294"/>
                  </a:cubicBezTo>
                  <a:cubicBezTo>
                    <a:pt x="1088" y="97"/>
                    <a:pt x="940" y="1"/>
                    <a:pt x="78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9"/>
            <p:cNvSpPr/>
            <p:nvPr/>
          </p:nvSpPr>
          <p:spPr>
            <a:xfrm>
              <a:off x="2161025" y="1427375"/>
              <a:ext cx="60300" cy="69075"/>
            </a:xfrm>
            <a:custGeom>
              <a:avLst/>
              <a:gdLst/>
              <a:ahLst/>
              <a:cxnLst/>
              <a:rect l="l" t="t" r="r" b="b"/>
              <a:pathLst>
                <a:path w="2412" h="2763" extrusionOk="0">
                  <a:moveTo>
                    <a:pt x="2395" y="1357"/>
                  </a:moveTo>
                  <a:cubicBezTo>
                    <a:pt x="2411" y="604"/>
                    <a:pt x="1892" y="1"/>
                    <a:pt x="1240" y="18"/>
                  </a:cubicBezTo>
                  <a:cubicBezTo>
                    <a:pt x="570" y="34"/>
                    <a:pt x="34" y="654"/>
                    <a:pt x="18" y="1407"/>
                  </a:cubicBezTo>
                  <a:cubicBezTo>
                    <a:pt x="1" y="2160"/>
                    <a:pt x="520" y="2763"/>
                    <a:pt x="1173" y="2746"/>
                  </a:cubicBezTo>
                  <a:cubicBezTo>
                    <a:pt x="1825" y="2729"/>
                    <a:pt x="2378" y="2110"/>
                    <a:pt x="2395" y="1357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9"/>
            <p:cNvSpPr/>
            <p:nvPr/>
          </p:nvSpPr>
          <p:spPr>
            <a:xfrm>
              <a:off x="2343900" y="1835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9"/>
            <p:cNvSpPr/>
            <p:nvPr/>
          </p:nvSpPr>
          <p:spPr>
            <a:xfrm>
              <a:off x="2137600" y="1318475"/>
              <a:ext cx="31400" cy="122900"/>
            </a:xfrm>
            <a:custGeom>
              <a:avLst/>
              <a:gdLst/>
              <a:ahLst/>
              <a:cxnLst/>
              <a:rect l="l" t="t" r="r" b="b"/>
              <a:pathLst>
                <a:path w="1256" h="4916" extrusionOk="0">
                  <a:moveTo>
                    <a:pt x="764" y="1"/>
                  </a:moveTo>
                  <a:cubicBezTo>
                    <a:pt x="598" y="1"/>
                    <a:pt x="419" y="110"/>
                    <a:pt x="402" y="323"/>
                  </a:cubicBezTo>
                  <a:cubicBezTo>
                    <a:pt x="335" y="1076"/>
                    <a:pt x="1" y="1779"/>
                    <a:pt x="51" y="2549"/>
                  </a:cubicBezTo>
                  <a:cubicBezTo>
                    <a:pt x="84" y="3219"/>
                    <a:pt x="653" y="3855"/>
                    <a:pt x="369" y="4541"/>
                  </a:cubicBezTo>
                  <a:cubicBezTo>
                    <a:pt x="279" y="4770"/>
                    <a:pt x="462" y="4916"/>
                    <a:pt x="656" y="4916"/>
                  </a:cubicBezTo>
                  <a:cubicBezTo>
                    <a:pt x="789" y="4916"/>
                    <a:pt x="927" y="4848"/>
                    <a:pt x="988" y="4692"/>
                  </a:cubicBezTo>
                  <a:cubicBezTo>
                    <a:pt x="1256" y="4056"/>
                    <a:pt x="971" y="3436"/>
                    <a:pt x="771" y="2834"/>
                  </a:cubicBezTo>
                  <a:cubicBezTo>
                    <a:pt x="503" y="1997"/>
                    <a:pt x="988" y="1160"/>
                    <a:pt x="1055" y="306"/>
                  </a:cubicBezTo>
                  <a:cubicBezTo>
                    <a:pt x="1072" y="101"/>
                    <a:pt x="923" y="1"/>
                    <a:pt x="764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9"/>
            <p:cNvSpPr/>
            <p:nvPr/>
          </p:nvSpPr>
          <p:spPr>
            <a:xfrm>
              <a:off x="2122550" y="1318900"/>
              <a:ext cx="31400" cy="122900"/>
            </a:xfrm>
            <a:custGeom>
              <a:avLst/>
              <a:gdLst/>
              <a:ahLst/>
              <a:cxnLst/>
              <a:rect l="l" t="t" r="r" b="b"/>
              <a:pathLst>
                <a:path w="1256" h="4916" extrusionOk="0">
                  <a:moveTo>
                    <a:pt x="763" y="0"/>
                  </a:moveTo>
                  <a:cubicBezTo>
                    <a:pt x="597" y="0"/>
                    <a:pt x="419" y="109"/>
                    <a:pt x="402" y="323"/>
                  </a:cubicBezTo>
                  <a:cubicBezTo>
                    <a:pt x="335" y="1076"/>
                    <a:pt x="0" y="1779"/>
                    <a:pt x="50" y="2549"/>
                  </a:cubicBezTo>
                  <a:cubicBezTo>
                    <a:pt x="84" y="3218"/>
                    <a:pt x="653" y="3855"/>
                    <a:pt x="385" y="4541"/>
                  </a:cubicBezTo>
                  <a:cubicBezTo>
                    <a:pt x="286" y="4770"/>
                    <a:pt x="464" y="4916"/>
                    <a:pt x="657" y="4916"/>
                  </a:cubicBezTo>
                  <a:cubicBezTo>
                    <a:pt x="788" y="4916"/>
                    <a:pt x="926" y="4848"/>
                    <a:pt x="988" y="4691"/>
                  </a:cubicBezTo>
                  <a:cubicBezTo>
                    <a:pt x="1255" y="4055"/>
                    <a:pt x="971" y="3436"/>
                    <a:pt x="770" y="2834"/>
                  </a:cubicBezTo>
                  <a:cubicBezTo>
                    <a:pt x="502" y="1997"/>
                    <a:pt x="988" y="1160"/>
                    <a:pt x="1055" y="306"/>
                  </a:cubicBezTo>
                  <a:cubicBezTo>
                    <a:pt x="1071" y="101"/>
                    <a:pt x="923" y="0"/>
                    <a:pt x="763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9"/>
            <p:cNvSpPr/>
            <p:nvPr/>
          </p:nvSpPr>
          <p:spPr>
            <a:xfrm>
              <a:off x="2116675" y="1428225"/>
              <a:ext cx="60300" cy="69075"/>
            </a:xfrm>
            <a:custGeom>
              <a:avLst/>
              <a:gdLst/>
              <a:ahLst/>
              <a:cxnLst/>
              <a:rect l="l" t="t" r="r" b="b"/>
              <a:pathLst>
                <a:path w="2412" h="2763" extrusionOk="0">
                  <a:moveTo>
                    <a:pt x="2394" y="1356"/>
                  </a:moveTo>
                  <a:cubicBezTo>
                    <a:pt x="2411" y="603"/>
                    <a:pt x="1892" y="0"/>
                    <a:pt x="1223" y="17"/>
                  </a:cubicBezTo>
                  <a:cubicBezTo>
                    <a:pt x="570" y="34"/>
                    <a:pt x="17" y="653"/>
                    <a:pt x="1" y="1423"/>
                  </a:cubicBezTo>
                  <a:cubicBezTo>
                    <a:pt x="1" y="2176"/>
                    <a:pt x="520" y="2762"/>
                    <a:pt x="1172" y="2746"/>
                  </a:cubicBezTo>
                  <a:cubicBezTo>
                    <a:pt x="1825" y="2729"/>
                    <a:pt x="2378" y="2110"/>
                    <a:pt x="2394" y="1356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9"/>
            <p:cNvSpPr/>
            <p:nvPr/>
          </p:nvSpPr>
          <p:spPr>
            <a:xfrm>
              <a:off x="2305000" y="182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9"/>
            <p:cNvSpPr/>
            <p:nvPr/>
          </p:nvSpPr>
          <p:spPr>
            <a:xfrm>
              <a:off x="2092400" y="1319675"/>
              <a:ext cx="31825" cy="122775"/>
            </a:xfrm>
            <a:custGeom>
              <a:avLst/>
              <a:gdLst/>
              <a:ahLst/>
              <a:cxnLst/>
              <a:rect l="l" t="t" r="r" b="b"/>
              <a:pathLst>
                <a:path w="1273" h="4911" extrusionOk="0">
                  <a:moveTo>
                    <a:pt x="769" y="1"/>
                  </a:moveTo>
                  <a:cubicBezTo>
                    <a:pt x="602" y="1"/>
                    <a:pt x="420" y="110"/>
                    <a:pt x="403" y="325"/>
                  </a:cubicBezTo>
                  <a:cubicBezTo>
                    <a:pt x="352" y="1078"/>
                    <a:pt x="1" y="1781"/>
                    <a:pt x="51" y="2551"/>
                  </a:cubicBezTo>
                  <a:cubicBezTo>
                    <a:pt x="101" y="3221"/>
                    <a:pt x="670" y="3857"/>
                    <a:pt x="403" y="4543"/>
                  </a:cubicBezTo>
                  <a:cubicBezTo>
                    <a:pt x="304" y="4771"/>
                    <a:pt x="480" y="4911"/>
                    <a:pt x="672" y="4911"/>
                  </a:cubicBezTo>
                  <a:cubicBezTo>
                    <a:pt x="804" y="4911"/>
                    <a:pt x="944" y="4844"/>
                    <a:pt x="1005" y="4694"/>
                  </a:cubicBezTo>
                  <a:cubicBezTo>
                    <a:pt x="1273" y="4058"/>
                    <a:pt x="988" y="3439"/>
                    <a:pt x="788" y="2836"/>
                  </a:cubicBezTo>
                  <a:cubicBezTo>
                    <a:pt x="503" y="1999"/>
                    <a:pt x="988" y="1145"/>
                    <a:pt x="1055" y="292"/>
                  </a:cubicBezTo>
                  <a:cubicBezTo>
                    <a:pt x="1072" y="97"/>
                    <a:pt x="927" y="1"/>
                    <a:pt x="769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9"/>
            <p:cNvSpPr/>
            <p:nvPr/>
          </p:nvSpPr>
          <p:spPr>
            <a:xfrm>
              <a:off x="2077350" y="1320100"/>
              <a:ext cx="31825" cy="122775"/>
            </a:xfrm>
            <a:custGeom>
              <a:avLst/>
              <a:gdLst/>
              <a:ahLst/>
              <a:cxnLst/>
              <a:rect l="l" t="t" r="r" b="b"/>
              <a:pathLst>
                <a:path w="1273" h="4911" extrusionOk="0">
                  <a:moveTo>
                    <a:pt x="768" y="0"/>
                  </a:moveTo>
                  <a:cubicBezTo>
                    <a:pt x="601" y="0"/>
                    <a:pt x="419" y="109"/>
                    <a:pt x="402" y="325"/>
                  </a:cubicBezTo>
                  <a:cubicBezTo>
                    <a:pt x="335" y="1078"/>
                    <a:pt x="0" y="1781"/>
                    <a:pt x="50" y="2551"/>
                  </a:cubicBezTo>
                  <a:cubicBezTo>
                    <a:pt x="101" y="3221"/>
                    <a:pt x="670" y="3857"/>
                    <a:pt x="402" y="4543"/>
                  </a:cubicBezTo>
                  <a:cubicBezTo>
                    <a:pt x="303" y="4771"/>
                    <a:pt x="479" y="4911"/>
                    <a:pt x="675" y="4911"/>
                  </a:cubicBezTo>
                  <a:cubicBezTo>
                    <a:pt x="809" y="4911"/>
                    <a:pt x="953" y="4844"/>
                    <a:pt x="1021" y="4694"/>
                  </a:cubicBezTo>
                  <a:cubicBezTo>
                    <a:pt x="1272" y="4058"/>
                    <a:pt x="988" y="3438"/>
                    <a:pt x="787" y="2836"/>
                  </a:cubicBezTo>
                  <a:cubicBezTo>
                    <a:pt x="502" y="1999"/>
                    <a:pt x="988" y="1145"/>
                    <a:pt x="1055" y="291"/>
                  </a:cubicBezTo>
                  <a:cubicBezTo>
                    <a:pt x="1071" y="97"/>
                    <a:pt x="926" y="0"/>
                    <a:pt x="768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9"/>
            <p:cNvSpPr/>
            <p:nvPr/>
          </p:nvSpPr>
          <p:spPr>
            <a:xfrm>
              <a:off x="2071900" y="1429475"/>
              <a:ext cx="60300" cy="69075"/>
            </a:xfrm>
            <a:custGeom>
              <a:avLst/>
              <a:gdLst/>
              <a:ahLst/>
              <a:cxnLst/>
              <a:rect l="l" t="t" r="r" b="b"/>
              <a:pathLst>
                <a:path w="2412" h="2763" extrusionOk="0">
                  <a:moveTo>
                    <a:pt x="2394" y="1356"/>
                  </a:moveTo>
                  <a:cubicBezTo>
                    <a:pt x="2411" y="603"/>
                    <a:pt x="1892" y="1"/>
                    <a:pt x="1223" y="17"/>
                  </a:cubicBezTo>
                  <a:cubicBezTo>
                    <a:pt x="570" y="34"/>
                    <a:pt x="17" y="670"/>
                    <a:pt x="17" y="1423"/>
                  </a:cubicBezTo>
                  <a:cubicBezTo>
                    <a:pt x="1" y="2177"/>
                    <a:pt x="536" y="2763"/>
                    <a:pt x="1189" y="2746"/>
                  </a:cubicBezTo>
                  <a:cubicBezTo>
                    <a:pt x="1842" y="2729"/>
                    <a:pt x="2378" y="2110"/>
                    <a:pt x="2394" y="1356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9"/>
            <p:cNvSpPr/>
            <p:nvPr/>
          </p:nvSpPr>
          <p:spPr>
            <a:xfrm>
              <a:off x="2265650" y="1821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9"/>
            <p:cNvSpPr/>
            <p:nvPr/>
          </p:nvSpPr>
          <p:spPr>
            <a:xfrm>
              <a:off x="2047625" y="1321150"/>
              <a:ext cx="31825" cy="122750"/>
            </a:xfrm>
            <a:custGeom>
              <a:avLst/>
              <a:gdLst/>
              <a:ahLst/>
              <a:cxnLst/>
              <a:rect l="l" t="t" r="r" b="b"/>
              <a:pathLst>
                <a:path w="1273" h="4910" extrusionOk="0">
                  <a:moveTo>
                    <a:pt x="752" y="0"/>
                  </a:moveTo>
                  <a:cubicBezTo>
                    <a:pt x="585" y="0"/>
                    <a:pt x="403" y="109"/>
                    <a:pt x="386" y="316"/>
                  </a:cubicBezTo>
                  <a:cubicBezTo>
                    <a:pt x="336" y="1086"/>
                    <a:pt x="1" y="1773"/>
                    <a:pt x="51" y="2543"/>
                  </a:cubicBezTo>
                  <a:cubicBezTo>
                    <a:pt x="101" y="3212"/>
                    <a:pt x="670" y="3848"/>
                    <a:pt x="403" y="4535"/>
                  </a:cubicBezTo>
                  <a:cubicBezTo>
                    <a:pt x="303" y="4763"/>
                    <a:pt x="481" y="4909"/>
                    <a:pt x="678" y="4909"/>
                  </a:cubicBezTo>
                  <a:cubicBezTo>
                    <a:pt x="812" y="4909"/>
                    <a:pt x="954" y="4841"/>
                    <a:pt x="1022" y="4685"/>
                  </a:cubicBezTo>
                  <a:cubicBezTo>
                    <a:pt x="1273" y="4049"/>
                    <a:pt x="988" y="3430"/>
                    <a:pt x="788" y="2827"/>
                  </a:cubicBezTo>
                  <a:cubicBezTo>
                    <a:pt x="503" y="1990"/>
                    <a:pt x="972" y="1153"/>
                    <a:pt x="1039" y="300"/>
                  </a:cubicBezTo>
                  <a:cubicBezTo>
                    <a:pt x="1055" y="97"/>
                    <a:pt x="910" y="0"/>
                    <a:pt x="752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9"/>
            <p:cNvSpPr/>
            <p:nvPr/>
          </p:nvSpPr>
          <p:spPr>
            <a:xfrm>
              <a:off x="2032150" y="1321550"/>
              <a:ext cx="32250" cy="122775"/>
            </a:xfrm>
            <a:custGeom>
              <a:avLst/>
              <a:gdLst/>
              <a:ahLst/>
              <a:cxnLst/>
              <a:rect l="l" t="t" r="r" b="b"/>
              <a:pathLst>
                <a:path w="1290" h="4911" extrusionOk="0">
                  <a:moveTo>
                    <a:pt x="769" y="1"/>
                  </a:moveTo>
                  <a:cubicBezTo>
                    <a:pt x="601" y="1"/>
                    <a:pt x="419" y="110"/>
                    <a:pt x="402" y="317"/>
                  </a:cubicBezTo>
                  <a:cubicBezTo>
                    <a:pt x="352" y="1087"/>
                    <a:pt x="1" y="1773"/>
                    <a:pt x="67" y="2560"/>
                  </a:cubicBezTo>
                  <a:cubicBezTo>
                    <a:pt x="118" y="3230"/>
                    <a:pt x="687" y="3849"/>
                    <a:pt x="419" y="4535"/>
                  </a:cubicBezTo>
                  <a:cubicBezTo>
                    <a:pt x="319" y="4764"/>
                    <a:pt x="504" y="4910"/>
                    <a:pt x="701" y="4910"/>
                  </a:cubicBezTo>
                  <a:cubicBezTo>
                    <a:pt x="836" y="4910"/>
                    <a:pt x="977" y="4842"/>
                    <a:pt x="1038" y="4686"/>
                  </a:cubicBezTo>
                  <a:cubicBezTo>
                    <a:pt x="1289" y="4050"/>
                    <a:pt x="1005" y="3431"/>
                    <a:pt x="804" y="2828"/>
                  </a:cubicBezTo>
                  <a:cubicBezTo>
                    <a:pt x="519" y="1991"/>
                    <a:pt x="988" y="1154"/>
                    <a:pt x="1055" y="300"/>
                  </a:cubicBezTo>
                  <a:cubicBezTo>
                    <a:pt x="1071" y="98"/>
                    <a:pt x="926" y="1"/>
                    <a:pt x="769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9"/>
            <p:cNvSpPr/>
            <p:nvPr/>
          </p:nvSpPr>
          <p:spPr>
            <a:xfrm>
              <a:off x="2027550" y="1430725"/>
              <a:ext cx="59850" cy="69500"/>
            </a:xfrm>
            <a:custGeom>
              <a:avLst/>
              <a:gdLst/>
              <a:ahLst/>
              <a:cxnLst/>
              <a:rect l="l" t="t" r="r" b="b"/>
              <a:pathLst>
                <a:path w="2394" h="2780" extrusionOk="0">
                  <a:moveTo>
                    <a:pt x="2394" y="1357"/>
                  </a:moveTo>
                  <a:cubicBezTo>
                    <a:pt x="2394" y="603"/>
                    <a:pt x="1875" y="1"/>
                    <a:pt x="1206" y="18"/>
                  </a:cubicBezTo>
                  <a:cubicBezTo>
                    <a:pt x="553" y="51"/>
                    <a:pt x="0" y="670"/>
                    <a:pt x="0" y="1424"/>
                  </a:cubicBezTo>
                  <a:cubicBezTo>
                    <a:pt x="0" y="2177"/>
                    <a:pt x="519" y="2779"/>
                    <a:pt x="1172" y="2746"/>
                  </a:cubicBezTo>
                  <a:cubicBezTo>
                    <a:pt x="1842" y="2729"/>
                    <a:pt x="2377" y="2110"/>
                    <a:pt x="2394" y="1357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2226725" y="1814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9"/>
            <p:cNvSpPr/>
            <p:nvPr/>
          </p:nvSpPr>
          <p:spPr>
            <a:xfrm>
              <a:off x="2002450" y="1322600"/>
              <a:ext cx="32225" cy="122800"/>
            </a:xfrm>
            <a:custGeom>
              <a:avLst/>
              <a:gdLst/>
              <a:ahLst/>
              <a:cxnLst/>
              <a:rect l="l" t="t" r="r" b="b"/>
              <a:pathLst>
                <a:path w="1289" h="4912" extrusionOk="0">
                  <a:moveTo>
                    <a:pt x="752" y="1"/>
                  </a:moveTo>
                  <a:cubicBezTo>
                    <a:pt x="584" y="1"/>
                    <a:pt x="402" y="110"/>
                    <a:pt x="385" y="325"/>
                  </a:cubicBezTo>
                  <a:cubicBezTo>
                    <a:pt x="335" y="1079"/>
                    <a:pt x="0" y="1782"/>
                    <a:pt x="50" y="2552"/>
                  </a:cubicBezTo>
                  <a:cubicBezTo>
                    <a:pt x="101" y="3221"/>
                    <a:pt x="686" y="3857"/>
                    <a:pt x="419" y="4543"/>
                  </a:cubicBezTo>
                  <a:cubicBezTo>
                    <a:pt x="320" y="4771"/>
                    <a:pt x="502" y="4911"/>
                    <a:pt x="698" y="4911"/>
                  </a:cubicBezTo>
                  <a:cubicBezTo>
                    <a:pt x="834" y="4911"/>
                    <a:pt x="976" y="4845"/>
                    <a:pt x="1038" y="4694"/>
                  </a:cubicBezTo>
                  <a:cubicBezTo>
                    <a:pt x="1289" y="4058"/>
                    <a:pt x="1004" y="3422"/>
                    <a:pt x="787" y="2836"/>
                  </a:cubicBezTo>
                  <a:cubicBezTo>
                    <a:pt x="502" y="1999"/>
                    <a:pt x="971" y="1146"/>
                    <a:pt x="1038" y="292"/>
                  </a:cubicBezTo>
                  <a:cubicBezTo>
                    <a:pt x="1054" y="97"/>
                    <a:pt x="909" y="1"/>
                    <a:pt x="752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9"/>
            <p:cNvSpPr/>
            <p:nvPr/>
          </p:nvSpPr>
          <p:spPr>
            <a:xfrm>
              <a:off x="1987375" y="1323225"/>
              <a:ext cx="32250" cy="122775"/>
            </a:xfrm>
            <a:custGeom>
              <a:avLst/>
              <a:gdLst/>
              <a:ahLst/>
              <a:cxnLst/>
              <a:rect l="l" t="t" r="r" b="b"/>
              <a:pathLst>
                <a:path w="1290" h="4911" extrusionOk="0">
                  <a:moveTo>
                    <a:pt x="739" y="1"/>
                  </a:moveTo>
                  <a:cubicBezTo>
                    <a:pt x="572" y="1"/>
                    <a:pt x="394" y="110"/>
                    <a:pt x="385" y="317"/>
                  </a:cubicBezTo>
                  <a:cubicBezTo>
                    <a:pt x="335" y="1087"/>
                    <a:pt x="1" y="1790"/>
                    <a:pt x="51" y="2560"/>
                  </a:cubicBezTo>
                  <a:cubicBezTo>
                    <a:pt x="101" y="3230"/>
                    <a:pt x="687" y="3849"/>
                    <a:pt x="419" y="4535"/>
                  </a:cubicBezTo>
                  <a:cubicBezTo>
                    <a:pt x="319" y="4764"/>
                    <a:pt x="504" y="4910"/>
                    <a:pt x="701" y="4910"/>
                  </a:cubicBezTo>
                  <a:cubicBezTo>
                    <a:pt x="836" y="4910"/>
                    <a:pt x="977" y="4842"/>
                    <a:pt x="1038" y="4686"/>
                  </a:cubicBezTo>
                  <a:cubicBezTo>
                    <a:pt x="1289" y="4050"/>
                    <a:pt x="1005" y="3430"/>
                    <a:pt x="787" y="2828"/>
                  </a:cubicBezTo>
                  <a:cubicBezTo>
                    <a:pt x="503" y="1991"/>
                    <a:pt x="971" y="1154"/>
                    <a:pt x="1038" y="300"/>
                  </a:cubicBezTo>
                  <a:cubicBezTo>
                    <a:pt x="1046" y="98"/>
                    <a:pt x="897" y="1"/>
                    <a:pt x="739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9"/>
            <p:cNvSpPr/>
            <p:nvPr/>
          </p:nvSpPr>
          <p:spPr>
            <a:xfrm>
              <a:off x="1982775" y="1432400"/>
              <a:ext cx="59850" cy="69500"/>
            </a:xfrm>
            <a:custGeom>
              <a:avLst/>
              <a:gdLst/>
              <a:ahLst/>
              <a:cxnLst/>
              <a:rect l="l" t="t" r="r" b="b"/>
              <a:pathLst>
                <a:path w="2394" h="2780" extrusionOk="0">
                  <a:moveTo>
                    <a:pt x="2394" y="1340"/>
                  </a:moveTo>
                  <a:cubicBezTo>
                    <a:pt x="2394" y="587"/>
                    <a:pt x="1875" y="1"/>
                    <a:pt x="1206" y="18"/>
                  </a:cubicBezTo>
                  <a:cubicBezTo>
                    <a:pt x="553" y="51"/>
                    <a:pt x="0" y="670"/>
                    <a:pt x="0" y="1440"/>
                  </a:cubicBezTo>
                  <a:cubicBezTo>
                    <a:pt x="0" y="2194"/>
                    <a:pt x="536" y="2779"/>
                    <a:pt x="1189" y="2746"/>
                  </a:cubicBezTo>
                  <a:cubicBezTo>
                    <a:pt x="1842" y="2729"/>
                    <a:pt x="2377" y="2093"/>
                    <a:pt x="2394" y="1340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9"/>
            <p:cNvSpPr/>
            <p:nvPr/>
          </p:nvSpPr>
          <p:spPr>
            <a:xfrm>
              <a:off x="2187825" y="1806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9"/>
            <p:cNvSpPr/>
            <p:nvPr/>
          </p:nvSpPr>
          <p:spPr>
            <a:xfrm>
              <a:off x="1957250" y="1324425"/>
              <a:ext cx="32650" cy="122825"/>
            </a:xfrm>
            <a:custGeom>
              <a:avLst/>
              <a:gdLst/>
              <a:ahLst/>
              <a:cxnLst/>
              <a:rect l="l" t="t" r="r" b="b"/>
              <a:pathLst>
                <a:path w="1306" h="4913" extrusionOk="0">
                  <a:moveTo>
                    <a:pt x="745" y="1"/>
                  </a:moveTo>
                  <a:cubicBezTo>
                    <a:pt x="575" y="1"/>
                    <a:pt x="394" y="110"/>
                    <a:pt x="385" y="319"/>
                  </a:cubicBezTo>
                  <a:cubicBezTo>
                    <a:pt x="335" y="1089"/>
                    <a:pt x="0" y="1792"/>
                    <a:pt x="67" y="2562"/>
                  </a:cubicBezTo>
                  <a:cubicBezTo>
                    <a:pt x="117" y="3232"/>
                    <a:pt x="703" y="3851"/>
                    <a:pt x="419" y="4537"/>
                  </a:cubicBezTo>
                  <a:cubicBezTo>
                    <a:pt x="329" y="4766"/>
                    <a:pt x="518" y="4912"/>
                    <a:pt x="717" y="4912"/>
                  </a:cubicBezTo>
                  <a:cubicBezTo>
                    <a:pt x="853" y="4912"/>
                    <a:pt x="994" y="4844"/>
                    <a:pt x="1055" y="4688"/>
                  </a:cubicBezTo>
                  <a:cubicBezTo>
                    <a:pt x="1306" y="4052"/>
                    <a:pt x="1005" y="3433"/>
                    <a:pt x="804" y="2830"/>
                  </a:cubicBezTo>
                  <a:cubicBezTo>
                    <a:pt x="502" y="1993"/>
                    <a:pt x="971" y="1140"/>
                    <a:pt x="1038" y="286"/>
                  </a:cubicBezTo>
                  <a:cubicBezTo>
                    <a:pt x="1046" y="93"/>
                    <a:pt x="900" y="1"/>
                    <a:pt x="745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9"/>
            <p:cNvSpPr/>
            <p:nvPr/>
          </p:nvSpPr>
          <p:spPr>
            <a:xfrm>
              <a:off x="1942175" y="1324950"/>
              <a:ext cx="32675" cy="122875"/>
            </a:xfrm>
            <a:custGeom>
              <a:avLst/>
              <a:gdLst/>
              <a:ahLst/>
              <a:cxnLst/>
              <a:rect l="l" t="t" r="r" b="b"/>
              <a:pathLst>
                <a:path w="1307" h="4915" extrusionOk="0">
                  <a:moveTo>
                    <a:pt x="740" y="1"/>
                  </a:moveTo>
                  <a:cubicBezTo>
                    <a:pt x="571" y="1"/>
                    <a:pt x="386" y="114"/>
                    <a:pt x="369" y="332"/>
                  </a:cubicBezTo>
                  <a:cubicBezTo>
                    <a:pt x="336" y="1085"/>
                    <a:pt x="1" y="1788"/>
                    <a:pt x="51" y="2558"/>
                  </a:cubicBezTo>
                  <a:cubicBezTo>
                    <a:pt x="118" y="3228"/>
                    <a:pt x="704" y="3847"/>
                    <a:pt x="419" y="4550"/>
                  </a:cubicBezTo>
                  <a:cubicBezTo>
                    <a:pt x="331" y="4775"/>
                    <a:pt x="512" y="4914"/>
                    <a:pt x="707" y="4914"/>
                  </a:cubicBezTo>
                  <a:cubicBezTo>
                    <a:pt x="846" y="4914"/>
                    <a:pt x="993" y="4844"/>
                    <a:pt x="1055" y="4684"/>
                  </a:cubicBezTo>
                  <a:cubicBezTo>
                    <a:pt x="1306" y="4048"/>
                    <a:pt x="1005" y="3428"/>
                    <a:pt x="804" y="2843"/>
                  </a:cubicBezTo>
                  <a:cubicBezTo>
                    <a:pt x="503" y="2006"/>
                    <a:pt x="972" y="1152"/>
                    <a:pt x="1022" y="298"/>
                  </a:cubicBezTo>
                  <a:cubicBezTo>
                    <a:pt x="1038" y="97"/>
                    <a:pt x="896" y="1"/>
                    <a:pt x="740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9"/>
            <p:cNvSpPr/>
            <p:nvPr/>
          </p:nvSpPr>
          <p:spPr>
            <a:xfrm>
              <a:off x="1938000" y="1434075"/>
              <a:ext cx="59850" cy="69500"/>
            </a:xfrm>
            <a:custGeom>
              <a:avLst/>
              <a:gdLst/>
              <a:ahLst/>
              <a:cxnLst/>
              <a:rect l="l" t="t" r="r" b="b"/>
              <a:pathLst>
                <a:path w="2394" h="2780" extrusionOk="0">
                  <a:moveTo>
                    <a:pt x="2394" y="1340"/>
                  </a:moveTo>
                  <a:cubicBezTo>
                    <a:pt x="2394" y="587"/>
                    <a:pt x="1875" y="1"/>
                    <a:pt x="1206" y="18"/>
                  </a:cubicBezTo>
                  <a:cubicBezTo>
                    <a:pt x="536" y="51"/>
                    <a:pt x="0" y="687"/>
                    <a:pt x="0" y="1440"/>
                  </a:cubicBezTo>
                  <a:cubicBezTo>
                    <a:pt x="0" y="2194"/>
                    <a:pt x="536" y="2779"/>
                    <a:pt x="1206" y="2763"/>
                  </a:cubicBezTo>
                  <a:cubicBezTo>
                    <a:pt x="1858" y="2729"/>
                    <a:pt x="2394" y="2093"/>
                    <a:pt x="2394" y="1340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9"/>
            <p:cNvSpPr/>
            <p:nvPr/>
          </p:nvSpPr>
          <p:spPr>
            <a:xfrm>
              <a:off x="2148900" y="179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9"/>
            <p:cNvSpPr/>
            <p:nvPr/>
          </p:nvSpPr>
          <p:spPr>
            <a:xfrm>
              <a:off x="1912050" y="1326525"/>
              <a:ext cx="32675" cy="122550"/>
            </a:xfrm>
            <a:custGeom>
              <a:avLst/>
              <a:gdLst/>
              <a:ahLst/>
              <a:cxnLst/>
              <a:rect l="l" t="t" r="r" b="b"/>
              <a:pathLst>
                <a:path w="1307" h="4902" extrusionOk="0">
                  <a:moveTo>
                    <a:pt x="741" y="0"/>
                  </a:moveTo>
                  <a:cubicBezTo>
                    <a:pt x="572" y="0"/>
                    <a:pt x="386" y="110"/>
                    <a:pt x="369" y="319"/>
                  </a:cubicBezTo>
                  <a:cubicBezTo>
                    <a:pt x="335" y="1089"/>
                    <a:pt x="1" y="1792"/>
                    <a:pt x="68" y="2562"/>
                  </a:cubicBezTo>
                  <a:cubicBezTo>
                    <a:pt x="118" y="3232"/>
                    <a:pt x="704" y="3851"/>
                    <a:pt x="436" y="4537"/>
                  </a:cubicBezTo>
                  <a:cubicBezTo>
                    <a:pt x="348" y="4762"/>
                    <a:pt x="528" y="4901"/>
                    <a:pt x="721" y="4901"/>
                  </a:cubicBezTo>
                  <a:cubicBezTo>
                    <a:pt x="857" y="4901"/>
                    <a:pt x="999" y="4831"/>
                    <a:pt x="1055" y="4671"/>
                  </a:cubicBezTo>
                  <a:cubicBezTo>
                    <a:pt x="1306" y="4035"/>
                    <a:pt x="1022" y="3416"/>
                    <a:pt x="804" y="2830"/>
                  </a:cubicBezTo>
                  <a:cubicBezTo>
                    <a:pt x="503" y="1993"/>
                    <a:pt x="971" y="1139"/>
                    <a:pt x="1022" y="286"/>
                  </a:cubicBezTo>
                  <a:cubicBezTo>
                    <a:pt x="1038" y="93"/>
                    <a:pt x="896" y="0"/>
                    <a:pt x="741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9"/>
            <p:cNvSpPr/>
            <p:nvPr/>
          </p:nvSpPr>
          <p:spPr>
            <a:xfrm>
              <a:off x="1896975" y="1327050"/>
              <a:ext cx="32675" cy="122850"/>
            </a:xfrm>
            <a:custGeom>
              <a:avLst/>
              <a:gdLst/>
              <a:ahLst/>
              <a:cxnLst/>
              <a:rect l="l" t="t" r="r" b="b"/>
              <a:pathLst>
                <a:path w="1307" h="4914" extrusionOk="0">
                  <a:moveTo>
                    <a:pt x="740" y="0"/>
                  </a:moveTo>
                  <a:cubicBezTo>
                    <a:pt x="571" y="0"/>
                    <a:pt x="387" y="114"/>
                    <a:pt x="369" y="331"/>
                  </a:cubicBezTo>
                  <a:cubicBezTo>
                    <a:pt x="319" y="1085"/>
                    <a:pt x="1" y="1788"/>
                    <a:pt x="68" y="2558"/>
                  </a:cubicBezTo>
                  <a:cubicBezTo>
                    <a:pt x="118" y="3227"/>
                    <a:pt x="704" y="3847"/>
                    <a:pt x="436" y="4550"/>
                  </a:cubicBezTo>
                  <a:cubicBezTo>
                    <a:pt x="348" y="4775"/>
                    <a:pt x="529" y="4914"/>
                    <a:pt x="721" y="4914"/>
                  </a:cubicBezTo>
                  <a:cubicBezTo>
                    <a:pt x="858" y="4914"/>
                    <a:pt x="1000" y="4843"/>
                    <a:pt x="1056" y="4684"/>
                  </a:cubicBezTo>
                  <a:cubicBezTo>
                    <a:pt x="1307" y="4047"/>
                    <a:pt x="1022" y="3428"/>
                    <a:pt x="804" y="2842"/>
                  </a:cubicBezTo>
                  <a:cubicBezTo>
                    <a:pt x="503" y="2005"/>
                    <a:pt x="972" y="1152"/>
                    <a:pt x="1022" y="298"/>
                  </a:cubicBezTo>
                  <a:cubicBezTo>
                    <a:pt x="1038" y="97"/>
                    <a:pt x="896" y="0"/>
                    <a:pt x="740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9"/>
            <p:cNvSpPr/>
            <p:nvPr/>
          </p:nvSpPr>
          <p:spPr>
            <a:xfrm>
              <a:off x="1893225" y="1435750"/>
              <a:ext cx="59850" cy="69925"/>
            </a:xfrm>
            <a:custGeom>
              <a:avLst/>
              <a:gdLst/>
              <a:ahLst/>
              <a:cxnLst/>
              <a:rect l="l" t="t" r="r" b="b"/>
              <a:pathLst>
                <a:path w="2394" h="2797" extrusionOk="0">
                  <a:moveTo>
                    <a:pt x="2394" y="1357"/>
                  </a:moveTo>
                  <a:cubicBezTo>
                    <a:pt x="2394" y="603"/>
                    <a:pt x="1858" y="1"/>
                    <a:pt x="1206" y="34"/>
                  </a:cubicBezTo>
                  <a:cubicBezTo>
                    <a:pt x="536" y="68"/>
                    <a:pt x="0" y="704"/>
                    <a:pt x="0" y="1457"/>
                  </a:cubicBezTo>
                  <a:cubicBezTo>
                    <a:pt x="17" y="2210"/>
                    <a:pt x="553" y="2796"/>
                    <a:pt x="1206" y="2763"/>
                  </a:cubicBezTo>
                  <a:cubicBezTo>
                    <a:pt x="1858" y="2746"/>
                    <a:pt x="2394" y="2110"/>
                    <a:pt x="2394" y="1357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9"/>
            <p:cNvSpPr/>
            <p:nvPr/>
          </p:nvSpPr>
          <p:spPr>
            <a:xfrm>
              <a:off x="2109575" y="179230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9"/>
            <p:cNvSpPr/>
            <p:nvPr/>
          </p:nvSpPr>
          <p:spPr>
            <a:xfrm>
              <a:off x="1866850" y="1328625"/>
              <a:ext cx="33100" cy="122750"/>
            </a:xfrm>
            <a:custGeom>
              <a:avLst/>
              <a:gdLst/>
              <a:ahLst/>
              <a:cxnLst/>
              <a:rect l="l" t="t" r="r" b="b"/>
              <a:pathLst>
                <a:path w="1324" h="4910" extrusionOk="0">
                  <a:moveTo>
                    <a:pt x="735" y="0"/>
                  </a:moveTo>
                  <a:cubicBezTo>
                    <a:pt x="564" y="0"/>
                    <a:pt x="378" y="109"/>
                    <a:pt x="369" y="319"/>
                  </a:cubicBezTo>
                  <a:cubicBezTo>
                    <a:pt x="336" y="1089"/>
                    <a:pt x="1" y="1792"/>
                    <a:pt x="68" y="2562"/>
                  </a:cubicBezTo>
                  <a:cubicBezTo>
                    <a:pt x="135" y="3231"/>
                    <a:pt x="721" y="3851"/>
                    <a:pt x="453" y="4537"/>
                  </a:cubicBezTo>
                  <a:cubicBezTo>
                    <a:pt x="365" y="4772"/>
                    <a:pt x="540" y="4910"/>
                    <a:pt x="731" y="4910"/>
                  </a:cubicBezTo>
                  <a:cubicBezTo>
                    <a:pt x="866" y="4910"/>
                    <a:pt x="1010" y="4840"/>
                    <a:pt x="1072" y="4687"/>
                  </a:cubicBezTo>
                  <a:cubicBezTo>
                    <a:pt x="1323" y="4035"/>
                    <a:pt x="1022" y="3415"/>
                    <a:pt x="804" y="2829"/>
                  </a:cubicBezTo>
                  <a:cubicBezTo>
                    <a:pt x="503" y="1993"/>
                    <a:pt x="972" y="1139"/>
                    <a:pt x="1022" y="285"/>
                  </a:cubicBezTo>
                  <a:cubicBezTo>
                    <a:pt x="1038" y="93"/>
                    <a:pt x="893" y="0"/>
                    <a:pt x="735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9"/>
            <p:cNvSpPr/>
            <p:nvPr/>
          </p:nvSpPr>
          <p:spPr>
            <a:xfrm>
              <a:off x="1851800" y="1329450"/>
              <a:ext cx="33075" cy="122675"/>
            </a:xfrm>
            <a:custGeom>
              <a:avLst/>
              <a:gdLst/>
              <a:ahLst/>
              <a:cxnLst/>
              <a:rect l="l" t="t" r="r" b="b"/>
              <a:pathLst>
                <a:path w="1323" h="4907" extrusionOk="0">
                  <a:moveTo>
                    <a:pt x="728" y="1"/>
                  </a:moveTo>
                  <a:cubicBezTo>
                    <a:pt x="558" y="1"/>
                    <a:pt x="377" y="110"/>
                    <a:pt x="368" y="319"/>
                  </a:cubicBezTo>
                  <a:cubicBezTo>
                    <a:pt x="318" y="1089"/>
                    <a:pt x="0" y="1792"/>
                    <a:pt x="67" y="2562"/>
                  </a:cubicBezTo>
                  <a:cubicBezTo>
                    <a:pt x="134" y="3232"/>
                    <a:pt x="720" y="3851"/>
                    <a:pt x="452" y="4537"/>
                  </a:cubicBezTo>
                  <a:cubicBezTo>
                    <a:pt x="365" y="4770"/>
                    <a:pt x="535" y="4907"/>
                    <a:pt x="724" y="4907"/>
                  </a:cubicBezTo>
                  <a:cubicBezTo>
                    <a:pt x="861" y="4907"/>
                    <a:pt x="1008" y="4834"/>
                    <a:pt x="1071" y="4671"/>
                  </a:cubicBezTo>
                  <a:cubicBezTo>
                    <a:pt x="1323" y="4035"/>
                    <a:pt x="1021" y="3416"/>
                    <a:pt x="804" y="2830"/>
                  </a:cubicBezTo>
                  <a:cubicBezTo>
                    <a:pt x="502" y="1993"/>
                    <a:pt x="971" y="1139"/>
                    <a:pt x="1021" y="286"/>
                  </a:cubicBezTo>
                  <a:cubicBezTo>
                    <a:pt x="1029" y="93"/>
                    <a:pt x="884" y="1"/>
                    <a:pt x="728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9"/>
            <p:cNvSpPr/>
            <p:nvPr/>
          </p:nvSpPr>
          <p:spPr>
            <a:xfrm>
              <a:off x="1848450" y="1438275"/>
              <a:ext cx="59850" cy="69900"/>
            </a:xfrm>
            <a:custGeom>
              <a:avLst/>
              <a:gdLst/>
              <a:ahLst/>
              <a:cxnLst/>
              <a:rect l="l" t="t" r="r" b="b"/>
              <a:pathLst>
                <a:path w="2394" h="2796" extrusionOk="0">
                  <a:moveTo>
                    <a:pt x="2394" y="1339"/>
                  </a:moveTo>
                  <a:cubicBezTo>
                    <a:pt x="2394" y="586"/>
                    <a:pt x="1858" y="0"/>
                    <a:pt x="1189" y="34"/>
                  </a:cubicBezTo>
                  <a:cubicBezTo>
                    <a:pt x="536" y="67"/>
                    <a:pt x="0" y="703"/>
                    <a:pt x="0" y="1456"/>
                  </a:cubicBezTo>
                  <a:cubicBezTo>
                    <a:pt x="17" y="2210"/>
                    <a:pt x="553" y="2796"/>
                    <a:pt x="1205" y="2762"/>
                  </a:cubicBezTo>
                  <a:cubicBezTo>
                    <a:pt x="1875" y="2729"/>
                    <a:pt x="2394" y="2093"/>
                    <a:pt x="2394" y="1339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9"/>
            <p:cNvSpPr/>
            <p:nvPr/>
          </p:nvSpPr>
          <p:spPr>
            <a:xfrm>
              <a:off x="2070650" y="1785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9"/>
            <p:cNvSpPr/>
            <p:nvPr/>
          </p:nvSpPr>
          <p:spPr>
            <a:xfrm>
              <a:off x="1821675" y="1330975"/>
              <a:ext cx="33500" cy="122825"/>
            </a:xfrm>
            <a:custGeom>
              <a:avLst/>
              <a:gdLst/>
              <a:ahLst/>
              <a:cxnLst/>
              <a:rect l="l" t="t" r="r" b="b"/>
              <a:pathLst>
                <a:path w="1340" h="4913" extrusionOk="0">
                  <a:moveTo>
                    <a:pt x="732" y="0"/>
                  </a:moveTo>
                  <a:cubicBezTo>
                    <a:pt x="561" y="0"/>
                    <a:pt x="377" y="114"/>
                    <a:pt x="368" y="325"/>
                  </a:cubicBezTo>
                  <a:cubicBezTo>
                    <a:pt x="318" y="1095"/>
                    <a:pt x="0" y="1798"/>
                    <a:pt x="67" y="2568"/>
                  </a:cubicBezTo>
                  <a:cubicBezTo>
                    <a:pt x="134" y="3238"/>
                    <a:pt x="720" y="3857"/>
                    <a:pt x="469" y="4543"/>
                  </a:cubicBezTo>
                  <a:cubicBezTo>
                    <a:pt x="382" y="4776"/>
                    <a:pt x="552" y="4913"/>
                    <a:pt x="740" y="4913"/>
                  </a:cubicBezTo>
                  <a:cubicBezTo>
                    <a:pt x="878" y="4913"/>
                    <a:pt x="1025" y="4840"/>
                    <a:pt x="1088" y="4677"/>
                  </a:cubicBezTo>
                  <a:cubicBezTo>
                    <a:pt x="1339" y="4041"/>
                    <a:pt x="1038" y="3422"/>
                    <a:pt x="820" y="2836"/>
                  </a:cubicBezTo>
                  <a:cubicBezTo>
                    <a:pt x="502" y="1999"/>
                    <a:pt x="971" y="1145"/>
                    <a:pt x="1021" y="292"/>
                  </a:cubicBezTo>
                  <a:cubicBezTo>
                    <a:pt x="1029" y="93"/>
                    <a:pt x="886" y="0"/>
                    <a:pt x="732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9"/>
            <p:cNvSpPr/>
            <p:nvPr/>
          </p:nvSpPr>
          <p:spPr>
            <a:xfrm>
              <a:off x="1806600" y="1331800"/>
              <a:ext cx="33075" cy="122850"/>
            </a:xfrm>
            <a:custGeom>
              <a:avLst/>
              <a:gdLst/>
              <a:ahLst/>
              <a:cxnLst/>
              <a:rect l="l" t="t" r="r" b="b"/>
              <a:pathLst>
                <a:path w="1323" h="4914" extrusionOk="0">
                  <a:moveTo>
                    <a:pt x="722" y="1"/>
                  </a:moveTo>
                  <a:cubicBezTo>
                    <a:pt x="550" y="1"/>
                    <a:pt x="361" y="115"/>
                    <a:pt x="352" y="326"/>
                  </a:cubicBezTo>
                  <a:cubicBezTo>
                    <a:pt x="319" y="1096"/>
                    <a:pt x="0" y="1799"/>
                    <a:pt x="67" y="2569"/>
                  </a:cubicBezTo>
                  <a:cubicBezTo>
                    <a:pt x="134" y="3238"/>
                    <a:pt x="720" y="3857"/>
                    <a:pt x="452" y="4544"/>
                  </a:cubicBezTo>
                  <a:cubicBezTo>
                    <a:pt x="375" y="4776"/>
                    <a:pt x="549" y="4913"/>
                    <a:pt x="739" y="4913"/>
                  </a:cubicBezTo>
                  <a:cubicBezTo>
                    <a:pt x="878" y="4913"/>
                    <a:pt x="1025" y="4840"/>
                    <a:pt x="1088" y="4678"/>
                  </a:cubicBezTo>
                  <a:cubicBezTo>
                    <a:pt x="1323" y="4042"/>
                    <a:pt x="1022" y="3422"/>
                    <a:pt x="804" y="2836"/>
                  </a:cubicBezTo>
                  <a:cubicBezTo>
                    <a:pt x="503" y="1999"/>
                    <a:pt x="971" y="1146"/>
                    <a:pt x="1005" y="292"/>
                  </a:cubicBezTo>
                  <a:cubicBezTo>
                    <a:pt x="1021" y="94"/>
                    <a:pt x="878" y="1"/>
                    <a:pt x="722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9"/>
            <p:cNvSpPr/>
            <p:nvPr/>
          </p:nvSpPr>
          <p:spPr>
            <a:xfrm>
              <a:off x="1803675" y="1440350"/>
              <a:ext cx="60275" cy="70325"/>
            </a:xfrm>
            <a:custGeom>
              <a:avLst/>
              <a:gdLst/>
              <a:ahLst/>
              <a:cxnLst/>
              <a:rect l="l" t="t" r="r" b="b"/>
              <a:pathLst>
                <a:path w="2411" h="2813" extrusionOk="0">
                  <a:moveTo>
                    <a:pt x="2394" y="1340"/>
                  </a:moveTo>
                  <a:cubicBezTo>
                    <a:pt x="2394" y="587"/>
                    <a:pt x="1858" y="1"/>
                    <a:pt x="1189" y="34"/>
                  </a:cubicBezTo>
                  <a:cubicBezTo>
                    <a:pt x="519" y="85"/>
                    <a:pt x="0" y="721"/>
                    <a:pt x="0" y="1474"/>
                  </a:cubicBezTo>
                  <a:cubicBezTo>
                    <a:pt x="17" y="2227"/>
                    <a:pt x="553" y="2813"/>
                    <a:pt x="1222" y="2779"/>
                  </a:cubicBezTo>
                  <a:cubicBezTo>
                    <a:pt x="1875" y="2729"/>
                    <a:pt x="2411" y="2093"/>
                    <a:pt x="2394" y="1340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9"/>
            <p:cNvSpPr/>
            <p:nvPr/>
          </p:nvSpPr>
          <p:spPr>
            <a:xfrm>
              <a:off x="2031725" y="177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9"/>
            <p:cNvSpPr/>
            <p:nvPr/>
          </p:nvSpPr>
          <p:spPr>
            <a:xfrm>
              <a:off x="1776475" y="1333650"/>
              <a:ext cx="33500" cy="122700"/>
            </a:xfrm>
            <a:custGeom>
              <a:avLst/>
              <a:gdLst/>
              <a:ahLst/>
              <a:cxnLst/>
              <a:rect l="l" t="t" r="r" b="b"/>
              <a:pathLst>
                <a:path w="1340" h="4908" extrusionOk="0">
                  <a:moveTo>
                    <a:pt x="711" y="0"/>
                  </a:moveTo>
                  <a:cubicBezTo>
                    <a:pt x="542" y="0"/>
                    <a:pt x="361" y="109"/>
                    <a:pt x="352" y="319"/>
                  </a:cubicBezTo>
                  <a:cubicBezTo>
                    <a:pt x="318" y="1089"/>
                    <a:pt x="0" y="1792"/>
                    <a:pt x="67" y="2562"/>
                  </a:cubicBezTo>
                  <a:cubicBezTo>
                    <a:pt x="134" y="3231"/>
                    <a:pt x="737" y="3850"/>
                    <a:pt x="469" y="4553"/>
                  </a:cubicBezTo>
                  <a:cubicBezTo>
                    <a:pt x="382" y="4775"/>
                    <a:pt x="555" y="4907"/>
                    <a:pt x="747" y="4907"/>
                  </a:cubicBezTo>
                  <a:cubicBezTo>
                    <a:pt x="889" y="4907"/>
                    <a:pt x="1041" y="4834"/>
                    <a:pt x="1105" y="4671"/>
                  </a:cubicBezTo>
                  <a:cubicBezTo>
                    <a:pt x="1339" y="4035"/>
                    <a:pt x="1038" y="3415"/>
                    <a:pt x="820" y="2829"/>
                  </a:cubicBezTo>
                  <a:cubicBezTo>
                    <a:pt x="502" y="2009"/>
                    <a:pt x="971" y="1139"/>
                    <a:pt x="1005" y="285"/>
                  </a:cubicBezTo>
                  <a:cubicBezTo>
                    <a:pt x="1013" y="93"/>
                    <a:pt x="867" y="0"/>
                    <a:pt x="711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9"/>
            <p:cNvSpPr/>
            <p:nvPr/>
          </p:nvSpPr>
          <p:spPr>
            <a:xfrm>
              <a:off x="1760975" y="1334525"/>
              <a:ext cx="33925" cy="122750"/>
            </a:xfrm>
            <a:custGeom>
              <a:avLst/>
              <a:gdLst/>
              <a:ahLst/>
              <a:cxnLst/>
              <a:rect l="l" t="t" r="r" b="b"/>
              <a:pathLst>
                <a:path w="1357" h="4910" extrusionOk="0">
                  <a:moveTo>
                    <a:pt x="733" y="0"/>
                  </a:moveTo>
                  <a:cubicBezTo>
                    <a:pt x="562" y="0"/>
                    <a:pt x="378" y="114"/>
                    <a:pt x="369" y="334"/>
                  </a:cubicBezTo>
                  <a:cubicBezTo>
                    <a:pt x="336" y="1087"/>
                    <a:pt x="1" y="1807"/>
                    <a:pt x="85" y="2577"/>
                  </a:cubicBezTo>
                  <a:cubicBezTo>
                    <a:pt x="152" y="3246"/>
                    <a:pt x="754" y="3849"/>
                    <a:pt x="486" y="4552"/>
                  </a:cubicBezTo>
                  <a:cubicBezTo>
                    <a:pt x="399" y="4776"/>
                    <a:pt x="577" y="4909"/>
                    <a:pt x="771" y="4909"/>
                  </a:cubicBezTo>
                  <a:cubicBezTo>
                    <a:pt x="911" y="4909"/>
                    <a:pt x="1059" y="4840"/>
                    <a:pt x="1122" y="4686"/>
                  </a:cubicBezTo>
                  <a:cubicBezTo>
                    <a:pt x="1357" y="4033"/>
                    <a:pt x="1056" y="3414"/>
                    <a:pt x="838" y="2828"/>
                  </a:cubicBezTo>
                  <a:cubicBezTo>
                    <a:pt x="520" y="2008"/>
                    <a:pt x="972" y="1137"/>
                    <a:pt x="1022" y="284"/>
                  </a:cubicBezTo>
                  <a:cubicBezTo>
                    <a:pt x="1030" y="93"/>
                    <a:pt x="887" y="0"/>
                    <a:pt x="733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9"/>
            <p:cNvSpPr/>
            <p:nvPr/>
          </p:nvSpPr>
          <p:spPr>
            <a:xfrm>
              <a:off x="1758475" y="1442875"/>
              <a:ext cx="60700" cy="70325"/>
            </a:xfrm>
            <a:custGeom>
              <a:avLst/>
              <a:gdLst/>
              <a:ahLst/>
              <a:cxnLst/>
              <a:rect l="l" t="t" r="r" b="b"/>
              <a:pathLst>
                <a:path w="2428" h="2813" extrusionOk="0">
                  <a:moveTo>
                    <a:pt x="2411" y="1339"/>
                  </a:moveTo>
                  <a:cubicBezTo>
                    <a:pt x="2411" y="586"/>
                    <a:pt x="1859" y="0"/>
                    <a:pt x="1189" y="51"/>
                  </a:cubicBezTo>
                  <a:cubicBezTo>
                    <a:pt x="536" y="84"/>
                    <a:pt x="1" y="737"/>
                    <a:pt x="17" y="1490"/>
                  </a:cubicBezTo>
                  <a:cubicBezTo>
                    <a:pt x="34" y="2243"/>
                    <a:pt x="586" y="2812"/>
                    <a:pt x="1239" y="2779"/>
                  </a:cubicBezTo>
                  <a:cubicBezTo>
                    <a:pt x="1892" y="2729"/>
                    <a:pt x="2428" y="2093"/>
                    <a:pt x="2411" y="1339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9"/>
            <p:cNvSpPr/>
            <p:nvPr/>
          </p:nvSpPr>
          <p:spPr>
            <a:xfrm>
              <a:off x="1992400" y="177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9"/>
            <p:cNvSpPr/>
            <p:nvPr/>
          </p:nvSpPr>
          <p:spPr>
            <a:xfrm>
              <a:off x="1731275" y="1336400"/>
              <a:ext cx="33500" cy="122850"/>
            </a:xfrm>
            <a:custGeom>
              <a:avLst/>
              <a:gdLst/>
              <a:ahLst/>
              <a:cxnLst/>
              <a:rect l="l" t="t" r="r" b="b"/>
              <a:pathLst>
                <a:path w="1340" h="4914" extrusionOk="0">
                  <a:moveTo>
                    <a:pt x="716" y="1"/>
                  </a:moveTo>
                  <a:cubicBezTo>
                    <a:pt x="545" y="1"/>
                    <a:pt x="361" y="115"/>
                    <a:pt x="352" y="326"/>
                  </a:cubicBezTo>
                  <a:cubicBezTo>
                    <a:pt x="319" y="1096"/>
                    <a:pt x="1" y="1799"/>
                    <a:pt x="67" y="2569"/>
                  </a:cubicBezTo>
                  <a:cubicBezTo>
                    <a:pt x="134" y="3238"/>
                    <a:pt x="737" y="3858"/>
                    <a:pt x="486" y="4544"/>
                  </a:cubicBezTo>
                  <a:cubicBezTo>
                    <a:pt x="399" y="4776"/>
                    <a:pt x="575" y="4913"/>
                    <a:pt x="764" y="4913"/>
                  </a:cubicBezTo>
                  <a:cubicBezTo>
                    <a:pt x="903" y="4913"/>
                    <a:pt x="1049" y="4840"/>
                    <a:pt x="1105" y="4678"/>
                  </a:cubicBezTo>
                  <a:cubicBezTo>
                    <a:pt x="1340" y="4025"/>
                    <a:pt x="1038" y="3422"/>
                    <a:pt x="821" y="2837"/>
                  </a:cubicBezTo>
                  <a:cubicBezTo>
                    <a:pt x="503" y="2000"/>
                    <a:pt x="955" y="1146"/>
                    <a:pt x="1005" y="292"/>
                  </a:cubicBezTo>
                  <a:cubicBezTo>
                    <a:pt x="1013" y="94"/>
                    <a:pt x="870" y="1"/>
                    <a:pt x="716" y="1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9"/>
            <p:cNvSpPr/>
            <p:nvPr/>
          </p:nvSpPr>
          <p:spPr>
            <a:xfrm>
              <a:off x="1715800" y="1337450"/>
              <a:ext cx="33925" cy="122650"/>
            </a:xfrm>
            <a:custGeom>
              <a:avLst/>
              <a:gdLst/>
              <a:ahLst/>
              <a:cxnLst/>
              <a:rect l="l" t="t" r="r" b="b"/>
              <a:pathLst>
                <a:path w="1357" h="4906" extrusionOk="0">
                  <a:moveTo>
                    <a:pt x="716" y="0"/>
                  </a:moveTo>
                  <a:cubicBezTo>
                    <a:pt x="545" y="0"/>
                    <a:pt x="361" y="114"/>
                    <a:pt x="352" y="334"/>
                  </a:cubicBezTo>
                  <a:cubicBezTo>
                    <a:pt x="318" y="1087"/>
                    <a:pt x="0" y="1807"/>
                    <a:pt x="84" y="2577"/>
                  </a:cubicBezTo>
                  <a:cubicBezTo>
                    <a:pt x="151" y="3246"/>
                    <a:pt x="753" y="3849"/>
                    <a:pt x="486" y="4552"/>
                  </a:cubicBezTo>
                  <a:cubicBezTo>
                    <a:pt x="409" y="4773"/>
                    <a:pt x="586" y="4906"/>
                    <a:pt x="776" y="4906"/>
                  </a:cubicBezTo>
                  <a:cubicBezTo>
                    <a:pt x="917" y="4906"/>
                    <a:pt x="1065" y="4833"/>
                    <a:pt x="1122" y="4669"/>
                  </a:cubicBezTo>
                  <a:cubicBezTo>
                    <a:pt x="1356" y="4033"/>
                    <a:pt x="1055" y="3414"/>
                    <a:pt x="837" y="2828"/>
                  </a:cubicBezTo>
                  <a:cubicBezTo>
                    <a:pt x="519" y="2008"/>
                    <a:pt x="971" y="1137"/>
                    <a:pt x="1005" y="284"/>
                  </a:cubicBezTo>
                  <a:cubicBezTo>
                    <a:pt x="1012" y="93"/>
                    <a:pt x="870" y="0"/>
                    <a:pt x="716" y="0"/>
                  </a:cubicBezTo>
                  <a:close/>
                </a:path>
              </a:pathLst>
            </a:custGeom>
            <a:solidFill>
              <a:srgbClr val="E0B85D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9"/>
            <p:cNvSpPr/>
            <p:nvPr/>
          </p:nvSpPr>
          <p:spPr>
            <a:xfrm>
              <a:off x="1716625" y="1445800"/>
              <a:ext cx="57775" cy="70325"/>
            </a:xfrm>
            <a:custGeom>
              <a:avLst/>
              <a:gdLst/>
              <a:ahLst/>
              <a:cxnLst/>
              <a:rect l="l" t="t" r="r" b="b"/>
              <a:pathLst>
                <a:path w="2311" h="2813" extrusionOk="0">
                  <a:moveTo>
                    <a:pt x="1072" y="51"/>
                  </a:moveTo>
                  <a:cubicBezTo>
                    <a:pt x="587" y="67"/>
                    <a:pt x="185" y="419"/>
                    <a:pt x="1" y="904"/>
                  </a:cubicBezTo>
                  <a:lnTo>
                    <a:pt x="1" y="2009"/>
                  </a:lnTo>
                  <a:cubicBezTo>
                    <a:pt x="185" y="2495"/>
                    <a:pt x="620" y="2813"/>
                    <a:pt x="1122" y="2779"/>
                  </a:cubicBezTo>
                  <a:cubicBezTo>
                    <a:pt x="1792" y="2729"/>
                    <a:pt x="2311" y="2093"/>
                    <a:pt x="2294" y="1340"/>
                  </a:cubicBezTo>
                  <a:cubicBezTo>
                    <a:pt x="2277" y="570"/>
                    <a:pt x="1741" y="0"/>
                    <a:pt x="1072" y="51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9"/>
            <p:cNvSpPr/>
            <p:nvPr/>
          </p:nvSpPr>
          <p:spPr>
            <a:xfrm>
              <a:off x="1953475" y="176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9"/>
            <p:cNvSpPr/>
            <p:nvPr/>
          </p:nvSpPr>
          <p:spPr>
            <a:xfrm>
              <a:off x="1716625" y="1455425"/>
              <a:ext cx="12575" cy="55675"/>
            </a:xfrm>
            <a:custGeom>
              <a:avLst/>
              <a:gdLst/>
              <a:ahLst/>
              <a:cxnLst/>
              <a:rect l="l" t="t" r="r" b="b"/>
              <a:pathLst>
                <a:path w="503" h="2227" extrusionOk="0">
                  <a:moveTo>
                    <a:pt x="1" y="0"/>
                  </a:moveTo>
                  <a:lnTo>
                    <a:pt x="1" y="2227"/>
                  </a:lnTo>
                  <a:cubicBezTo>
                    <a:pt x="319" y="1959"/>
                    <a:pt x="503" y="1540"/>
                    <a:pt x="503" y="1072"/>
                  </a:cubicBezTo>
                  <a:cubicBezTo>
                    <a:pt x="486" y="620"/>
                    <a:pt x="302" y="235"/>
                    <a:pt x="1" y="0"/>
                  </a:cubicBezTo>
                  <a:close/>
                </a:path>
              </a:pathLst>
            </a:custGeom>
            <a:solidFill>
              <a:srgbClr val="704331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9"/>
            <p:cNvSpPr/>
            <p:nvPr/>
          </p:nvSpPr>
          <p:spPr>
            <a:xfrm>
              <a:off x="1914575" y="1755875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9"/>
            <p:cNvSpPr/>
            <p:nvPr/>
          </p:nvSpPr>
          <p:spPr>
            <a:xfrm>
              <a:off x="1875650" y="174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9"/>
            <p:cNvSpPr/>
            <p:nvPr/>
          </p:nvSpPr>
          <p:spPr>
            <a:xfrm>
              <a:off x="1836300" y="1741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9"/>
            <p:cNvSpPr/>
            <p:nvPr/>
          </p:nvSpPr>
          <p:spPr>
            <a:xfrm>
              <a:off x="1797400" y="1734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9"/>
            <p:cNvSpPr/>
            <p:nvPr/>
          </p:nvSpPr>
          <p:spPr>
            <a:xfrm>
              <a:off x="1758475" y="1726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9"/>
            <p:cNvSpPr/>
            <p:nvPr/>
          </p:nvSpPr>
          <p:spPr>
            <a:xfrm>
              <a:off x="1719150" y="1719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9"/>
            <p:cNvSpPr/>
            <p:nvPr/>
          </p:nvSpPr>
          <p:spPr>
            <a:xfrm>
              <a:off x="1680225" y="171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9"/>
            <p:cNvSpPr/>
            <p:nvPr/>
          </p:nvSpPr>
          <p:spPr>
            <a:xfrm>
              <a:off x="1641300" y="1704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635945"/>
            </a:solidFill>
            <a:ln w="425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9"/>
            <p:cNvSpPr/>
            <p:nvPr/>
          </p:nvSpPr>
          <p:spPr>
            <a:xfrm>
              <a:off x="3757050" y="529775"/>
              <a:ext cx="367425" cy="404675"/>
            </a:xfrm>
            <a:custGeom>
              <a:avLst/>
              <a:gdLst/>
              <a:ahLst/>
              <a:cxnLst/>
              <a:rect l="l" t="t" r="r" b="b"/>
              <a:pathLst>
                <a:path w="14697" h="16187" extrusionOk="0">
                  <a:moveTo>
                    <a:pt x="2478" y="5106"/>
                  </a:moveTo>
                  <a:cubicBezTo>
                    <a:pt x="2478" y="5106"/>
                    <a:pt x="1" y="3298"/>
                    <a:pt x="1038" y="2495"/>
                  </a:cubicBezTo>
                  <a:cubicBezTo>
                    <a:pt x="2076" y="1675"/>
                    <a:pt x="5859" y="1"/>
                    <a:pt x="8788" y="2260"/>
                  </a:cubicBezTo>
                  <a:cubicBezTo>
                    <a:pt x="11718" y="4520"/>
                    <a:pt x="13793" y="6897"/>
                    <a:pt x="14245" y="9425"/>
                  </a:cubicBezTo>
                  <a:cubicBezTo>
                    <a:pt x="14697" y="11952"/>
                    <a:pt x="13559" y="15199"/>
                    <a:pt x="10914" y="15702"/>
                  </a:cubicBezTo>
                  <a:cubicBezTo>
                    <a:pt x="8253" y="16187"/>
                    <a:pt x="10763" y="13626"/>
                    <a:pt x="2478" y="5106"/>
                  </a:cubicBezTo>
                  <a:close/>
                </a:path>
              </a:pathLst>
            </a:custGeom>
            <a:solidFill>
              <a:srgbClr val="55DB1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9"/>
            <p:cNvSpPr/>
            <p:nvPr/>
          </p:nvSpPr>
          <p:spPr>
            <a:xfrm>
              <a:off x="2838525" y="1752950"/>
              <a:ext cx="636500" cy="644875"/>
            </a:xfrm>
            <a:custGeom>
              <a:avLst/>
              <a:gdLst/>
              <a:ahLst/>
              <a:cxnLst/>
              <a:rect l="l" t="t" r="r" b="b"/>
              <a:pathLst>
                <a:path w="25460" h="25795" extrusionOk="0">
                  <a:moveTo>
                    <a:pt x="16019" y="1340"/>
                  </a:moveTo>
                  <a:cubicBezTo>
                    <a:pt x="16019" y="1340"/>
                    <a:pt x="11818" y="1"/>
                    <a:pt x="5909" y="6746"/>
                  </a:cubicBezTo>
                  <a:cubicBezTo>
                    <a:pt x="1" y="13492"/>
                    <a:pt x="3951" y="16605"/>
                    <a:pt x="4403" y="17191"/>
                  </a:cubicBezTo>
                  <a:cubicBezTo>
                    <a:pt x="4871" y="17777"/>
                    <a:pt x="6110" y="18229"/>
                    <a:pt x="6110" y="22012"/>
                  </a:cubicBezTo>
                  <a:cubicBezTo>
                    <a:pt x="6110" y="25795"/>
                    <a:pt x="9809" y="25795"/>
                    <a:pt x="11935" y="24640"/>
                  </a:cubicBezTo>
                  <a:cubicBezTo>
                    <a:pt x="14061" y="23468"/>
                    <a:pt x="25460" y="17559"/>
                    <a:pt x="21627" y="7499"/>
                  </a:cubicBezTo>
                  <a:cubicBezTo>
                    <a:pt x="21627" y="7499"/>
                    <a:pt x="20522" y="2511"/>
                    <a:pt x="16019" y="1340"/>
                  </a:cubicBezTo>
                  <a:close/>
                </a:path>
              </a:pathLst>
            </a:custGeom>
            <a:solidFill>
              <a:srgbClr val="179ED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9"/>
            <p:cNvSpPr/>
            <p:nvPr/>
          </p:nvSpPr>
          <p:spPr>
            <a:xfrm>
              <a:off x="4529125" y="2462250"/>
              <a:ext cx="636500" cy="644875"/>
            </a:xfrm>
            <a:custGeom>
              <a:avLst/>
              <a:gdLst/>
              <a:ahLst/>
              <a:cxnLst/>
              <a:rect l="l" t="t" r="r" b="b"/>
              <a:pathLst>
                <a:path w="25460" h="25795" extrusionOk="0">
                  <a:moveTo>
                    <a:pt x="16019" y="1323"/>
                  </a:moveTo>
                  <a:cubicBezTo>
                    <a:pt x="16019" y="1323"/>
                    <a:pt x="11817" y="0"/>
                    <a:pt x="5909" y="6746"/>
                  </a:cubicBezTo>
                  <a:cubicBezTo>
                    <a:pt x="0" y="13475"/>
                    <a:pt x="3950" y="16588"/>
                    <a:pt x="4402" y="17174"/>
                  </a:cubicBezTo>
                  <a:cubicBezTo>
                    <a:pt x="4871" y="17760"/>
                    <a:pt x="6110" y="18212"/>
                    <a:pt x="6110" y="21995"/>
                  </a:cubicBezTo>
                  <a:cubicBezTo>
                    <a:pt x="6110" y="25795"/>
                    <a:pt x="9809" y="25795"/>
                    <a:pt x="11935" y="24623"/>
                  </a:cubicBezTo>
                  <a:cubicBezTo>
                    <a:pt x="14060" y="23451"/>
                    <a:pt x="25459" y="17559"/>
                    <a:pt x="21626" y="7483"/>
                  </a:cubicBezTo>
                  <a:cubicBezTo>
                    <a:pt x="21626" y="7483"/>
                    <a:pt x="20521" y="2494"/>
                    <a:pt x="16019" y="1323"/>
                  </a:cubicBezTo>
                  <a:close/>
                </a:path>
              </a:pathLst>
            </a:custGeom>
            <a:solidFill>
              <a:srgbClr val="179ED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9"/>
            <p:cNvSpPr/>
            <p:nvPr/>
          </p:nvSpPr>
          <p:spPr>
            <a:xfrm>
              <a:off x="4723275" y="2585275"/>
              <a:ext cx="172850" cy="172850"/>
            </a:xfrm>
            <a:custGeom>
              <a:avLst/>
              <a:gdLst/>
              <a:ahLst/>
              <a:cxnLst/>
              <a:rect l="l" t="t" r="r" b="b"/>
              <a:pathLst>
                <a:path w="6914" h="6914" extrusionOk="0">
                  <a:moveTo>
                    <a:pt x="6914" y="3465"/>
                  </a:moveTo>
                  <a:cubicBezTo>
                    <a:pt x="6914" y="5374"/>
                    <a:pt x="5357" y="6914"/>
                    <a:pt x="3449" y="6914"/>
                  </a:cubicBezTo>
                  <a:cubicBezTo>
                    <a:pt x="1541" y="6914"/>
                    <a:pt x="1" y="5374"/>
                    <a:pt x="1" y="3465"/>
                  </a:cubicBezTo>
                  <a:cubicBezTo>
                    <a:pt x="1" y="1557"/>
                    <a:pt x="1541" y="1"/>
                    <a:pt x="3449" y="1"/>
                  </a:cubicBezTo>
                  <a:cubicBezTo>
                    <a:pt x="5357" y="1"/>
                    <a:pt x="6914" y="1557"/>
                    <a:pt x="6914" y="3465"/>
                  </a:cubicBezTo>
                  <a:close/>
                </a:path>
              </a:pathLst>
            </a:custGeom>
            <a:solidFill>
              <a:srgbClr val="4F3B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9"/>
            <p:cNvSpPr/>
            <p:nvPr/>
          </p:nvSpPr>
          <p:spPr>
            <a:xfrm>
              <a:off x="4713250" y="2615400"/>
              <a:ext cx="211325" cy="162400"/>
            </a:xfrm>
            <a:custGeom>
              <a:avLst/>
              <a:gdLst/>
              <a:ahLst/>
              <a:cxnLst/>
              <a:rect l="l" t="t" r="r" b="b"/>
              <a:pathLst>
                <a:path w="8453" h="6496" extrusionOk="0">
                  <a:moveTo>
                    <a:pt x="636" y="3650"/>
                  </a:moveTo>
                  <a:cubicBezTo>
                    <a:pt x="636" y="3650"/>
                    <a:pt x="0" y="5692"/>
                    <a:pt x="1640" y="6094"/>
                  </a:cubicBezTo>
                  <a:cubicBezTo>
                    <a:pt x="3281" y="6495"/>
                    <a:pt x="7516" y="4303"/>
                    <a:pt x="7683" y="2846"/>
                  </a:cubicBezTo>
                  <a:cubicBezTo>
                    <a:pt x="7834" y="1390"/>
                    <a:pt x="7650" y="3014"/>
                    <a:pt x="7650" y="3014"/>
                  </a:cubicBezTo>
                  <a:cubicBezTo>
                    <a:pt x="7650" y="3014"/>
                    <a:pt x="8453" y="1"/>
                    <a:pt x="6210" y="302"/>
                  </a:cubicBezTo>
                  <a:cubicBezTo>
                    <a:pt x="3984" y="587"/>
                    <a:pt x="636" y="3650"/>
                    <a:pt x="636" y="3650"/>
                  </a:cubicBezTo>
                  <a:close/>
                </a:path>
              </a:pathLst>
            </a:custGeom>
            <a:solidFill>
              <a:srgbClr val="4F3B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9"/>
            <p:cNvSpPr/>
            <p:nvPr/>
          </p:nvSpPr>
          <p:spPr>
            <a:xfrm>
              <a:off x="4595225" y="2420825"/>
              <a:ext cx="306350" cy="352375"/>
            </a:xfrm>
            <a:custGeom>
              <a:avLst/>
              <a:gdLst/>
              <a:ahLst/>
              <a:cxnLst/>
              <a:rect l="l" t="t" r="r" b="b"/>
              <a:pathLst>
                <a:path w="12254" h="14095" extrusionOk="0">
                  <a:moveTo>
                    <a:pt x="5876" y="13542"/>
                  </a:moveTo>
                  <a:cubicBezTo>
                    <a:pt x="6060" y="13944"/>
                    <a:pt x="6679" y="14061"/>
                    <a:pt x="7249" y="14077"/>
                  </a:cubicBezTo>
                  <a:cubicBezTo>
                    <a:pt x="8052" y="14094"/>
                    <a:pt x="8855" y="14027"/>
                    <a:pt x="9642" y="13793"/>
                  </a:cubicBezTo>
                  <a:cubicBezTo>
                    <a:pt x="10379" y="13592"/>
                    <a:pt x="11098" y="13241"/>
                    <a:pt x="11584" y="12471"/>
                  </a:cubicBezTo>
                  <a:cubicBezTo>
                    <a:pt x="11935" y="11901"/>
                    <a:pt x="12136" y="11282"/>
                    <a:pt x="12253" y="10646"/>
                  </a:cubicBezTo>
                  <a:cubicBezTo>
                    <a:pt x="12220" y="8236"/>
                    <a:pt x="10881" y="5624"/>
                    <a:pt x="8772" y="2913"/>
                  </a:cubicBezTo>
                  <a:cubicBezTo>
                    <a:pt x="6512" y="0"/>
                    <a:pt x="2428" y="653"/>
                    <a:pt x="1223" y="1189"/>
                  </a:cubicBezTo>
                  <a:cubicBezTo>
                    <a:pt x="1" y="1708"/>
                    <a:pt x="1959" y="4085"/>
                    <a:pt x="1959" y="4085"/>
                  </a:cubicBezTo>
                  <a:cubicBezTo>
                    <a:pt x="4537" y="8604"/>
                    <a:pt x="5391" y="11500"/>
                    <a:pt x="5759" y="13341"/>
                  </a:cubicBezTo>
                  <a:cubicBezTo>
                    <a:pt x="5809" y="13408"/>
                    <a:pt x="5843" y="13475"/>
                    <a:pt x="5876" y="13542"/>
                  </a:cubicBezTo>
                  <a:close/>
                </a:path>
              </a:pathLst>
            </a:custGeom>
            <a:solidFill>
              <a:srgbClr val="55DB1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9"/>
            <p:cNvSpPr/>
            <p:nvPr/>
          </p:nvSpPr>
          <p:spPr>
            <a:xfrm>
              <a:off x="1766850" y="2867750"/>
              <a:ext cx="2790750" cy="2489050"/>
            </a:xfrm>
            <a:custGeom>
              <a:avLst/>
              <a:gdLst/>
              <a:ahLst/>
              <a:cxnLst/>
              <a:rect l="l" t="t" r="r" b="b"/>
              <a:pathLst>
                <a:path w="111630" h="99562" extrusionOk="0">
                  <a:moveTo>
                    <a:pt x="55823" y="99561"/>
                  </a:moveTo>
                  <a:cubicBezTo>
                    <a:pt x="43638" y="99561"/>
                    <a:pt x="32071" y="96130"/>
                    <a:pt x="22346" y="89635"/>
                  </a:cubicBezTo>
                  <a:lnTo>
                    <a:pt x="24673" y="86153"/>
                  </a:lnTo>
                  <a:cubicBezTo>
                    <a:pt x="33695" y="92196"/>
                    <a:pt x="44474" y="95376"/>
                    <a:pt x="55823" y="95376"/>
                  </a:cubicBezTo>
                  <a:cubicBezTo>
                    <a:pt x="57564" y="95376"/>
                    <a:pt x="59322" y="95309"/>
                    <a:pt x="61046" y="95142"/>
                  </a:cubicBezTo>
                  <a:lnTo>
                    <a:pt x="61414" y="99310"/>
                  </a:lnTo>
                  <a:cubicBezTo>
                    <a:pt x="59573" y="99477"/>
                    <a:pt x="57681" y="99561"/>
                    <a:pt x="55823" y="99561"/>
                  </a:cubicBezTo>
                  <a:close/>
                  <a:moveTo>
                    <a:pt x="67507" y="98473"/>
                  </a:moveTo>
                  <a:lnTo>
                    <a:pt x="66720" y="94355"/>
                  </a:lnTo>
                  <a:cubicBezTo>
                    <a:pt x="79809" y="91878"/>
                    <a:pt x="91158" y="85082"/>
                    <a:pt x="98674" y="75223"/>
                  </a:cubicBezTo>
                  <a:lnTo>
                    <a:pt x="102005" y="77751"/>
                  </a:lnTo>
                  <a:cubicBezTo>
                    <a:pt x="93853" y="88447"/>
                    <a:pt x="81600" y="95795"/>
                    <a:pt x="67507" y="98473"/>
                  </a:cubicBezTo>
                  <a:close/>
                  <a:moveTo>
                    <a:pt x="17425" y="85919"/>
                  </a:moveTo>
                  <a:cubicBezTo>
                    <a:pt x="11985" y="81316"/>
                    <a:pt x="7700" y="75909"/>
                    <a:pt x="4704" y="69817"/>
                  </a:cubicBezTo>
                  <a:cubicBezTo>
                    <a:pt x="1590" y="63489"/>
                    <a:pt x="0" y="56744"/>
                    <a:pt x="0" y="49781"/>
                  </a:cubicBezTo>
                  <a:lnTo>
                    <a:pt x="0" y="49663"/>
                  </a:lnTo>
                  <a:lnTo>
                    <a:pt x="4185" y="49663"/>
                  </a:lnTo>
                  <a:lnTo>
                    <a:pt x="4185" y="49797"/>
                  </a:lnTo>
                  <a:cubicBezTo>
                    <a:pt x="4185" y="62334"/>
                    <a:pt x="9843" y="74035"/>
                    <a:pt x="20120" y="82722"/>
                  </a:cubicBezTo>
                  <a:close/>
                  <a:moveTo>
                    <a:pt x="105436" y="72595"/>
                  </a:moveTo>
                  <a:lnTo>
                    <a:pt x="101821" y="70503"/>
                  </a:lnTo>
                  <a:cubicBezTo>
                    <a:pt x="105553" y="64042"/>
                    <a:pt x="107445" y="57079"/>
                    <a:pt x="107445" y="49781"/>
                  </a:cubicBezTo>
                  <a:cubicBezTo>
                    <a:pt x="107445" y="44441"/>
                    <a:pt x="106407" y="39202"/>
                    <a:pt x="104365" y="34230"/>
                  </a:cubicBezTo>
                  <a:lnTo>
                    <a:pt x="108231" y="32640"/>
                  </a:lnTo>
                  <a:cubicBezTo>
                    <a:pt x="110491" y="38114"/>
                    <a:pt x="111629" y="43889"/>
                    <a:pt x="111629" y="49781"/>
                  </a:cubicBezTo>
                  <a:cubicBezTo>
                    <a:pt x="111629" y="57715"/>
                    <a:pt x="109487" y="65599"/>
                    <a:pt x="105436" y="72595"/>
                  </a:cubicBezTo>
                  <a:close/>
                  <a:moveTo>
                    <a:pt x="4587" y="44039"/>
                  </a:moveTo>
                  <a:lnTo>
                    <a:pt x="452" y="43453"/>
                  </a:lnTo>
                  <a:cubicBezTo>
                    <a:pt x="1406" y="36691"/>
                    <a:pt x="3867" y="30297"/>
                    <a:pt x="7767" y="24438"/>
                  </a:cubicBezTo>
                  <a:cubicBezTo>
                    <a:pt x="11550" y="18747"/>
                    <a:pt x="16488" y="13843"/>
                    <a:pt x="22447" y="9876"/>
                  </a:cubicBezTo>
                  <a:lnTo>
                    <a:pt x="24757" y="13357"/>
                  </a:lnTo>
                  <a:cubicBezTo>
                    <a:pt x="13659" y="20739"/>
                    <a:pt x="6311" y="31937"/>
                    <a:pt x="4587" y="44039"/>
                  </a:cubicBezTo>
                  <a:close/>
                  <a:moveTo>
                    <a:pt x="101871" y="29142"/>
                  </a:moveTo>
                  <a:cubicBezTo>
                    <a:pt x="95795" y="18597"/>
                    <a:pt x="85049" y="10361"/>
                    <a:pt x="72394" y="6578"/>
                  </a:cubicBezTo>
                  <a:lnTo>
                    <a:pt x="73583" y="2578"/>
                  </a:lnTo>
                  <a:cubicBezTo>
                    <a:pt x="80462" y="4620"/>
                    <a:pt x="86739" y="7817"/>
                    <a:pt x="92246" y="12052"/>
                  </a:cubicBezTo>
                  <a:cubicBezTo>
                    <a:pt x="97736" y="16270"/>
                    <a:pt x="102189" y="21325"/>
                    <a:pt x="105503" y="27066"/>
                  </a:cubicBezTo>
                  <a:close/>
                  <a:moveTo>
                    <a:pt x="29678" y="10445"/>
                  </a:moveTo>
                  <a:lnTo>
                    <a:pt x="27753" y="6729"/>
                  </a:lnTo>
                  <a:cubicBezTo>
                    <a:pt x="36239" y="2327"/>
                    <a:pt x="45947" y="0"/>
                    <a:pt x="55823" y="0"/>
                  </a:cubicBezTo>
                  <a:cubicBezTo>
                    <a:pt x="59790" y="0"/>
                    <a:pt x="63757" y="368"/>
                    <a:pt x="67607" y="1105"/>
                  </a:cubicBezTo>
                  <a:lnTo>
                    <a:pt x="66820" y="5223"/>
                  </a:lnTo>
                  <a:cubicBezTo>
                    <a:pt x="63238" y="4536"/>
                    <a:pt x="59522" y="4185"/>
                    <a:pt x="55823" y="4185"/>
                  </a:cubicBezTo>
                  <a:cubicBezTo>
                    <a:pt x="46617" y="4185"/>
                    <a:pt x="37578" y="6344"/>
                    <a:pt x="29678" y="10445"/>
                  </a:cubicBezTo>
                  <a:close/>
                </a:path>
              </a:pathLst>
            </a:custGeom>
            <a:solidFill>
              <a:srgbClr val="B07FBF"/>
            </a:solidFill>
            <a:ln w="10450" cap="flat" cmpd="sng">
              <a:solidFill>
                <a:srgbClr val="000000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9"/>
            <p:cNvSpPr/>
            <p:nvPr/>
          </p:nvSpPr>
          <p:spPr>
            <a:xfrm>
              <a:off x="3053600" y="3454738"/>
              <a:ext cx="636500" cy="644875"/>
            </a:xfrm>
            <a:custGeom>
              <a:avLst/>
              <a:gdLst/>
              <a:ahLst/>
              <a:cxnLst/>
              <a:rect l="l" t="t" r="r" b="b"/>
              <a:pathLst>
                <a:path w="25460" h="25795" extrusionOk="0">
                  <a:moveTo>
                    <a:pt x="16019" y="1339"/>
                  </a:moveTo>
                  <a:cubicBezTo>
                    <a:pt x="16019" y="1339"/>
                    <a:pt x="11818" y="0"/>
                    <a:pt x="5909" y="6746"/>
                  </a:cubicBezTo>
                  <a:cubicBezTo>
                    <a:pt x="1" y="13475"/>
                    <a:pt x="3951" y="16605"/>
                    <a:pt x="4403" y="17191"/>
                  </a:cubicBezTo>
                  <a:cubicBezTo>
                    <a:pt x="4871" y="17760"/>
                    <a:pt x="6110" y="18228"/>
                    <a:pt x="6110" y="22011"/>
                  </a:cubicBezTo>
                  <a:cubicBezTo>
                    <a:pt x="6110" y="25794"/>
                    <a:pt x="9809" y="25794"/>
                    <a:pt x="11935" y="24622"/>
                  </a:cubicBezTo>
                  <a:cubicBezTo>
                    <a:pt x="14061" y="23468"/>
                    <a:pt x="25460" y="17559"/>
                    <a:pt x="21627" y="7499"/>
                  </a:cubicBezTo>
                  <a:cubicBezTo>
                    <a:pt x="21627" y="7499"/>
                    <a:pt x="20522" y="2494"/>
                    <a:pt x="16019" y="1339"/>
                  </a:cubicBezTo>
                  <a:close/>
                </a:path>
              </a:pathLst>
            </a:custGeom>
            <a:solidFill>
              <a:srgbClr val="179ED4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9"/>
            <p:cNvSpPr/>
            <p:nvPr/>
          </p:nvSpPr>
          <p:spPr>
            <a:xfrm>
              <a:off x="3108875" y="3390063"/>
              <a:ext cx="306750" cy="352800"/>
            </a:xfrm>
            <a:custGeom>
              <a:avLst/>
              <a:gdLst/>
              <a:ahLst/>
              <a:cxnLst/>
              <a:rect l="l" t="t" r="r" b="b"/>
              <a:pathLst>
                <a:path w="12270" h="14112" extrusionOk="0">
                  <a:moveTo>
                    <a:pt x="5875" y="13559"/>
                  </a:moveTo>
                  <a:cubicBezTo>
                    <a:pt x="6060" y="13944"/>
                    <a:pt x="6679" y="14061"/>
                    <a:pt x="7248" y="14078"/>
                  </a:cubicBezTo>
                  <a:cubicBezTo>
                    <a:pt x="8051" y="14112"/>
                    <a:pt x="8855" y="14028"/>
                    <a:pt x="9642" y="13810"/>
                  </a:cubicBezTo>
                  <a:cubicBezTo>
                    <a:pt x="10378" y="13593"/>
                    <a:pt x="11098" y="13241"/>
                    <a:pt x="11583" y="12471"/>
                  </a:cubicBezTo>
                  <a:cubicBezTo>
                    <a:pt x="11935" y="11902"/>
                    <a:pt x="12136" y="11299"/>
                    <a:pt x="12270" y="10647"/>
                  </a:cubicBezTo>
                  <a:cubicBezTo>
                    <a:pt x="12219" y="8253"/>
                    <a:pt x="10880" y="5625"/>
                    <a:pt x="8771" y="2930"/>
                  </a:cubicBezTo>
                  <a:cubicBezTo>
                    <a:pt x="6512" y="1"/>
                    <a:pt x="2427" y="671"/>
                    <a:pt x="1222" y="1189"/>
                  </a:cubicBezTo>
                  <a:cubicBezTo>
                    <a:pt x="0" y="1708"/>
                    <a:pt x="1959" y="4085"/>
                    <a:pt x="1959" y="4085"/>
                  </a:cubicBezTo>
                  <a:cubicBezTo>
                    <a:pt x="4536" y="8605"/>
                    <a:pt x="5390" y="11517"/>
                    <a:pt x="5758" y="13358"/>
                  </a:cubicBezTo>
                  <a:cubicBezTo>
                    <a:pt x="5809" y="13409"/>
                    <a:pt x="5842" y="13475"/>
                    <a:pt x="5875" y="13559"/>
                  </a:cubicBezTo>
                  <a:close/>
                </a:path>
              </a:pathLst>
            </a:custGeom>
            <a:solidFill>
              <a:srgbClr val="55DB1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9"/>
            <p:cNvSpPr/>
            <p:nvPr/>
          </p:nvSpPr>
          <p:spPr>
            <a:xfrm>
              <a:off x="2196600" y="4175450"/>
              <a:ext cx="1952575" cy="246075"/>
            </a:xfrm>
            <a:custGeom>
              <a:avLst/>
              <a:gdLst/>
              <a:ahLst/>
              <a:cxnLst/>
              <a:rect l="l" t="t" r="r" b="b"/>
              <a:pathLst>
                <a:path w="78103" h="9843" extrusionOk="0">
                  <a:moveTo>
                    <a:pt x="78103" y="8453"/>
                  </a:moveTo>
                  <a:cubicBezTo>
                    <a:pt x="76345" y="8202"/>
                    <a:pt x="75090" y="6311"/>
                    <a:pt x="73951" y="4469"/>
                  </a:cubicBezTo>
                  <a:cubicBezTo>
                    <a:pt x="72529" y="2176"/>
                    <a:pt x="70319" y="971"/>
                    <a:pt x="69784" y="703"/>
                  </a:cubicBezTo>
                  <a:cubicBezTo>
                    <a:pt x="69700" y="670"/>
                    <a:pt x="69666" y="653"/>
                    <a:pt x="69666" y="653"/>
                  </a:cubicBezTo>
                  <a:lnTo>
                    <a:pt x="69616" y="653"/>
                  </a:lnTo>
                  <a:cubicBezTo>
                    <a:pt x="69081" y="469"/>
                    <a:pt x="67289" y="0"/>
                    <a:pt x="64946" y="653"/>
                  </a:cubicBezTo>
                  <a:cubicBezTo>
                    <a:pt x="64946" y="653"/>
                    <a:pt x="62268" y="1841"/>
                    <a:pt x="60644" y="4469"/>
                  </a:cubicBezTo>
                  <a:cubicBezTo>
                    <a:pt x="59422" y="6444"/>
                    <a:pt x="58067" y="8487"/>
                    <a:pt x="56108" y="8487"/>
                  </a:cubicBezTo>
                  <a:cubicBezTo>
                    <a:pt x="54133" y="8487"/>
                    <a:pt x="52777" y="6444"/>
                    <a:pt x="51555" y="4469"/>
                  </a:cubicBezTo>
                  <a:cubicBezTo>
                    <a:pt x="49932" y="1841"/>
                    <a:pt x="47254" y="653"/>
                    <a:pt x="47254" y="653"/>
                  </a:cubicBezTo>
                  <a:lnTo>
                    <a:pt x="47254" y="653"/>
                  </a:lnTo>
                  <a:cubicBezTo>
                    <a:pt x="47254" y="653"/>
                    <a:pt x="46216" y="50"/>
                    <a:pt x="44860" y="84"/>
                  </a:cubicBezTo>
                  <a:cubicBezTo>
                    <a:pt x="43504" y="50"/>
                    <a:pt x="42466" y="653"/>
                    <a:pt x="42466" y="653"/>
                  </a:cubicBezTo>
                  <a:cubicBezTo>
                    <a:pt x="42466" y="653"/>
                    <a:pt x="39805" y="1841"/>
                    <a:pt x="38181" y="4469"/>
                  </a:cubicBezTo>
                  <a:cubicBezTo>
                    <a:pt x="36943" y="6444"/>
                    <a:pt x="35604" y="8487"/>
                    <a:pt x="33628" y="8487"/>
                  </a:cubicBezTo>
                  <a:cubicBezTo>
                    <a:pt x="31653" y="8487"/>
                    <a:pt x="30314" y="6444"/>
                    <a:pt x="29076" y="4469"/>
                  </a:cubicBezTo>
                  <a:cubicBezTo>
                    <a:pt x="27653" y="2176"/>
                    <a:pt x="25443" y="971"/>
                    <a:pt x="24908" y="703"/>
                  </a:cubicBezTo>
                  <a:cubicBezTo>
                    <a:pt x="24841" y="670"/>
                    <a:pt x="24790" y="653"/>
                    <a:pt x="24790" y="653"/>
                  </a:cubicBezTo>
                  <a:lnTo>
                    <a:pt x="24740" y="653"/>
                  </a:lnTo>
                  <a:cubicBezTo>
                    <a:pt x="24221" y="469"/>
                    <a:pt x="22430" y="0"/>
                    <a:pt x="20070" y="653"/>
                  </a:cubicBezTo>
                  <a:cubicBezTo>
                    <a:pt x="20070" y="653"/>
                    <a:pt x="17409" y="1841"/>
                    <a:pt x="15785" y="4469"/>
                  </a:cubicBezTo>
                  <a:cubicBezTo>
                    <a:pt x="14546" y="6444"/>
                    <a:pt x="13207" y="8487"/>
                    <a:pt x="11232" y="8487"/>
                  </a:cubicBezTo>
                  <a:cubicBezTo>
                    <a:pt x="9257" y="8487"/>
                    <a:pt x="7901" y="6444"/>
                    <a:pt x="6679" y="4469"/>
                  </a:cubicBezTo>
                  <a:cubicBezTo>
                    <a:pt x="5056" y="1841"/>
                    <a:pt x="2394" y="653"/>
                    <a:pt x="2394" y="653"/>
                  </a:cubicBezTo>
                  <a:lnTo>
                    <a:pt x="2394" y="653"/>
                  </a:lnTo>
                  <a:cubicBezTo>
                    <a:pt x="2394" y="653"/>
                    <a:pt x="1357" y="50"/>
                    <a:pt x="1" y="84"/>
                  </a:cubicBezTo>
                  <a:lnTo>
                    <a:pt x="1" y="737"/>
                  </a:lnTo>
                  <a:lnTo>
                    <a:pt x="17" y="737"/>
                  </a:lnTo>
                  <a:cubicBezTo>
                    <a:pt x="17" y="737"/>
                    <a:pt x="17" y="737"/>
                    <a:pt x="17" y="753"/>
                  </a:cubicBezTo>
                  <a:cubicBezTo>
                    <a:pt x="3265" y="1892"/>
                    <a:pt x="4537" y="4235"/>
                    <a:pt x="5508" y="5691"/>
                  </a:cubicBezTo>
                  <a:cubicBezTo>
                    <a:pt x="6495" y="7198"/>
                    <a:pt x="7617" y="8470"/>
                    <a:pt x="9726" y="9508"/>
                  </a:cubicBezTo>
                  <a:cubicBezTo>
                    <a:pt x="10144" y="9708"/>
                    <a:pt x="10663" y="9826"/>
                    <a:pt x="11232" y="9842"/>
                  </a:cubicBezTo>
                  <a:cubicBezTo>
                    <a:pt x="11785" y="9826"/>
                    <a:pt x="12304" y="9708"/>
                    <a:pt x="12739" y="9508"/>
                  </a:cubicBezTo>
                  <a:cubicBezTo>
                    <a:pt x="14848" y="8470"/>
                    <a:pt x="15969" y="7198"/>
                    <a:pt x="16957" y="5691"/>
                  </a:cubicBezTo>
                  <a:cubicBezTo>
                    <a:pt x="17911" y="4235"/>
                    <a:pt x="19183" y="1892"/>
                    <a:pt x="22430" y="753"/>
                  </a:cubicBezTo>
                  <a:cubicBezTo>
                    <a:pt x="25661" y="1892"/>
                    <a:pt x="26950" y="4235"/>
                    <a:pt x="27904" y="5691"/>
                  </a:cubicBezTo>
                  <a:cubicBezTo>
                    <a:pt x="28891" y="7198"/>
                    <a:pt x="30013" y="8470"/>
                    <a:pt x="32122" y="9508"/>
                  </a:cubicBezTo>
                  <a:cubicBezTo>
                    <a:pt x="32557" y="9708"/>
                    <a:pt x="33059" y="9826"/>
                    <a:pt x="33628" y="9842"/>
                  </a:cubicBezTo>
                  <a:cubicBezTo>
                    <a:pt x="34197" y="9826"/>
                    <a:pt x="34700" y="9708"/>
                    <a:pt x="35135" y="9508"/>
                  </a:cubicBezTo>
                  <a:cubicBezTo>
                    <a:pt x="37244" y="8470"/>
                    <a:pt x="38365" y="7198"/>
                    <a:pt x="39353" y="5691"/>
                  </a:cubicBezTo>
                  <a:cubicBezTo>
                    <a:pt x="40324" y="4218"/>
                    <a:pt x="41596" y="1875"/>
                    <a:pt x="44860" y="737"/>
                  </a:cubicBezTo>
                  <a:lnTo>
                    <a:pt x="44893" y="737"/>
                  </a:lnTo>
                  <a:cubicBezTo>
                    <a:pt x="44893" y="737"/>
                    <a:pt x="44893" y="737"/>
                    <a:pt x="44893" y="753"/>
                  </a:cubicBezTo>
                  <a:cubicBezTo>
                    <a:pt x="48141" y="1892"/>
                    <a:pt x="49413" y="4235"/>
                    <a:pt x="50367" y="5691"/>
                  </a:cubicBezTo>
                  <a:cubicBezTo>
                    <a:pt x="51354" y="7198"/>
                    <a:pt x="52493" y="8470"/>
                    <a:pt x="54602" y="9508"/>
                  </a:cubicBezTo>
                  <a:cubicBezTo>
                    <a:pt x="55020" y="9708"/>
                    <a:pt x="55539" y="9826"/>
                    <a:pt x="56108" y="9842"/>
                  </a:cubicBezTo>
                  <a:cubicBezTo>
                    <a:pt x="56661" y="9826"/>
                    <a:pt x="57179" y="9708"/>
                    <a:pt x="57598" y="9508"/>
                  </a:cubicBezTo>
                  <a:cubicBezTo>
                    <a:pt x="59707" y="8470"/>
                    <a:pt x="60845" y="7198"/>
                    <a:pt x="61833" y="5691"/>
                  </a:cubicBezTo>
                  <a:cubicBezTo>
                    <a:pt x="62787" y="4235"/>
                    <a:pt x="64059" y="1892"/>
                    <a:pt x="67306" y="753"/>
                  </a:cubicBezTo>
                  <a:cubicBezTo>
                    <a:pt x="70537" y="1892"/>
                    <a:pt x="71809" y="4235"/>
                    <a:pt x="72780" y="5691"/>
                  </a:cubicBezTo>
                  <a:cubicBezTo>
                    <a:pt x="73767" y="7198"/>
                    <a:pt x="74889" y="8470"/>
                    <a:pt x="76998" y="9508"/>
                  </a:cubicBezTo>
                  <a:cubicBezTo>
                    <a:pt x="77316" y="9658"/>
                    <a:pt x="77701" y="9759"/>
                    <a:pt x="78103" y="9809"/>
                  </a:cubicBezTo>
                  <a:lnTo>
                    <a:pt x="78103" y="8453"/>
                  </a:lnTo>
                  <a:lnTo>
                    <a:pt x="78103" y="8453"/>
                  </a:lnTo>
                  <a:close/>
                </a:path>
              </a:pathLst>
            </a:custGeom>
            <a:solidFill>
              <a:srgbClr val="C312F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9"/>
            <p:cNvSpPr/>
            <p:nvPr/>
          </p:nvSpPr>
          <p:spPr>
            <a:xfrm>
              <a:off x="2183225" y="4175450"/>
              <a:ext cx="1960925" cy="246075"/>
            </a:xfrm>
            <a:custGeom>
              <a:avLst/>
              <a:gdLst/>
              <a:ahLst/>
              <a:cxnLst/>
              <a:rect l="l" t="t" r="r" b="b"/>
              <a:pathLst>
                <a:path w="78437" h="9843" extrusionOk="0">
                  <a:moveTo>
                    <a:pt x="76043" y="653"/>
                  </a:moveTo>
                  <a:cubicBezTo>
                    <a:pt x="76043" y="653"/>
                    <a:pt x="73382" y="1841"/>
                    <a:pt x="71741" y="4469"/>
                  </a:cubicBezTo>
                  <a:cubicBezTo>
                    <a:pt x="70519" y="6444"/>
                    <a:pt x="69164" y="8487"/>
                    <a:pt x="67205" y="8487"/>
                  </a:cubicBezTo>
                  <a:cubicBezTo>
                    <a:pt x="65230" y="8487"/>
                    <a:pt x="63874" y="6444"/>
                    <a:pt x="62652" y="4469"/>
                  </a:cubicBezTo>
                  <a:cubicBezTo>
                    <a:pt x="61230" y="2176"/>
                    <a:pt x="59020" y="971"/>
                    <a:pt x="58484" y="703"/>
                  </a:cubicBezTo>
                  <a:cubicBezTo>
                    <a:pt x="58401" y="670"/>
                    <a:pt x="58367" y="653"/>
                    <a:pt x="58367" y="653"/>
                  </a:cubicBezTo>
                  <a:lnTo>
                    <a:pt x="58317" y="653"/>
                  </a:lnTo>
                  <a:cubicBezTo>
                    <a:pt x="57781" y="469"/>
                    <a:pt x="55990" y="0"/>
                    <a:pt x="53630" y="653"/>
                  </a:cubicBezTo>
                  <a:cubicBezTo>
                    <a:pt x="53630" y="653"/>
                    <a:pt x="50969" y="1841"/>
                    <a:pt x="49345" y="4469"/>
                  </a:cubicBezTo>
                  <a:cubicBezTo>
                    <a:pt x="48123" y="6444"/>
                    <a:pt x="46767" y="8487"/>
                    <a:pt x="44792" y="8487"/>
                  </a:cubicBezTo>
                  <a:cubicBezTo>
                    <a:pt x="42817" y="8487"/>
                    <a:pt x="41478" y="6444"/>
                    <a:pt x="40256" y="4469"/>
                  </a:cubicBezTo>
                  <a:cubicBezTo>
                    <a:pt x="38616" y="1841"/>
                    <a:pt x="35954" y="653"/>
                    <a:pt x="35954" y="653"/>
                  </a:cubicBezTo>
                  <a:lnTo>
                    <a:pt x="35954" y="653"/>
                  </a:lnTo>
                  <a:cubicBezTo>
                    <a:pt x="35954" y="653"/>
                    <a:pt x="34917" y="50"/>
                    <a:pt x="33561" y="84"/>
                  </a:cubicBezTo>
                  <a:cubicBezTo>
                    <a:pt x="32205" y="50"/>
                    <a:pt x="31167" y="653"/>
                    <a:pt x="31167" y="653"/>
                  </a:cubicBezTo>
                  <a:cubicBezTo>
                    <a:pt x="31167" y="653"/>
                    <a:pt x="28506" y="1841"/>
                    <a:pt x="26882" y="4469"/>
                  </a:cubicBezTo>
                  <a:cubicBezTo>
                    <a:pt x="25643" y="6444"/>
                    <a:pt x="24304" y="8487"/>
                    <a:pt x="22329" y="8487"/>
                  </a:cubicBezTo>
                  <a:cubicBezTo>
                    <a:pt x="20354" y="8487"/>
                    <a:pt x="18998" y="6444"/>
                    <a:pt x="17776" y="4469"/>
                  </a:cubicBezTo>
                  <a:cubicBezTo>
                    <a:pt x="16354" y="2176"/>
                    <a:pt x="14144" y="971"/>
                    <a:pt x="13609" y="703"/>
                  </a:cubicBezTo>
                  <a:cubicBezTo>
                    <a:pt x="13525" y="670"/>
                    <a:pt x="13491" y="653"/>
                    <a:pt x="13491" y="653"/>
                  </a:cubicBezTo>
                  <a:lnTo>
                    <a:pt x="13441" y="653"/>
                  </a:lnTo>
                  <a:cubicBezTo>
                    <a:pt x="12922" y="469"/>
                    <a:pt x="11131" y="0"/>
                    <a:pt x="8771" y="653"/>
                  </a:cubicBezTo>
                  <a:cubicBezTo>
                    <a:pt x="8771" y="653"/>
                    <a:pt x="6110" y="1841"/>
                    <a:pt x="4469" y="4469"/>
                  </a:cubicBezTo>
                  <a:cubicBezTo>
                    <a:pt x="3264" y="6411"/>
                    <a:pt x="1925" y="8436"/>
                    <a:pt x="0" y="8470"/>
                  </a:cubicBezTo>
                  <a:lnTo>
                    <a:pt x="0" y="9842"/>
                  </a:lnTo>
                  <a:cubicBezTo>
                    <a:pt x="536" y="9809"/>
                    <a:pt x="1021" y="9708"/>
                    <a:pt x="1423" y="9508"/>
                  </a:cubicBezTo>
                  <a:cubicBezTo>
                    <a:pt x="3549" y="8470"/>
                    <a:pt x="4670" y="7198"/>
                    <a:pt x="5658" y="5691"/>
                  </a:cubicBezTo>
                  <a:cubicBezTo>
                    <a:pt x="6612" y="4235"/>
                    <a:pt x="7884" y="1892"/>
                    <a:pt x="11131" y="753"/>
                  </a:cubicBezTo>
                  <a:cubicBezTo>
                    <a:pt x="14362" y="1892"/>
                    <a:pt x="15634" y="4235"/>
                    <a:pt x="16605" y="5691"/>
                  </a:cubicBezTo>
                  <a:cubicBezTo>
                    <a:pt x="17592" y="7198"/>
                    <a:pt x="18714" y="8470"/>
                    <a:pt x="20823" y="9508"/>
                  </a:cubicBezTo>
                  <a:cubicBezTo>
                    <a:pt x="21241" y="9708"/>
                    <a:pt x="21760" y="9826"/>
                    <a:pt x="22329" y="9842"/>
                  </a:cubicBezTo>
                  <a:cubicBezTo>
                    <a:pt x="22898" y="9826"/>
                    <a:pt x="23401" y="9708"/>
                    <a:pt x="23836" y="9508"/>
                  </a:cubicBezTo>
                  <a:cubicBezTo>
                    <a:pt x="25945" y="8470"/>
                    <a:pt x="27066" y="7198"/>
                    <a:pt x="28054" y="5691"/>
                  </a:cubicBezTo>
                  <a:cubicBezTo>
                    <a:pt x="29008" y="4218"/>
                    <a:pt x="30297" y="1892"/>
                    <a:pt x="33561" y="737"/>
                  </a:cubicBezTo>
                  <a:lnTo>
                    <a:pt x="33594" y="737"/>
                  </a:lnTo>
                  <a:cubicBezTo>
                    <a:pt x="33594" y="737"/>
                    <a:pt x="33594" y="737"/>
                    <a:pt x="33594" y="753"/>
                  </a:cubicBezTo>
                  <a:cubicBezTo>
                    <a:pt x="36842" y="1892"/>
                    <a:pt x="38114" y="4235"/>
                    <a:pt x="39068" y="5691"/>
                  </a:cubicBezTo>
                  <a:cubicBezTo>
                    <a:pt x="40055" y="7198"/>
                    <a:pt x="41177" y="8470"/>
                    <a:pt x="43286" y="9508"/>
                  </a:cubicBezTo>
                  <a:cubicBezTo>
                    <a:pt x="43721" y="9708"/>
                    <a:pt x="44240" y="9826"/>
                    <a:pt x="44792" y="9842"/>
                  </a:cubicBezTo>
                  <a:cubicBezTo>
                    <a:pt x="45361" y="9826"/>
                    <a:pt x="45880" y="9708"/>
                    <a:pt x="46299" y="9508"/>
                  </a:cubicBezTo>
                  <a:cubicBezTo>
                    <a:pt x="48408" y="8470"/>
                    <a:pt x="49529" y="7198"/>
                    <a:pt x="50517" y="5691"/>
                  </a:cubicBezTo>
                  <a:cubicBezTo>
                    <a:pt x="51488" y="4235"/>
                    <a:pt x="52760" y="1892"/>
                    <a:pt x="55990" y="753"/>
                  </a:cubicBezTo>
                  <a:cubicBezTo>
                    <a:pt x="59238" y="1892"/>
                    <a:pt x="60510" y="4235"/>
                    <a:pt x="61481" y="5691"/>
                  </a:cubicBezTo>
                  <a:cubicBezTo>
                    <a:pt x="62451" y="7198"/>
                    <a:pt x="63590" y="8470"/>
                    <a:pt x="65699" y="9508"/>
                  </a:cubicBezTo>
                  <a:cubicBezTo>
                    <a:pt x="66117" y="9708"/>
                    <a:pt x="66636" y="9826"/>
                    <a:pt x="67205" y="9842"/>
                  </a:cubicBezTo>
                  <a:cubicBezTo>
                    <a:pt x="67758" y="9826"/>
                    <a:pt x="68276" y="9708"/>
                    <a:pt x="68695" y="9508"/>
                  </a:cubicBezTo>
                  <a:cubicBezTo>
                    <a:pt x="70821" y="8470"/>
                    <a:pt x="71942" y="7198"/>
                    <a:pt x="72930" y="5691"/>
                  </a:cubicBezTo>
                  <a:cubicBezTo>
                    <a:pt x="73884" y="4218"/>
                    <a:pt x="75173" y="1892"/>
                    <a:pt x="78437" y="737"/>
                  </a:cubicBezTo>
                  <a:lnTo>
                    <a:pt x="78437" y="84"/>
                  </a:lnTo>
                  <a:cubicBezTo>
                    <a:pt x="77081" y="50"/>
                    <a:pt x="76043" y="653"/>
                    <a:pt x="76043" y="653"/>
                  </a:cubicBezTo>
                  <a:close/>
                </a:path>
              </a:pathLst>
            </a:custGeom>
            <a:solidFill>
              <a:srgbClr val="C312F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9"/>
            <p:cNvSpPr/>
            <p:nvPr/>
          </p:nvSpPr>
          <p:spPr>
            <a:xfrm>
              <a:off x="2338475" y="4312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BE03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9"/>
            <p:cNvSpPr/>
            <p:nvPr/>
          </p:nvSpPr>
          <p:spPr>
            <a:xfrm>
              <a:off x="2459400" y="4697275"/>
              <a:ext cx="1367550" cy="279975"/>
            </a:xfrm>
            <a:custGeom>
              <a:avLst/>
              <a:gdLst/>
              <a:ahLst/>
              <a:cxnLst/>
              <a:rect l="l" t="t" r="r" b="b"/>
              <a:pathLst>
                <a:path w="54702" h="11199" extrusionOk="0">
                  <a:moveTo>
                    <a:pt x="54702" y="5892"/>
                  </a:moveTo>
                  <a:lnTo>
                    <a:pt x="54501" y="7700"/>
                  </a:lnTo>
                  <a:cubicBezTo>
                    <a:pt x="54501" y="7700"/>
                    <a:pt x="46199" y="10495"/>
                    <a:pt x="39035" y="9123"/>
                  </a:cubicBezTo>
                  <a:cubicBezTo>
                    <a:pt x="31854" y="7767"/>
                    <a:pt x="31335" y="7348"/>
                    <a:pt x="23367" y="4134"/>
                  </a:cubicBezTo>
                  <a:cubicBezTo>
                    <a:pt x="15400" y="921"/>
                    <a:pt x="5943" y="3013"/>
                    <a:pt x="553" y="7733"/>
                  </a:cubicBezTo>
                  <a:cubicBezTo>
                    <a:pt x="553" y="7733"/>
                    <a:pt x="1" y="6528"/>
                    <a:pt x="218" y="6059"/>
                  </a:cubicBezTo>
                  <a:cubicBezTo>
                    <a:pt x="436" y="5591"/>
                    <a:pt x="6662" y="0"/>
                    <a:pt x="18564" y="1322"/>
                  </a:cubicBezTo>
                  <a:cubicBezTo>
                    <a:pt x="18564" y="1322"/>
                    <a:pt x="21794" y="1774"/>
                    <a:pt x="25426" y="3448"/>
                  </a:cubicBezTo>
                  <a:cubicBezTo>
                    <a:pt x="29042" y="5122"/>
                    <a:pt x="42031" y="11198"/>
                    <a:pt x="54702" y="5892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9"/>
            <p:cNvSpPr/>
            <p:nvPr/>
          </p:nvSpPr>
          <p:spPr>
            <a:xfrm>
              <a:off x="4540425" y="5077225"/>
              <a:ext cx="164875" cy="64475"/>
            </a:xfrm>
            <a:custGeom>
              <a:avLst/>
              <a:gdLst/>
              <a:ahLst/>
              <a:cxnLst/>
              <a:rect l="l" t="t" r="r" b="b"/>
              <a:pathLst>
                <a:path w="6595" h="2579" extrusionOk="0">
                  <a:moveTo>
                    <a:pt x="5725" y="1055"/>
                  </a:moveTo>
                  <a:cubicBezTo>
                    <a:pt x="4486" y="1"/>
                    <a:pt x="3716" y="17"/>
                    <a:pt x="3264" y="269"/>
                  </a:cubicBezTo>
                  <a:cubicBezTo>
                    <a:pt x="2795" y="34"/>
                    <a:pt x="2025" y="51"/>
                    <a:pt x="837" y="1156"/>
                  </a:cubicBezTo>
                  <a:cubicBezTo>
                    <a:pt x="837" y="1156"/>
                    <a:pt x="0" y="2578"/>
                    <a:pt x="3298" y="2428"/>
                  </a:cubicBezTo>
                  <a:cubicBezTo>
                    <a:pt x="6595" y="2445"/>
                    <a:pt x="5725" y="1055"/>
                    <a:pt x="5725" y="1055"/>
                  </a:cubicBezTo>
                  <a:close/>
                </a:path>
              </a:pathLst>
            </a:custGeom>
            <a:solidFill>
              <a:srgbClr val="5F3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9"/>
            <p:cNvSpPr/>
            <p:nvPr/>
          </p:nvSpPr>
          <p:spPr>
            <a:xfrm>
              <a:off x="4822450" y="5133725"/>
              <a:ext cx="156525" cy="95025"/>
            </a:xfrm>
            <a:custGeom>
              <a:avLst/>
              <a:gdLst/>
              <a:ahLst/>
              <a:cxnLst/>
              <a:rect l="l" t="t" r="r" b="b"/>
              <a:pathLst>
                <a:path w="6261" h="3801" extrusionOk="0">
                  <a:moveTo>
                    <a:pt x="5893" y="2193"/>
                  </a:moveTo>
                  <a:cubicBezTo>
                    <a:pt x="5089" y="787"/>
                    <a:pt x="4353" y="536"/>
                    <a:pt x="3834" y="636"/>
                  </a:cubicBezTo>
                  <a:cubicBezTo>
                    <a:pt x="3482" y="235"/>
                    <a:pt x="2746" y="0"/>
                    <a:pt x="1256" y="636"/>
                  </a:cubicBezTo>
                  <a:cubicBezTo>
                    <a:pt x="1256" y="636"/>
                    <a:pt x="1" y="1708"/>
                    <a:pt x="3148" y="2679"/>
                  </a:cubicBezTo>
                  <a:cubicBezTo>
                    <a:pt x="6261" y="3800"/>
                    <a:pt x="5893" y="2193"/>
                    <a:pt x="5893" y="2193"/>
                  </a:cubicBezTo>
                  <a:close/>
                </a:path>
              </a:pathLst>
            </a:custGeom>
            <a:solidFill>
              <a:srgbClr val="5F3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9"/>
            <p:cNvSpPr/>
            <p:nvPr/>
          </p:nvSpPr>
          <p:spPr>
            <a:xfrm>
              <a:off x="5087750" y="5221175"/>
              <a:ext cx="162400" cy="81225"/>
            </a:xfrm>
            <a:custGeom>
              <a:avLst/>
              <a:gdLst/>
              <a:ahLst/>
              <a:cxnLst/>
              <a:rect l="l" t="t" r="r" b="b"/>
              <a:pathLst>
                <a:path w="6496" h="3249" extrusionOk="0">
                  <a:moveTo>
                    <a:pt x="5893" y="1708"/>
                  </a:moveTo>
                  <a:cubicBezTo>
                    <a:pt x="4889" y="436"/>
                    <a:pt x="4135" y="302"/>
                    <a:pt x="3633" y="469"/>
                  </a:cubicBezTo>
                  <a:cubicBezTo>
                    <a:pt x="3215" y="135"/>
                    <a:pt x="2462" y="1"/>
                    <a:pt x="1089" y="854"/>
                  </a:cubicBezTo>
                  <a:cubicBezTo>
                    <a:pt x="1089" y="854"/>
                    <a:pt x="1" y="2093"/>
                    <a:pt x="3265" y="2578"/>
                  </a:cubicBezTo>
                  <a:cubicBezTo>
                    <a:pt x="6496" y="3248"/>
                    <a:pt x="5893" y="1708"/>
                    <a:pt x="5893" y="1708"/>
                  </a:cubicBezTo>
                  <a:close/>
                </a:path>
              </a:pathLst>
            </a:custGeom>
            <a:solidFill>
              <a:srgbClr val="5F3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9"/>
            <p:cNvSpPr/>
            <p:nvPr/>
          </p:nvSpPr>
          <p:spPr>
            <a:xfrm>
              <a:off x="4266750" y="5033300"/>
              <a:ext cx="1367550" cy="279975"/>
            </a:xfrm>
            <a:custGeom>
              <a:avLst/>
              <a:gdLst/>
              <a:ahLst/>
              <a:cxnLst/>
              <a:rect l="l" t="t" r="r" b="b"/>
              <a:pathLst>
                <a:path w="54702" h="11199" extrusionOk="0">
                  <a:moveTo>
                    <a:pt x="54701" y="5892"/>
                  </a:moveTo>
                  <a:lnTo>
                    <a:pt x="54501" y="7700"/>
                  </a:lnTo>
                  <a:cubicBezTo>
                    <a:pt x="54501" y="7700"/>
                    <a:pt x="46198" y="10495"/>
                    <a:pt x="39034" y="9139"/>
                  </a:cubicBezTo>
                  <a:cubicBezTo>
                    <a:pt x="31853" y="7767"/>
                    <a:pt x="31335" y="7348"/>
                    <a:pt x="23367" y="4135"/>
                  </a:cubicBezTo>
                  <a:cubicBezTo>
                    <a:pt x="15399" y="921"/>
                    <a:pt x="5942" y="3013"/>
                    <a:pt x="552" y="7733"/>
                  </a:cubicBezTo>
                  <a:cubicBezTo>
                    <a:pt x="552" y="7733"/>
                    <a:pt x="0" y="6528"/>
                    <a:pt x="218" y="6059"/>
                  </a:cubicBezTo>
                  <a:cubicBezTo>
                    <a:pt x="435" y="5591"/>
                    <a:pt x="6662" y="0"/>
                    <a:pt x="18563" y="1339"/>
                  </a:cubicBezTo>
                  <a:cubicBezTo>
                    <a:pt x="18563" y="1339"/>
                    <a:pt x="21794" y="1774"/>
                    <a:pt x="25426" y="3448"/>
                  </a:cubicBezTo>
                  <a:cubicBezTo>
                    <a:pt x="29041" y="5139"/>
                    <a:pt x="42030" y="11198"/>
                    <a:pt x="54701" y="5892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9"/>
            <p:cNvSpPr/>
            <p:nvPr/>
          </p:nvSpPr>
          <p:spPr>
            <a:xfrm>
              <a:off x="4843375" y="5039975"/>
              <a:ext cx="162800" cy="140650"/>
            </a:xfrm>
            <a:custGeom>
              <a:avLst/>
              <a:gdLst/>
              <a:ahLst/>
              <a:cxnLst/>
              <a:rect l="l" t="t" r="r" b="b"/>
              <a:pathLst>
                <a:path w="6512" h="5626" extrusionOk="0">
                  <a:moveTo>
                    <a:pt x="6194" y="3550"/>
                  </a:moveTo>
                  <a:cubicBezTo>
                    <a:pt x="6512" y="1524"/>
                    <a:pt x="4905" y="704"/>
                    <a:pt x="4319" y="486"/>
                  </a:cubicBezTo>
                  <a:cubicBezTo>
                    <a:pt x="3733" y="319"/>
                    <a:pt x="1959" y="1"/>
                    <a:pt x="988" y="1809"/>
                  </a:cubicBezTo>
                  <a:cubicBezTo>
                    <a:pt x="1" y="3650"/>
                    <a:pt x="1909" y="4253"/>
                    <a:pt x="2980" y="4487"/>
                  </a:cubicBezTo>
                  <a:cubicBezTo>
                    <a:pt x="3968" y="4939"/>
                    <a:pt x="5859" y="5625"/>
                    <a:pt x="6194" y="3550"/>
                  </a:cubicBezTo>
                  <a:close/>
                </a:path>
              </a:pathLst>
            </a:custGeom>
            <a:solidFill>
              <a:srgbClr val="5F3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9"/>
            <p:cNvSpPr/>
            <p:nvPr/>
          </p:nvSpPr>
          <p:spPr>
            <a:xfrm>
              <a:off x="4542500" y="4985175"/>
              <a:ext cx="154450" cy="110500"/>
            </a:xfrm>
            <a:custGeom>
              <a:avLst/>
              <a:gdLst/>
              <a:ahLst/>
              <a:cxnLst/>
              <a:rect l="l" t="t" r="r" b="b"/>
              <a:pathLst>
                <a:path w="6178" h="4420" extrusionOk="0">
                  <a:moveTo>
                    <a:pt x="5809" y="2277"/>
                  </a:moveTo>
                  <a:cubicBezTo>
                    <a:pt x="5441" y="251"/>
                    <a:pt x="3650" y="17"/>
                    <a:pt x="3030" y="0"/>
                  </a:cubicBezTo>
                  <a:cubicBezTo>
                    <a:pt x="2411" y="34"/>
                    <a:pt x="620" y="318"/>
                    <a:pt x="319" y="2360"/>
                  </a:cubicBezTo>
                  <a:cubicBezTo>
                    <a:pt x="1" y="4419"/>
                    <a:pt x="2009" y="4352"/>
                    <a:pt x="3081" y="4218"/>
                  </a:cubicBezTo>
                  <a:cubicBezTo>
                    <a:pt x="4169" y="4319"/>
                    <a:pt x="6177" y="4335"/>
                    <a:pt x="5809" y="2277"/>
                  </a:cubicBezTo>
                  <a:close/>
                </a:path>
              </a:pathLst>
            </a:custGeom>
            <a:solidFill>
              <a:srgbClr val="5F3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9"/>
            <p:cNvSpPr/>
            <p:nvPr/>
          </p:nvSpPr>
          <p:spPr>
            <a:xfrm>
              <a:off x="5207450" y="5082250"/>
              <a:ext cx="73250" cy="73250"/>
            </a:xfrm>
            <a:custGeom>
              <a:avLst/>
              <a:gdLst/>
              <a:ahLst/>
              <a:cxnLst/>
              <a:rect l="l" t="t" r="r" b="b"/>
              <a:pathLst>
                <a:path w="2930" h="2930" extrusionOk="0">
                  <a:moveTo>
                    <a:pt x="2929" y="1457"/>
                  </a:moveTo>
                  <a:cubicBezTo>
                    <a:pt x="2929" y="2277"/>
                    <a:pt x="2277" y="2930"/>
                    <a:pt x="1473" y="2930"/>
                  </a:cubicBezTo>
                  <a:cubicBezTo>
                    <a:pt x="653" y="2930"/>
                    <a:pt x="0" y="2277"/>
                    <a:pt x="0" y="1457"/>
                  </a:cubicBezTo>
                  <a:cubicBezTo>
                    <a:pt x="0" y="653"/>
                    <a:pt x="653" y="1"/>
                    <a:pt x="1473" y="1"/>
                  </a:cubicBezTo>
                  <a:cubicBezTo>
                    <a:pt x="2277" y="1"/>
                    <a:pt x="2929" y="653"/>
                    <a:pt x="2929" y="1457"/>
                  </a:cubicBezTo>
                  <a:close/>
                </a:path>
              </a:pathLst>
            </a:custGeom>
            <a:solidFill>
              <a:srgbClr val="836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9"/>
            <p:cNvSpPr/>
            <p:nvPr/>
          </p:nvSpPr>
          <p:spPr>
            <a:xfrm>
              <a:off x="5244275" y="5019075"/>
              <a:ext cx="72825" cy="72825"/>
            </a:xfrm>
            <a:custGeom>
              <a:avLst/>
              <a:gdLst/>
              <a:ahLst/>
              <a:cxnLst/>
              <a:rect l="l" t="t" r="r" b="b"/>
              <a:pathLst>
                <a:path w="2913" h="2913" extrusionOk="0">
                  <a:moveTo>
                    <a:pt x="2913" y="1456"/>
                  </a:moveTo>
                  <a:cubicBezTo>
                    <a:pt x="2913" y="2260"/>
                    <a:pt x="2260" y="2913"/>
                    <a:pt x="1456" y="2913"/>
                  </a:cubicBezTo>
                  <a:cubicBezTo>
                    <a:pt x="653" y="2913"/>
                    <a:pt x="0" y="2260"/>
                    <a:pt x="0" y="1456"/>
                  </a:cubicBezTo>
                  <a:cubicBezTo>
                    <a:pt x="0" y="653"/>
                    <a:pt x="653" y="0"/>
                    <a:pt x="1456" y="0"/>
                  </a:cubicBezTo>
                  <a:cubicBezTo>
                    <a:pt x="2260" y="0"/>
                    <a:pt x="2913" y="653"/>
                    <a:pt x="2913" y="1456"/>
                  </a:cubicBezTo>
                  <a:close/>
                </a:path>
              </a:pathLst>
            </a:custGeom>
            <a:solidFill>
              <a:srgbClr val="836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9"/>
            <p:cNvSpPr/>
            <p:nvPr/>
          </p:nvSpPr>
          <p:spPr>
            <a:xfrm>
              <a:off x="5255150" y="4948750"/>
              <a:ext cx="73250" cy="72850"/>
            </a:xfrm>
            <a:custGeom>
              <a:avLst/>
              <a:gdLst/>
              <a:ahLst/>
              <a:cxnLst/>
              <a:rect l="l" t="t" r="r" b="b"/>
              <a:pathLst>
                <a:path w="2930" h="2914" extrusionOk="0">
                  <a:moveTo>
                    <a:pt x="2930" y="1457"/>
                  </a:moveTo>
                  <a:cubicBezTo>
                    <a:pt x="2930" y="2261"/>
                    <a:pt x="2260" y="2913"/>
                    <a:pt x="1457" y="2913"/>
                  </a:cubicBezTo>
                  <a:cubicBezTo>
                    <a:pt x="653" y="2913"/>
                    <a:pt x="0" y="2261"/>
                    <a:pt x="0" y="1457"/>
                  </a:cubicBezTo>
                  <a:cubicBezTo>
                    <a:pt x="0" y="654"/>
                    <a:pt x="653" y="1"/>
                    <a:pt x="1457" y="1"/>
                  </a:cubicBezTo>
                  <a:cubicBezTo>
                    <a:pt x="2260" y="1"/>
                    <a:pt x="2930" y="654"/>
                    <a:pt x="2930" y="1457"/>
                  </a:cubicBezTo>
                  <a:close/>
                </a:path>
              </a:pathLst>
            </a:custGeom>
            <a:solidFill>
              <a:srgbClr val="836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9"/>
            <p:cNvSpPr/>
            <p:nvPr/>
          </p:nvSpPr>
          <p:spPr>
            <a:xfrm>
              <a:off x="5239675" y="4877625"/>
              <a:ext cx="72825" cy="72825"/>
            </a:xfrm>
            <a:custGeom>
              <a:avLst/>
              <a:gdLst/>
              <a:ahLst/>
              <a:cxnLst/>
              <a:rect l="l" t="t" r="r" b="b"/>
              <a:pathLst>
                <a:path w="2913" h="2913" extrusionOk="0">
                  <a:moveTo>
                    <a:pt x="2913" y="1457"/>
                  </a:moveTo>
                  <a:cubicBezTo>
                    <a:pt x="2913" y="2260"/>
                    <a:pt x="2260" y="2913"/>
                    <a:pt x="1456" y="2913"/>
                  </a:cubicBezTo>
                  <a:cubicBezTo>
                    <a:pt x="653" y="2913"/>
                    <a:pt x="0" y="2260"/>
                    <a:pt x="0" y="1457"/>
                  </a:cubicBezTo>
                  <a:cubicBezTo>
                    <a:pt x="0" y="653"/>
                    <a:pt x="653" y="0"/>
                    <a:pt x="1456" y="0"/>
                  </a:cubicBezTo>
                  <a:cubicBezTo>
                    <a:pt x="2260" y="0"/>
                    <a:pt x="2913" y="653"/>
                    <a:pt x="2913" y="1457"/>
                  </a:cubicBezTo>
                  <a:close/>
                </a:path>
              </a:pathLst>
            </a:custGeom>
            <a:solidFill>
              <a:srgbClr val="836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9"/>
            <p:cNvSpPr/>
            <p:nvPr/>
          </p:nvSpPr>
          <p:spPr>
            <a:xfrm>
              <a:off x="5208700" y="4811500"/>
              <a:ext cx="73250" cy="72850"/>
            </a:xfrm>
            <a:custGeom>
              <a:avLst/>
              <a:gdLst/>
              <a:ahLst/>
              <a:cxnLst/>
              <a:rect l="l" t="t" r="r" b="b"/>
              <a:pathLst>
                <a:path w="2930" h="2914" extrusionOk="0">
                  <a:moveTo>
                    <a:pt x="2930" y="1457"/>
                  </a:moveTo>
                  <a:cubicBezTo>
                    <a:pt x="2930" y="2260"/>
                    <a:pt x="2277" y="2913"/>
                    <a:pt x="1473" y="2913"/>
                  </a:cubicBezTo>
                  <a:cubicBezTo>
                    <a:pt x="653" y="2913"/>
                    <a:pt x="0" y="2260"/>
                    <a:pt x="0" y="1457"/>
                  </a:cubicBezTo>
                  <a:cubicBezTo>
                    <a:pt x="0" y="654"/>
                    <a:pt x="653" y="1"/>
                    <a:pt x="1473" y="1"/>
                  </a:cubicBezTo>
                  <a:cubicBezTo>
                    <a:pt x="2277" y="1"/>
                    <a:pt x="2930" y="654"/>
                    <a:pt x="2930" y="1457"/>
                  </a:cubicBezTo>
                  <a:close/>
                </a:path>
              </a:pathLst>
            </a:custGeom>
            <a:solidFill>
              <a:srgbClr val="836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9"/>
            <p:cNvSpPr/>
            <p:nvPr/>
          </p:nvSpPr>
          <p:spPr>
            <a:xfrm>
              <a:off x="5150125" y="4768400"/>
              <a:ext cx="73250" cy="72850"/>
            </a:xfrm>
            <a:custGeom>
              <a:avLst/>
              <a:gdLst/>
              <a:ahLst/>
              <a:cxnLst/>
              <a:rect l="l" t="t" r="r" b="b"/>
              <a:pathLst>
                <a:path w="2930" h="2914" extrusionOk="0">
                  <a:moveTo>
                    <a:pt x="2929" y="1457"/>
                  </a:moveTo>
                  <a:cubicBezTo>
                    <a:pt x="2929" y="2260"/>
                    <a:pt x="2276" y="2913"/>
                    <a:pt x="1473" y="2913"/>
                  </a:cubicBezTo>
                  <a:cubicBezTo>
                    <a:pt x="653" y="2913"/>
                    <a:pt x="0" y="2260"/>
                    <a:pt x="0" y="1457"/>
                  </a:cubicBezTo>
                  <a:cubicBezTo>
                    <a:pt x="0" y="653"/>
                    <a:pt x="653" y="1"/>
                    <a:pt x="1473" y="1"/>
                  </a:cubicBezTo>
                  <a:cubicBezTo>
                    <a:pt x="2276" y="1"/>
                    <a:pt x="2929" y="653"/>
                    <a:pt x="2929" y="1457"/>
                  </a:cubicBezTo>
                  <a:close/>
                </a:path>
              </a:pathLst>
            </a:custGeom>
            <a:solidFill>
              <a:srgbClr val="836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9"/>
            <p:cNvSpPr/>
            <p:nvPr/>
          </p:nvSpPr>
          <p:spPr>
            <a:xfrm>
              <a:off x="5119575" y="4702700"/>
              <a:ext cx="72825" cy="73250"/>
            </a:xfrm>
            <a:custGeom>
              <a:avLst/>
              <a:gdLst/>
              <a:ahLst/>
              <a:cxnLst/>
              <a:rect l="l" t="t" r="r" b="b"/>
              <a:pathLst>
                <a:path w="2913" h="2930" extrusionOk="0">
                  <a:moveTo>
                    <a:pt x="2913" y="1474"/>
                  </a:moveTo>
                  <a:cubicBezTo>
                    <a:pt x="2913" y="2277"/>
                    <a:pt x="2260" y="2930"/>
                    <a:pt x="1456" y="2930"/>
                  </a:cubicBezTo>
                  <a:cubicBezTo>
                    <a:pt x="653" y="2930"/>
                    <a:pt x="0" y="2277"/>
                    <a:pt x="0" y="1474"/>
                  </a:cubicBezTo>
                  <a:cubicBezTo>
                    <a:pt x="0" y="653"/>
                    <a:pt x="653" y="1"/>
                    <a:pt x="1456" y="1"/>
                  </a:cubicBezTo>
                  <a:cubicBezTo>
                    <a:pt x="2260" y="1"/>
                    <a:pt x="2913" y="653"/>
                    <a:pt x="2913" y="1474"/>
                  </a:cubicBezTo>
                  <a:close/>
                </a:path>
              </a:pathLst>
            </a:custGeom>
            <a:solidFill>
              <a:srgbClr val="836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9"/>
            <p:cNvSpPr/>
            <p:nvPr/>
          </p:nvSpPr>
          <p:spPr>
            <a:xfrm>
              <a:off x="5127925" y="4629900"/>
              <a:ext cx="73275" cy="72825"/>
            </a:xfrm>
            <a:custGeom>
              <a:avLst/>
              <a:gdLst/>
              <a:ahLst/>
              <a:cxnLst/>
              <a:rect l="l" t="t" r="r" b="b"/>
              <a:pathLst>
                <a:path w="2931" h="2913" extrusionOk="0">
                  <a:moveTo>
                    <a:pt x="2930" y="1456"/>
                  </a:moveTo>
                  <a:cubicBezTo>
                    <a:pt x="2930" y="2260"/>
                    <a:pt x="2277" y="2913"/>
                    <a:pt x="1457" y="2913"/>
                  </a:cubicBezTo>
                  <a:cubicBezTo>
                    <a:pt x="654" y="2913"/>
                    <a:pt x="1" y="2260"/>
                    <a:pt x="1" y="1456"/>
                  </a:cubicBezTo>
                  <a:cubicBezTo>
                    <a:pt x="1" y="653"/>
                    <a:pt x="654" y="0"/>
                    <a:pt x="1457" y="0"/>
                  </a:cubicBezTo>
                  <a:cubicBezTo>
                    <a:pt x="2277" y="0"/>
                    <a:pt x="2930" y="653"/>
                    <a:pt x="2930" y="1456"/>
                  </a:cubicBezTo>
                  <a:close/>
                </a:path>
              </a:pathLst>
            </a:custGeom>
            <a:solidFill>
              <a:srgbClr val="836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9"/>
            <p:cNvSpPr/>
            <p:nvPr/>
          </p:nvSpPr>
          <p:spPr>
            <a:xfrm>
              <a:off x="5171025" y="4570900"/>
              <a:ext cx="73275" cy="73250"/>
            </a:xfrm>
            <a:custGeom>
              <a:avLst/>
              <a:gdLst/>
              <a:ahLst/>
              <a:cxnLst/>
              <a:rect l="l" t="t" r="r" b="b"/>
              <a:pathLst>
                <a:path w="2931" h="2930" extrusionOk="0">
                  <a:moveTo>
                    <a:pt x="2930" y="1456"/>
                  </a:moveTo>
                  <a:cubicBezTo>
                    <a:pt x="2930" y="2276"/>
                    <a:pt x="2277" y="2929"/>
                    <a:pt x="1457" y="2929"/>
                  </a:cubicBezTo>
                  <a:cubicBezTo>
                    <a:pt x="654" y="2929"/>
                    <a:pt x="1" y="2276"/>
                    <a:pt x="1" y="1456"/>
                  </a:cubicBezTo>
                  <a:cubicBezTo>
                    <a:pt x="1" y="653"/>
                    <a:pt x="654" y="0"/>
                    <a:pt x="1457" y="0"/>
                  </a:cubicBezTo>
                  <a:cubicBezTo>
                    <a:pt x="2277" y="0"/>
                    <a:pt x="2930" y="653"/>
                    <a:pt x="2930" y="1456"/>
                  </a:cubicBezTo>
                  <a:close/>
                </a:path>
              </a:pathLst>
            </a:custGeom>
            <a:solidFill>
              <a:srgbClr val="836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9"/>
            <p:cNvSpPr/>
            <p:nvPr/>
          </p:nvSpPr>
          <p:spPr>
            <a:xfrm>
              <a:off x="5218750" y="4516075"/>
              <a:ext cx="72825" cy="73250"/>
            </a:xfrm>
            <a:custGeom>
              <a:avLst/>
              <a:gdLst/>
              <a:ahLst/>
              <a:cxnLst/>
              <a:rect l="l" t="t" r="r" b="b"/>
              <a:pathLst>
                <a:path w="2913" h="2930" extrusionOk="0">
                  <a:moveTo>
                    <a:pt x="2913" y="1457"/>
                  </a:moveTo>
                  <a:cubicBezTo>
                    <a:pt x="2913" y="2260"/>
                    <a:pt x="2260" y="2930"/>
                    <a:pt x="1456" y="2930"/>
                  </a:cubicBezTo>
                  <a:cubicBezTo>
                    <a:pt x="653" y="2930"/>
                    <a:pt x="0" y="2260"/>
                    <a:pt x="0" y="1457"/>
                  </a:cubicBezTo>
                  <a:cubicBezTo>
                    <a:pt x="0" y="653"/>
                    <a:pt x="653" y="0"/>
                    <a:pt x="1456" y="0"/>
                  </a:cubicBezTo>
                  <a:cubicBezTo>
                    <a:pt x="2260" y="0"/>
                    <a:pt x="2913" y="653"/>
                    <a:pt x="2913" y="1457"/>
                  </a:cubicBezTo>
                  <a:close/>
                </a:path>
              </a:pathLst>
            </a:custGeom>
            <a:solidFill>
              <a:srgbClr val="836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9"/>
            <p:cNvSpPr/>
            <p:nvPr/>
          </p:nvSpPr>
          <p:spPr>
            <a:xfrm>
              <a:off x="5278575" y="4473800"/>
              <a:ext cx="73250" cy="72850"/>
            </a:xfrm>
            <a:custGeom>
              <a:avLst/>
              <a:gdLst/>
              <a:ahLst/>
              <a:cxnLst/>
              <a:rect l="l" t="t" r="r" b="b"/>
              <a:pathLst>
                <a:path w="2930" h="2914" extrusionOk="0">
                  <a:moveTo>
                    <a:pt x="2930" y="1457"/>
                  </a:moveTo>
                  <a:cubicBezTo>
                    <a:pt x="2930" y="2260"/>
                    <a:pt x="2277" y="2913"/>
                    <a:pt x="1457" y="2913"/>
                  </a:cubicBezTo>
                  <a:cubicBezTo>
                    <a:pt x="654" y="2913"/>
                    <a:pt x="1" y="2260"/>
                    <a:pt x="1" y="1457"/>
                  </a:cubicBezTo>
                  <a:cubicBezTo>
                    <a:pt x="1" y="653"/>
                    <a:pt x="654" y="1"/>
                    <a:pt x="1457" y="1"/>
                  </a:cubicBezTo>
                  <a:cubicBezTo>
                    <a:pt x="2277" y="1"/>
                    <a:pt x="2930" y="653"/>
                    <a:pt x="2930" y="1457"/>
                  </a:cubicBezTo>
                  <a:close/>
                </a:path>
              </a:pathLst>
            </a:custGeom>
            <a:solidFill>
              <a:srgbClr val="836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9"/>
            <p:cNvSpPr/>
            <p:nvPr/>
          </p:nvSpPr>
          <p:spPr>
            <a:xfrm>
              <a:off x="5351800" y="4466700"/>
              <a:ext cx="72850" cy="73250"/>
            </a:xfrm>
            <a:custGeom>
              <a:avLst/>
              <a:gdLst/>
              <a:ahLst/>
              <a:cxnLst/>
              <a:rect l="l" t="t" r="r" b="b"/>
              <a:pathLst>
                <a:path w="2914" h="2930" extrusionOk="0">
                  <a:moveTo>
                    <a:pt x="2913" y="1456"/>
                  </a:moveTo>
                  <a:cubicBezTo>
                    <a:pt x="2913" y="2277"/>
                    <a:pt x="2261" y="2929"/>
                    <a:pt x="1457" y="2929"/>
                  </a:cubicBezTo>
                  <a:cubicBezTo>
                    <a:pt x="654" y="2929"/>
                    <a:pt x="1" y="2277"/>
                    <a:pt x="1" y="1456"/>
                  </a:cubicBezTo>
                  <a:cubicBezTo>
                    <a:pt x="1" y="653"/>
                    <a:pt x="654" y="0"/>
                    <a:pt x="1457" y="0"/>
                  </a:cubicBezTo>
                  <a:cubicBezTo>
                    <a:pt x="2261" y="0"/>
                    <a:pt x="2913" y="653"/>
                    <a:pt x="2913" y="1456"/>
                  </a:cubicBezTo>
                  <a:close/>
                </a:path>
              </a:pathLst>
            </a:custGeom>
            <a:solidFill>
              <a:srgbClr val="836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9"/>
            <p:cNvSpPr/>
            <p:nvPr/>
          </p:nvSpPr>
          <p:spPr>
            <a:xfrm>
              <a:off x="5417100" y="4499325"/>
              <a:ext cx="72825" cy="73250"/>
            </a:xfrm>
            <a:custGeom>
              <a:avLst/>
              <a:gdLst/>
              <a:ahLst/>
              <a:cxnLst/>
              <a:rect l="l" t="t" r="r" b="b"/>
              <a:pathLst>
                <a:path w="2913" h="2930" extrusionOk="0">
                  <a:moveTo>
                    <a:pt x="2913" y="1457"/>
                  </a:moveTo>
                  <a:cubicBezTo>
                    <a:pt x="2913" y="2277"/>
                    <a:pt x="2260" y="2930"/>
                    <a:pt x="1456" y="2930"/>
                  </a:cubicBezTo>
                  <a:cubicBezTo>
                    <a:pt x="653" y="2930"/>
                    <a:pt x="0" y="2277"/>
                    <a:pt x="0" y="1457"/>
                  </a:cubicBezTo>
                  <a:cubicBezTo>
                    <a:pt x="0" y="654"/>
                    <a:pt x="653" y="1"/>
                    <a:pt x="1456" y="1"/>
                  </a:cubicBezTo>
                  <a:cubicBezTo>
                    <a:pt x="2260" y="1"/>
                    <a:pt x="2913" y="654"/>
                    <a:pt x="2913" y="1457"/>
                  </a:cubicBezTo>
                  <a:close/>
                </a:path>
              </a:pathLst>
            </a:custGeom>
            <a:solidFill>
              <a:srgbClr val="836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9"/>
            <p:cNvSpPr/>
            <p:nvPr/>
          </p:nvSpPr>
          <p:spPr>
            <a:xfrm>
              <a:off x="5471075" y="4548700"/>
              <a:ext cx="73250" cy="72850"/>
            </a:xfrm>
            <a:custGeom>
              <a:avLst/>
              <a:gdLst/>
              <a:ahLst/>
              <a:cxnLst/>
              <a:rect l="l" t="t" r="r" b="b"/>
              <a:pathLst>
                <a:path w="2930" h="2914" extrusionOk="0">
                  <a:moveTo>
                    <a:pt x="2930" y="1457"/>
                  </a:moveTo>
                  <a:cubicBezTo>
                    <a:pt x="2930" y="2261"/>
                    <a:pt x="2277" y="2913"/>
                    <a:pt x="1473" y="2913"/>
                  </a:cubicBezTo>
                  <a:cubicBezTo>
                    <a:pt x="653" y="2913"/>
                    <a:pt x="0" y="2261"/>
                    <a:pt x="0" y="1457"/>
                  </a:cubicBezTo>
                  <a:cubicBezTo>
                    <a:pt x="0" y="654"/>
                    <a:pt x="653" y="1"/>
                    <a:pt x="1473" y="1"/>
                  </a:cubicBezTo>
                  <a:cubicBezTo>
                    <a:pt x="2277" y="1"/>
                    <a:pt x="2930" y="654"/>
                    <a:pt x="2930" y="1457"/>
                  </a:cubicBezTo>
                  <a:close/>
                </a:path>
              </a:pathLst>
            </a:custGeom>
            <a:solidFill>
              <a:srgbClr val="836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9"/>
            <p:cNvSpPr/>
            <p:nvPr/>
          </p:nvSpPr>
          <p:spPr>
            <a:xfrm>
              <a:off x="5489900" y="4621525"/>
              <a:ext cx="73250" cy="73250"/>
            </a:xfrm>
            <a:custGeom>
              <a:avLst/>
              <a:gdLst/>
              <a:ahLst/>
              <a:cxnLst/>
              <a:rect l="l" t="t" r="r" b="b"/>
              <a:pathLst>
                <a:path w="2930" h="2930" extrusionOk="0">
                  <a:moveTo>
                    <a:pt x="2930" y="1473"/>
                  </a:moveTo>
                  <a:cubicBezTo>
                    <a:pt x="2930" y="2277"/>
                    <a:pt x="2277" y="2930"/>
                    <a:pt x="1474" y="2930"/>
                  </a:cubicBezTo>
                  <a:cubicBezTo>
                    <a:pt x="670" y="2930"/>
                    <a:pt x="1" y="2277"/>
                    <a:pt x="1" y="1473"/>
                  </a:cubicBezTo>
                  <a:cubicBezTo>
                    <a:pt x="1" y="670"/>
                    <a:pt x="670" y="0"/>
                    <a:pt x="1474" y="0"/>
                  </a:cubicBezTo>
                  <a:cubicBezTo>
                    <a:pt x="2277" y="0"/>
                    <a:pt x="2930" y="670"/>
                    <a:pt x="2930" y="1473"/>
                  </a:cubicBezTo>
                  <a:close/>
                </a:path>
              </a:pathLst>
            </a:custGeom>
            <a:solidFill>
              <a:srgbClr val="836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9"/>
            <p:cNvSpPr/>
            <p:nvPr/>
          </p:nvSpPr>
          <p:spPr>
            <a:xfrm>
              <a:off x="5440525" y="4675500"/>
              <a:ext cx="72850" cy="72850"/>
            </a:xfrm>
            <a:custGeom>
              <a:avLst/>
              <a:gdLst/>
              <a:ahLst/>
              <a:cxnLst/>
              <a:rect l="l" t="t" r="r" b="b"/>
              <a:pathLst>
                <a:path w="2914" h="2914" extrusionOk="0">
                  <a:moveTo>
                    <a:pt x="2913" y="1457"/>
                  </a:moveTo>
                  <a:cubicBezTo>
                    <a:pt x="2913" y="2260"/>
                    <a:pt x="2260" y="2913"/>
                    <a:pt x="1457" y="2913"/>
                  </a:cubicBezTo>
                  <a:cubicBezTo>
                    <a:pt x="653" y="2913"/>
                    <a:pt x="1" y="2260"/>
                    <a:pt x="1" y="1457"/>
                  </a:cubicBezTo>
                  <a:cubicBezTo>
                    <a:pt x="1" y="653"/>
                    <a:pt x="653" y="1"/>
                    <a:pt x="1457" y="1"/>
                  </a:cubicBezTo>
                  <a:cubicBezTo>
                    <a:pt x="2260" y="1"/>
                    <a:pt x="2913" y="653"/>
                    <a:pt x="2913" y="1457"/>
                  </a:cubicBezTo>
                  <a:close/>
                </a:path>
              </a:pathLst>
            </a:custGeom>
            <a:solidFill>
              <a:srgbClr val="836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9"/>
            <p:cNvSpPr/>
            <p:nvPr/>
          </p:nvSpPr>
          <p:spPr>
            <a:xfrm>
              <a:off x="5367300" y="4666300"/>
              <a:ext cx="73250" cy="73250"/>
            </a:xfrm>
            <a:custGeom>
              <a:avLst/>
              <a:gdLst/>
              <a:ahLst/>
              <a:cxnLst/>
              <a:rect l="l" t="t" r="r" b="b"/>
              <a:pathLst>
                <a:path w="2930" h="2930" extrusionOk="0">
                  <a:moveTo>
                    <a:pt x="2930" y="1457"/>
                  </a:moveTo>
                  <a:cubicBezTo>
                    <a:pt x="2930" y="2277"/>
                    <a:pt x="2277" y="2930"/>
                    <a:pt x="1457" y="2930"/>
                  </a:cubicBezTo>
                  <a:cubicBezTo>
                    <a:pt x="653" y="2930"/>
                    <a:pt x="0" y="2277"/>
                    <a:pt x="0" y="1457"/>
                  </a:cubicBezTo>
                  <a:cubicBezTo>
                    <a:pt x="0" y="653"/>
                    <a:pt x="653" y="0"/>
                    <a:pt x="1457" y="0"/>
                  </a:cubicBezTo>
                  <a:cubicBezTo>
                    <a:pt x="2277" y="0"/>
                    <a:pt x="2930" y="653"/>
                    <a:pt x="2930" y="1457"/>
                  </a:cubicBezTo>
                  <a:close/>
                </a:path>
              </a:pathLst>
            </a:custGeom>
            <a:solidFill>
              <a:srgbClr val="836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9"/>
            <p:cNvSpPr/>
            <p:nvPr/>
          </p:nvSpPr>
          <p:spPr>
            <a:xfrm>
              <a:off x="5308300" y="4621525"/>
              <a:ext cx="73250" cy="73250"/>
            </a:xfrm>
            <a:custGeom>
              <a:avLst/>
              <a:gdLst/>
              <a:ahLst/>
              <a:cxnLst/>
              <a:rect l="l" t="t" r="r" b="b"/>
              <a:pathLst>
                <a:path w="2930" h="2930" extrusionOk="0">
                  <a:moveTo>
                    <a:pt x="2929" y="1473"/>
                  </a:moveTo>
                  <a:cubicBezTo>
                    <a:pt x="2929" y="2277"/>
                    <a:pt x="2277" y="2930"/>
                    <a:pt x="1473" y="2930"/>
                  </a:cubicBezTo>
                  <a:cubicBezTo>
                    <a:pt x="670" y="2930"/>
                    <a:pt x="0" y="2277"/>
                    <a:pt x="0" y="1473"/>
                  </a:cubicBezTo>
                  <a:cubicBezTo>
                    <a:pt x="0" y="670"/>
                    <a:pt x="670" y="0"/>
                    <a:pt x="1473" y="0"/>
                  </a:cubicBezTo>
                  <a:cubicBezTo>
                    <a:pt x="2277" y="0"/>
                    <a:pt x="2929" y="670"/>
                    <a:pt x="2929" y="1473"/>
                  </a:cubicBezTo>
                  <a:close/>
                </a:path>
              </a:pathLst>
            </a:custGeom>
            <a:solidFill>
              <a:srgbClr val="836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9"/>
            <p:cNvSpPr/>
            <p:nvPr/>
          </p:nvSpPr>
          <p:spPr>
            <a:xfrm>
              <a:off x="5281925" y="4556650"/>
              <a:ext cx="72850" cy="73275"/>
            </a:xfrm>
            <a:custGeom>
              <a:avLst/>
              <a:gdLst/>
              <a:ahLst/>
              <a:cxnLst/>
              <a:rect l="l" t="t" r="r" b="b"/>
              <a:pathLst>
                <a:path w="2914" h="2931" extrusionOk="0">
                  <a:moveTo>
                    <a:pt x="2913" y="1457"/>
                  </a:moveTo>
                  <a:cubicBezTo>
                    <a:pt x="2913" y="2277"/>
                    <a:pt x="2260" y="2930"/>
                    <a:pt x="1457" y="2930"/>
                  </a:cubicBezTo>
                  <a:cubicBezTo>
                    <a:pt x="653" y="2930"/>
                    <a:pt x="1" y="2277"/>
                    <a:pt x="1" y="1457"/>
                  </a:cubicBezTo>
                  <a:cubicBezTo>
                    <a:pt x="1" y="654"/>
                    <a:pt x="653" y="1"/>
                    <a:pt x="1457" y="1"/>
                  </a:cubicBezTo>
                  <a:cubicBezTo>
                    <a:pt x="2260" y="1"/>
                    <a:pt x="2913" y="654"/>
                    <a:pt x="2913" y="1457"/>
                  </a:cubicBezTo>
                  <a:close/>
                </a:path>
              </a:pathLst>
            </a:custGeom>
            <a:solidFill>
              <a:srgbClr val="836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9"/>
            <p:cNvSpPr/>
            <p:nvPr/>
          </p:nvSpPr>
          <p:spPr>
            <a:xfrm>
              <a:off x="5255150" y="4490125"/>
              <a:ext cx="73250" cy="72825"/>
            </a:xfrm>
            <a:custGeom>
              <a:avLst/>
              <a:gdLst/>
              <a:ahLst/>
              <a:cxnLst/>
              <a:rect l="l" t="t" r="r" b="b"/>
              <a:pathLst>
                <a:path w="2930" h="2913" extrusionOk="0">
                  <a:moveTo>
                    <a:pt x="2930" y="1457"/>
                  </a:moveTo>
                  <a:cubicBezTo>
                    <a:pt x="2930" y="2260"/>
                    <a:pt x="2260" y="2913"/>
                    <a:pt x="1457" y="2913"/>
                  </a:cubicBezTo>
                  <a:cubicBezTo>
                    <a:pt x="653" y="2913"/>
                    <a:pt x="0" y="2260"/>
                    <a:pt x="0" y="1457"/>
                  </a:cubicBezTo>
                  <a:cubicBezTo>
                    <a:pt x="0" y="653"/>
                    <a:pt x="653" y="0"/>
                    <a:pt x="1457" y="0"/>
                  </a:cubicBezTo>
                  <a:cubicBezTo>
                    <a:pt x="2260" y="0"/>
                    <a:pt x="2930" y="653"/>
                    <a:pt x="2930" y="1457"/>
                  </a:cubicBezTo>
                  <a:close/>
                </a:path>
              </a:pathLst>
            </a:custGeom>
            <a:solidFill>
              <a:srgbClr val="836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9"/>
            <p:cNvSpPr/>
            <p:nvPr/>
          </p:nvSpPr>
          <p:spPr>
            <a:xfrm>
              <a:off x="5210375" y="4433225"/>
              <a:ext cx="72825" cy="73250"/>
            </a:xfrm>
            <a:custGeom>
              <a:avLst/>
              <a:gdLst/>
              <a:ahLst/>
              <a:cxnLst/>
              <a:rect l="l" t="t" r="r" b="b"/>
              <a:pathLst>
                <a:path w="2913" h="2930" extrusionOk="0">
                  <a:moveTo>
                    <a:pt x="2913" y="1456"/>
                  </a:moveTo>
                  <a:cubicBezTo>
                    <a:pt x="2913" y="2276"/>
                    <a:pt x="2260" y="2929"/>
                    <a:pt x="1457" y="2929"/>
                  </a:cubicBezTo>
                  <a:cubicBezTo>
                    <a:pt x="653" y="2929"/>
                    <a:pt x="0" y="2276"/>
                    <a:pt x="0" y="1456"/>
                  </a:cubicBezTo>
                  <a:cubicBezTo>
                    <a:pt x="0" y="653"/>
                    <a:pt x="653" y="0"/>
                    <a:pt x="1457" y="0"/>
                  </a:cubicBezTo>
                  <a:cubicBezTo>
                    <a:pt x="2260" y="0"/>
                    <a:pt x="2913" y="653"/>
                    <a:pt x="2913" y="1456"/>
                  </a:cubicBezTo>
                  <a:close/>
                </a:path>
              </a:pathLst>
            </a:custGeom>
            <a:solidFill>
              <a:srgbClr val="836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9"/>
            <p:cNvSpPr/>
            <p:nvPr/>
          </p:nvSpPr>
          <p:spPr>
            <a:xfrm>
              <a:off x="5150125" y="4393875"/>
              <a:ext cx="73250" cy="72850"/>
            </a:xfrm>
            <a:custGeom>
              <a:avLst/>
              <a:gdLst/>
              <a:ahLst/>
              <a:cxnLst/>
              <a:rect l="l" t="t" r="r" b="b"/>
              <a:pathLst>
                <a:path w="2930" h="2914" extrusionOk="0">
                  <a:moveTo>
                    <a:pt x="2929" y="1457"/>
                  </a:moveTo>
                  <a:cubicBezTo>
                    <a:pt x="2929" y="2260"/>
                    <a:pt x="2276" y="2913"/>
                    <a:pt x="1473" y="2913"/>
                  </a:cubicBezTo>
                  <a:cubicBezTo>
                    <a:pt x="653" y="2913"/>
                    <a:pt x="0" y="2260"/>
                    <a:pt x="0" y="1457"/>
                  </a:cubicBezTo>
                  <a:cubicBezTo>
                    <a:pt x="0" y="653"/>
                    <a:pt x="653" y="1"/>
                    <a:pt x="1473" y="1"/>
                  </a:cubicBezTo>
                  <a:cubicBezTo>
                    <a:pt x="2276" y="1"/>
                    <a:pt x="2929" y="653"/>
                    <a:pt x="2929" y="1457"/>
                  </a:cubicBezTo>
                  <a:close/>
                </a:path>
              </a:pathLst>
            </a:custGeom>
            <a:solidFill>
              <a:srgbClr val="836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9"/>
            <p:cNvSpPr/>
            <p:nvPr/>
          </p:nvSpPr>
          <p:spPr>
            <a:xfrm>
              <a:off x="5079800" y="4374625"/>
              <a:ext cx="73275" cy="73250"/>
            </a:xfrm>
            <a:custGeom>
              <a:avLst/>
              <a:gdLst/>
              <a:ahLst/>
              <a:cxnLst/>
              <a:rect l="l" t="t" r="r" b="b"/>
              <a:pathLst>
                <a:path w="2931" h="2930" extrusionOk="0">
                  <a:moveTo>
                    <a:pt x="2930" y="1474"/>
                  </a:moveTo>
                  <a:cubicBezTo>
                    <a:pt x="2930" y="2277"/>
                    <a:pt x="2277" y="2930"/>
                    <a:pt x="1457" y="2930"/>
                  </a:cubicBezTo>
                  <a:cubicBezTo>
                    <a:pt x="654" y="2930"/>
                    <a:pt x="1" y="2277"/>
                    <a:pt x="1" y="1474"/>
                  </a:cubicBezTo>
                  <a:cubicBezTo>
                    <a:pt x="1" y="653"/>
                    <a:pt x="654" y="1"/>
                    <a:pt x="1457" y="1"/>
                  </a:cubicBezTo>
                  <a:cubicBezTo>
                    <a:pt x="2277" y="1"/>
                    <a:pt x="2930" y="653"/>
                    <a:pt x="2930" y="1474"/>
                  </a:cubicBezTo>
                  <a:close/>
                </a:path>
              </a:pathLst>
            </a:custGeom>
            <a:solidFill>
              <a:srgbClr val="836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9"/>
            <p:cNvSpPr/>
            <p:nvPr/>
          </p:nvSpPr>
          <p:spPr>
            <a:xfrm>
              <a:off x="5008250" y="4384675"/>
              <a:ext cx="72850" cy="73250"/>
            </a:xfrm>
            <a:custGeom>
              <a:avLst/>
              <a:gdLst/>
              <a:ahLst/>
              <a:cxnLst/>
              <a:rect l="l" t="t" r="r" b="b"/>
              <a:pathLst>
                <a:path w="2914" h="2930" extrusionOk="0">
                  <a:moveTo>
                    <a:pt x="2913" y="1473"/>
                  </a:moveTo>
                  <a:cubicBezTo>
                    <a:pt x="2913" y="2277"/>
                    <a:pt x="2260" y="2930"/>
                    <a:pt x="1457" y="2930"/>
                  </a:cubicBezTo>
                  <a:cubicBezTo>
                    <a:pt x="653" y="2930"/>
                    <a:pt x="1" y="2277"/>
                    <a:pt x="1" y="1473"/>
                  </a:cubicBezTo>
                  <a:cubicBezTo>
                    <a:pt x="1" y="670"/>
                    <a:pt x="653" y="0"/>
                    <a:pt x="1457" y="0"/>
                  </a:cubicBezTo>
                  <a:cubicBezTo>
                    <a:pt x="2260" y="0"/>
                    <a:pt x="2913" y="670"/>
                    <a:pt x="2913" y="1473"/>
                  </a:cubicBezTo>
                  <a:close/>
                </a:path>
              </a:pathLst>
            </a:custGeom>
            <a:solidFill>
              <a:srgbClr val="836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9"/>
            <p:cNvSpPr/>
            <p:nvPr/>
          </p:nvSpPr>
          <p:spPr>
            <a:xfrm>
              <a:off x="4945900" y="4424000"/>
              <a:ext cx="73250" cy="73275"/>
            </a:xfrm>
            <a:custGeom>
              <a:avLst/>
              <a:gdLst/>
              <a:ahLst/>
              <a:cxnLst/>
              <a:rect l="l" t="t" r="r" b="b"/>
              <a:pathLst>
                <a:path w="2930" h="2931" extrusionOk="0">
                  <a:moveTo>
                    <a:pt x="2930" y="1474"/>
                  </a:moveTo>
                  <a:cubicBezTo>
                    <a:pt x="2930" y="2277"/>
                    <a:pt x="2277" y="2930"/>
                    <a:pt x="1474" y="2930"/>
                  </a:cubicBezTo>
                  <a:cubicBezTo>
                    <a:pt x="653" y="2930"/>
                    <a:pt x="1" y="2277"/>
                    <a:pt x="1" y="1474"/>
                  </a:cubicBezTo>
                  <a:cubicBezTo>
                    <a:pt x="1" y="654"/>
                    <a:pt x="653" y="1"/>
                    <a:pt x="1474" y="1"/>
                  </a:cubicBezTo>
                  <a:cubicBezTo>
                    <a:pt x="2277" y="1"/>
                    <a:pt x="2930" y="654"/>
                    <a:pt x="2930" y="1474"/>
                  </a:cubicBezTo>
                  <a:close/>
                </a:path>
              </a:pathLst>
            </a:custGeom>
            <a:solidFill>
              <a:srgbClr val="836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9"/>
            <p:cNvSpPr/>
            <p:nvPr/>
          </p:nvSpPr>
          <p:spPr>
            <a:xfrm>
              <a:off x="4900700" y="4479675"/>
              <a:ext cx="73275" cy="72825"/>
            </a:xfrm>
            <a:custGeom>
              <a:avLst/>
              <a:gdLst/>
              <a:ahLst/>
              <a:cxnLst/>
              <a:rect l="l" t="t" r="r" b="b"/>
              <a:pathLst>
                <a:path w="2931" h="2913" extrusionOk="0">
                  <a:moveTo>
                    <a:pt x="2930" y="1456"/>
                  </a:moveTo>
                  <a:cubicBezTo>
                    <a:pt x="2930" y="2260"/>
                    <a:pt x="2261" y="2913"/>
                    <a:pt x="1457" y="2913"/>
                  </a:cubicBezTo>
                  <a:cubicBezTo>
                    <a:pt x="654" y="2913"/>
                    <a:pt x="1" y="2260"/>
                    <a:pt x="1" y="1456"/>
                  </a:cubicBezTo>
                  <a:cubicBezTo>
                    <a:pt x="1" y="653"/>
                    <a:pt x="654" y="0"/>
                    <a:pt x="1457" y="0"/>
                  </a:cubicBezTo>
                  <a:cubicBezTo>
                    <a:pt x="2261" y="0"/>
                    <a:pt x="2930" y="653"/>
                    <a:pt x="2930" y="1456"/>
                  </a:cubicBezTo>
                  <a:close/>
                </a:path>
              </a:pathLst>
            </a:custGeom>
            <a:solidFill>
              <a:srgbClr val="836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9"/>
            <p:cNvSpPr/>
            <p:nvPr/>
          </p:nvSpPr>
          <p:spPr>
            <a:xfrm>
              <a:off x="4896950" y="4551650"/>
              <a:ext cx="73250" cy="72825"/>
            </a:xfrm>
            <a:custGeom>
              <a:avLst/>
              <a:gdLst/>
              <a:ahLst/>
              <a:cxnLst/>
              <a:rect l="l" t="t" r="r" b="b"/>
              <a:pathLst>
                <a:path w="2930" h="2913" extrusionOk="0">
                  <a:moveTo>
                    <a:pt x="2929" y="1456"/>
                  </a:moveTo>
                  <a:cubicBezTo>
                    <a:pt x="2929" y="2260"/>
                    <a:pt x="2260" y="2913"/>
                    <a:pt x="1456" y="2913"/>
                  </a:cubicBezTo>
                  <a:cubicBezTo>
                    <a:pt x="653" y="2913"/>
                    <a:pt x="0" y="2260"/>
                    <a:pt x="0" y="1456"/>
                  </a:cubicBezTo>
                  <a:cubicBezTo>
                    <a:pt x="0" y="653"/>
                    <a:pt x="653" y="0"/>
                    <a:pt x="1456" y="0"/>
                  </a:cubicBezTo>
                  <a:cubicBezTo>
                    <a:pt x="2260" y="0"/>
                    <a:pt x="2929" y="653"/>
                    <a:pt x="2929" y="1456"/>
                  </a:cubicBezTo>
                  <a:close/>
                </a:path>
              </a:pathLst>
            </a:custGeom>
            <a:solidFill>
              <a:srgbClr val="836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9"/>
            <p:cNvSpPr/>
            <p:nvPr/>
          </p:nvSpPr>
          <p:spPr>
            <a:xfrm>
              <a:off x="5102400" y="5129950"/>
              <a:ext cx="153200" cy="124325"/>
            </a:xfrm>
            <a:custGeom>
              <a:avLst/>
              <a:gdLst/>
              <a:ahLst/>
              <a:cxnLst/>
              <a:rect l="l" t="t" r="r" b="b"/>
              <a:pathLst>
                <a:path w="6128" h="4973" extrusionOk="0">
                  <a:moveTo>
                    <a:pt x="6110" y="2880"/>
                  </a:moveTo>
                  <a:cubicBezTo>
                    <a:pt x="6127" y="838"/>
                    <a:pt x="4420" y="269"/>
                    <a:pt x="3800" y="118"/>
                  </a:cubicBezTo>
                  <a:cubicBezTo>
                    <a:pt x="3198" y="51"/>
                    <a:pt x="1390" y="1"/>
                    <a:pt x="704" y="1926"/>
                  </a:cubicBezTo>
                  <a:cubicBezTo>
                    <a:pt x="1" y="3901"/>
                    <a:pt x="1976" y="4202"/>
                    <a:pt x="3081" y="4286"/>
                  </a:cubicBezTo>
                  <a:cubicBezTo>
                    <a:pt x="4119" y="4587"/>
                    <a:pt x="6094" y="4972"/>
                    <a:pt x="6110" y="2880"/>
                  </a:cubicBezTo>
                  <a:close/>
                </a:path>
              </a:pathLst>
            </a:custGeom>
            <a:solidFill>
              <a:srgbClr val="5F3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9"/>
            <p:cNvSpPr/>
            <p:nvPr/>
          </p:nvSpPr>
          <p:spPr>
            <a:xfrm>
              <a:off x="4127400" y="957450"/>
              <a:ext cx="580000" cy="1324875"/>
            </a:xfrm>
            <a:custGeom>
              <a:avLst/>
              <a:gdLst/>
              <a:ahLst/>
              <a:cxnLst/>
              <a:rect l="l" t="t" r="r" b="b"/>
              <a:pathLst>
                <a:path w="23200" h="52995" fill="none" extrusionOk="0">
                  <a:moveTo>
                    <a:pt x="0" y="1"/>
                  </a:moveTo>
                  <a:cubicBezTo>
                    <a:pt x="0" y="1"/>
                    <a:pt x="21710" y="19970"/>
                    <a:pt x="23200" y="52995"/>
                  </a:cubicBezTo>
                </a:path>
              </a:pathLst>
            </a:custGeom>
            <a:noFill/>
            <a:ln w="20925" cap="flat" cmpd="sng">
              <a:solidFill>
                <a:srgbClr val="05000C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9"/>
            <p:cNvSpPr/>
            <p:nvPr/>
          </p:nvSpPr>
          <p:spPr>
            <a:xfrm>
              <a:off x="4673075" y="2262650"/>
              <a:ext cx="67400" cy="79100"/>
            </a:xfrm>
            <a:custGeom>
              <a:avLst/>
              <a:gdLst/>
              <a:ahLst/>
              <a:cxnLst/>
              <a:rect l="l" t="t" r="r" b="b"/>
              <a:pathLst>
                <a:path w="2696" h="3164" extrusionOk="0">
                  <a:moveTo>
                    <a:pt x="2695" y="0"/>
                  </a:moveTo>
                  <a:lnTo>
                    <a:pt x="0" y="101"/>
                  </a:lnTo>
                  <a:lnTo>
                    <a:pt x="1456" y="3164"/>
                  </a:lnTo>
                  <a:lnTo>
                    <a:pt x="2695" y="0"/>
                  </a:lnTo>
                  <a:close/>
                </a:path>
              </a:pathLst>
            </a:custGeom>
            <a:solidFill>
              <a:srgbClr val="050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9"/>
            <p:cNvSpPr/>
            <p:nvPr/>
          </p:nvSpPr>
          <p:spPr>
            <a:xfrm>
              <a:off x="4445425" y="2605775"/>
              <a:ext cx="74500" cy="82050"/>
            </a:xfrm>
            <a:custGeom>
              <a:avLst/>
              <a:gdLst/>
              <a:ahLst/>
              <a:cxnLst/>
              <a:rect l="l" t="t" r="r" b="b"/>
              <a:pathLst>
                <a:path w="2980" h="3282" extrusionOk="0">
                  <a:moveTo>
                    <a:pt x="2143" y="1"/>
                  </a:moveTo>
                  <a:lnTo>
                    <a:pt x="0" y="1641"/>
                  </a:lnTo>
                  <a:lnTo>
                    <a:pt x="2980" y="3282"/>
                  </a:lnTo>
                  <a:lnTo>
                    <a:pt x="2143" y="1"/>
                  </a:lnTo>
                  <a:close/>
                </a:path>
              </a:pathLst>
            </a:custGeom>
            <a:solidFill>
              <a:srgbClr val="050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9"/>
            <p:cNvSpPr/>
            <p:nvPr/>
          </p:nvSpPr>
          <p:spPr>
            <a:xfrm>
              <a:off x="3421450" y="2215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close/>
                </a:path>
              </a:pathLst>
            </a:custGeom>
            <a:noFill/>
            <a:ln w="20925" cap="flat" cmpd="sng">
              <a:solidFill>
                <a:srgbClr val="05000C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9"/>
            <p:cNvSpPr/>
            <p:nvPr/>
          </p:nvSpPr>
          <p:spPr>
            <a:xfrm>
              <a:off x="3418525" y="2157200"/>
              <a:ext cx="1060825" cy="477900"/>
            </a:xfrm>
            <a:custGeom>
              <a:avLst/>
              <a:gdLst/>
              <a:ahLst/>
              <a:cxnLst/>
              <a:rect l="l" t="t" r="r" b="b"/>
              <a:pathLst>
                <a:path w="42433" h="19116" fill="none" extrusionOk="0">
                  <a:moveTo>
                    <a:pt x="0" y="1456"/>
                  </a:moveTo>
                  <a:cubicBezTo>
                    <a:pt x="0" y="1456"/>
                    <a:pt x="25978" y="0"/>
                    <a:pt x="42432" y="19115"/>
                  </a:cubicBezTo>
                </a:path>
              </a:pathLst>
            </a:custGeom>
            <a:noFill/>
            <a:ln w="20925" cap="flat" cmpd="sng">
              <a:solidFill>
                <a:srgbClr val="05000C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9"/>
            <p:cNvSpPr/>
            <p:nvPr/>
          </p:nvSpPr>
          <p:spPr>
            <a:xfrm>
              <a:off x="3684250" y="3882925"/>
              <a:ext cx="81625" cy="66975"/>
            </a:xfrm>
            <a:custGeom>
              <a:avLst/>
              <a:gdLst/>
              <a:ahLst/>
              <a:cxnLst/>
              <a:rect l="l" t="t" r="r" b="b"/>
              <a:pathLst>
                <a:path w="3265" h="2679" extrusionOk="0">
                  <a:moveTo>
                    <a:pt x="2913" y="1"/>
                  </a:moveTo>
                  <a:lnTo>
                    <a:pt x="0" y="1725"/>
                  </a:lnTo>
                  <a:lnTo>
                    <a:pt x="3264" y="2679"/>
                  </a:lnTo>
                  <a:lnTo>
                    <a:pt x="2913" y="1"/>
                  </a:lnTo>
                  <a:close/>
                </a:path>
              </a:pathLst>
            </a:custGeom>
            <a:solidFill>
              <a:srgbClr val="050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9"/>
            <p:cNvSpPr/>
            <p:nvPr/>
          </p:nvSpPr>
          <p:spPr>
            <a:xfrm>
              <a:off x="3737800" y="3154400"/>
              <a:ext cx="1044500" cy="764550"/>
            </a:xfrm>
            <a:custGeom>
              <a:avLst/>
              <a:gdLst/>
              <a:ahLst/>
              <a:cxnLst/>
              <a:rect l="l" t="t" r="r" b="b"/>
              <a:pathLst>
                <a:path w="41780" h="30582" fill="none" extrusionOk="0">
                  <a:moveTo>
                    <a:pt x="41780" y="0"/>
                  </a:moveTo>
                  <a:cubicBezTo>
                    <a:pt x="41780" y="0"/>
                    <a:pt x="35068" y="23719"/>
                    <a:pt x="1" y="30581"/>
                  </a:cubicBezTo>
                </a:path>
              </a:pathLst>
            </a:custGeom>
            <a:noFill/>
            <a:ln w="20925" cap="flat" cmpd="sng">
              <a:solidFill>
                <a:srgbClr val="05000C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3339000" y="4454550"/>
              <a:ext cx="108000" cy="349450"/>
            </a:xfrm>
            <a:custGeom>
              <a:avLst/>
              <a:gdLst/>
              <a:ahLst/>
              <a:cxnLst/>
              <a:rect l="l" t="t" r="r" b="b"/>
              <a:pathLst>
                <a:path w="4320" h="13978" fill="none" extrusionOk="0">
                  <a:moveTo>
                    <a:pt x="1" y="1"/>
                  </a:moveTo>
                  <a:cubicBezTo>
                    <a:pt x="1" y="1"/>
                    <a:pt x="654" y="8722"/>
                    <a:pt x="4319" y="13977"/>
                  </a:cubicBezTo>
                </a:path>
              </a:pathLst>
            </a:custGeom>
            <a:noFill/>
            <a:ln w="20925" cap="flat" cmpd="sng">
              <a:solidFill>
                <a:srgbClr val="05000C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9"/>
            <p:cNvSpPr/>
            <p:nvPr/>
          </p:nvSpPr>
          <p:spPr>
            <a:xfrm>
              <a:off x="3403450" y="4760875"/>
              <a:ext cx="54850" cy="72825"/>
            </a:xfrm>
            <a:custGeom>
              <a:avLst/>
              <a:gdLst/>
              <a:ahLst/>
              <a:cxnLst/>
              <a:rect l="l" t="t" r="r" b="b"/>
              <a:pathLst>
                <a:path w="2194" h="2913" extrusionOk="0">
                  <a:moveTo>
                    <a:pt x="1925" y="0"/>
                  </a:moveTo>
                  <a:lnTo>
                    <a:pt x="1" y="1122"/>
                  </a:lnTo>
                  <a:lnTo>
                    <a:pt x="2193" y="2913"/>
                  </a:lnTo>
                  <a:lnTo>
                    <a:pt x="1925" y="0"/>
                  </a:lnTo>
                  <a:close/>
                </a:path>
              </a:pathLst>
            </a:custGeom>
            <a:solidFill>
              <a:srgbClr val="050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9"/>
            <p:cNvSpPr/>
            <p:nvPr/>
          </p:nvSpPr>
          <p:spPr>
            <a:xfrm>
              <a:off x="4597325" y="4855450"/>
              <a:ext cx="62375" cy="69900"/>
            </a:xfrm>
            <a:custGeom>
              <a:avLst/>
              <a:gdLst/>
              <a:ahLst/>
              <a:cxnLst/>
              <a:rect l="l" t="t" r="r" b="b"/>
              <a:pathLst>
                <a:path w="2495" h="2796" extrusionOk="0">
                  <a:moveTo>
                    <a:pt x="1691" y="0"/>
                  </a:moveTo>
                  <a:lnTo>
                    <a:pt x="0" y="1457"/>
                  </a:lnTo>
                  <a:lnTo>
                    <a:pt x="2495" y="2796"/>
                  </a:lnTo>
                  <a:lnTo>
                    <a:pt x="1691" y="0"/>
                  </a:lnTo>
                  <a:close/>
                </a:path>
              </a:pathLst>
            </a:custGeom>
            <a:solidFill>
              <a:srgbClr val="050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3861675" y="4496825"/>
              <a:ext cx="760775" cy="380825"/>
            </a:xfrm>
            <a:custGeom>
              <a:avLst/>
              <a:gdLst/>
              <a:ahLst/>
              <a:cxnLst/>
              <a:rect l="l" t="t" r="r" b="b"/>
              <a:pathLst>
                <a:path w="30431" h="15233" fill="none" extrusionOk="0">
                  <a:moveTo>
                    <a:pt x="0" y="12588"/>
                  </a:moveTo>
                  <a:cubicBezTo>
                    <a:pt x="0" y="12588"/>
                    <a:pt x="13291" y="0"/>
                    <a:pt x="30431" y="15232"/>
                  </a:cubicBezTo>
                </a:path>
              </a:pathLst>
            </a:custGeom>
            <a:noFill/>
            <a:ln w="20925" cap="flat" cmpd="sng">
              <a:solidFill>
                <a:srgbClr val="05000C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9"/>
            <p:cNvSpPr/>
            <p:nvPr/>
          </p:nvSpPr>
          <p:spPr>
            <a:xfrm>
              <a:off x="3367050" y="749050"/>
              <a:ext cx="570800" cy="25"/>
            </a:xfrm>
            <a:custGeom>
              <a:avLst/>
              <a:gdLst/>
              <a:ahLst/>
              <a:cxnLst/>
              <a:rect l="l" t="t" r="r" b="b"/>
              <a:pathLst>
                <a:path w="22832" h="1" fill="none" extrusionOk="0">
                  <a:moveTo>
                    <a:pt x="22832" y="1"/>
                  </a:moveTo>
                  <a:lnTo>
                    <a:pt x="0" y="1"/>
                  </a:lnTo>
                </a:path>
              </a:pathLst>
            </a:custGeom>
            <a:noFill/>
            <a:ln w="10450" cap="flat" cmpd="sng">
              <a:solidFill>
                <a:srgbClr val="05000C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2526350" y="2253425"/>
              <a:ext cx="493825" cy="121800"/>
            </a:xfrm>
            <a:custGeom>
              <a:avLst/>
              <a:gdLst/>
              <a:ahLst/>
              <a:cxnLst/>
              <a:rect l="l" t="t" r="r" b="b"/>
              <a:pathLst>
                <a:path w="19753" h="4872" fill="none" extrusionOk="0">
                  <a:moveTo>
                    <a:pt x="19752" y="1"/>
                  </a:moveTo>
                  <a:lnTo>
                    <a:pt x="1" y="4872"/>
                  </a:lnTo>
                </a:path>
              </a:pathLst>
            </a:custGeom>
            <a:noFill/>
            <a:ln w="10450" cap="flat" cmpd="sng">
              <a:solidFill>
                <a:srgbClr val="05000C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4977300" y="2920050"/>
              <a:ext cx="282050" cy="287100"/>
            </a:xfrm>
            <a:custGeom>
              <a:avLst/>
              <a:gdLst/>
              <a:ahLst/>
              <a:cxnLst/>
              <a:rect l="l" t="t" r="r" b="b"/>
              <a:pathLst>
                <a:path w="11282" h="11484" fill="none" extrusionOk="0">
                  <a:moveTo>
                    <a:pt x="0" y="0"/>
                  </a:moveTo>
                  <a:lnTo>
                    <a:pt x="11282" y="11483"/>
                  </a:lnTo>
                </a:path>
              </a:pathLst>
            </a:custGeom>
            <a:noFill/>
            <a:ln w="10450" cap="flat" cmpd="sng">
              <a:solidFill>
                <a:srgbClr val="05000C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2" name="Google Shape;102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023" name="Google Shape;1023;p19"/>
          <p:cNvSpPr txBox="1"/>
          <p:nvPr/>
        </p:nvSpPr>
        <p:spPr>
          <a:xfrm>
            <a:off x="5858150" y="356800"/>
            <a:ext cx="1004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Kalam"/>
                <a:ea typeface="Kalam"/>
                <a:cs typeface="Kalam"/>
                <a:sym typeface="Kalam"/>
              </a:rPr>
              <a:t>OESTROGEN</a:t>
            </a:r>
            <a:endParaRPr sz="7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24" name="Google Shape;1024;p19"/>
          <p:cNvSpPr txBox="1"/>
          <p:nvPr/>
        </p:nvSpPr>
        <p:spPr>
          <a:xfrm>
            <a:off x="5136250" y="1911525"/>
            <a:ext cx="81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Kalam"/>
                <a:ea typeface="Kalam"/>
                <a:cs typeface="Kalam"/>
                <a:sym typeface="Kalam"/>
              </a:rPr>
              <a:t>OESTROGEN RECEPTOR</a:t>
            </a:r>
            <a:endParaRPr sz="7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25" name="Google Shape;1025;p19"/>
          <p:cNvSpPr txBox="1"/>
          <p:nvPr/>
        </p:nvSpPr>
        <p:spPr>
          <a:xfrm>
            <a:off x="5321850" y="3258775"/>
            <a:ext cx="8127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Kalam"/>
                <a:ea typeface="Kalam"/>
                <a:cs typeface="Kalam"/>
                <a:sym typeface="Kalam"/>
              </a:rPr>
              <a:t>NUCLEUS</a:t>
            </a:r>
            <a:endParaRPr sz="7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26" name="Google Shape;1026;p19"/>
          <p:cNvSpPr txBox="1"/>
          <p:nvPr/>
        </p:nvSpPr>
        <p:spPr>
          <a:xfrm>
            <a:off x="7316350" y="3842675"/>
            <a:ext cx="5487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Kalam"/>
                <a:ea typeface="Kalam"/>
                <a:cs typeface="Kalam"/>
                <a:sym typeface="Kalam"/>
              </a:rPr>
              <a:t>DNA</a:t>
            </a:r>
            <a:endParaRPr sz="7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27" name="Google Shape;1027;p19"/>
          <p:cNvSpPr txBox="1"/>
          <p:nvPr/>
        </p:nvSpPr>
        <p:spPr>
          <a:xfrm>
            <a:off x="5948950" y="4418275"/>
            <a:ext cx="5487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Kalam"/>
                <a:ea typeface="Kalam"/>
                <a:cs typeface="Kalam"/>
                <a:sym typeface="Kalam"/>
              </a:rPr>
              <a:t>mRNA</a:t>
            </a:r>
            <a:endParaRPr sz="7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28" name="Google Shape;1028;p19"/>
          <p:cNvSpPr txBox="1"/>
          <p:nvPr/>
        </p:nvSpPr>
        <p:spPr>
          <a:xfrm>
            <a:off x="8350000" y="3842675"/>
            <a:ext cx="5487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Kalam"/>
                <a:ea typeface="Kalam"/>
                <a:cs typeface="Kalam"/>
                <a:sym typeface="Kalam"/>
              </a:rPr>
              <a:t>PROTEIN</a:t>
            </a:r>
            <a:endParaRPr sz="7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29" name="Google Shape;1029;p19"/>
          <p:cNvSpPr txBox="1"/>
          <p:nvPr/>
        </p:nvSpPr>
        <p:spPr>
          <a:xfrm>
            <a:off x="7906550" y="2914425"/>
            <a:ext cx="129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Kalam"/>
                <a:ea typeface="Kalam"/>
                <a:cs typeface="Kalam"/>
                <a:sym typeface="Kalam"/>
              </a:rPr>
              <a:t>OESTROGEN-OESTROGEN RECEPTOR COMPLEX</a:t>
            </a:r>
            <a:endParaRPr sz="7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30" name="Google Shape;1030;p19"/>
          <p:cNvSpPr txBox="1"/>
          <p:nvPr/>
        </p:nvSpPr>
        <p:spPr>
          <a:xfrm>
            <a:off x="655525" y="1078650"/>
            <a:ext cx="35514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1. Oestrogen diffuses into the cell through the cell membrane.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2. Oestrogen binds to the oestrogen receptor, forming an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oestrogen-oestrogen receptor complex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3. The complex enters 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nucleus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, where it binds to specific sites on the DNA.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4. Genes are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transcribed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translated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into proteins, which alter the structure and function of the cell.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031" name="Google Shape;1031;p19"/>
          <p:cNvCxnSpPr/>
          <p:nvPr/>
        </p:nvCxnSpPr>
        <p:spPr>
          <a:xfrm>
            <a:off x="5094925" y="-3600"/>
            <a:ext cx="0" cy="5150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RNAi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37" name="Google Shape;1037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2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Gene expression can also be inhibited by </a:t>
            </a:r>
            <a:r>
              <a:rPr lang="en" sz="1500" b="1">
                <a:solidFill>
                  <a:srgbClr val="CCCCCC"/>
                </a:solidFill>
              </a:rPr>
              <a:t>RNA interference </a:t>
            </a:r>
            <a:r>
              <a:rPr lang="en" sz="1500">
                <a:solidFill>
                  <a:srgbClr val="CCCCCC"/>
                </a:solidFill>
              </a:rPr>
              <a:t>(</a:t>
            </a:r>
            <a:r>
              <a:rPr lang="en" sz="1500" b="1">
                <a:solidFill>
                  <a:srgbClr val="CCCCCC"/>
                </a:solidFill>
              </a:rPr>
              <a:t>RNAi</a:t>
            </a:r>
            <a:r>
              <a:rPr lang="en" sz="1500">
                <a:solidFill>
                  <a:srgbClr val="CCCCCC"/>
                </a:solidFill>
              </a:rPr>
              <a:t>).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RNAi is only present in </a:t>
            </a:r>
            <a:r>
              <a:rPr lang="en" sz="1100" b="1">
                <a:solidFill>
                  <a:srgbClr val="CCCCCC"/>
                </a:solidFill>
              </a:rPr>
              <a:t>eukaryotic cells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RNAi molecules are </a:t>
            </a:r>
            <a:r>
              <a:rPr lang="en" sz="1500" b="1">
                <a:solidFill>
                  <a:srgbClr val="CCCCCC"/>
                </a:solidFill>
              </a:rPr>
              <a:t>short</a:t>
            </a:r>
            <a:r>
              <a:rPr lang="en" sz="1500">
                <a:solidFill>
                  <a:srgbClr val="CCCCCC"/>
                </a:solidFill>
              </a:rPr>
              <a:t>, </a:t>
            </a:r>
            <a:r>
              <a:rPr lang="en" sz="1500" b="1">
                <a:solidFill>
                  <a:srgbClr val="CCCCCC"/>
                </a:solidFill>
              </a:rPr>
              <a:t>double stranded </a:t>
            </a:r>
            <a:r>
              <a:rPr lang="en" sz="1500">
                <a:solidFill>
                  <a:srgbClr val="CCCCCC"/>
                </a:solidFill>
              </a:rPr>
              <a:t>sequences of RNA.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RNAi molecules </a:t>
            </a:r>
            <a:r>
              <a:rPr lang="en" sz="1100" b="1">
                <a:solidFill>
                  <a:srgbClr val="CCCCCC"/>
                </a:solidFill>
              </a:rPr>
              <a:t>prevent mRNA </a:t>
            </a:r>
            <a:r>
              <a:rPr lang="en" sz="1100">
                <a:solidFill>
                  <a:srgbClr val="CCCCCC"/>
                </a:solidFill>
              </a:rPr>
              <a:t>from being </a:t>
            </a:r>
            <a:r>
              <a:rPr lang="en" sz="1100" b="1">
                <a:solidFill>
                  <a:srgbClr val="CCCCCC"/>
                </a:solidFill>
              </a:rPr>
              <a:t>translated </a:t>
            </a:r>
            <a:r>
              <a:rPr lang="en" sz="1100">
                <a:solidFill>
                  <a:srgbClr val="CCCCCC"/>
                </a:solidFill>
              </a:rPr>
              <a:t>into protein.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There are </a:t>
            </a:r>
            <a:r>
              <a:rPr lang="en" sz="1500" b="1">
                <a:solidFill>
                  <a:srgbClr val="CCCCCC"/>
                </a:solidFill>
              </a:rPr>
              <a:t>2 types </a:t>
            </a:r>
            <a:r>
              <a:rPr lang="en" sz="1500">
                <a:solidFill>
                  <a:srgbClr val="CCCCCC"/>
                </a:solidFill>
              </a:rPr>
              <a:t>of RNAi molecule.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Small interfering RNA (siRNA).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MicroRNA (miRNA).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siRNA is </a:t>
            </a:r>
            <a:r>
              <a:rPr lang="en" sz="1500" b="1">
                <a:solidFill>
                  <a:srgbClr val="CCCCCC"/>
                </a:solidFill>
              </a:rPr>
              <a:t>fully</a:t>
            </a:r>
            <a:r>
              <a:rPr lang="en" sz="1500">
                <a:solidFill>
                  <a:srgbClr val="CCCCCC"/>
                </a:solidFill>
              </a:rPr>
              <a:t> </a:t>
            </a:r>
            <a:r>
              <a:rPr lang="en" sz="1500" b="1">
                <a:solidFill>
                  <a:srgbClr val="CCCCCC"/>
                </a:solidFill>
              </a:rPr>
              <a:t>complementary </a:t>
            </a:r>
            <a:r>
              <a:rPr lang="en" sz="1500">
                <a:solidFill>
                  <a:srgbClr val="CCCCCC"/>
                </a:solidFill>
              </a:rPr>
              <a:t>to its mRNA target.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This mRNA sequence may code for a particular protein.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siRNA molecules will only bind to a </a:t>
            </a:r>
            <a:r>
              <a:rPr lang="en" sz="1100" b="1">
                <a:solidFill>
                  <a:srgbClr val="CCCCCC"/>
                </a:solidFill>
              </a:rPr>
              <a:t>specific </a:t>
            </a:r>
            <a:r>
              <a:rPr lang="en" sz="1100">
                <a:solidFill>
                  <a:srgbClr val="CCCCCC"/>
                </a:solidFill>
              </a:rPr>
              <a:t>mRNA sequence.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miRNA is </a:t>
            </a:r>
            <a:r>
              <a:rPr lang="en" sz="1500" b="1">
                <a:solidFill>
                  <a:srgbClr val="CCCCCC"/>
                </a:solidFill>
              </a:rPr>
              <a:t>partially complementary </a:t>
            </a:r>
            <a:r>
              <a:rPr lang="en" sz="1500">
                <a:solidFill>
                  <a:srgbClr val="CCCCCC"/>
                </a:solidFill>
              </a:rPr>
              <a:t>to its mRNA target.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miRNA molecules can binds to </a:t>
            </a:r>
            <a:r>
              <a:rPr lang="en" sz="1100" b="1">
                <a:solidFill>
                  <a:srgbClr val="CCCCCC"/>
                </a:solidFill>
              </a:rPr>
              <a:t>lots of different </a:t>
            </a:r>
            <a:r>
              <a:rPr lang="en" sz="1100">
                <a:solidFill>
                  <a:srgbClr val="CCCCCC"/>
                </a:solidFill>
              </a:rPr>
              <a:t>mRNA sequences.</a:t>
            </a:r>
            <a:endParaRPr sz="1100">
              <a:solidFill>
                <a:srgbClr val="CCCCCC"/>
              </a:solidFill>
            </a:endParaRPr>
          </a:p>
        </p:txBody>
      </p:sp>
      <p:sp>
        <p:nvSpPr>
          <p:cNvPr id="1038" name="Google Shape;103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1039" name="Google Shape;1039;p20"/>
          <p:cNvGrpSpPr/>
          <p:nvPr/>
        </p:nvGrpSpPr>
        <p:grpSpPr>
          <a:xfrm>
            <a:off x="5704424" y="1294297"/>
            <a:ext cx="1284471" cy="3132755"/>
            <a:chOff x="5626700" y="1313100"/>
            <a:chExt cx="1189325" cy="2906350"/>
          </a:xfrm>
        </p:grpSpPr>
        <p:sp>
          <p:nvSpPr>
            <p:cNvPr id="1040" name="Google Shape;1040;p20"/>
            <p:cNvSpPr/>
            <p:nvPr/>
          </p:nvSpPr>
          <p:spPr>
            <a:xfrm>
              <a:off x="5629850" y="3432600"/>
              <a:ext cx="969600" cy="786850"/>
            </a:xfrm>
            <a:custGeom>
              <a:avLst/>
              <a:gdLst/>
              <a:ahLst/>
              <a:cxnLst/>
              <a:rect l="l" t="t" r="r" b="b"/>
              <a:pathLst>
                <a:path w="38784" h="31474" extrusionOk="0">
                  <a:moveTo>
                    <a:pt x="1" y="0"/>
                  </a:moveTo>
                  <a:lnTo>
                    <a:pt x="1" y="4442"/>
                  </a:lnTo>
                  <a:cubicBezTo>
                    <a:pt x="2080" y="8002"/>
                    <a:pt x="26339" y="22841"/>
                    <a:pt x="38783" y="31473"/>
                  </a:cubicBezTo>
                  <a:lnTo>
                    <a:pt x="38783" y="26370"/>
                  </a:lnTo>
                  <a:cubicBezTo>
                    <a:pt x="28859" y="17517"/>
                    <a:pt x="4726" y="6616"/>
                    <a:pt x="1" y="0"/>
                  </a:cubicBezTo>
                  <a:close/>
                </a:path>
              </a:pathLst>
            </a:custGeom>
            <a:solidFill>
              <a:srgbClr val="616F85"/>
            </a:solidFill>
            <a:ln w="47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0"/>
            <p:cNvSpPr/>
            <p:nvPr/>
          </p:nvSpPr>
          <p:spPr>
            <a:xfrm>
              <a:off x="5846450" y="2689075"/>
              <a:ext cx="969575" cy="775825"/>
            </a:xfrm>
            <a:custGeom>
              <a:avLst/>
              <a:gdLst/>
              <a:ahLst/>
              <a:cxnLst/>
              <a:rect l="l" t="t" r="r" b="b"/>
              <a:pathLst>
                <a:path w="38783" h="31033" extrusionOk="0">
                  <a:moveTo>
                    <a:pt x="0" y="0"/>
                  </a:moveTo>
                  <a:lnTo>
                    <a:pt x="0" y="4443"/>
                  </a:lnTo>
                  <a:cubicBezTo>
                    <a:pt x="2080" y="8003"/>
                    <a:pt x="26181" y="22558"/>
                    <a:pt x="38783" y="31033"/>
                  </a:cubicBezTo>
                  <a:lnTo>
                    <a:pt x="38783" y="26402"/>
                  </a:lnTo>
                  <a:cubicBezTo>
                    <a:pt x="28859" y="17517"/>
                    <a:pt x="4726" y="6616"/>
                    <a:pt x="0" y="0"/>
                  </a:cubicBezTo>
                  <a:close/>
                </a:path>
              </a:pathLst>
            </a:custGeom>
            <a:solidFill>
              <a:srgbClr val="616F85"/>
            </a:solidFill>
            <a:ln w="47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0"/>
            <p:cNvSpPr/>
            <p:nvPr/>
          </p:nvSpPr>
          <p:spPr>
            <a:xfrm>
              <a:off x="5629850" y="2033775"/>
              <a:ext cx="969600" cy="775825"/>
            </a:xfrm>
            <a:custGeom>
              <a:avLst/>
              <a:gdLst/>
              <a:ahLst/>
              <a:cxnLst/>
              <a:rect l="l" t="t" r="r" b="b"/>
              <a:pathLst>
                <a:path w="38784" h="31033" extrusionOk="0">
                  <a:moveTo>
                    <a:pt x="1" y="0"/>
                  </a:moveTo>
                  <a:lnTo>
                    <a:pt x="1" y="4443"/>
                  </a:lnTo>
                  <a:cubicBezTo>
                    <a:pt x="2080" y="7971"/>
                    <a:pt x="26181" y="22558"/>
                    <a:pt x="38783" y="31033"/>
                  </a:cubicBezTo>
                  <a:lnTo>
                    <a:pt x="38783" y="26370"/>
                  </a:lnTo>
                  <a:cubicBezTo>
                    <a:pt x="28859" y="17517"/>
                    <a:pt x="4726" y="6616"/>
                    <a:pt x="1" y="0"/>
                  </a:cubicBezTo>
                  <a:close/>
                </a:path>
              </a:pathLst>
            </a:custGeom>
            <a:solidFill>
              <a:srgbClr val="616F85"/>
            </a:solidFill>
            <a:ln w="47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0"/>
            <p:cNvSpPr/>
            <p:nvPr/>
          </p:nvSpPr>
          <p:spPr>
            <a:xfrm>
              <a:off x="6382025" y="2180275"/>
              <a:ext cx="241825" cy="96100"/>
            </a:xfrm>
            <a:custGeom>
              <a:avLst/>
              <a:gdLst/>
              <a:ahLst/>
              <a:cxnLst/>
              <a:rect l="l" t="t" r="r" b="b"/>
              <a:pathLst>
                <a:path w="9673" h="3844" extrusionOk="0">
                  <a:moveTo>
                    <a:pt x="1198" y="0"/>
                  </a:moveTo>
                  <a:lnTo>
                    <a:pt x="1198" y="945"/>
                  </a:lnTo>
                  <a:lnTo>
                    <a:pt x="1" y="945"/>
                  </a:lnTo>
                  <a:lnTo>
                    <a:pt x="1" y="2899"/>
                  </a:lnTo>
                  <a:lnTo>
                    <a:pt x="1198" y="2899"/>
                  </a:lnTo>
                  <a:lnTo>
                    <a:pt x="1198" y="3844"/>
                  </a:lnTo>
                  <a:lnTo>
                    <a:pt x="9673" y="3844"/>
                  </a:lnTo>
                  <a:lnTo>
                    <a:pt x="9673" y="0"/>
                  </a:lnTo>
                  <a:close/>
                </a:path>
              </a:pathLst>
            </a:custGeom>
            <a:solidFill>
              <a:srgbClr val="EF9BA0"/>
            </a:solidFill>
            <a:ln w="4725" cap="flat" cmpd="sng">
              <a:solidFill>
                <a:srgbClr val="000000"/>
              </a:solidFill>
              <a:prstDash val="solid"/>
              <a:miter lim="315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0"/>
            <p:cNvSpPr/>
            <p:nvPr/>
          </p:nvSpPr>
          <p:spPr>
            <a:xfrm>
              <a:off x="5846450" y="1366650"/>
              <a:ext cx="969575" cy="775850"/>
            </a:xfrm>
            <a:custGeom>
              <a:avLst/>
              <a:gdLst/>
              <a:ahLst/>
              <a:cxnLst/>
              <a:rect l="l" t="t" r="r" b="b"/>
              <a:pathLst>
                <a:path w="38783" h="31034" extrusionOk="0">
                  <a:moveTo>
                    <a:pt x="0" y="1"/>
                  </a:moveTo>
                  <a:lnTo>
                    <a:pt x="0" y="4474"/>
                  </a:lnTo>
                  <a:cubicBezTo>
                    <a:pt x="2080" y="8003"/>
                    <a:pt x="26181" y="22590"/>
                    <a:pt x="38783" y="31033"/>
                  </a:cubicBezTo>
                  <a:lnTo>
                    <a:pt x="38783" y="26402"/>
                  </a:lnTo>
                  <a:cubicBezTo>
                    <a:pt x="28859" y="17549"/>
                    <a:pt x="4726" y="6617"/>
                    <a:pt x="0" y="1"/>
                  </a:cubicBezTo>
                  <a:close/>
                </a:path>
              </a:pathLst>
            </a:custGeom>
            <a:solidFill>
              <a:srgbClr val="616F85"/>
            </a:solidFill>
            <a:ln w="47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0"/>
            <p:cNvSpPr/>
            <p:nvPr/>
          </p:nvSpPr>
          <p:spPr>
            <a:xfrm>
              <a:off x="5655850" y="1998325"/>
              <a:ext cx="397775" cy="98475"/>
            </a:xfrm>
            <a:custGeom>
              <a:avLst/>
              <a:gdLst/>
              <a:ahLst/>
              <a:cxnLst/>
              <a:rect l="l" t="t" r="r" b="b"/>
              <a:pathLst>
                <a:path w="15911" h="3939" extrusionOk="0">
                  <a:moveTo>
                    <a:pt x="4820" y="1"/>
                  </a:moveTo>
                  <a:lnTo>
                    <a:pt x="0" y="3939"/>
                  </a:lnTo>
                  <a:lnTo>
                    <a:pt x="11752" y="3939"/>
                  </a:lnTo>
                  <a:lnTo>
                    <a:pt x="11752" y="2899"/>
                  </a:lnTo>
                  <a:lnTo>
                    <a:pt x="13705" y="2899"/>
                  </a:lnTo>
                  <a:cubicBezTo>
                    <a:pt x="13705" y="2899"/>
                    <a:pt x="14303" y="3151"/>
                    <a:pt x="14713" y="3151"/>
                  </a:cubicBezTo>
                  <a:cubicBezTo>
                    <a:pt x="15375" y="3151"/>
                    <a:pt x="15879" y="2616"/>
                    <a:pt x="15879" y="1954"/>
                  </a:cubicBezTo>
                  <a:cubicBezTo>
                    <a:pt x="15910" y="1324"/>
                    <a:pt x="15406" y="788"/>
                    <a:pt x="14744" y="788"/>
                  </a:cubicBezTo>
                  <a:cubicBezTo>
                    <a:pt x="14335" y="788"/>
                    <a:pt x="13768" y="1009"/>
                    <a:pt x="13768" y="1009"/>
                  </a:cubicBezTo>
                  <a:lnTo>
                    <a:pt x="11783" y="1009"/>
                  </a:lnTo>
                  <a:lnTo>
                    <a:pt x="11783" y="1"/>
                  </a:lnTo>
                  <a:close/>
                </a:path>
              </a:pathLst>
            </a:custGeom>
            <a:solidFill>
              <a:srgbClr val="BAB3D6"/>
            </a:solidFill>
            <a:ln w="4725" cap="flat" cmpd="sng">
              <a:solidFill>
                <a:srgbClr val="000000"/>
              </a:solidFill>
              <a:prstDash val="solid"/>
              <a:miter lim="315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0"/>
            <p:cNvSpPr/>
            <p:nvPr/>
          </p:nvSpPr>
          <p:spPr>
            <a:xfrm>
              <a:off x="6203250" y="1998325"/>
              <a:ext cx="537175" cy="98475"/>
            </a:xfrm>
            <a:custGeom>
              <a:avLst/>
              <a:gdLst/>
              <a:ahLst/>
              <a:cxnLst/>
              <a:rect l="l" t="t" r="r" b="b"/>
              <a:pathLst>
                <a:path w="21487" h="3939" extrusionOk="0">
                  <a:moveTo>
                    <a:pt x="0" y="1"/>
                  </a:moveTo>
                  <a:lnTo>
                    <a:pt x="0" y="1009"/>
                  </a:lnTo>
                  <a:lnTo>
                    <a:pt x="1953" y="1009"/>
                  </a:lnTo>
                  <a:cubicBezTo>
                    <a:pt x="1953" y="1009"/>
                    <a:pt x="2521" y="788"/>
                    <a:pt x="2930" y="788"/>
                  </a:cubicBezTo>
                  <a:cubicBezTo>
                    <a:pt x="3592" y="788"/>
                    <a:pt x="4096" y="1292"/>
                    <a:pt x="4096" y="1954"/>
                  </a:cubicBezTo>
                  <a:cubicBezTo>
                    <a:pt x="4096" y="2616"/>
                    <a:pt x="3592" y="3151"/>
                    <a:pt x="2930" y="3151"/>
                  </a:cubicBezTo>
                  <a:cubicBezTo>
                    <a:pt x="2521" y="3151"/>
                    <a:pt x="1953" y="2899"/>
                    <a:pt x="1953" y="2899"/>
                  </a:cubicBezTo>
                  <a:lnTo>
                    <a:pt x="0" y="2899"/>
                  </a:lnTo>
                  <a:lnTo>
                    <a:pt x="0" y="3939"/>
                  </a:lnTo>
                  <a:lnTo>
                    <a:pt x="21486" y="3813"/>
                  </a:lnTo>
                  <a:lnTo>
                    <a:pt x="15753" y="1"/>
                  </a:lnTo>
                  <a:close/>
                </a:path>
              </a:pathLst>
            </a:custGeom>
            <a:solidFill>
              <a:srgbClr val="B6DDC7"/>
            </a:solidFill>
            <a:ln w="47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0"/>
            <p:cNvSpPr/>
            <p:nvPr/>
          </p:nvSpPr>
          <p:spPr>
            <a:xfrm>
              <a:off x="5989000" y="2852100"/>
              <a:ext cx="308775" cy="98500"/>
            </a:xfrm>
            <a:custGeom>
              <a:avLst/>
              <a:gdLst/>
              <a:ahLst/>
              <a:cxnLst/>
              <a:rect l="l" t="t" r="r" b="b"/>
              <a:pathLst>
                <a:path w="12351" h="3940" extrusionOk="0">
                  <a:moveTo>
                    <a:pt x="1" y="1"/>
                  </a:moveTo>
                  <a:lnTo>
                    <a:pt x="5640" y="3939"/>
                  </a:lnTo>
                  <a:lnTo>
                    <a:pt x="12351" y="3939"/>
                  </a:lnTo>
                  <a:lnTo>
                    <a:pt x="12351" y="2931"/>
                  </a:lnTo>
                  <a:lnTo>
                    <a:pt x="10429" y="2931"/>
                  </a:lnTo>
                  <a:cubicBezTo>
                    <a:pt x="10429" y="2931"/>
                    <a:pt x="9830" y="3151"/>
                    <a:pt x="9452" y="3151"/>
                  </a:cubicBezTo>
                  <a:cubicBezTo>
                    <a:pt x="8791" y="3151"/>
                    <a:pt x="8255" y="2647"/>
                    <a:pt x="8255" y="1986"/>
                  </a:cubicBezTo>
                  <a:cubicBezTo>
                    <a:pt x="8255" y="1324"/>
                    <a:pt x="8791" y="789"/>
                    <a:pt x="9452" y="789"/>
                  </a:cubicBezTo>
                  <a:cubicBezTo>
                    <a:pt x="9830" y="789"/>
                    <a:pt x="10429" y="1041"/>
                    <a:pt x="10429" y="1041"/>
                  </a:cubicBezTo>
                  <a:lnTo>
                    <a:pt x="12351" y="1041"/>
                  </a:lnTo>
                  <a:lnTo>
                    <a:pt x="12351" y="1"/>
                  </a:lnTo>
                  <a:close/>
                </a:path>
              </a:pathLst>
            </a:custGeom>
            <a:solidFill>
              <a:srgbClr val="B6DDC7"/>
            </a:solidFill>
            <a:ln w="4725" cap="flat" cmpd="sng">
              <a:solidFill>
                <a:srgbClr val="000000"/>
              </a:solidFill>
              <a:prstDash val="solid"/>
              <a:miter lim="315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0"/>
            <p:cNvSpPr/>
            <p:nvPr/>
          </p:nvSpPr>
          <p:spPr>
            <a:xfrm>
              <a:off x="6064625" y="2575650"/>
              <a:ext cx="233150" cy="98475"/>
            </a:xfrm>
            <a:custGeom>
              <a:avLst/>
              <a:gdLst/>
              <a:ahLst/>
              <a:cxnLst/>
              <a:rect l="l" t="t" r="r" b="b"/>
              <a:pathLst>
                <a:path w="9326" h="3939" extrusionOk="0">
                  <a:moveTo>
                    <a:pt x="2615" y="1"/>
                  </a:moveTo>
                  <a:lnTo>
                    <a:pt x="0" y="3939"/>
                  </a:lnTo>
                  <a:lnTo>
                    <a:pt x="9326" y="3939"/>
                  </a:lnTo>
                  <a:lnTo>
                    <a:pt x="9326" y="2931"/>
                  </a:lnTo>
                  <a:lnTo>
                    <a:pt x="7404" y="2931"/>
                  </a:lnTo>
                  <a:cubicBezTo>
                    <a:pt x="7404" y="2931"/>
                    <a:pt x="6805" y="3151"/>
                    <a:pt x="6427" y="3151"/>
                  </a:cubicBezTo>
                  <a:cubicBezTo>
                    <a:pt x="5766" y="3151"/>
                    <a:pt x="5230" y="2647"/>
                    <a:pt x="5230" y="1986"/>
                  </a:cubicBezTo>
                  <a:cubicBezTo>
                    <a:pt x="5230" y="1324"/>
                    <a:pt x="5766" y="788"/>
                    <a:pt x="6427" y="788"/>
                  </a:cubicBezTo>
                  <a:cubicBezTo>
                    <a:pt x="6805" y="788"/>
                    <a:pt x="7404" y="1040"/>
                    <a:pt x="7404" y="1040"/>
                  </a:cubicBezTo>
                  <a:lnTo>
                    <a:pt x="9326" y="1040"/>
                  </a:lnTo>
                  <a:lnTo>
                    <a:pt x="9326" y="1"/>
                  </a:lnTo>
                  <a:close/>
                </a:path>
              </a:pathLst>
            </a:custGeom>
            <a:solidFill>
              <a:srgbClr val="B6DDC7"/>
            </a:solidFill>
            <a:ln w="4725" cap="flat" cmpd="sng">
              <a:solidFill>
                <a:srgbClr val="000000"/>
              </a:solidFill>
              <a:prstDash val="solid"/>
              <a:miter lim="315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0"/>
            <p:cNvSpPr/>
            <p:nvPr/>
          </p:nvSpPr>
          <p:spPr>
            <a:xfrm>
              <a:off x="5759025" y="2180275"/>
              <a:ext cx="316650" cy="96100"/>
            </a:xfrm>
            <a:custGeom>
              <a:avLst/>
              <a:gdLst/>
              <a:ahLst/>
              <a:cxnLst/>
              <a:rect l="l" t="t" r="r" b="b"/>
              <a:pathLst>
                <a:path w="12666" h="3844" extrusionOk="0">
                  <a:moveTo>
                    <a:pt x="0" y="0"/>
                  </a:moveTo>
                  <a:lnTo>
                    <a:pt x="4537" y="3844"/>
                  </a:lnTo>
                  <a:lnTo>
                    <a:pt x="12665" y="3844"/>
                  </a:lnTo>
                  <a:lnTo>
                    <a:pt x="12665" y="2899"/>
                  </a:lnTo>
                  <a:lnTo>
                    <a:pt x="11153" y="2899"/>
                  </a:lnTo>
                  <a:lnTo>
                    <a:pt x="11153" y="945"/>
                  </a:lnTo>
                  <a:lnTo>
                    <a:pt x="12665" y="945"/>
                  </a:lnTo>
                  <a:lnTo>
                    <a:pt x="12665" y="0"/>
                  </a:lnTo>
                  <a:close/>
                </a:path>
              </a:pathLst>
            </a:custGeom>
            <a:solidFill>
              <a:srgbClr val="99AE6A"/>
            </a:solidFill>
            <a:ln w="4725" cap="flat" cmpd="sng">
              <a:solidFill>
                <a:srgbClr val="000000"/>
              </a:solidFill>
              <a:prstDash val="solid"/>
              <a:miter lim="315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0"/>
            <p:cNvSpPr/>
            <p:nvPr/>
          </p:nvSpPr>
          <p:spPr>
            <a:xfrm>
              <a:off x="5846450" y="2704050"/>
              <a:ext cx="346575" cy="96100"/>
            </a:xfrm>
            <a:custGeom>
              <a:avLst/>
              <a:gdLst/>
              <a:ahLst/>
              <a:cxnLst/>
              <a:rect l="l" t="t" r="r" b="b"/>
              <a:pathLst>
                <a:path w="13863" h="3844" extrusionOk="0">
                  <a:moveTo>
                    <a:pt x="2741" y="0"/>
                  </a:moveTo>
                  <a:lnTo>
                    <a:pt x="0" y="3844"/>
                  </a:lnTo>
                  <a:lnTo>
                    <a:pt x="13863" y="3844"/>
                  </a:lnTo>
                  <a:lnTo>
                    <a:pt x="13863" y="2898"/>
                  </a:lnTo>
                  <a:lnTo>
                    <a:pt x="12350" y="2898"/>
                  </a:lnTo>
                  <a:lnTo>
                    <a:pt x="12350" y="945"/>
                  </a:lnTo>
                  <a:lnTo>
                    <a:pt x="13863" y="945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99AE6A"/>
            </a:solidFill>
            <a:ln w="47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0"/>
            <p:cNvSpPr/>
            <p:nvPr/>
          </p:nvSpPr>
          <p:spPr>
            <a:xfrm>
              <a:off x="6198525" y="2575650"/>
              <a:ext cx="286700" cy="98475"/>
            </a:xfrm>
            <a:custGeom>
              <a:avLst/>
              <a:gdLst/>
              <a:ahLst/>
              <a:cxnLst/>
              <a:rect l="l" t="t" r="r" b="b"/>
              <a:pathLst>
                <a:path w="11468" h="3939" extrusionOk="0">
                  <a:moveTo>
                    <a:pt x="4127" y="1"/>
                  </a:moveTo>
                  <a:lnTo>
                    <a:pt x="4127" y="1040"/>
                  </a:lnTo>
                  <a:lnTo>
                    <a:pt x="2174" y="1040"/>
                  </a:lnTo>
                  <a:cubicBezTo>
                    <a:pt x="2174" y="1040"/>
                    <a:pt x="1575" y="788"/>
                    <a:pt x="1197" y="788"/>
                  </a:cubicBezTo>
                  <a:cubicBezTo>
                    <a:pt x="504" y="788"/>
                    <a:pt x="0" y="1324"/>
                    <a:pt x="0" y="1986"/>
                  </a:cubicBezTo>
                  <a:cubicBezTo>
                    <a:pt x="0" y="2647"/>
                    <a:pt x="504" y="3151"/>
                    <a:pt x="1197" y="3151"/>
                  </a:cubicBezTo>
                  <a:cubicBezTo>
                    <a:pt x="1575" y="3151"/>
                    <a:pt x="2174" y="2931"/>
                    <a:pt x="2174" y="2931"/>
                  </a:cubicBezTo>
                  <a:lnTo>
                    <a:pt x="4127" y="2931"/>
                  </a:lnTo>
                  <a:lnTo>
                    <a:pt x="4127" y="3939"/>
                  </a:lnTo>
                  <a:lnTo>
                    <a:pt x="11468" y="3939"/>
                  </a:lnTo>
                  <a:lnTo>
                    <a:pt x="6018" y="1"/>
                  </a:lnTo>
                  <a:close/>
                </a:path>
              </a:pathLst>
            </a:custGeom>
            <a:solidFill>
              <a:srgbClr val="BAB3D6"/>
            </a:solidFill>
            <a:ln w="4725" cap="flat" cmpd="sng">
              <a:solidFill>
                <a:srgbClr val="000000"/>
              </a:solidFill>
              <a:prstDash val="solid"/>
              <a:miter lim="315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0"/>
            <p:cNvSpPr/>
            <p:nvPr/>
          </p:nvSpPr>
          <p:spPr>
            <a:xfrm>
              <a:off x="6201675" y="2852100"/>
              <a:ext cx="350500" cy="98500"/>
            </a:xfrm>
            <a:custGeom>
              <a:avLst/>
              <a:gdLst/>
              <a:ahLst/>
              <a:cxnLst/>
              <a:rect l="l" t="t" r="r" b="b"/>
              <a:pathLst>
                <a:path w="14020" h="3940" extrusionOk="0">
                  <a:moveTo>
                    <a:pt x="4127" y="1"/>
                  </a:moveTo>
                  <a:lnTo>
                    <a:pt x="4127" y="1041"/>
                  </a:lnTo>
                  <a:lnTo>
                    <a:pt x="2174" y="1041"/>
                  </a:lnTo>
                  <a:cubicBezTo>
                    <a:pt x="2174" y="1041"/>
                    <a:pt x="1575" y="789"/>
                    <a:pt x="1166" y="789"/>
                  </a:cubicBezTo>
                  <a:cubicBezTo>
                    <a:pt x="504" y="789"/>
                    <a:pt x="0" y="1324"/>
                    <a:pt x="0" y="1986"/>
                  </a:cubicBezTo>
                  <a:cubicBezTo>
                    <a:pt x="0" y="2647"/>
                    <a:pt x="504" y="3151"/>
                    <a:pt x="1166" y="3151"/>
                  </a:cubicBezTo>
                  <a:cubicBezTo>
                    <a:pt x="1575" y="3151"/>
                    <a:pt x="2174" y="2931"/>
                    <a:pt x="2174" y="2931"/>
                  </a:cubicBezTo>
                  <a:lnTo>
                    <a:pt x="4127" y="2931"/>
                  </a:lnTo>
                  <a:lnTo>
                    <a:pt x="4127" y="3939"/>
                  </a:lnTo>
                  <a:lnTo>
                    <a:pt x="8065" y="3939"/>
                  </a:lnTo>
                  <a:lnTo>
                    <a:pt x="14020" y="1"/>
                  </a:lnTo>
                  <a:close/>
                </a:path>
              </a:pathLst>
            </a:custGeom>
            <a:solidFill>
              <a:srgbClr val="BAB3D6"/>
            </a:solidFill>
            <a:ln w="4725" cap="flat" cmpd="sng">
              <a:solidFill>
                <a:srgbClr val="000000"/>
              </a:solidFill>
              <a:prstDash val="solid"/>
              <a:miter lim="315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0"/>
            <p:cNvSpPr/>
            <p:nvPr/>
          </p:nvSpPr>
          <p:spPr>
            <a:xfrm>
              <a:off x="6187500" y="2704050"/>
              <a:ext cx="388300" cy="96100"/>
            </a:xfrm>
            <a:custGeom>
              <a:avLst/>
              <a:gdLst/>
              <a:ahLst/>
              <a:cxnLst/>
              <a:rect l="l" t="t" r="r" b="b"/>
              <a:pathLst>
                <a:path w="15532" h="3844" extrusionOk="0">
                  <a:moveTo>
                    <a:pt x="1229" y="0"/>
                  </a:moveTo>
                  <a:lnTo>
                    <a:pt x="1229" y="945"/>
                  </a:lnTo>
                  <a:lnTo>
                    <a:pt x="0" y="945"/>
                  </a:lnTo>
                  <a:lnTo>
                    <a:pt x="0" y="2898"/>
                  </a:lnTo>
                  <a:lnTo>
                    <a:pt x="1229" y="2898"/>
                  </a:lnTo>
                  <a:lnTo>
                    <a:pt x="1229" y="3844"/>
                  </a:lnTo>
                  <a:lnTo>
                    <a:pt x="15532" y="3844"/>
                  </a:lnTo>
                  <a:lnTo>
                    <a:pt x="14461" y="0"/>
                  </a:lnTo>
                  <a:close/>
                </a:path>
              </a:pathLst>
            </a:custGeom>
            <a:solidFill>
              <a:srgbClr val="EF9BA0"/>
            </a:solidFill>
            <a:ln w="4725" cap="flat" cmpd="sng">
              <a:solidFill>
                <a:srgbClr val="000000"/>
              </a:solidFill>
              <a:prstDash val="solid"/>
              <a:miter lim="315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0"/>
            <p:cNvSpPr/>
            <p:nvPr/>
          </p:nvSpPr>
          <p:spPr>
            <a:xfrm>
              <a:off x="6301700" y="3390050"/>
              <a:ext cx="456050" cy="98475"/>
            </a:xfrm>
            <a:custGeom>
              <a:avLst/>
              <a:gdLst/>
              <a:ahLst/>
              <a:cxnLst/>
              <a:rect l="l" t="t" r="r" b="b"/>
              <a:pathLst>
                <a:path w="18242" h="3939" extrusionOk="0">
                  <a:moveTo>
                    <a:pt x="0" y="1"/>
                  </a:moveTo>
                  <a:lnTo>
                    <a:pt x="0" y="1040"/>
                  </a:lnTo>
                  <a:lnTo>
                    <a:pt x="1954" y="1040"/>
                  </a:lnTo>
                  <a:cubicBezTo>
                    <a:pt x="1954" y="1040"/>
                    <a:pt x="2521" y="788"/>
                    <a:pt x="2930" y="788"/>
                  </a:cubicBezTo>
                  <a:cubicBezTo>
                    <a:pt x="3592" y="788"/>
                    <a:pt x="4096" y="1293"/>
                    <a:pt x="4096" y="1986"/>
                  </a:cubicBezTo>
                  <a:cubicBezTo>
                    <a:pt x="4096" y="2647"/>
                    <a:pt x="3592" y="3151"/>
                    <a:pt x="2930" y="3151"/>
                  </a:cubicBezTo>
                  <a:cubicBezTo>
                    <a:pt x="2521" y="3151"/>
                    <a:pt x="1954" y="2931"/>
                    <a:pt x="1954" y="2931"/>
                  </a:cubicBezTo>
                  <a:lnTo>
                    <a:pt x="0" y="2931"/>
                  </a:lnTo>
                  <a:lnTo>
                    <a:pt x="0" y="3939"/>
                  </a:lnTo>
                  <a:lnTo>
                    <a:pt x="12287" y="3939"/>
                  </a:lnTo>
                  <a:lnTo>
                    <a:pt x="18242" y="1"/>
                  </a:lnTo>
                  <a:close/>
                </a:path>
              </a:pathLst>
            </a:custGeom>
            <a:solidFill>
              <a:srgbClr val="B6DDC7"/>
            </a:solidFill>
            <a:ln w="4725" cap="flat" cmpd="sng">
              <a:solidFill>
                <a:srgbClr val="000000"/>
              </a:solidFill>
              <a:prstDash val="solid"/>
              <a:miter lim="315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0"/>
            <p:cNvSpPr/>
            <p:nvPr/>
          </p:nvSpPr>
          <p:spPr>
            <a:xfrm>
              <a:off x="6352100" y="3534200"/>
              <a:ext cx="115025" cy="96900"/>
            </a:xfrm>
            <a:custGeom>
              <a:avLst/>
              <a:gdLst/>
              <a:ahLst/>
              <a:cxnLst/>
              <a:rect l="l" t="t" r="r" b="b"/>
              <a:pathLst>
                <a:path w="4601" h="3876" extrusionOk="0">
                  <a:moveTo>
                    <a:pt x="1" y="0"/>
                  </a:moveTo>
                  <a:lnTo>
                    <a:pt x="1" y="945"/>
                  </a:lnTo>
                  <a:lnTo>
                    <a:pt x="1513" y="945"/>
                  </a:lnTo>
                  <a:lnTo>
                    <a:pt x="1513" y="2899"/>
                  </a:lnTo>
                  <a:lnTo>
                    <a:pt x="1" y="2899"/>
                  </a:lnTo>
                  <a:lnTo>
                    <a:pt x="1" y="3875"/>
                  </a:lnTo>
                  <a:lnTo>
                    <a:pt x="4600" y="3875"/>
                  </a:lnTo>
                  <a:lnTo>
                    <a:pt x="4600" y="0"/>
                  </a:lnTo>
                  <a:close/>
                </a:path>
              </a:pathLst>
            </a:custGeom>
            <a:solidFill>
              <a:srgbClr val="99AE6A"/>
            </a:solidFill>
            <a:ln w="4725" cap="flat" cmpd="sng">
              <a:solidFill>
                <a:srgbClr val="000000"/>
              </a:solidFill>
              <a:prstDash val="solid"/>
              <a:miter lim="315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0"/>
            <p:cNvSpPr/>
            <p:nvPr/>
          </p:nvSpPr>
          <p:spPr>
            <a:xfrm>
              <a:off x="6330825" y="1854200"/>
              <a:ext cx="244975" cy="96900"/>
            </a:xfrm>
            <a:custGeom>
              <a:avLst/>
              <a:gdLst/>
              <a:ahLst/>
              <a:cxnLst/>
              <a:rect l="l" t="t" r="r" b="b"/>
              <a:pathLst>
                <a:path w="9799" h="3876" extrusionOk="0">
                  <a:moveTo>
                    <a:pt x="1" y="0"/>
                  </a:moveTo>
                  <a:lnTo>
                    <a:pt x="1" y="945"/>
                  </a:lnTo>
                  <a:lnTo>
                    <a:pt x="1482" y="945"/>
                  </a:lnTo>
                  <a:lnTo>
                    <a:pt x="1482" y="2930"/>
                  </a:lnTo>
                  <a:lnTo>
                    <a:pt x="1" y="2930"/>
                  </a:lnTo>
                  <a:lnTo>
                    <a:pt x="1" y="3875"/>
                  </a:lnTo>
                  <a:lnTo>
                    <a:pt x="9799" y="3875"/>
                  </a:lnTo>
                  <a:lnTo>
                    <a:pt x="6176" y="0"/>
                  </a:lnTo>
                  <a:close/>
                </a:path>
              </a:pathLst>
            </a:custGeom>
            <a:solidFill>
              <a:srgbClr val="99AE6A"/>
            </a:solidFill>
            <a:ln w="4725" cap="flat" cmpd="sng">
              <a:solidFill>
                <a:srgbClr val="000000"/>
              </a:solidFill>
              <a:prstDash val="solid"/>
              <a:miter lim="315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0"/>
            <p:cNvSpPr/>
            <p:nvPr/>
          </p:nvSpPr>
          <p:spPr>
            <a:xfrm>
              <a:off x="5684975" y="3405800"/>
              <a:ext cx="520650" cy="98475"/>
            </a:xfrm>
            <a:custGeom>
              <a:avLst/>
              <a:gdLst/>
              <a:ahLst/>
              <a:cxnLst/>
              <a:rect l="l" t="t" r="r" b="b"/>
              <a:pathLst>
                <a:path w="20826" h="3939" extrusionOk="0">
                  <a:moveTo>
                    <a:pt x="5609" y="1"/>
                  </a:moveTo>
                  <a:lnTo>
                    <a:pt x="1" y="3939"/>
                  </a:lnTo>
                  <a:lnTo>
                    <a:pt x="16698" y="3939"/>
                  </a:lnTo>
                  <a:lnTo>
                    <a:pt x="16698" y="2931"/>
                  </a:lnTo>
                  <a:lnTo>
                    <a:pt x="18652" y="2931"/>
                  </a:lnTo>
                  <a:cubicBezTo>
                    <a:pt x="18652" y="2931"/>
                    <a:pt x="19250" y="3151"/>
                    <a:pt x="19628" y="3151"/>
                  </a:cubicBezTo>
                  <a:cubicBezTo>
                    <a:pt x="20322" y="3151"/>
                    <a:pt x="20826" y="2647"/>
                    <a:pt x="20826" y="1986"/>
                  </a:cubicBezTo>
                  <a:cubicBezTo>
                    <a:pt x="20794" y="1293"/>
                    <a:pt x="20227" y="789"/>
                    <a:pt x="19597" y="789"/>
                  </a:cubicBezTo>
                  <a:cubicBezTo>
                    <a:pt x="19219" y="789"/>
                    <a:pt x="18620" y="1041"/>
                    <a:pt x="18620" y="1041"/>
                  </a:cubicBezTo>
                  <a:lnTo>
                    <a:pt x="16635" y="1041"/>
                  </a:lnTo>
                  <a:lnTo>
                    <a:pt x="16635" y="1"/>
                  </a:lnTo>
                  <a:close/>
                </a:path>
              </a:pathLst>
            </a:custGeom>
            <a:solidFill>
              <a:srgbClr val="BAB3D6"/>
            </a:solidFill>
            <a:ln w="4725" cap="flat" cmpd="sng">
              <a:solidFill>
                <a:srgbClr val="000000"/>
              </a:solidFill>
              <a:prstDash val="solid"/>
              <a:miter lim="315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0"/>
            <p:cNvSpPr/>
            <p:nvPr/>
          </p:nvSpPr>
          <p:spPr>
            <a:xfrm>
              <a:off x="5729100" y="3579875"/>
              <a:ext cx="277250" cy="97700"/>
            </a:xfrm>
            <a:custGeom>
              <a:avLst/>
              <a:gdLst/>
              <a:ahLst/>
              <a:cxnLst/>
              <a:rect l="l" t="t" r="r" b="b"/>
              <a:pathLst>
                <a:path w="11090" h="3908" extrusionOk="0">
                  <a:moveTo>
                    <a:pt x="0" y="0"/>
                  </a:moveTo>
                  <a:lnTo>
                    <a:pt x="6049" y="3907"/>
                  </a:lnTo>
                  <a:lnTo>
                    <a:pt x="9830" y="3907"/>
                  </a:lnTo>
                  <a:lnTo>
                    <a:pt x="9830" y="2930"/>
                  </a:lnTo>
                  <a:lnTo>
                    <a:pt x="11090" y="2930"/>
                  </a:lnTo>
                  <a:lnTo>
                    <a:pt x="11090" y="946"/>
                  </a:lnTo>
                  <a:lnTo>
                    <a:pt x="9830" y="946"/>
                  </a:lnTo>
                  <a:lnTo>
                    <a:pt x="9830" y="0"/>
                  </a:lnTo>
                  <a:close/>
                </a:path>
              </a:pathLst>
            </a:custGeom>
            <a:solidFill>
              <a:srgbClr val="EF9BA0"/>
            </a:solidFill>
            <a:ln w="4725" cap="flat" cmpd="sng">
              <a:solidFill>
                <a:srgbClr val="000000"/>
              </a:solidFill>
              <a:prstDash val="solid"/>
              <a:miter lim="315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0"/>
            <p:cNvSpPr/>
            <p:nvPr/>
          </p:nvSpPr>
          <p:spPr>
            <a:xfrm>
              <a:off x="5888200" y="3237250"/>
              <a:ext cx="277250" cy="96900"/>
            </a:xfrm>
            <a:custGeom>
              <a:avLst/>
              <a:gdLst/>
              <a:ahLst/>
              <a:cxnLst/>
              <a:rect l="l" t="t" r="r" b="b"/>
              <a:pathLst>
                <a:path w="11090" h="3876" extrusionOk="0">
                  <a:moveTo>
                    <a:pt x="0" y="1"/>
                  </a:moveTo>
                  <a:lnTo>
                    <a:pt x="1827" y="3876"/>
                  </a:lnTo>
                  <a:lnTo>
                    <a:pt x="9861" y="3876"/>
                  </a:lnTo>
                  <a:lnTo>
                    <a:pt x="9861" y="2931"/>
                  </a:lnTo>
                  <a:lnTo>
                    <a:pt x="11090" y="2931"/>
                  </a:lnTo>
                  <a:lnTo>
                    <a:pt x="11090" y="946"/>
                  </a:lnTo>
                  <a:lnTo>
                    <a:pt x="9861" y="946"/>
                  </a:lnTo>
                  <a:lnTo>
                    <a:pt x="9861" y="1"/>
                  </a:lnTo>
                  <a:close/>
                </a:path>
              </a:pathLst>
            </a:custGeom>
            <a:solidFill>
              <a:srgbClr val="EF9BA0"/>
            </a:solidFill>
            <a:ln w="4725" cap="flat" cmpd="sng">
              <a:solidFill>
                <a:srgbClr val="000000"/>
              </a:solidFill>
              <a:prstDash val="solid"/>
              <a:miter lim="315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0"/>
            <p:cNvSpPr/>
            <p:nvPr/>
          </p:nvSpPr>
          <p:spPr>
            <a:xfrm>
              <a:off x="5855100" y="1854200"/>
              <a:ext cx="243400" cy="97675"/>
            </a:xfrm>
            <a:custGeom>
              <a:avLst/>
              <a:gdLst/>
              <a:ahLst/>
              <a:cxnLst/>
              <a:rect l="l" t="t" r="r" b="b"/>
              <a:pathLst>
                <a:path w="9736" h="3907" extrusionOk="0">
                  <a:moveTo>
                    <a:pt x="4695" y="0"/>
                  </a:moveTo>
                  <a:lnTo>
                    <a:pt x="1" y="3907"/>
                  </a:lnTo>
                  <a:lnTo>
                    <a:pt x="8507" y="3907"/>
                  </a:lnTo>
                  <a:lnTo>
                    <a:pt x="8507" y="2930"/>
                  </a:lnTo>
                  <a:lnTo>
                    <a:pt x="9736" y="2930"/>
                  </a:lnTo>
                  <a:lnTo>
                    <a:pt x="9736" y="945"/>
                  </a:lnTo>
                  <a:lnTo>
                    <a:pt x="8507" y="945"/>
                  </a:lnTo>
                  <a:lnTo>
                    <a:pt x="8507" y="0"/>
                  </a:lnTo>
                  <a:close/>
                </a:path>
              </a:pathLst>
            </a:custGeom>
            <a:solidFill>
              <a:srgbClr val="EF9BA0"/>
            </a:solidFill>
            <a:ln w="4725" cap="flat" cmpd="sng">
              <a:solidFill>
                <a:srgbClr val="000000"/>
              </a:solidFill>
              <a:prstDash val="solid"/>
              <a:miter lim="315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0"/>
            <p:cNvSpPr/>
            <p:nvPr/>
          </p:nvSpPr>
          <p:spPr>
            <a:xfrm>
              <a:off x="5628275" y="1313100"/>
              <a:ext cx="971175" cy="811275"/>
            </a:xfrm>
            <a:custGeom>
              <a:avLst/>
              <a:gdLst/>
              <a:ahLst/>
              <a:cxnLst/>
              <a:rect l="l" t="t" r="r" b="b"/>
              <a:pathLst>
                <a:path w="38847" h="32451" extrusionOk="0">
                  <a:moveTo>
                    <a:pt x="38846" y="0"/>
                  </a:moveTo>
                  <a:lnTo>
                    <a:pt x="38846" y="0"/>
                  </a:lnTo>
                  <a:cubicBezTo>
                    <a:pt x="37239" y="1607"/>
                    <a:pt x="24165" y="11216"/>
                    <a:pt x="19439" y="13169"/>
                  </a:cubicBezTo>
                  <a:cubicBezTo>
                    <a:pt x="14713" y="15154"/>
                    <a:pt x="1292" y="25393"/>
                    <a:pt x="0" y="27882"/>
                  </a:cubicBezTo>
                  <a:lnTo>
                    <a:pt x="0" y="32450"/>
                  </a:lnTo>
                  <a:cubicBezTo>
                    <a:pt x="2080" y="30403"/>
                    <a:pt x="18525" y="18809"/>
                    <a:pt x="20699" y="17549"/>
                  </a:cubicBezTo>
                  <a:cubicBezTo>
                    <a:pt x="22842" y="16288"/>
                    <a:pt x="31442" y="11437"/>
                    <a:pt x="38815" y="4821"/>
                  </a:cubicBezTo>
                  <a:cubicBezTo>
                    <a:pt x="38657" y="4002"/>
                    <a:pt x="38846" y="1"/>
                    <a:pt x="38846" y="0"/>
                  </a:cubicBezTo>
                  <a:close/>
                </a:path>
              </a:pathLst>
            </a:custGeom>
            <a:solidFill>
              <a:srgbClr val="616F85"/>
            </a:solidFill>
            <a:ln w="4725" cap="flat" cmpd="sng">
              <a:solidFill>
                <a:srgbClr val="000000"/>
              </a:solidFill>
              <a:prstDash val="solid"/>
              <a:miter lim="315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0"/>
            <p:cNvSpPr/>
            <p:nvPr/>
          </p:nvSpPr>
          <p:spPr>
            <a:xfrm>
              <a:off x="5843300" y="2026675"/>
              <a:ext cx="972725" cy="775050"/>
            </a:xfrm>
            <a:custGeom>
              <a:avLst/>
              <a:gdLst/>
              <a:ahLst/>
              <a:cxnLst/>
              <a:rect l="l" t="t" r="r" b="b"/>
              <a:pathLst>
                <a:path w="38909" h="31002" extrusionOk="0">
                  <a:moveTo>
                    <a:pt x="38909" y="1"/>
                  </a:moveTo>
                  <a:cubicBezTo>
                    <a:pt x="38153" y="757"/>
                    <a:pt x="21014" y="11815"/>
                    <a:pt x="19754" y="12729"/>
                  </a:cubicBezTo>
                  <a:cubicBezTo>
                    <a:pt x="18494" y="13611"/>
                    <a:pt x="4254" y="21015"/>
                    <a:pt x="126" y="26528"/>
                  </a:cubicBezTo>
                  <a:cubicBezTo>
                    <a:pt x="0" y="29615"/>
                    <a:pt x="126" y="31002"/>
                    <a:pt x="126" y="31002"/>
                  </a:cubicBezTo>
                  <a:cubicBezTo>
                    <a:pt x="4159" y="28261"/>
                    <a:pt x="19407" y="17959"/>
                    <a:pt x="20605" y="17360"/>
                  </a:cubicBezTo>
                  <a:cubicBezTo>
                    <a:pt x="21770" y="16761"/>
                    <a:pt x="37649" y="6900"/>
                    <a:pt x="38909" y="4695"/>
                  </a:cubicBezTo>
                  <a:lnTo>
                    <a:pt x="38909" y="1"/>
                  </a:lnTo>
                  <a:close/>
                </a:path>
              </a:pathLst>
            </a:custGeom>
            <a:solidFill>
              <a:srgbClr val="616F85"/>
            </a:solidFill>
            <a:ln w="47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0"/>
            <p:cNvSpPr/>
            <p:nvPr/>
          </p:nvSpPr>
          <p:spPr>
            <a:xfrm>
              <a:off x="5626700" y="2732400"/>
              <a:ext cx="972750" cy="806550"/>
            </a:xfrm>
            <a:custGeom>
              <a:avLst/>
              <a:gdLst/>
              <a:ahLst/>
              <a:cxnLst/>
              <a:rect l="l" t="t" r="r" b="b"/>
              <a:pathLst>
                <a:path w="38910" h="32262" extrusionOk="0">
                  <a:moveTo>
                    <a:pt x="38909" y="0"/>
                  </a:moveTo>
                  <a:cubicBezTo>
                    <a:pt x="38153" y="756"/>
                    <a:pt x="21014" y="13106"/>
                    <a:pt x="19754" y="13988"/>
                  </a:cubicBezTo>
                  <a:cubicBezTo>
                    <a:pt x="18494" y="14839"/>
                    <a:pt x="4254" y="22495"/>
                    <a:pt x="127" y="28008"/>
                  </a:cubicBezTo>
                  <a:cubicBezTo>
                    <a:pt x="0" y="31064"/>
                    <a:pt x="127" y="32261"/>
                    <a:pt x="127" y="32261"/>
                  </a:cubicBezTo>
                  <a:cubicBezTo>
                    <a:pt x="4159" y="29552"/>
                    <a:pt x="19408" y="19218"/>
                    <a:pt x="20605" y="18620"/>
                  </a:cubicBezTo>
                  <a:cubicBezTo>
                    <a:pt x="21770" y="18053"/>
                    <a:pt x="37649" y="6868"/>
                    <a:pt x="38909" y="4663"/>
                  </a:cubicBezTo>
                  <a:lnTo>
                    <a:pt x="38909" y="0"/>
                  </a:lnTo>
                  <a:close/>
                </a:path>
              </a:pathLst>
            </a:custGeom>
            <a:solidFill>
              <a:srgbClr val="616F85"/>
            </a:solidFill>
            <a:ln w="47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0"/>
            <p:cNvSpPr/>
            <p:nvPr/>
          </p:nvSpPr>
          <p:spPr>
            <a:xfrm>
              <a:off x="5848025" y="3346750"/>
              <a:ext cx="968000" cy="786050"/>
            </a:xfrm>
            <a:custGeom>
              <a:avLst/>
              <a:gdLst/>
              <a:ahLst/>
              <a:cxnLst/>
              <a:rect l="l" t="t" r="r" b="b"/>
              <a:pathLst>
                <a:path w="38720" h="31442" extrusionOk="0">
                  <a:moveTo>
                    <a:pt x="38720" y="0"/>
                  </a:moveTo>
                  <a:lnTo>
                    <a:pt x="38720" y="0"/>
                  </a:lnTo>
                  <a:cubicBezTo>
                    <a:pt x="37964" y="756"/>
                    <a:pt x="20825" y="11814"/>
                    <a:pt x="19565" y="12728"/>
                  </a:cubicBezTo>
                  <a:cubicBezTo>
                    <a:pt x="18305" y="13642"/>
                    <a:pt x="4128" y="21297"/>
                    <a:pt x="0" y="26811"/>
                  </a:cubicBezTo>
                  <a:cubicBezTo>
                    <a:pt x="63" y="30056"/>
                    <a:pt x="63" y="31442"/>
                    <a:pt x="63" y="31442"/>
                  </a:cubicBezTo>
                  <a:cubicBezTo>
                    <a:pt x="4128" y="28701"/>
                    <a:pt x="19187" y="17958"/>
                    <a:pt x="20353" y="17359"/>
                  </a:cubicBezTo>
                  <a:cubicBezTo>
                    <a:pt x="21550" y="16792"/>
                    <a:pt x="37428" y="6900"/>
                    <a:pt x="38688" y="4694"/>
                  </a:cubicBezTo>
                  <a:cubicBezTo>
                    <a:pt x="38720" y="1764"/>
                    <a:pt x="38720" y="0"/>
                    <a:pt x="38720" y="0"/>
                  </a:cubicBezTo>
                  <a:close/>
                </a:path>
              </a:pathLst>
            </a:custGeom>
            <a:solidFill>
              <a:srgbClr val="616F85"/>
            </a:solidFill>
            <a:ln w="4725" cap="flat" cmpd="sng">
              <a:solidFill>
                <a:srgbClr val="000000"/>
              </a:solidFill>
              <a:prstDash val="solid"/>
              <a:miter lim="315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0"/>
            <p:cNvSpPr/>
            <p:nvPr/>
          </p:nvSpPr>
          <p:spPr>
            <a:xfrm>
              <a:off x="6437950" y="3242775"/>
              <a:ext cx="230025" cy="96100"/>
            </a:xfrm>
            <a:custGeom>
              <a:avLst/>
              <a:gdLst/>
              <a:ahLst/>
              <a:cxnLst/>
              <a:rect l="l" t="t" r="r" b="b"/>
              <a:pathLst>
                <a:path w="9201" h="3844" extrusionOk="0">
                  <a:moveTo>
                    <a:pt x="1" y="0"/>
                  </a:moveTo>
                  <a:lnTo>
                    <a:pt x="1" y="946"/>
                  </a:lnTo>
                  <a:lnTo>
                    <a:pt x="1481" y="946"/>
                  </a:lnTo>
                  <a:lnTo>
                    <a:pt x="1481" y="2899"/>
                  </a:lnTo>
                  <a:lnTo>
                    <a:pt x="1" y="2899"/>
                  </a:lnTo>
                  <a:lnTo>
                    <a:pt x="1" y="3844"/>
                  </a:lnTo>
                  <a:lnTo>
                    <a:pt x="9200" y="3844"/>
                  </a:lnTo>
                  <a:lnTo>
                    <a:pt x="4600" y="0"/>
                  </a:lnTo>
                  <a:close/>
                </a:path>
              </a:pathLst>
            </a:custGeom>
            <a:solidFill>
              <a:srgbClr val="99AE6A"/>
            </a:solidFill>
            <a:ln w="4725" cap="flat" cmpd="sng">
              <a:solidFill>
                <a:srgbClr val="000000"/>
              </a:solidFill>
              <a:prstDash val="solid"/>
              <a:miter lim="315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0"/>
            <p:cNvSpPr/>
            <p:nvPr/>
          </p:nvSpPr>
          <p:spPr>
            <a:xfrm>
              <a:off x="6161500" y="3063200"/>
              <a:ext cx="115025" cy="96900"/>
            </a:xfrm>
            <a:custGeom>
              <a:avLst/>
              <a:gdLst/>
              <a:ahLst/>
              <a:cxnLst/>
              <a:rect l="l" t="t" r="r" b="b"/>
              <a:pathLst>
                <a:path w="4601" h="3876" extrusionOk="0">
                  <a:moveTo>
                    <a:pt x="0" y="0"/>
                  </a:moveTo>
                  <a:lnTo>
                    <a:pt x="0" y="945"/>
                  </a:lnTo>
                  <a:lnTo>
                    <a:pt x="1481" y="945"/>
                  </a:lnTo>
                  <a:lnTo>
                    <a:pt x="1481" y="2930"/>
                  </a:lnTo>
                  <a:lnTo>
                    <a:pt x="0" y="2930"/>
                  </a:lnTo>
                  <a:lnTo>
                    <a:pt x="0" y="3875"/>
                  </a:lnTo>
                  <a:lnTo>
                    <a:pt x="4569" y="3875"/>
                  </a:lnTo>
                  <a:lnTo>
                    <a:pt x="4600" y="0"/>
                  </a:lnTo>
                  <a:close/>
                </a:path>
              </a:pathLst>
            </a:custGeom>
            <a:solidFill>
              <a:srgbClr val="99AE6A"/>
            </a:solidFill>
            <a:ln w="4725" cap="flat" cmpd="sng">
              <a:solidFill>
                <a:srgbClr val="000000"/>
              </a:solidFill>
              <a:prstDash val="solid"/>
              <a:miter lim="315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0"/>
            <p:cNvSpPr/>
            <p:nvPr/>
          </p:nvSpPr>
          <p:spPr>
            <a:xfrm>
              <a:off x="5973250" y="2348825"/>
              <a:ext cx="138650" cy="79575"/>
            </a:xfrm>
            <a:custGeom>
              <a:avLst/>
              <a:gdLst/>
              <a:ahLst/>
              <a:cxnLst/>
              <a:rect l="l" t="t" r="r" b="b"/>
              <a:pathLst>
                <a:path w="5546" h="3183" extrusionOk="0">
                  <a:moveTo>
                    <a:pt x="1" y="0"/>
                  </a:moveTo>
                  <a:lnTo>
                    <a:pt x="3025" y="3182"/>
                  </a:lnTo>
                  <a:lnTo>
                    <a:pt x="4065" y="3182"/>
                  </a:lnTo>
                  <a:lnTo>
                    <a:pt x="4065" y="2237"/>
                  </a:lnTo>
                  <a:lnTo>
                    <a:pt x="5546" y="2237"/>
                  </a:lnTo>
                  <a:lnTo>
                    <a:pt x="5546" y="252"/>
                  </a:lnTo>
                  <a:lnTo>
                    <a:pt x="4065" y="252"/>
                  </a:lnTo>
                  <a:lnTo>
                    <a:pt x="4065" y="0"/>
                  </a:lnTo>
                  <a:close/>
                </a:path>
              </a:pathLst>
            </a:custGeom>
            <a:solidFill>
              <a:srgbClr val="EF9BA0"/>
            </a:solidFill>
            <a:ln w="4725" cap="flat" cmpd="sng">
              <a:solidFill>
                <a:srgbClr val="000000"/>
              </a:solidFill>
              <a:prstDash val="solid"/>
              <a:miter lim="315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0"/>
            <p:cNvSpPr/>
            <p:nvPr/>
          </p:nvSpPr>
          <p:spPr>
            <a:xfrm>
              <a:off x="6074850" y="2331500"/>
              <a:ext cx="281225" cy="96900"/>
            </a:xfrm>
            <a:custGeom>
              <a:avLst/>
              <a:gdLst/>
              <a:ahLst/>
              <a:cxnLst/>
              <a:rect l="l" t="t" r="r" b="b"/>
              <a:pathLst>
                <a:path w="11249" h="3876" extrusionOk="0">
                  <a:moveTo>
                    <a:pt x="1" y="0"/>
                  </a:moveTo>
                  <a:lnTo>
                    <a:pt x="1" y="945"/>
                  </a:lnTo>
                  <a:lnTo>
                    <a:pt x="1482" y="945"/>
                  </a:lnTo>
                  <a:lnTo>
                    <a:pt x="1482" y="2930"/>
                  </a:lnTo>
                  <a:lnTo>
                    <a:pt x="1" y="2930"/>
                  </a:lnTo>
                  <a:lnTo>
                    <a:pt x="1" y="3875"/>
                  </a:lnTo>
                  <a:lnTo>
                    <a:pt x="4601" y="3875"/>
                  </a:lnTo>
                  <a:lnTo>
                    <a:pt x="11248" y="0"/>
                  </a:lnTo>
                  <a:close/>
                </a:path>
              </a:pathLst>
            </a:custGeom>
            <a:solidFill>
              <a:srgbClr val="99AE6A"/>
            </a:solidFill>
            <a:ln w="4725" cap="flat" cmpd="sng">
              <a:solidFill>
                <a:srgbClr val="000000"/>
              </a:solidFill>
              <a:prstDash val="solid"/>
              <a:miter lim="315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0"/>
            <p:cNvSpPr/>
            <p:nvPr/>
          </p:nvSpPr>
          <p:spPr>
            <a:xfrm>
              <a:off x="6123700" y="2346450"/>
              <a:ext cx="59075" cy="60675"/>
            </a:xfrm>
            <a:custGeom>
              <a:avLst/>
              <a:gdLst/>
              <a:ahLst/>
              <a:cxnLst/>
              <a:rect l="l" t="t" r="r" b="b"/>
              <a:pathLst>
                <a:path w="2363" h="2427" extrusionOk="0">
                  <a:moveTo>
                    <a:pt x="1197" y="253"/>
                  </a:moveTo>
                  <a:cubicBezTo>
                    <a:pt x="1197" y="253"/>
                    <a:pt x="1197" y="284"/>
                    <a:pt x="1197" y="284"/>
                  </a:cubicBezTo>
                  <a:cubicBezTo>
                    <a:pt x="1197" y="316"/>
                    <a:pt x="1229" y="347"/>
                    <a:pt x="1229" y="379"/>
                  </a:cubicBezTo>
                  <a:cubicBezTo>
                    <a:pt x="1229" y="442"/>
                    <a:pt x="1260" y="473"/>
                    <a:pt x="1260" y="536"/>
                  </a:cubicBezTo>
                  <a:cubicBezTo>
                    <a:pt x="1292" y="568"/>
                    <a:pt x="1323" y="631"/>
                    <a:pt x="1323" y="662"/>
                  </a:cubicBezTo>
                  <a:lnTo>
                    <a:pt x="1638" y="1482"/>
                  </a:lnTo>
                  <a:lnTo>
                    <a:pt x="725" y="1482"/>
                  </a:lnTo>
                  <a:lnTo>
                    <a:pt x="1040" y="662"/>
                  </a:lnTo>
                  <a:cubicBezTo>
                    <a:pt x="1071" y="631"/>
                    <a:pt x="1071" y="568"/>
                    <a:pt x="1103" y="536"/>
                  </a:cubicBezTo>
                  <a:cubicBezTo>
                    <a:pt x="1103" y="473"/>
                    <a:pt x="1134" y="442"/>
                    <a:pt x="1134" y="410"/>
                  </a:cubicBezTo>
                  <a:cubicBezTo>
                    <a:pt x="1166" y="347"/>
                    <a:pt x="1166" y="316"/>
                    <a:pt x="1166" y="284"/>
                  </a:cubicBezTo>
                  <a:cubicBezTo>
                    <a:pt x="1166" y="284"/>
                    <a:pt x="1197" y="253"/>
                    <a:pt x="1197" y="253"/>
                  </a:cubicBezTo>
                  <a:close/>
                  <a:moveTo>
                    <a:pt x="1008" y="1"/>
                  </a:moveTo>
                  <a:lnTo>
                    <a:pt x="0" y="2427"/>
                  </a:lnTo>
                  <a:lnTo>
                    <a:pt x="347" y="2427"/>
                  </a:lnTo>
                  <a:lnTo>
                    <a:pt x="630" y="1734"/>
                  </a:lnTo>
                  <a:lnTo>
                    <a:pt x="1733" y="1734"/>
                  </a:lnTo>
                  <a:lnTo>
                    <a:pt x="2016" y="2427"/>
                  </a:lnTo>
                  <a:lnTo>
                    <a:pt x="2363" y="2427"/>
                  </a:lnTo>
                  <a:lnTo>
                    <a:pt x="138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0"/>
            <p:cNvSpPr/>
            <p:nvPr/>
          </p:nvSpPr>
          <p:spPr>
            <a:xfrm>
              <a:off x="5872450" y="2015650"/>
              <a:ext cx="55925" cy="63050"/>
            </a:xfrm>
            <a:custGeom>
              <a:avLst/>
              <a:gdLst/>
              <a:ahLst/>
              <a:cxnLst/>
              <a:rect l="l" t="t" r="r" b="b"/>
              <a:pathLst>
                <a:path w="2237" h="2522" extrusionOk="0">
                  <a:moveTo>
                    <a:pt x="1197" y="1"/>
                  </a:moveTo>
                  <a:cubicBezTo>
                    <a:pt x="1008" y="1"/>
                    <a:pt x="851" y="32"/>
                    <a:pt x="693" y="95"/>
                  </a:cubicBezTo>
                  <a:cubicBezTo>
                    <a:pt x="536" y="158"/>
                    <a:pt x="410" y="253"/>
                    <a:pt x="315" y="347"/>
                  </a:cubicBezTo>
                  <a:cubicBezTo>
                    <a:pt x="221" y="473"/>
                    <a:pt x="126" y="599"/>
                    <a:pt x="95" y="757"/>
                  </a:cubicBezTo>
                  <a:cubicBezTo>
                    <a:pt x="32" y="883"/>
                    <a:pt x="0" y="1072"/>
                    <a:pt x="0" y="1261"/>
                  </a:cubicBezTo>
                  <a:cubicBezTo>
                    <a:pt x="0" y="1450"/>
                    <a:pt x="32" y="1608"/>
                    <a:pt x="95" y="1765"/>
                  </a:cubicBezTo>
                  <a:cubicBezTo>
                    <a:pt x="126" y="1923"/>
                    <a:pt x="189" y="2049"/>
                    <a:pt x="315" y="2175"/>
                  </a:cubicBezTo>
                  <a:cubicBezTo>
                    <a:pt x="410" y="2269"/>
                    <a:pt x="536" y="2364"/>
                    <a:pt x="662" y="2427"/>
                  </a:cubicBezTo>
                  <a:cubicBezTo>
                    <a:pt x="819" y="2490"/>
                    <a:pt x="1008" y="2521"/>
                    <a:pt x="1197" y="2521"/>
                  </a:cubicBezTo>
                  <a:cubicBezTo>
                    <a:pt x="1323" y="2521"/>
                    <a:pt x="1449" y="2521"/>
                    <a:pt x="1575" y="2490"/>
                  </a:cubicBezTo>
                  <a:cubicBezTo>
                    <a:pt x="1670" y="2458"/>
                    <a:pt x="1764" y="2395"/>
                    <a:pt x="1859" y="2332"/>
                  </a:cubicBezTo>
                  <a:cubicBezTo>
                    <a:pt x="1953" y="2269"/>
                    <a:pt x="2016" y="2206"/>
                    <a:pt x="2079" y="2143"/>
                  </a:cubicBezTo>
                  <a:cubicBezTo>
                    <a:pt x="2142" y="2049"/>
                    <a:pt x="2205" y="1986"/>
                    <a:pt x="2237" y="1891"/>
                  </a:cubicBezTo>
                  <a:lnTo>
                    <a:pt x="1985" y="1734"/>
                  </a:lnTo>
                  <a:cubicBezTo>
                    <a:pt x="1953" y="1828"/>
                    <a:pt x="1890" y="1891"/>
                    <a:pt x="1859" y="1954"/>
                  </a:cubicBezTo>
                  <a:cubicBezTo>
                    <a:pt x="1796" y="2017"/>
                    <a:pt x="1733" y="2080"/>
                    <a:pt x="1670" y="2112"/>
                  </a:cubicBezTo>
                  <a:cubicBezTo>
                    <a:pt x="1607" y="2143"/>
                    <a:pt x="1544" y="2206"/>
                    <a:pt x="1481" y="2206"/>
                  </a:cubicBezTo>
                  <a:cubicBezTo>
                    <a:pt x="1386" y="2238"/>
                    <a:pt x="1292" y="2238"/>
                    <a:pt x="1197" y="2238"/>
                  </a:cubicBezTo>
                  <a:cubicBezTo>
                    <a:pt x="1071" y="2238"/>
                    <a:pt x="945" y="2238"/>
                    <a:pt x="851" y="2175"/>
                  </a:cubicBezTo>
                  <a:cubicBezTo>
                    <a:pt x="725" y="2143"/>
                    <a:pt x="662" y="2049"/>
                    <a:pt x="567" y="1986"/>
                  </a:cubicBezTo>
                  <a:cubicBezTo>
                    <a:pt x="504" y="1891"/>
                    <a:pt x="441" y="1797"/>
                    <a:pt x="410" y="1671"/>
                  </a:cubicBezTo>
                  <a:cubicBezTo>
                    <a:pt x="347" y="1544"/>
                    <a:pt x="347" y="1418"/>
                    <a:pt x="347" y="1261"/>
                  </a:cubicBezTo>
                  <a:cubicBezTo>
                    <a:pt x="347" y="1103"/>
                    <a:pt x="347" y="977"/>
                    <a:pt x="410" y="851"/>
                  </a:cubicBezTo>
                  <a:cubicBezTo>
                    <a:pt x="441" y="725"/>
                    <a:pt x="473" y="631"/>
                    <a:pt x="567" y="568"/>
                  </a:cubicBezTo>
                  <a:cubicBezTo>
                    <a:pt x="630" y="473"/>
                    <a:pt x="725" y="410"/>
                    <a:pt x="819" y="347"/>
                  </a:cubicBezTo>
                  <a:cubicBezTo>
                    <a:pt x="945" y="316"/>
                    <a:pt x="1071" y="284"/>
                    <a:pt x="1197" y="284"/>
                  </a:cubicBezTo>
                  <a:cubicBezTo>
                    <a:pt x="1292" y="284"/>
                    <a:pt x="1386" y="284"/>
                    <a:pt x="1481" y="316"/>
                  </a:cubicBezTo>
                  <a:cubicBezTo>
                    <a:pt x="1544" y="347"/>
                    <a:pt x="1607" y="379"/>
                    <a:pt x="1670" y="410"/>
                  </a:cubicBezTo>
                  <a:cubicBezTo>
                    <a:pt x="1733" y="473"/>
                    <a:pt x="1796" y="505"/>
                    <a:pt x="1827" y="568"/>
                  </a:cubicBezTo>
                  <a:cubicBezTo>
                    <a:pt x="1859" y="599"/>
                    <a:pt x="1890" y="662"/>
                    <a:pt x="1922" y="725"/>
                  </a:cubicBezTo>
                  <a:lnTo>
                    <a:pt x="2237" y="631"/>
                  </a:lnTo>
                  <a:cubicBezTo>
                    <a:pt x="2142" y="410"/>
                    <a:pt x="2016" y="284"/>
                    <a:pt x="1859" y="158"/>
                  </a:cubicBezTo>
                  <a:cubicBezTo>
                    <a:pt x="1670" y="64"/>
                    <a:pt x="1449" y="1"/>
                    <a:pt x="11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0"/>
            <p:cNvSpPr/>
            <p:nvPr/>
          </p:nvSpPr>
          <p:spPr>
            <a:xfrm>
              <a:off x="5948850" y="2196800"/>
              <a:ext cx="59075" cy="61475"/>
            </a:xfrm>
            <a:custGeom>
              <a:avLst/>
              <a:gdLst/>
              <a:ahLst/>
              <a:cxnLst/>
              <a:rect l="l" t="t" r="r" b="b"/>
              <a:pathLst>
                <a:path w="2363" h="2459" extrusionOk="0">
                  <a:moveTo>
                    <a:pt x="1197" y="253"/>
                  </a:moveTo>
                  <a:cubicBezTo>
                    <a:pt x="1197" y="284"/>
                    <a:pt x="1197" y="284"/>
                    <a:pt x="1197" y="316"/>
                  </a:cubicBezTo>
                  <a:cubicBezTo>
                    <a:pt x="1197" y="347"/>
                    <a:pt x="1229" y="379"/>
                    <a:pt x="1229" y="410"/>
                  </a:cubicBezTo>
                  <a:cubicBezTo>
                    <a:pt x="1260" y="442"/>
                    <a:pt x="1260" y="505"/>
                    <a:pt x="1292" y="536"/>
                  </a:cubicBezTo>
                  <a:cubicBezTo>
                    <a:pt x="1292" y="599"/>
                    <a:pt x="1323" y="631"/>
                    <a:pt x="1323" y="694"/>
                  </a:cubicBezTo>
                  <a:lnTo>
                    <a:pt x="1638" y="1482"/>
                  </a:lnTo>
                  <a:lnTo>
                    <a:pt x="725" y="1482"/>
                  </a:lnTo>
                  <a:lnTo>
                    <a:pt x="1040" y="694"/>
                  </a:lnTo>
                  <a:cubicBezTo>
                    <a:pt x="1071" y="631"/>
                    <a:pt x="1071" y="599"/>
                    <a:pt x="1103" y="536"/>
                  </a:cubicBezTo>
                  <a:cubicBezTo>
                    <a:pt x="1103" y="505"/>
                    <a:pt x="1134" y="442"/>
                    <a:pt x="1134" y="410"/>
                  </a:cubicBezTo>
                  <a:cubicBezTo>
                    <a:pt x="1166" y="379"/>
                    <a:pt x="1166" y="347"/>
                    <a:pt x="1166" y="316"/>
                  </a:cubicBezTo>
                  <a:cubicBezTo>
                    <a:pt x="1166" y="284"/>
                    <a:pt x="1197" y="284"/>
                    <a:pt x="1197" y="253"/>
                  </a:cubicBezTo>
                  <a:close/>
                  <a:moveTo>
                    <a:pt x="1008" y="1"/>
                  </a:moveTo>
                  <a:lnTo>
                    <a:pt x="0" y="2458"/>
                  </a:lnTo>
                  <a:lnTo>
                    <a:pt x="347" y="2458"/>
                  </a:lnTo>
                  <a:lnTo>
                    <a:pt x="630" y="1734"/>
                  </a:lnTo>
                  <a:lnTo>
                    <a:pt x="1733" y="1734"/>
                  </a:lnTo>
                  <a:lnTo>
                    <a:pt x="2016" y="2458"/>
                  </a:lnTo>
                  <a:lnTo>
                    <a:pt x="2363" y="2458"/>
                  </a:lnTo>
                  <a:lnTo>
                    <a:pt x="138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0"/>
            <p:cNvSpPr/>
            <p:nvPr/>
          </p:nvSpPr>
          <p:spPr>
            <a:xfrm>
              <a:off x="6085100" y="2720575"/>
              <a:ext cx="59100" cy="60675"/>
            </a:xfrm>
            <a:custGeom>
              <a:avLst/>
              <a:gdLst/>
              <a:ahLst/>
              <a:cxnLst/>
              <a:rect l="l" t="t" r="r" b="b"/>
              <a:pathLst>
                <a:path w="2364" h="2427" extrusionOk="0">
                  <a:moveTo>
                    <a:pt x="1198" y="253"/>
                  </a:moveTo>
                  <a:cubicBezTo>
                    <a:pt x="1198" y="253"/>
                    <a:pt x="1198" y="253"/>
                    <a:pt x="1198" y="284"/>
                  </a:cubicBezTo>
                  <a:cubicBezTo>
                    <a:pt x="1198" y="316"/>
                    <a:pt x="1229" y="347"/>
                    <a:pt x="1229" y="379"/>
                  </a:cubicBezTo>
                  <a:cubicBezTo>
                    <a:pt x="1229" y="410"/>
                    <a:pt x="1261" y="473"/>
                    <a:pt x="1261" y="505"/>
                  </a:cubicBezTo>
                  <a:cubicBezTo>
                    <a:pt x="1292" y="568"/>
                    <a:pt x="1292" y="599"/>
                    <a:pt x="1324" y="662"/>
                  </a:cubicBezTo>
                  <a:lnTo>
                    <a:pt x="1639" y="1450"/>
                  </a:lnTo>
                  <a:lnTo>
                    <a:pt x="725" y="1450"/>
                  </a:lnTo>
                  <a:lnTo>
                    <a:pt x="1040" y="662"/>
                  </a:lnTo>
                  <a:cubicBezTo>
                    <a:pt x="1072" y="599"/>
                    <a:pt x="1072" y="568"/>
                    <a:pt x="1103" y="505"/>
                  </a:cubicBezTo>
                  <a:cubicBezTo>
                    <a:pt x="1103" y="473"/>
                    <a:pt x="1135" y="442"/>
                    <a:pt x="1135" y="379"/>
                  </a:cubicBezTo>
                  <a:cubicBezTo>
                    <a:pt x="1135" y="347"/>
                    <a:pt x="1166" y="316"/>
                    <a:pt x="1166" y="284"/>
                  </a:cubicBezTo>
                  <a:cubicBezTo>
                    <a:pt x="1166" y="253"/>
                    <a:pt x="1166" y="253"/>
                    <a:pt x="1198" y="253"/>
                  </a:cubicBezTo>
                  <a:close/>
                  <a:moveTo>
                    <a:pt x="1009" y="1"/>
                  </a:moveTo>
                  <a:lnTo>
                    <a:pt x="0" y="2427"/>
                  </a:lnTo>
                  <a:lnTo>
                    <a:pt x="347" y="2427"/>
                  </a:lnTo>
                  <a:lnTo>
                    <a:pt x="630" y="1702"/>
                  </a:lnTo>
                  <a:lnTo>
                    <a:pt x="1733" y="1702"/>
                  </a:lnTo>
                  <a:lnTo>
                    <a:pt x="2017" y="2427"/>
                  </a:lnTo>
                  <a:lnTo>
                    <a:pt x="2363" y="2427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0"/>
            <p:cNvSpPr/>
            <p:nvPr/>
          </p:nvSpPr>
          <p:spPr>
            <a:xfrm>
              <a:off x="6382025" y="1869150"/>
              <a:ext cx="58325" cy="60675"/>
            </a:xfrm>
            <a:custGeom>
              <a:avLst/>
              <a:gdLst/>
              <a:ahLst/>
              <a:cxnLst/>
              <a:rect l="l" t="t" r="r" b="b"/>
              <a:pathLst>
                <a:path w="2333" h="2427" extrusionOk="0">
                  <a:moveTo>
                    <a:pt x="1166" y="253"/>
                  </a:moveTo>
                  <a:cubicBezTo>
                    <a:pt x="1166" y="253"/>
                    <a:pt x="1166" y="253"/>
                    <a:pt x="1198" y="284"/>
                  </a:cubicBezTo>
                  <a:cubicBezTo>
                    <a:pt x="1198" y="316"/>
                    <a:pt x="1198" y="347"/>
                    <a:pt x="1229" y="379"/>
                  </a:cubicBezTo>
                  <a:cubicBezTo>
                    <a:pt x="1229" y="442"/>
                    <a:pt x="1261" y="473"/>
                    <a:pt x="1261" y="505"/>
                  </a:cubicBezTo>
                  <a:cubicBezTo>
                    <a:pt x="1292" y="568"/>
                    <a:pt x="1292" y="599"/>
                    <a:pt x="1324" y="662"/>
                  </a:cubicBezTo>
                  <a:lnTo>
                    <a:pt x="1639" y="1450"/>
                  </a:lnTo>
                  <a:lnTo>
                    <a:pt x="725" y="1450"/>
                  </a:lnTo>
                  <a:lnTo>
                    <a:pt x="1040" y="662"/>
                  </a:lnTo>
                  <a:cubicBezTo>
                    <a:pt x="1040" y="631"/>
                    <a:pt x="1072" y="568"/>
                    <a:pt x="1072" y="536"/>
                  </a:cubicBezTo>
                  <a:cubicBezTo>
                    <a:pt x="1103" y="473"/>
                    <a:pt x="1103" y="442"/>
                    <a:pt x="1135" y="379"/>
                  </a:cubicBezTo>
                  <a:cubicBezTo>
                    <a:pt x="1135" y="347"/>
                    <a:pt x="1166" y="316"/>
                    <a:pt x="1166" y="284"/>
                  </a:cubicBezTo>
                  <a:cubicBezTo>
                    <a:pt x="1166" y="253"/>
                    <a:pt x="1166" y="253"/>
                    <a:pt x="1166" y="253"/>
                  </a:cubicBezTo>
                  <a:close/>
                  <a:moveTo>
                    <a:pt x="977" y="1"/>
                  </a:moveTo>
                  <a:lnTo>
                    <a:pt x="1" y="2427"/>
                  </a:lnTo>
                  <a:lnTo>
                    <a:pt x="347" y="2427"/>
                  </a:lnTo>
                  <a:lnTo>
                    <a:pt x="631" y="1734"/>
                  </a:lnTo>
                  <a:lnTo>
                    <a:pt x="1734" y="1734"/>
                  </a:lnTo>
                  <a:lnTo>
                    <a:pt x="2017" y="2427"/>
                  </a:lnTo>
                  <a:lnTo>
                    <a:pt x="2332" y="2427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0"/>
            <p:cNvSpPr/>
            <p:nvPr/>
          </p:nvSpPr>
          <p:spPr>
            <a:xfrm>
              <a:off x="6320600" y="2594550"/>
              <a:ext cx="55950" cy="63050"/>
            </a:xfrm>
            <a:custGeom>
              <a:avLst/>
              <a:gdLst/>
              <a:ahLst/>
              <a:cxnLst/>
              <a:rect l="l" t="t" r="r" b="b"/>
              <a:pathLst>
                <a:path w="2238" h="2522" extrusionOk="0">
                  <a:moveTo>
                    <a:pt x="1198" y="1"/>
                  </a:moveTo>
                  <a:cubicBezTo>
                    <a:pt x="1009" y="1"/>
                    <a:pt x="819" y="32"/>
                    <a:pt x="693" y="95"/>
                  </a:cubicBezTo>
                  <a:cubicBezTo>
                    <a:pt x="536" y="158"/>
                    <a:pt x="410" y="221"/>
                    <a:pt x="315" y="347"/>
                  </a:cubicBezTo>
                  <a:cubicBezTo>
                    <a:pt x="221" y="442"/>
                    <a:pt x="126" y="568"/>
                    <a:pt x="63" y="725"/>
                  </a:cubicBezTo>
                  <a:cubicBezTo>
                    <a:pt x="32" y="883"/>
                    <a:pt x="0" y="1041"/>
                    <a:pt x="0" y="1230"/>
                  </a:cubicBezTo>
                  <a:cubicBezTo>
                    <a:pt x="0" y="1419"/>
                    <a:pt x="32" y="1608"/>
                    <a:pt x="63" y="1765"/>
                  </a:cubicBezTo>
                  <a:cubicBezTo>
                    <a:pt x="126" y="1891"/>
                    <a:pt x="189" y="2049"/>
                    <a:pt x="284" y="2143"/>
                  </a:cubicBezTo>
                  <a:cubicBezTo>
                    <a:pt x="410" y="2269"/>
                    <a:pt x="536" y="2364"/>
                    <a:pt x="662" y="2427"/>
                  </a:cubicBezTo>
                  <a:cubicBezTo>
                    <a:pt x="819" y="2490"/>
                    <a:pt x="977" y="2521"/>
                    <a:pt x="1198" y="2521"/>
                  </a:cubicBezTo>
                  <a:cubicBezTo>
                    <a:pt x="1324" y="2521"/>
                    <a:pt x="1450" y="2490"/>
                    <a:pt x="1544" y="2458"/>
                  </a:cubicBezTo>
                  <a:cubicBezTo>
                    <a:pt x="1670" y="2427"/>
                    <a:pt x="1765" y="2395"/>
                    <a:pt x="1859" y="2332"/>
                  </a:cubicBezTo>
                  <a:cubicBezTo>
                    <a:pt x="1954" y="2269"/>
                    <a:pt x="2017" y="2206"/>
                    <a:pt x="2080" y="2112"/>
                  </a:cubicBezTo>
                  <a:cubicBezTo>
                    <a:pt x="2143" y="2049"/>
                    <a:pt x="2206" y="1954"/>
                    <a:pt x="2237" y="1860"/>
                  </a:cubicBezTo>
                  <a:lnTo>
                    <a:pt x="1985" y="1734"/>
                  </a:lnTo>
                  <a:cubicBezTo>
                    <a:pt x="1922" y="1797"/>
                    <a:pt x="1891" y="1860"/>
                    <a:pt x="1828" y="1923"/>
                  </a:cubicBezTo>
                  <a:cubicBezTo>
                    <a:pt x="1796" y="1986"/>
                    <a:pt x="1733" y="2049"/>
                    <a:pt x="1670" y="2080"/>
                  </a:cubicBezTo>
                  <a:cubicBezTo>
                    <a:pt x="1607" y="2143"/>
                    <a:pt x="1544" y="2175"/>
                    <a:pt x="1450" y="2206"/>
                  </a:cubicBezTo>
                  <a:cubicBezTo>
                    <a:pt x="1387" y="2238"/>
                    <a:pt x="1292" y="2238"/>
                    <a:pt x="1198" y="2238"/>
                  </a:cubicBezTo>
                  <a:cubicBezTo>
                    <a:pt x="1072" y="2238"/>
                    <a:pt x="946" y="2206"/>
                    <a:pt x="851" y="2175"/>
                  </a:cubicBezTo>
                  <a:cubicBezTo>
                    <a:pt x="725" y="2112"/>
                    <a:pt x="630" y="2049"/>
                    <a:pt x="567" y="1954"/>
                  </a:cubicBezTo>
                  <a:cubicBezTo>
                    <a:pt x="504" y="1860"/>
                    <a:pt x="441" y="1765"/>
                    <a:pt x="378" y="1639"/>
                  </a:cubicBezTo>
                  <a:cubicBezTo>
                    <a:pt x="347" y="1513"/>
                    <a:pt x="347" y="1387"/>
                    <a:pt x="347" y="1230"/>
                  </a:cubicBezTo>
                  <a:cubicBezTo>
                    <a:pt x="347" y="1104"/>
                    <a:pt x="347" y="978"/>
                    <a:pt x="378" y="851"/>
                  </a:cubicBezTo>
                  <a:cubicBezTo>
                    <a:pt x="441" y="725"/>
                    <a:pt x="473" y="631"/>
                    <a:pt x="567" y="536"/>
                  </a:cubicBezTo>
                  <a:cubicBezTo>
                    <a:pt x="630" y="442"/>
                    <a:pt x="725" y="379"/>
                    <a:pt x="819" y="347"/>
                  </a:cubicBezTo>
                  <a:cubicBezTo>
                    <a:pt x="914" y="284"/>
                    <a:pt x="1040" y="284"/>
                    <a:pt x="1198" y="284"/>
                  </a:cubicBezTo>
                  <a:cubicBezTo>
                    <a:pt x="1292" y="284"/>
                    <a:pt x="1387" y="284"/>
                    <a:pt x="1450" y="316"/>
                  </a:cubicBezTo>
                  <a:cubicBezTo>
                    <a:pt x="1544" y="316"/>
                    <a:pt x="1607" y="347"/>
                    <a:pt x="1670" y="410"/>
                  </a:cubicBezTo>
                  <a:cubicBezTo>
                    <a:pt x="1733" y="442"/>
                    <a:pt x="1765" y="505"/>
                    <a:pt x="1828" y="536"/>
                  </a:cubicBezTo>
                  <a:cubicBezTo>
                    <a:pt x="1859" y="599"/>
                    <a:pt x="1891" y="662"/>
                    <a:pt x="1922" y="694"/>
                  </a:cubicBezTo>
                  <a:lnTo>
                    <a:pt x="2237" y="599"/>
                  </a:lnTo>
                  <a:cubicBezTo>
                    <a:pt x="2143" y="410"/>
                    <a:pt x="2017" y="253"/>
                    <a:pt x="1828" y="158"/>
                  </a:cubicBezTo>
                  <a:cubicBezTo>
                    <a:pt x="1670" y="64"/>
                    <a:pt x="1450" y="1"/>
                    <a:pt x="11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0"/>
            <p:cNvSpPr/>
            <p:nvPr/>
          </p:nvSpPr>
          <p:spPr>
            <a:xfrm>
              <a:off x="6323750" y="2871025"/>
              <a:ext cx="55950" cy="63025"/>
            </a:xfrm>
            <a:custGeom>
              <a:avLst/>
              <a:gdLst/>
              <a:ahLst/>
              <a:cxnLst/>
              <a:rect l="l" t="t" r="r" b="b"/>
              <a:pathLst>
                <a:path w="2238" h="2521" extrusionOk="0">
                  <a:moveTo>
                    <a:pt x="1198" y="0"/>
                  </a:moveTo>
                  <a:cubicBezTo>
                    <a:pt x="1009" y="0"/>
                    <a:pt x="820" y="32"/>
                    <a:pt x="662" y="95"/>
                  </a:cubicBezTo>
                  <a:cubicBezTo>
                    <a:pt x="536" y="158"/>
                    <a:pt x="410" y="221"/>
                    <a:pt x="315" y="347"/>
                  </a:cubicBezTo>
                  <a:cubicBezTo>
                    <a:pt x="189" y="441"/>
                    <a:pt x="126" y="567"/>
                    <a:pt x="63" y="725"/>
                  </a:cubicBezTo>
                  <a:cubicBezTo>
                    <a:pt x="32" y="882"/>
                    <a:pt x="0" y="1071"/>
                    <a:pt x="0" y="1260"/>
                  </a:cubicBezTo>
                  <a:cubicBezTo>
                    <a:pt x="0" y="1418"/>
                    <a:pt x="32" y="1607"/>
                    <a:pt x="63" y="1764"/>
                  </a:cubicBezTo>
                  <a:cubicBezTo>
                    <a:pt x="126" y="1922"/>
                    <a:pt x="189" y="2048"/>
                    <a:pt x="284" y="2142"/>
                  </a:cubicBezTo>
                  <a:cubicBezTo>
                    <a:pt x="378" y="2268"/>
                    <a:pt x="504" y="2363"/>
                    <a:pt x="662" y="2426"/>
                  </a:cubicBezTo>
                  <a:cubicBezTo>
                    <a:pt x="820" y="2489"/>
                    <a:pt x="977" y="2520"/>
                    <a:pt x="1198" y="2520"/>
                  </a:cubicBezTo>
                  <a:cubicBezTo>
                    <a:pt x="1324" y="2520"/>
                    <a:pt x="1450" y="2489"/>
                    <a:pt x="1544" y="2457"/>
                  </a:cubicBezTo>
                  <a:cubicBezTo>
                    <a:pt x="1670" y="2426"/>
                    <a:pt x="1765" y="2394"/>
                    <a:pt x="1859" y="2331"/>
                  </a:cubicBezTo>
                  <a:cubicBezTo>
                    <a:pt x="1922" y="2268"/>
                    <a:pt x="2017" y="2205"/>
                    <a:pt x="2080" y="2111"/>
                  </a:cubicBezTo>
                  <a:cubicBezTo>
                    <a:pt x="2143" y="2048"/>
                    <a:pt x="2206" y="1953"/>
                    <a:pt x="2237" y="1859"/>
                  </a:cubicBezTo>
                  <a:lnTo>
                    <a:pt x="1985" y="1733"/>
                  </a:lnTo>
                  <a:cubicBezTo>
                    <a:pt x="1922" y="1796"/>
                    <a:pt x="1891" y="1890"/>
                    <a:pt x="1828" y="1953"/>
                  </a:cubicBezTo>
                  <a:cubicBezTo>
                    <a:pt x="1796" y="1985"/>
                    <a:pt x="1733" y="2048"/>
                    <a:pt x="1670" y="2111"/>
                  </a:cubicBezTo>
                  <a:cubicBezTo>
                    <a:pt x="1607" y="2142"/>
                    <a:pt x="1544" y="2174"/>
                    <a:pt x="1450" y="2205"/>
                  </a:cubicBezTo>
                  <a:cubicBezTo>
                    <a:pt x="1387" y="2237"/>
                    <a:pt x="1292" y="2237"/>
                    <a:pt x="1198" y="2237"/>
                  </a:cubicBezTo>
                  <a:cubicBezTo>
                    <a:pt x="1072" y="2237"/>
                    <a:pt x="946" y="2205"/>
                    <a:pt x="820" y="2174"/>
                  </a:cubicBezTo>
                  <a:cubicBezTo>
                    <a:pt x="725" y="2111"/>
                    <a:pt x="630" y="2048"/>
                    <a:pt x="567" y="1953"/>
                  </a:cubicBezTo>
                  <a:cubicBezTo>
                    <a:pt x="473" y="1890"/>
                    <a:pt x="441" y="1764"/>
                    <a:pt x="378" y="1638"/>
                  </a:cubicBezTo>
                  <a:cubicBezTo>
                    <a:pt x="347" y="1512"/>
                    <a:pt x="315" y="1386"/>
                    <a:pt x="315" y="1260"/>
                  </a:cubicBezTo>
                  <a:cubicBezTo>
                    <a:pt x="315" y="1103"/>
                    <a:pt x="347" y="977"/>
                    <a:pt x="378" y="851"/>
                  </a:cubicBezTo>
                  <a:cubicBezTo>
                    <a:pt x="410" y="725"/>
                    <a:pt x="473" y="630"/>
                    <a:pt x="536" y="536"/>
                  </a:cubicBezTo>
                  <a:cubicBezTo>
                    <a:pt x="630" y="441"/>
                    <a:pt x="725" y="378"/>
                    <a:pt x="820" y="347"/>
                  </a:cubicBezTo>
                  <a:cubicBezTo>
                    <a:pt x="914" y="284"/>
                    <a:pt x="1040" y="284"/>
                    <a:pt x="1198" y="284"/>
                  </a:cubicBezTo>
                  <a:cubicBezTo>
                    <a:pt x="1292" y="284"/>
                    <a:pt x="1387" y="284"/>
                    <a:pt x="1450" y="315"/>
                  </a:cubicBezTo>
                  <a:cubicBezTo>
                    <a:pt x="1544" y="347"/>
                    <a:pt x="1607" y="378"/>
                    <a:pt x="1670" y="410"/>
                  </a:cubicBezTo>
                  <a:cubicBezTo>
                    <a:pt x="1733" y="441"/>
                    <a:pt x="1765" y="504"/>
                    <a:pt x="1796" y="536"/>
                  </a:cubicBezTo>
                  <a:cubicBezTo>
                    <a:pt x="1859" y="599"/>
                    <a:pt x="1891" y="662"/>
                    <a:pt x="1891" y="725"/>
                  </a:cubicBezTo>
                  <a:lnTo>
                    <a:pt x="2206" y="599"/>
                  </a:lnTo>
                  <a:cubicBezTo>
                    <a:pt x="2143" y="410"/>
                    <a:pt x="2017" y="252"/>
                    <a:pt x="1828" y="158"/>
                  </a:cubicBezTo>
                  <a:cubicBezTo>
                    <a:pt x="1670" y="63"/>
                    <a:pt x="1450" y="0"/>
                    <a:pt x="11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0"/>
            <p:cNvSpPr/>
            <p:nvPr/>
          </p:nvSpPr>
          <p:spPr>
            <a:xfrm>
              <a:off x="6275700" y="2718225"/>
              <a:ext cx="50425" cy="62225"/>
            </a:xfrm>
            <a:custGeom>
              <a:avLst/>
              <a:gdLst/>
              <a:ahLst/>
              <a:cxnLst/>
              <a:rect l="l" t="t" r="r" b="b"/>
              <a:pathLst>
                <a:path w="2017" h="2489" extrusionOk="0">
                  <a:moveTo>
                    <a:pt x="1" y="0"/>
                  </a:moveTo>
                  <a:lnTo>
                    <a:pt x="1" y="1544"/>
                  </a:lnTo>
                  <a:cubicBezTo>
                    <a:pt x="1" y="1733"/>
                    <a:pt x="32" y="1859"/>
                    <a:pt x="64" y="1985"/>
                  </a:cubicBezTo>
                  <a:cubicBezTo>
                    <a:pt x="127" y="2079"/>
                    <a:pt x="190" y="2174"/>
                    <a:pt x="284" y="2268"/>
                  </a:cubicBezTo>
                  <a:cubicBezTo>
                    <a:pt x="379" y="2331"/>
                    <a:pt x="473" y="2394"/>
                    <a:pt x="599" y="2426"/>
                  </a:cubicBezTo>
                  <a:cubicBezTo>
                    <a:pt x="725" y="2458"/>
                    <a:pt x="851" y="2489"/>
                    <a:pt x="977" y="2489"/>
                  </a:cubicBezTo>
                  <a:cubicBezTo>
                    <a:pt x="1135" y="2489"/>
                    <a:pt x="1261" y="2458"/>
                    <a:pt x="1387" y="2426"/>
                  </a:cubicBezTo>
                  <a:cubicBezTo>
                    <a:pt x="1513" y="2394"/>
                    <a:pt x="1607" y="2331"/>
                    <a:pt x="1702" y="2237"/>
                  </a:cubicBezTo>
                  <a:cubicBezTo>
                    <a:pt x="1796" y="2174"/>
                    <a:pt x="1859" y="2079"/>
                    <a:pt x="1922" y="1953"/>
                  </a:cubicBezTo>
                  <a:cubicBezTo>
                    <a:pt x="1985" y="1827"/>
                    <a:pt x="2017" y="1701"/>
                    <a:pt x="2017" y="1512"/>
                  </a:cubicBezTo>
                  <a:lnTo>
                    <a:pt x="2017" y="0"/>
                  </a:lnTo>
                  <a:lnTo>
                    <a:pt x="1670" y="0"/>
                  </a:lnTo>
                  <a:lnTo>
                    <a:pt x="1670" y="1512"/>
                  </a:lnTo>
                  <a:cubicBezTo>
                    <a:pt x="1670" y="1638"/>
                    <a:pt x="1670" y="1733"/>
                    <a:pt x="1607" y="1827"/>
                  </a:cubicBezTo>
                  <a:cubicBezTo>
                    <a:pt x="1576" y="1922"/>
                    <a:pt x="1544" y="1985"/>
                    <a:pt x="1481" y="2048"/>
                  </a:cubicBezTo>
                  <a:cubicBezTo>
                    <a:pt x="1418" y="2111"/>
                    <a:pt x="1324" y="2142"/>
                    <a:pt x="1261" y="2174"/>
                  </a:cubicBezTo>
                  <a:cubicBezTo>
                    <a:pt x="1166" y="2205"/>
                    <a:pt x="1072" y="2205"/>
                    <a:pt x="977" y="2205"/>
                  </a:cubicBezTo>
                  <a:cubicBezTo>
                    <a:pt x="883" y="2205"/>
                    <a:pt x="788" y="2205"/>
                    <a:pt x="725" y="2174"/>
                  </a:cubicBezTo>
                  <a:cubicBezTo>
                    <a:pt x="631" y="2142"/>
                    <a:pt x="568" y="2111"/>
                    <a:pt x="505" y="2048"/>
                  </a:cubicBezTo>
                  <a:cubicBezTo>
                    <a:pt x="442" y="2016"/>
                    <a:pt x="410" y="1922"/>
                    <a:pt x="379" y="1859"/>
                  </a:cubicBezTo>
                  <a:cubicBezTo>
                    <a:pt x="347" y="1764"/>
                    <a:pt x="316" y="1670"/>
                    <a:pt x="316" y="1544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0"/>
            <p:cNvSpPr/>
            <p:nvPr/>
          </p:nvSpPr>
          <p:spPr>
            <a:xfrm>
              <a:off x="6022875" y="3423150"/>
              <a:ext cx="55950" cy="63025"/>
            </a:xfrm>
            <a:custGeom>
              <a:avLst/>
              <a:gdLst/>
              <a:ahLst/>
              <a:cxnLst/>
              <a:rect l="l" t="t" r="r" b="b"/>
              <a:pathLst>
                <a:path w="2238" h="2521" extrusionOk="0">
                  <a:moveTo>
                    <a:pt x="1198" y="0"/>
                  </a:moveTo>
                  <a:cubicBezTo>
                    <a:pt x="1009" y="0"/>
                    <a:pt x="820" y="32"/>
                    <a:pt x="694" y="95"/>
                  </a:cubicBezTo>
                  <a:cubicBezTo>
                    <a:pt x="536" y="158"/>
                    <a:pt x="410" y="252"/>
                    <a:pt x="316" y="347"/>
                  </a:cubicBezTo>
                  <a:cubicBezTo>
                    <a:pt x="190" y="441"/>
                    <a:pt x="126" y="599"/>
                    <a:pt x="63" y="725"/>
                  </a:cubicBezTo>
                  <a:cubicBezTo>
                    <a:pt x="32" y="882"/>
                    <a:pt x="0" y="1071"/>
                    <a:pt x="0" y="1260"/>
                  </a:cubicBezTo>
                  <a:cubicBezTo>
                    <a:pt x="0" y="1449"/>
                    <a:pt x="32" y="1607"/>
                    <a:pt x="63" y="1764"/>
                  </a:cubicBezTo>
                  <a:cubicBezTo>
                    <a:pt x="126" y="1922"/>
                    <a:pt x="190" y="2048"/>
                    <a:pt x="284" y="2174"/>
                  </a:cubicBezTo>
                  <a:cubicBezTo>
                    <a:pt x="410" y="2268"/>
                    <a:pt x="505" y="2363"/>
                    <a:pt x="662" y="2426"/>
                  </a:cubicBezTo>
                  <a:cubicBezTo>
                    <a:pt x="820" y="2489"/>
                    <a:pt x="977" y="2520"/>
                    <a:pt x="1198" y="2520"/>
                  </a:cubicBezTo>
                  <a:cubicBezTo>
                    <a:pt x="1324" y="2520"/>
                    <a:pt x="1450" y="2489"/>
                    <a:pt x="1544" y="2457"/>
                  </a:cubicBezTo>
                  <a:cubicBezTo>
                    <a:pt x="1670" y="2426"/>
                    <a:pt x="1765" y="2394"/>
                    <a:pt x="1859" y="2331"/>
                  </a:cubicBezTo>
                  <a:cubicBezTo>
                    <a:pt x="1922" y="2268"/>
                    <a:pt x="2017" y="2205"/>
                    <a:pt x="2080" y="2142"/>
                  </a:cubicBezTo>
                  <a:cubicBezTo>
                    <a:pt x="2143" y="2048"/>
                    <a:pt x="2206" y="1953"/>
                    <a:pt x="2237" y="1890"/>
                  </a:cubicBezTo>
                  <a:lnTo>
                    <a:pt x="1985" y="1733"/>
                  </a:lnTo>
                  <a:cubicBezTo>
                    <a:pt x="1922" y="1827"/>
                    <a:pt x="1891" y="1890"/>
                    <a:pt x="1828" y="1953"/>
                  </a:cubicBezTo>
                  <a:cubicBezTo>
                    <a:pt x="1796" y="2016"/>
                    <a:pt x="1733" y="2048"/>
                    <a:pt x="1670" y="2111"/>
                  </a:cubicBezTo>
                  <a:cubicBezTo>
                    <a:pt x="1607" y="2142"/>
                    <a:pt x="1544" y="2174"/>
                    <a:pt x="1450" y="2205"/>
                  </a:cubicBezTo>
                  <a:cubicBezTo>
                    <a:pt x="1387" y="2237"/>
                    <a:pt x="1292" y="2237"/>
                    <a:pt x="1198" y="2237"/>
                  </a:cubicBezTo>
                  <a:cubicBezTo>
                    <a:pt x="1072" y="2237"/>
                    <a:pt x="946" y="2237"/>
                    <a:pt x="851" y="2174"/>
                  </a:cubicBezTo>
                  <a:cubicBezTo>
                    <a:pt x="725" y="2111"/>
                    <a:pt x="631" y="2048"/>
                    <a:pt x="568" y="1985"/>
                  </a:cubicBezTo>
                  <a:cubicBezTo>
                    <a:pt x="505" y="1890"/>
                    <a:pt x="442" y="1764"/>
                    <a:pt x="379" y="1670"/>
                  </a:cubicBezTo>
                  <a:cubicBezTo>
                    <a:pt x="347" y="1544"/>
                    <a:pt x="347" y="1386"/>
                    <a:pt x="347" y="1260"/>
                  </a:cubicBezTo>
                  <a:cubicBezTo>
                    <a:pt x="347" y="1103"/>
                    <a:pt x="347" y="977"/>
                    <a:pt x="379" y="851"/>
                  </a:cubicBezTo>
                  <a:cubicBezTo>
                    <a:pt x="410" y="725"/>
                    <a:pt x="473" y="630"/>
                    <a:pt x="536" y="536"/>
                  </a:cubicBezTo>
                  <a:cubicBezTo>
                    <a:pt x="631" y="473"/>
                    <a:pt x="725" y="410"/>
                    <a:pt x="820" y="347"/>
                  </a:cubicBezTo>
                  <a:cubicBezTo>
                    <a:pt x="914" y="315"/>
                    <a:pt x="1040" y="284"/>
                    <a:pt x="1198" y="284"/>
                  </a:cubicBezTo>
                  <a:cubicBezTo>
                    <a:pt x="1292" y="284"/>
                    <a:pt x="1387" y="284"/>
                    <a:pt x="1450" y="315"/>
                  </a:cubicBezTo>
                  <a:cubicBezTo>
                    <a:pt x="1544" y="347"/>
                    <a:pt x="1607" y="378"/>
                    <a:pt x="1670" y="410"/>
                  </a:cubicBezTo>
                  <a:cubicBezTo>
                    <a:pt x="1733" y="441"/>
                    <a:pt x="1765" y="504"/>
                    <a:pt x="1828" y="567"/>
                  </a:cubicBezTo>
                  <a:cubicBezTo>
                    <a:pt x="1859" y="599"/>
                    <a:pt x="1891" y="662"/>
                    <a:pt x="1891" y="725"/>
                  </a:cubicBezTo>
                  <a:lnTo>
                    <a:pt x="2206" y="599"/>
                  </a:lnTo>
                  <a:cubicBezTo>
                    <a:pt x="2143" y="410"/>
                    <a:pt x="2017" y="252"/>
                    <a:pt x="1828" y="158"/>
                  </a:cubicBezTo>
                  <a:cubicBezTo>
                    <a:pt x="1670" y="63"/>
                    <a:pt x="1450" y="0"/>
                    <a:pt x="11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0"/>
            <p:cNvSpPr/>
            <p:nvPr/>
          </p:nvSpPr>
          <p:spPr>
            <a:xfrm>
              <a:off x="5909450" y="3595625"/>
              <a:ext cx="50450" cy="61450"/>
            </a:xfrm>
            <a:custGeom>
              <a:avLst/>
              <a:gdLst/>
              <a:ahLst/>
              <a:cxnLst/>
              <a:rect l="l" t="t" r="r" b="b"/>
              <a:pathLst>
                <a:path w="2018" h="2458" extrusionOk="0">
                  <a:moveTo>
                    <a:pt x="1" y="1"/>
                  </a:moveTo>
                  <a:lnTo>
                    <a:pt x="1" y="1544"/>
                  </a:lnTo>
                  <a:cubicBezTo>
                    <a:pt x="1" y="1702"/>
                    <a:pt x="32" y="1828"/>
                    <a:pt x="64" y="1954"/>
                  </a:cubicBezTo>
                  <a:cubicBezTo>
                    <a:pt x="127" y="2080"/>
                    <a:pt x="190" y="2174"/>
                    <a:pt x="284" y="2237"/>
                  </a:cubicBezTo>
                  <a:cubicBezTo>
                    <a:pt x="379" y="2332"/>
                    <a:pt x="473" y="2363"/>
                    <a:pt x="599" y="2426"/>
                  </a:cubicBezTo>
                  <a:cubicBezTo>
                    <a:pt x="725" y="2458"/>
                    <a:pt x="851" y="2458"/>
                    <a:pt x="977" y="2458"/>
                  </a:cubicBezTo>
                  <a:cubicBezTo>
                    <a:pt x="1135" y="2458"/>
                    <a:pt x="1261" y="2458"/>
                    <a:pt x="1387" y="2395"/>
                  </a:cubicBezTo>
                  <a:cubicBezTo>
                    <a:pt x="1513" y="2363"/>
                    <a:pt x="1608" y="2300"/>
                    <a:pt x="1702" y="2237"/>
                  </a:cubicBezTo>
                  <a:cubicBezTo>
                    <a:pt x="1797" y="2143"/>
                    <a:pt x="1860" y="2048"/>
                    <a:pt x="1923" y="1922"/>
                  </a:cubicBezTo>
                  <a:cubicBezTo>
                    <a:pt x="1986" y="1828"/>
                    <a:pt x="2017" y="1670"/>
                    <a:pt x="2017" y="1513"/>
                  </a:cubicBezTo>
                  <a:lnTo>
                    <a:pt x="2017" y="1"/>
                  </a:lnTo>
                  <a:lnTo>
                    <a:pt x="1671" y="1"/>
                  </a:lnTo>
                  <a:lnTo>
                    <a:pt x="1671" y="1481"/>
                  </a:lnTo>
                  <a:cubicBezTo>
                    <a:pt x="1671" y="1607"/>
                    <a:pt x="1671" y="1733"/>
                    <a:pt x="1608" y="1828"/>
                  </a:cubicBezTo>
                  <a:cubicBezTo>
                    <a:pt x="1576" y="1922"/>
                    <a:pt x="1545" y="1985"/>
                    <a:pt x="1481" y="2048"/>
                  </a:cubicBezTo>
                  <a:cubicBezTo>
                    <a:pt x="1418" y="2080"/>
                    <a:pt x="1324" y="2143"/>
                    <a:pt x="1261" y="2143"/>
                  </a:cubicBezTo>
                  <a:cubicBezTo>
                    <a:pt x="1166" y="2174"/>
                    <a:pt x="1072" y="2206"/>
                    <a:pt x="977" y="2206"/>
                  </a:cubicBezTo>
                  <a:cubicBezTo>
                    <a:pt x="883" y="2206"/>
                    <a:pt x="788" y="2174"/>
                    <a:pt x="725" y="2174"/>
                  </a:cubicBezTo>
                  <a:cubicBezTo>
                    <a:pt x="631" y="2143"/>
                    <a:pt x="568" y="2080"/>
                    <a:pt x="505" y="2048"/>
                  </a:cubicBezTo>
                  <a:cubicBezTo>
                    <a:pt x="442" y="1985"/>
                    <a:pt x="410" y="1922"/>
                    <a:pt x="379" y="1828"/>
                  </a:cubicBezTo>
                  <a:cubicBezTo>
                    <a:pt x="347" y="1733"/>
                    <a:pt x="316" y="1639"/>
                    <a:pt x="316" y="1513"/>
                  </a:cubicBezTo>
                  <a:lnTo>
                    <a:pt x="31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0"/>
            <p:cNvSpPr/>
            <p:nvPr/>
          </p:nvSpPr>
          <p:spPr>
            <a:xfrm>
              <a:off x="6072500" y="3258525"/>
              <a:ext cx="50425" cy="61450"/>
            </a:xfrm>
            <a:custGeom>
              <a:avLst/>
              <a:gdLst/>
              <a:ahLst/>
              <a:cxnLst/>
              <a:rect l="l" t="t" r="r" b="b"/>
              <a:pathLst>
                <a:path w="2017" h="2458" extrusionOk="0">
                  <a:moveTo>
                    <a:pt x="0" y="0"/>
                  </a:moveTo>
                  <a:lnTo>
                    <a:pt x="0" y="1544"/>
                  </a:lnTo>
                  <a:cubicBezTo>
                    <a:pt x="0" y="1702"/>
                    <a:pt x="32" y="1828"/>
                    <a:pt x="63" y="1954"/>
                  </a:cubicBezTo>
                  <a:cubicBezTo>
                    <a:pt x="126" y="2080"/>
                    <a:pt x="189" y="2174"/>
                    <a:pt x="284" y="2237"/>
                  </a:cubicBezTo>
                  <a:cubicBezTo>
                    <a:pt x="378" y="2300"/>
                    <a:pt x="473" y="2363"/>
                    <a:pt x="599" y="2395"/>
                  </a:cubicBezTo>
                  <a:cubicBezTo>
                    <a:pt x="725" y="2426"/>
                    <a:pt x="851" y="2458"/>
                    <a:pt x="977" y="2458"/>
                  </a:cubicBezTo>
                  <a:cubicBezTo>
                    <a:pt x="1134" y="2458"/>
                    <a:pt x="1260" y="2426"/>
                    <a:pt x="1387" y="2395"/>
                  </a:cubicBezTo>
                  <a:cubicBezTo>
                    <a:pt x="1513" y="2363"/>
                    <a:pt x="1607" y="2300"/>
                    <a:pt x="1702" y="2237"/>
                  </a:cubicBezTo>
                  <a:cubicBezTo>
                    <a:pt x="1796" y="2143"/>
                    <a:pt x="1859" y="2048"/>
                    <a:pt x="1922" y="1922"/>
                  </a:cubicBezTo>
                  <a:cubicBezTo>
                    <a:pt x="1985" y="1828"/>
                    <a:pt x="2017" y="1670"/>
                    <a:pt x="2017" y="1513"/>
                  </a:cubicBezTo>
                  <a:lnTo>
                    <a:pt x="2017" y="0"/>
                  </a:lnTo>
                  <a:lnTo>
                    <a:pt x="1670" y="0"/>
                  </a:lnTo>
                  <a:lnTo>
                    <a:pt x="1670" y="1481"/>
                  </a:lnTo>
                  <a:cubicBezTo>
                    <a:pt x="1670" y="1607"/>
                    <a:pt x="1670" y="1733"/>
                    <a:pt x="1607" y="1828"/>
                  </a:cubicBezTo>
                  <a:cubicBezTo>
                    <a:pt x="1576" y="1891"/>
                    <a:pt x="1544" y="1985"/>
                    <a:pt x="1481" y="2017"/>
                  </a:cubicBezTo>
                  <a:cubicBezTo>
                    <a:pt x="1418" y="2080"/>
                    <a:pt x="1324" y="2143"/>
                    <a:pt x="1260" y="2143"/>
                  </a:cubicBezTo>
                  <a:cubicBezTo>
                    <a:pt x="1166" y="2174"/>
                    <a:pt x="1071" y="2206"/>
                    <a:pt x="977" y="2206"/>
                  </a:cubicBezTo>
                  <a:cubicBezTo>
                    <a:pt x="882" y="2206"/>
                    <a:pt x="788" y="2174"/>
                    <a:pt x="725" y="2143"/>
                  </a:cubicBezTo>
                  <a:cubicBezTo>
                    <a:pt x="630" y="2143"/>
                    <a:pt x="567" y="2080"/>
                    <a:pt x="504" y="2048"/>
                  </a:cubicBezTo>
                  <a:cubicBezTo>
                    <a:pt x="441" y="1985"/>
                    <a:pt x="410" y="1922"/>
                    <a:pt x="378" y="1828"/>
                  </a:cubicBezTo>
                  <a:cubicBezTo>
                    <a:pt x="347" y="1733"/>
                    <a:pt x="315" y="1639"/>
                    <a:pt x="315" y="1513"/>
                  </a:cubicBezTo>
                  <a:lnTo>
                    <a:pt x="3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0"/>
            <p:cNvSpPr/>
            <p:nvPr/>
          </p:nvSpPr>
          <p:spPr>
            <a:xfrm>
              <a:off x="6000825" y="1869150"/>
              <a:ext cx="50425" cy="62250"/>
            </a:xfrm>
            <a:custGeom>
              <a:avLst/>
              <a:gdLst/>
              <a:ahLst/>
              <a:cxnLst/>
              <a:rect l="l" t="t" r="r" b="b"/>
              <a:pathLst>
                <a:path w="2017" h="2490" extrusionOk="0">
                  <a:moveTo>
                    <a:pt x="0" y="1"/>
                  </a:moveTo>
                  <a:lnTo>
                    <a:pt x="0" y="1576"/>
                  </a:lnTo>
                  <a:cubicBezTo>
                    <a:pt x="0" y="1734"/>
                    <a:pt x="32" y="1860"/>
                    <a:pt x="95" y="1986"/>
                  </a:cubicBezTo>
                  <a:cubicBezTo>
                    <a:pt x="126" y="2112"/>
                    <a:pt x="221" y="2206"/>
                    <a:pt x="315" y="2269"/>
                  </a:cubicBezTo>
                  <a:cubicBezTo>
                    <a:pt x="378" y="2332"/>
                    <a:pt x="504" y="2395"/>
                    <a:pt x="630" y="2427"/>
                  </a:cubicBezTo>
                  <a:cubicBezTo>
                    <a:pt x="725" y="2458"/>
                    <a:pt x="851" y="2490"/>
                    <a:pt x="1008" y="2490"/>
                  </a:cubicBezTo>
                  <a:cubicBezTo>
                    <a:pt x="1135" y="2490"/>
                    <a:pt x="1261" y="2458"/>
                    <a:pt x="1387" y="2427"/>
                  </a:cubicBezTo>
                  <a:cubicBezTo>
                    <a:pt x="1513" y="2395"/>
                    <a:pt x="1639" y="2332"/>
                    <a:pt x="1733" y="2269"/>
                  </a:cubicBezTo>
                  <a:cubicBezTo>
                    <a:pt x="1828" y="2175"/>
                    <a:pt x="1891" y="2080"/>
                    <a:pt x="1922" y="1954"/>
                  </a:cubicBezTo>
                  <a:cubicBezTo>
                    <a:pt x="1985" y="1828"/>
                    <a:pt x="2017" y="1702"/>
                    <a:pt x="2017" y="1545"/>
                  </a:cubicBezTo>
                  <a:lnTo>
                    <a:pt x="2017" y="1"/>
                  </a:lnTo>
                  <a:lnTo>
                    <a:pt x="1702" y="1"/>
                  </a:lnTo>
                  <a:lnTo>
                    <a:pt x="1702" y="1513"/>
                  </a:lnTo>
                  <a:cubicBezTo>
                    <a:pt x="1702" y="1639"/>
                    <a:pt x="1670" y="1765"/>
                    <a:pt x="1639" y="1860"/>
                  </a:cubicBezTo>
                  <a:cubicBezTo>
                    <a:pt x="1607" y="1923"/>
                    <a:pt x="1544" y="2017"/>
                    <a:pt x="1481" y="2049"/>
                  </a:cubicBezTo>
                  <a:cubicBezTo>
                    <a:pt x="1418" y="2112"/>
                    <a:pt x="1355" y="2143"/>
                    <a:pt x="1261" y="2175"/>
                  </a:cubicBezTo>
                  <a:cubicBezTo>
                    <a:pt x="1166" y="2206"/>
                    <a:pt x="1103" y="2206"/>
                    <a:pt x="1008" y="2206"/>
                  </a:cubicBezTo>
                  <a:cubicBezTo>
                    <a:pt x="914" y="2206"/>
                    <a:pt x="819" y="2206"/>
                    <a:pt x="725" y="2175"/>
                  </a:cubicBezTo>
                  <a:cubicBezTo>
                    <a:pt x="662" y="2143"/>
                    <a:pt x="567" y="2112"/>
                    <a:pt x="536" y="2049"/>
                  </a:cubicBezTo>
                  <a:cubicBezTo>
                    <a:pt x="473" y="2017"/>
                    <a:pt x="410" y="1954"/>
                    <a:pt x="378" y="1860"/>
                  </a:cubicBezTo>
                  <a:cubicBezTo>
                    <a:pt x="347" y="1765"/>
                    <a:pt x="347" y="1671"/>
                    <a:pt x="347" y="1545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0"/>
            <p:cNvSpPr/>
            <p:nvPr/>
          </p:nvSpPr>
          <p:spPr>
            <a:xfrm>
              <a:off x="6400925" y="3538925"/>
              <a:ext cx="59100" cy="61450"/>
            </a:xfrm>
            <a:custGeom>
              <a:avLst/>
              <a:gdLst/>
              <a:ahLst/>
              <a:cxnLst/>
              <a:rect l="l" t="t" r="r" b="b"/>
              <a:pathLst>
                <a:path w="2364" h="2458" extrusionOk="0">
                  <a:moveTo>
                    <a:pt x="1167" y="252"/>
                  </a:moveTo>
                  <a:cubicBezTo>
                    <a:pt x="1167" y="284"/>
                    <a:pt x="1198" y="284"/>
                    <a:pt x="1198" y="315"/>
                  </a:cubicBezTo>
                  <a:cubicBezTo>
                    <a:pt x="1198" y="347"/>
                    <a:pt x="1198" y="378"/>
                    <a:pt x="1230" y="410"/>
                  </a:cubicBezTo>
                  <a:cubicBezTo>
                    <a:pt x="1230" y="441"/>
                    <a:pt x="1261" y="504"/>
                    <a:pt x="1261" y="536"/>
                  </a:cubicBezTo>
                  <a:cubicBezTo>
                    <a:pt x="1293" y="599"/>
                    <a:pt x="1293" y="630"/>
                    <a:pt x="1324" y="662"/>
                  </a:cubicBezTo>
                  <a:lnTo>
                    <a:pt x="1639" y="1481"/>
                  </a:lnTo>
                  <a:lnTo>
                    <a:pt x="725" y="1481"/>
                  </a:lnTo>
                  <a:lnTo>
                    <a:pt x="1041" y="693"/>
                  </a:lnTo>
                  <a:cubicBezTo>
                    <a:pt x="1041" y="630"/>
                    <a:pt x="1072" y="599"/>
                    <a:pt x="1072" y="536"/>
                  </a:cubicBezTo>
                  <a:cubicBezTo>
                    <a:pt x="1104" y="504"/>
                    <a:pt x="1104" y="441"/>
                    <a:pt x="1135" y="410"/>
                  </a:cubicBezTo>
                  <a:cubicBezTo>
                    <a:pt x="1135" y="378"/>
                    <a:pt x="1167" y="347"/>
                    <a:pt x="1167" y="315"/>
                  </a:cubicBezTo>
                  <a:cubicBezTo>
                    <a:pt x="1167" y="284"/>
                    <a:pt x="1167" y="284"/>
                    <a:pt x="1167" y="252"/>
                  </a:cubicBezTo>
                  <a:close/>
                  <a:moveTo>
                    <a:pt x="1009" y="0"/>
                  </a:moveTo>
                  <a:lnTo>
                    <a:pt x="1" y="2458"/>
                  </a:lnTo>
                  <a:lnTo>
                    <a:pt x="347" y="2458"/>
                  </a:lnTo>
                  <a:lnTo>
                    <a:pt x="631" y="1733"/>
                  </a:lnTo>
                  <a:lnTo>
                    <a:pt x="1734" y="1733"/>
                  </a:lnTo>
                  <a:lnTo>
                    <a:pt x="2017" y="2458"/>
                  </a:lnTo>
                  <a:lnTo>
                    <a:pt x="2364" y="2458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0"/>
            <p:cNvSpPr/>
            <p:nvPr/>
          </p:nvSpPr>
          <p:spPr>
            <a:xfrm>
              <a:off x="6487575" y="3256950"/>
              <a:ext cx="58300" cy="61450"/>
            </a:xfrm>
            <a:custGeom>
              <a:avLst/>
              <a:gdLst/>
              <a:ahLst/>
              <a:cxnLst/>
              <a:rect l="l" t="t" r="r" b="b"/>
              <a:pathLst>
                <a:path w="2332" h="2458" extrusionOk="0">
                  <a:moveTo>
                    <a:pt x="1166" y="316"/>
                  </a:moveTo>
                  <a:cubicBezTo>
                    <a:pt x="1198" y="316"/>
                    <a:pt x="1198" y="347"/>
                    <a:pt x="1198" y="410"/>
                  </a:cubicBezTo>
                  <a:cubicBezTo>
                    <a:pt x="1229" y="442"/>
                    <a:pt x="1229" y="473"/>
                    <a:pt x="1261" y="536"/>
                  </a:cubicBezTo>
                  <a:cubicBezTo>
                    <a:pt x="1261" y="568"/>
                    <a:pt x="1292" y="631"/>
                    <a:pt x="1324" y="662"/>
                  </a:cubicBezTo>
                  <a:lnTo>
                    <a:pt x="1639" y="1481"/>
                  </a:lnTo>
                  <a:lnTo>
                    <a:pt x="725" y="1481"/>
                  </a:lnTo>
                  <a:lnTo>
                    <a:pt x="1009" y="662"/>
                  </a:lnTo>
                  <a:cubicBezTo>
                    <a:pt x="1040" y="631"/>
                    <a:pt x="1072" y="568"/>
                    <a:pt x="1072" y="536"/>
                  </a:cubicBezTo>
                  <a:cubicBezTo>
                    <a:pt x="1103" y="473"/>
                    <a:pt x="1103" y="442"/>
                    <a:pt x="1103" y="410"/>
                  </a:cubicBezTo>
                  <a:cubicBezTo>
                    <a:pt x="1135" y="347"/>
                    <a:pt x="1135" y="316"/>
                    <a:pt x="1166" y="316"/>
                  </a:cubicBezTo>
                  <a:close/>
                  <a:moveTo>
                    <a:pt x="977" y="0"/>
                  </a:moveTo>
                  <a:lnTo>
                    <a:pt x="0" y="2458"/>
                  </a:lnTo>
                  <a:lnTo>
                    <a:pt x="315" y="2458"/>
                  </a:lnTo>
                  <a:lnTo>
                    <a:pt x="599" y="1733"/>
                  </a:lnTo>
                  <a:lnTo>
                    <a:pt x="1733" y="1733"/>
                  </a:lnTo>
                  <a:lnTo>
                    <a:pt x="1985" y="2458"/>
                  </a:lnTo>
                  <a:lnTo>
                    <a:pt x="2332" y="2458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0"/>
            <p:cNvSpPr/>
            <p:nvPr/>
          </p:nvSpPr>
          <p:spPr>
            <a:xfrm>
              <a:off x="6210325" y="3078150"/>
              <a:ext cx="58325" cy="61475"/>
            </a:xfrm>
            <a:custGeom>
              <a:avLst/>
              <a:gdLst/>
              <a:ahLst/>
              <a:cxnLst/>
              <a:rect l="l" t="t" r="r" b="b"/>
              <a:pathLst>
                <a:path w="2333" h="2459" extrusionOk="0">
                  <a:moveTo>
                    <a:pt x="1166" y="253"/>
                  </a:moveTo>
                  <a:cubicBezTo>
                    <a:pt x="1166" y="253"/>
                    <a:pt x="1166" y="284"/>
                    <a:pt x="1166" y="316"/>
                  </a:cubicBezTo>
                  <a:cubicBezTo>
                    <a:pt x="1198" y="347"/>
                    <a:pt x="1198" y="379"/>
                    <a:pt x="1198" y="410"/>
                  </a:cubicBezTo>
                  <a:cubicBezTo>
                    <a:pt x="1229" y="442"/>
                    <a:pt x="1229" y="473"/>
                    <a:pt x="1261" y="536"/>
                  </a:cubicBezTo>
                  <a:cubicBezTo>
                    <a:pt x="1261" y="568"/>
                    <a:pt x="1292" y="631"/>
                    <a:pt x="1292" y="662"/>
                  </a:cubicBezTo>
                  <a:lnTo>
                    <a:pt x="1607" y="1482"/>
                  </a:lnTo>
                  <a:lnTo>
                    <a:pt x="694" y="1482"/>
                  </a:lnTo>
                  <a:lnTo>
                    <a:pt x="1009" y="662"/>
                  </a:lnTo>
                  <a:cubicBezTo>
                    <a:pt x="1040" y="631"/>
                    <a:pt x="1040" y="568"/>
                    <a:pt x="1072" y="536"/>
                  </a:cubicBezTo>
                  <a:cubicBezTo>
                    <a:pt x="1103" y="473"/>
                    <a:pt x="1103" y="442"/>
                    <a:pt x="1103" y="410"/>
                  </a:cubicBezTo>
                  <a:cubicBezTo>
                    <a:pt x="1135" y="379"/>
                    <a:pt x="1135" y="347"/>
                    <a:pt x="1135" y="316"/>
                  </a:cubicBezTo>
                  <a:cubicBezTo>
                    <a:pt x="1166" y="284"/>
                    <a:pt x="1166" y="253"/>
                    <a:pt x="1166" y="253"/>
                  </a:cubicBezTo>
                  <a:close/>
                  <a:moveTo>
                    <a:pt x="977" y="1"/>
                  </a:moveTo>
                  <a:lnTo>
                    <a:pt x="1" y="2458"/>
                  </a:lnTo>
                  <a:lnTo>
                    <a:pt x="316" y="2458"/>
                  </a:lnTo>
                  <a:lnTo>
                    <a:pt x="599" y="1734"/>
                  </a:lnTo>
                  <a:lnTo>
                    <a:pt x="1733" y="1734"/>
                  </a:lnTo>
                  <a:lnTo>
                    <a:pt x="1985" y="2458"/>
                  </a:lnTo>
                  <a:lnTo>
                    <a:pt x="2332" y="2458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0"/>
            <p:cNvSpPr/>
            <p:nvPr/>
          </p:nvSpPr>
          <p:spPr>
            <a:xfrm>
              <a:off x="6429300" y="3415250"/>
              <a:ext cx="51200" cy="55950"/>
            </a:xfrm>
            <a:custGeom>
              <a:avLst/>
              <a:gdLst/>
              <a:ahLst/>
              <a:cxnLst/>
              <a:rect l="l" t="t" r="r" b="b"/>
              <a:pathLst>
                <a:path w="2048" h="2238" extrusionOk="0">
                  <a:moveTo>
                    <a:pt x="1071" y="1"/>
                  </a:moveTo>
                  <a:cubicBezTo>
                    <a:pt x="882" y="1"/>
                    <a:pt x="725" y="32"/>
                    <a:pt x="599" y="64"/>
                  </a:cubicBezTo>
                  <a:cubicBezTo>
                    <a:pt x="473" y="127"/>
                    <a:pt x="347" y="190"/>
                    <a:pt x="252" y="285"/>
                  </a:cubicBezTo>
                  <a:cubicBezTo>
                    <a:pt x="158" y="379"/>
                    <a:pt x="95" y="505"/>
                    <a:pt x="63" y="631"/>
                  </a:cubicBezTo>
                  <a:cubicBezTo>
                    <a:pt x="0" y="789"/>
                    <a:pt x="0" y="946"/>
                    <a:pt x="0" y="1104"/>
                  </a:cubicBezTo>
                  <a:cubicBezTo>
                    <a:pt x="0" y="1261"/>
                    <a:pt x="0" y="1419"/>
                    <a:pt x="63" y="1545"/>
                  </a:cubicBezTo>
                  <a:cubicBezTo>
                    <a:pt x="95" y="1702"/>
                    <a:pt x="158" y="1797"/>
                    <a:pt x="252" y="1923"/>
                  </a:cubicBezTo>
                  <a:cubicBezTo>
                    <a:pt x="347" y="2017"/>
                    <a:pt x="473" y="2080"/>
                    <a:pt x="599" y="2143"/>
                  </a:cubicBezTo>
                  <a:cubicBezTo>
                    <a:pt x="725" y="2206"/>
                    <a:pt x="914" y="2238"/>
                    <a:pt x="1071" y="2238"/>
                  </a:cubicBezTo>
                  <a:cubicBezTo>
                    <a:pt x="1197" y="2238"/>
                    <a:pt x="1292" y="2206"/>
                    <a:pt x="1386" y="2206"/>
                  </a:cubicBezTo>
                  <a:cubicBezTo>
                    <a:pt x="1481" y="2175"/>
                    <a:pt x="1575" y="2143"/>
                    <a:pt x="1670" y="2112"/>
                  </a:cubicBezTo>
                  <a:cubicBezTo>
                    <a:pt x="1733" y="2080"/>
                    <a:pt x="1796" y="2049"/>
                    <a:pt x="1890" y="2017"/>
                  </a:cubicBezTo>
                  <a:cubicBezTo>
                    <a:pt x="1953" y="1954"/>
                    <a:pt x="1985" y="1923"/>
                    <a:pt x="2048" y="1860"/>
                  </a:cubicBezTo>
                  <a:lnTo>
                    <a:pt x="2048" y="1104"/>
                  </a:lnTo>
                  <a:lnTo>
                    <a:pt x="1134" y="1104"/>
                  </a:lnTo>
                  <a:lnTo>
                    <a:pt x="1134" y="1356"/>
                  </a:lnTo>
                  <a:lnTo>
                    <a:pt x="1764" y="1356"/>
                  </a:lnTo>
                  <a:lnTo>
                    <a:pt x="1764" y="1765"/>
                  </a:lnTo>
                  <a:cubicBezTo>
                    <a:pt x="1733" y="1765"/>
                    <a:pt x="1701" y="1797"/>
                    <a:pt x="1670" y="1828"/>
                  </a:cubicBezTo>
                  <a:cubicBezTo>
                    <a:pt x="1607" y="1860"/>
                    <a:pt x="1575" y="1891"/>
                    <a:pt x="1512" y="1923"/>
                  </a:cubicBezTo>
                  <a:cubicBezTo>
                    <a:pt x="1449" y="1923"/>
                    <a:pt x="1386" y="1954"/>
                    <a:pt x="1323" y="1954"/>
                  </a:cubicBezTo>
                  <a:cubicBezTo>
                    <a:pt x="1260" y="1986"/>
                    <a:pt x="1166" y="1986"/>
                    <a:pt x="1071" y="1986"/>
                  </a:cubicBezTo>
                  <a:cubicBezTo>
                    <a:pt x="945" y="1986"/>
                    <a:pt x="851" y="1954"/>
                    <a:pt x="725" y="1923"/>
                  </a:cubicBezTo>
                  <a:cubicBezTo>
                    <a:pt x="630" y="1891"/>
                    <a:pt x="567" y="1828"/>
                    <a:pt x="504" y="1734"/>
                  </a:cubicBezTo>
                  <a:cubicBezTo>
                    <a:pt x="410" y="1671"/>
                    <a:pt x="378" y="1576"/>
                    <a:pt x="347" y="1450"/>
                  </a:cubicBezTo>
                  <a:cubicBezTo>
                    <a:pt x="315" y="1356"/>
                    <a:pt x="284" y="1230"/>
                    <a:pt x="284" y="1104"/>
                  </a:cubicBezTo>
                  <a:cubicBezTo>
                    <a:pt x="284" y="978"/>
                    <a:pt x="315" y="852"/>
                    <a:pt x="347" y="757"/>
                  </a:cubicBezTo>
                  <a:cubicBezTo>
                    <a:pt x="378" y="631"/>
                    <a:pt x="410" y="537"/>
                    <a:pt x="473" y="474"/>
                  </a:cubicBezTo>
                  <a:cubicBezTo>
                    <a:pt x="536" y="411"/>
                    <a:pt x="630" y="348"/>
                    <a:pt x="725" y="316"/>
                  </a:cubicBezTo>
                  <a:cubicBezTo>
                    <a:pt x="819" y="253"/>
                    <a:pt x="914" y="253"/>
                    <a:pt x="1071" y="253"/>
                  </a:cubicBezTo>
                  <a:lnTo>
                    <a:pt x="1292" y="253"/>
                  </a:lnTo>
                  <a:cubicBezTo>
                    <a:pt x="1355" y="285"/>
                    <a:pt x="1418" y="316"/>
                    <a:pt x="1481" y="348"/>
                  </a:cubicBezTo>
                  <a:cubicBezTo>
                    <a:pt x="1544" y="379"/>
                    <a:pt x="1575" y="411"/>
                    <a:pt x="1607" y="442"/>
                  </a:cubicBezTo>
                  <a:cubicBezTo>
                    <a:pt x="1670" y="505"/>
                    <a:pt x="1701" y="537"/>
                    <a:pt x="1733" y="600"/>
                  </a:cubicBezTo>
                  <a:lnTo>
                    <a:pt x="1985" y="505"/>
                  </a:lnTo>
                  <a:cubicBezTo>
                    <a:pt x="1953" y="442"/>
                    <a:pt x="1922" y="348"/>
                    <a:pt x="1859" y="285"/>
                  </a:cubicBezTo>
                  <a:cubicBezTo>
                    <a:pt x="1827" y="221"/>
                    <a:pt x="1764" y="190"/>
                    <a:pt x="1670" y="127"/>
                  </a:cubicBezTo>
                  <a:cubicBezTo>
                    <a:pt x="1607" y="95"/>
                    <a:pt x="1512" y="64"/>
                    <a:pt x="1418" y="32"/>
                  </a:cubicBezTo>
                  <a:cubicBezTo>
                    <a:pt x="1323" y="1"/>
                    <a:pt x="1197" y="1"/>
                    <a:pt x="10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0"/>
            <p:cNvSpPr/>
            <p:nvPr/>
          </p:nvSpPr>
          <p:spPr>
            <a:xfrm>
              <a:off x="6330825" y="2022750"/>
              <a:ext cx="51225" cy="55950"/>
            </a:xfrm>
            <a:custGeom>
              <a:avLst/>
              <a:gdLst/>
              <a:ahLst/>
              <a:cxnLst/>
              <a:rect l="l" t="t" r="r" b="b"/>
              <a:pathLst>
                <a:path w="2049" h="2238" extrusionOk="0">
                  <a:moveTo>
                    <a:pt x="1072" y="0"/>
                  </a:moveTo>
                  <a:cubicBezTo>
                    <a:pt x="915" y="0"/>
                    <a:pt x="757" y="32"/>
                    <a:pt x="600" y="95"/>
                  </a:cubicBezTo>
                  <a:cubicBezTo>
                    <a:pt x="473" y="126"/>
                    <a:pt x="347" y="221"/>
                    <a:pt x="284" y="315"/>
                  </a:cubicBezTo>
                  <a:cubicBezTo>
                    <a:pt x="190" y="410"/>
                    <a:pt x="127" y="504"/>
                    <a:pt x="64" y="662"/>
                  </a:cubicBezTo>
                  <a:cubicBezTo>
                    <a:pt x="32" y="788"/>
                    <a:pt x="1" y="945"/>
                    <a:pt x="1" y="1103"/>
                  </a:cubicBezTo>
                  <a:cubicBezTo>
                    <a:pt x="1" y="1260"/>
                    <a:pt x="32" y="1418"/>
                    <a:pt x="64" y="1576"/>
                  </a:cubicBezTo>
                  <a:cubicBezTo>
                    <a:pt x="127" y="1702"/>
                    <a:pt x="190" y="1828"/>
                    <a:pt x="284" y="1922"/>
                  </a:cubicBezTo>
                  <a:cubicBezTo>
                    <a:pt x="347" y="2017"/>
                    <a:pt x="473" y="2111"/>
                    <a:pt x="600" y="2143"/>
                  </a:cubicBezTo>
                  <a:cubicBezTo>
                    <a:pt x="757" y="2206"/>
                    <a:pt x="915" y="2237"/>
                    <a:pt x="1104" y="2237"/>
                  </a:cubicBezTo>
                  <a:cubicBezTo>
                    <a:pt x="1198" y="2237"/>
                    <a:pt x="1293" y="2237"/>
                    <a:pt x="1387" y="2206"/>
                  </a:cubicBezTo>
                  <a:cubicBezTo>
                    <a:pt x="1482" y="2174"/>
                    <a:pt x="1576" y="2174"/>
                    <a:pt x="1671" y="2143"/>
                  </a:cubicBezTo>
                  <a:cubicBezTo>
                    <a:pt x="1734" y="2080"/>
                    <a:pt x="1828" y="2048"/>
                    <a:pt x="1891" y="2017"/>
                  </a:cubicBezTo>
                  <a:cubicBezTo>
                    <a:pt x="1954" y="1954"/>
                    <a:pt x="2017" y="1922"/>
                    <a:pt x="2049" y="1859"/>
                  </a:cubicBezTo>
                  <a:lnTo>
                    <a:pt x="2049" y="1134"/>
                  </a:lnTo>
                  <a:lnTo>
                    <a:pt x="1135" y="1134"/>
                  </a:lnTo>
                  <a:lnTo>
                    <a:pt x="1135" y="1355"/>
                  </a:lnTo>
                  <a:lnTo>
                    <a:pt x="1797" y="1355"/>
                  </a:lnTo>
                  <a:lnTo>
                    <a:pt x="1797" y="1765"/>
                  </a:lnTo>
                  <a:cubicBezTo>
                    <a:pt x="1765" y="1796"/>
                    <a:pt x="1702" y="1828"/>
                    <a:pt x="1671" y="1859"/>
                  </a:cubicBezTo>
                  <a:cubicBezTo>
                    <a:pt x="1639" y="1859"/>
                    <a:pt x="1576" y="1891"/>
                    <a:pt x="1513" y="1922"/>
                  </a:cubicBezTo>
                  <a:cubicBezTo>
                    <a:pt x="1450" y="1954"/>
                    <a:pt x="1387" y="1954"/>
                    <a:pt x="1324" y="1985"/>
                  </a:cubicBezTo>
                  <a:lnTo>
                    <a:pt x="1104" y="1985"/>
                  </a:lnTo>
                  <a:cubicBezTo>
                    <a:pt x="946" y="1985"/>
                    <a:pt x="852" y="1985"/>
                    <a:pt x="757" y="1922"/>
                  </a:cubicBezTo>
                  <a:cubicBezTo>
                    <a:pt x="663" y="1891"/>
                    <a:pt x="568" y="1828"/>
                    <a:pt x="505" y="1765"/>
                  </a:cubicBezTo>
                  <a:cubicBezTo>
                    <a:pt x="442" y="1670"/>
                    <a:pt x="379" y="1576"/>
                    <a:pt x="347" y="1481"/>
                  </a:cubicBezTo>
                  <a:cubicBezTo>
                    <a:pt x="316" y="1355"/>
                    <a:pt x="284" y="1229"/>
                    <a:pt x="284" y="1103"/>
                  </a:cubicBezTo>
                  <a:cubicBezTo>
                    <a:pt x="284" y="977"/>
                    <a:pt x="316" y="851"/>
                    <a:pt x="347" y="756"/>
                  </a:cubicBezTo>
                  <a:cubicBezTo>
                    <a:pt x="379" y="662"/>
                    <a:pt x="410" y="567"/>
                    <a:pt x="473" y="473"/>
                  </a:cubicBezTo>
                  <a:cubicBezTo>
                    <a:pt x="537" y="410"/>
                    <a:pt x="631" y="347"/>
                    <a:pt x="726" y="315"/>
                  </a:cubicBezTo>
                  <a:cubicBezTo>
                    <a:pt x="820" y="252"/>
                    <a:pt x="946" y="252"/>
                    <a:pt x="1072" y="252"/>
                  </a:cubicBezTo>
                  <a:cubicBezTo>
                    <a:pt x="1167" y="252"/>
                    <a:pt x="1230" y="252"/>
                    <a:pt x="1324" y="284"/>
                  </a:cubicBezTo>
                  <a:cubicBezTo>
                    <a:pt x="1387" y="284"/>
                    <a:pt x="1450" y="315"/>
                    <a:pt x="1482" y="347"/>
                  </a:cubicBezTo>
                  <a:cubicBezTo>
                    <a:pt x="1545" y="378"/>
                    <a:pt x="1608" y="410"/>
                    <a:pt x="1639" y="441"/>
                  </a:cubicBezTo>
                  <a:cubicBezTo>
                    <a:pt x="1671" y="504"/>
                    <a:pt x="1702" y="536"/>
                    <a:pt x="1734" y="599"/>
                  </a:cubicBezTo>
                  <a:lnTo>
                    <a:pt x="2017" y="504"/>
                  </a:lnTo>
                  <a:cubicBezTo>
                    <a:pt x="1986" y="441"/>
                    <a:pt x="1923" y="378"/>
                    <a:pt x="1891" y="315"/>
                  </a:cubicBezTo>
                  <a:cubicBezTo>
                    <a:pt x="1828" y="252"/>
                    <a:pt x="1765" y="189"/>
                    <a:pt x="1702" y="158"/>
                  </a:cubicBezTo>
                  <a:cubicBezTo>
                    <a:pt x="1608" y="95"/>
                    <a:pt x="1513" y="63"/>
                    <a:pt x="1419" y="32"/>
                  </a:cubicBezTo>
                  <a:cubicBezTo>
                    <a:pt x="1324" y="32"/>
                    <a:pt x="1198" y="0"/>
                    <a:pt x="10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0"/>
            <p:cNvSpPr/>
            <p:nvPr/>
          </p:nvSpPr>
          <p:spPr>
            <a:xfrm>
              <a:off x="6115825" y="2871800"/>
              <a:ext cx="52000" cy="55950"/>
            </a:xfrm>
            <a:custGeom>
              <a:avLst/>
              <a:gdLst/>
              <a:ahLst/>
              <a:cxnLst/>
              <a:rect l="l" t="t" r="r" b="b"/>
              <a:pathLst>
                <a:path w="2080" h="2238" extrusionOk="0">
                  <a:moveTo>
                    <a:pt x="1103" y="1"/>
                  </a:moveTo>
                  <a:cubicBezTo>
                    <a:pt x="914" y="1"/>
                    <a:pt x="756" y="32"/>
                    <a:pt x="630" y="95"/>
                  </a:cubicBezTo>
                  <a:cubicBezTo>
                    <a:pt x="473" y="127"/>
                    <a:pt x="378" y="221"/>
                    <a:pt x="284" y="316"/>
                  </a:cubicBezTo>
                  <a:cubicBezTo>
                    <a:pt x="189" y="410"/>
                    <a:pt x="126" y="536"/>
                    <a:pt x="63" y="662"/>
                  </a:cubicBezTo>
                  <a:cubicBezTo>
                    <a:pt x="32" y="788"/>
                    <a:pt x="0" y="946"/>
                    <a:pt x="0" y="1103"/>
                  </a:cubicBezTo>
                  <a:cubicBezTo>
                    <a:pt x="0" y="1292"/>
                    <a:pt x="32" y="1418"/>
                    <a:pt x="63" y="1576"/>
                  </a:cubicBezTo>
                  <a:cubicBezTo>
                    <a:pt x="126" y="1702"/>
                    <a:pt x="189" y="1828"/>
                    <a:pt x="284" y="1922"/>
                  </a:cubicBezTo>
                  <a:cubicBezTo>
                    <a:pt x="378" y="2017"/>
                    <a:pt x="473" y="2111"/>
                    <a:pt x="630" y="2143"/>
                  </a:cubicBezTo>
                  <a:cubicBezTo>
                    <a:pt x="756" y="2206"/>
                    <a:pt x="914" y="2237"/>
                    <a:pt x="1103" y="2237"/>
                  </a:cubicBezTo>
                  <a:cubicBezTo>
                    <a:pt x="1197" y="2237"/>
                    <a:pt x="1323" y="2237"/>
                    <a:pt x="1418" y="2206"/>
                  </a:cubicBezTo>
                  <a:cubicBezTo>
                    <a:pt x="1512" y="2206"/>
                    <a:pt x="1607" y="2174"/>
                    <a:pt x="1670" y="2143"/>
                  </a:cubicBezTo>
                  <a:cubicBezTo>
                    <a:pt x="1764" y="2111"/>
                    <a:pt x="1827" y="2048"/>
                    <a:pt x="1890" y="2017"/>
                  </a:cubicBezTo>
                  <a:cubicBezTo>
                    <a:pt x="1953" y="1954"/>
                    <a:pt x="2016" y="1922"/>
                    <a:pt x="2079" y="1859"/>
                  </a:cubicBezTo>
                  <a:lnTo>
                    <a:pt x="2079" y="1135"/>
                  </a:lnTo>
                  <a:lnTo>
                    <a:pt x="1134" y="1135"/>
                  </a:lnTo>
                  <a:lnTo>
                    <a:pt x="1134" y="1387"/>
                  </a:lnTo>
                  <a:lnTo>
                    <a:pt x="1796" y="1387"/>
                  </a:lnTo>
                  <a:lnTo>
                    <a:pt x="1796" y="1765"/>
                  </a:lnTo>
                  <a:cubicBezTo>
                    <a:pt x="1764" y="1796"/>
                    <a:pt x="1733" y="1828"/>
                    <a:pt x="1670" y="1859"/>
                  </a:cubicBezTo>
                  <a:cubicBezTo>
                    <a:pt x="1638" y="1891"/>
                    <a:pt x="1575" y="1891"/>
                    <a:pt x="1544" y="1922"/>
                  </a:cubicBezTo>
                  <a:cubicBezTo>
                    <a:pt x="1481" y="1954"/>
                    <a:pt x="1418" y="1954"/>
                    <a:pt x="1323" y="1985"/>
                  </a:cubicBezTo>
                  <a:cubicBezTo>
                    <a:pt x="1260" y="1985"/>
                    <a:pt x="1197" y="2017"/>
                    <a:pt x="1103" y="2017"/>
                  </a:cubicBezTo>
                  <a:cubicBezTo>
                    <a:pt x="977" y="2017"/>
                    <a:pt x="851" y="1985"/>
                    <a:pt x="756" y="1922"/>
                  </a:cubicBezTo>
                  <a:cubicBezTo>
                    <a:pt x="662" y="1891"/>
                    <a:pt x="567" y="1828"/>
                    <a:pt x="504" y="1765"/>
                  </a:cubicBezTo>
                  <a:cubicBezTo>
                    <a:pt x="441" y="1670"/>
                    <a:pt x="378" y="1576"/>
                    <a:pt x="347" y="1481"/>
                  </a:cubicBezTo>
                  <a:cubicBezTo>
                    <a:pt x="315" y="1355"/>
                    <a:pt x="315" y="1261"/>
                    <a:pt x="315" y="1103"/>
                  </a:cubicBezTo>
                  <a:cubicBezTo>
                    <a:pt x="315" y="977"/>
                    <a:pt x="315" y="883"/>
                    <a:pt x="347" y="757"/>
                  </a:cubicBezTo>
                  <a:cubicBezTo>
                    <a:pt x="378" y="662"/>
                    <a:pt x="441" y="568"/>
                    <a:pt x="504" y="473"/>
                  </a:cubicBezTo>
                  <a:cubicBezTo>
                    <a:pt x="567" y="410"/>
                    <a:pt x="630" y="347"/>
                    <a:pt x="725" y="316"/>
                  </a:cubicBezTo>
                  <a:cubicBezTo>
                    <a:pt x="851" y="284"/>
                    <a:pt x="945" y="253"/>
                    <a:pt x="1071" y="253"/>
                  </a:cubicBezTo>
                  <a:cubicBezTo>
                    <a:pt x="1166" y="253"/>
                    <a:pt x="1260" y="253"/>
                    <a:pt x="1323" y="284"/>
                  </a:cubicBezTo>
                  <a:cubicBezTo>
                    <a:pt x="1386" y="284"/>
                    <a:pt x="1449" y="316"/>
                    <a:pt x="1512" y="347"/>
                  </a:cubicBezTo>
                  <a:cubicBezTo>
                    <a:pt x="1575" y="379"/>
                    <a:pt x="1607" y="410"/>
                    <a:pt x="1638" y="473"/>
                  </a:cubicBezTo>
                  <a:cubicBezTo>
                    <a:pt x="1670" y="505"/>
                    <a:pt x="1701" y="536"/>
                    <a:pt x="1733" y="599"/>
                  </a:cubicBezTo>
                  <a:lnTo>
                    <a:pt x="2016" y="536"/>
                  </a:lnTo>
                  <a:cubicBezTo>
                    <a:pt x="1985" y="442"/>
                    <a:pt x="1953" y="379"/>
                    <a:pt x="1890" y="316"/>
                  </a:cubicBezTo>
                  <a:cubicBezTo>
                    <a:pt x="1827" y="253"/>
                    <a:pt x="1764" y="190"/>
                    <a:pt x="1701" y="158"/>
                  </a:cubicBezTo>
                  <a:cubicBezTo>
                    <a:pt x="1638" y="95"/>
                    <a:pt x="1544" y="64"/>
                    <a:pt x="1449" y="32"/>
                  </a:cubicBezTo>
                  <a:cubicBezTo>
                    <a:pt x="1323" y="32"/>
                    <a:pt x="1229" y="1"/>
                    <a:pt x="11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0"/>
            <p:cNvSpPr/>
            <p:nvPr/>
          </p:nvSpPr>
          <p:spPr>
            <a:xfrm>
              <a:off x="6135500" y="2595350"/>
              <a:ext cx="52025" cy="55950"/>
            </a:xfrm>
            <a:custGeom>
              <a:avLst/>
              <a:gdLst/>
              <a:ahLst/>
              <a:cxnLst/>
              <a:rect l="l" t="t" r="r" b="b"/>
              <a:pathLst>
                <a:path w="2081" h="2238" extrusionOk="0">
                  <a:moveTo>
                    <a:pt x="1103" y="0"/>
                  </a:moveTo>
                  <a:cubicBezTo>
                    <a:pt x="914" y="0"/>
                    <a:pt x="757" y="32"/>
                    <a:pt x="631" y="95"/>
                  </a:cubicBezTo>
                  <a:cubicBezTo>
                    <a:pt x="473" y="158"/>
                    <a:pt x="379" y="221"/>
                    <a:pt x="284" y="315"/>
                  </a:cubicBezTo>
                  <a:cubicBezTo>
                    <a:pt x="190" y="410"/>
                    <a:pt x="127" y="536"/>
                    <a:pt x="64" y="662"/>
                  </a:cubicBezTo>
                  <a:cubicBezTo>
                    <a:pt x="32" y="788"/>
                    <a:pt x="1" y="946"/>
                    <a:pt x="1" y="1135"/>
                  </a:cubicBezTo>
                  <a:cubicBezTo>
                    <a:pt x="1" y="1292"/>
                    <a:pt x="32" y="1450"/>
                    <a:pt x="64" y="1576"/>
                  </a:cubicBezTo>
                  <a:cubicBezTo>
                    <a:pt x="127" y="1702"/>
                    <a:pt x="190" y="1828"/>
                    <a:pt x="284" y="1922"/>
                  </a:cubicBezTo>
                  <a:cubicBezTo>
                    <a:pt x="379" y="2017"/>
                    <a:pt x="473" y="2111"/>
                    <a:pt x="631" y="2174"/>
                  </a:cubicBezTo>
                  <a:cubicBezTo>
                    <a:pt x="757" y="2206"/>
                    <a:pt x="914" y="2237"/>
                    <a:pt x="1103" y="2237"/>
                  </a:cubicBezTo>
                  <a:cubicBezTo>
                    <a:pt x="1198" y="2237"/>
                    <a:pt x="1324" y="2237"/>
                    <a:pt x="1418" y="2206"/>
                  </a:cubicBezTo>
                  <a:cubicBezTo>
                    <a:pt x="1513" y="2206"/>
                    <a:pt x="1607" y="2174"/>
                    <a:pt x="1670" y="2143"/>
                  </a:cubicBezTo>
                  <a:cubicBezTo>
                    <a:pt x="1765" y="2111"/>
                    <a:pt x="1828" y="2048"/>
                    <a:pt x="1891" y="2017"/>
                  </a:cubicBezTo>
                  <a:cubicBezTo>
                    <a:pt x="1954" y="1985"/>
                    <a:pt x="2017" y="1922"/>
                    <a:pt x="2080" y="1891"/>
                  </a:cubicBezTo>
                  <a:lnTo>
                    <a:pt x="2080" y="1135"/>
                  </a:lnTo>
                  <a:lnTo>
                    <a:pt x="1135" y="1135"/>
                  </a:lnTo>
                  <a:lnTo>
                    <a:pt x="1135" y="1387"/>
                  </a:lnTo>
                  <a:lnTo>
                    <a:pt x="1796" y="1387"/>
                  </a:lnTo>
                  <a:lnTo>
                    <a:pt x="1796" y="1765"/>
                  </a:lnTo>
                  <a:cubicBezTo>
                    <a:pt x="1765" y="1796"/>
                    <a:pt x="1733" y="1828"/>
                    <a:pt x="1670" y="1859"/>
                  </a:cubicBezTo>
                  <a:cubicBezTo>
                    <a:pt x="1639" y="1891"/>
                    <a:pt x="1576" y="1891"/>
                    <a:pt x="1544" y="1922"/>
                  </a:cubicBezTo>
                  <a:cubicBezTo>
                    <a:pt x="1481" y="1954"/>
                    <a:pt x="1418" y="1985"/>
                    <a:pt x="1324" y="1985"/>
                  </a:cubicBezTo>
                  <a:cubicBezTo>
                    <a:pt x="1261" y="1985"/>
                    <a:pt x="1198" y="2017"/>
                    <a:pt x="1103" y="2017"/>
                  </a:cubicBezTo>
                  <a:cubicBezTo>
                    <a:pt x="977" y="2017"/>
                    <a:pt x="851" y="1985"/>
                    <a:pt x="757" y="1954"/>
                  </a:cubicBezTo>
                  <a:cubicBezTo>
                    <a:pt x="662" y="1891"/>
                    <a:pt x="568" y="1828"/>
                    <a:pt x="505" y="1765"/>
                  </a:cubicBezTo>
                  <a:cubicBezTo>
                    <a:pt x="442" y="1670"/>
                    <a:pt x="379" y="1576"/>
                    <a:pt x="347" y="1481"/>
                  </a:cubicBezTo>
                  <a:cubicBezTo>
                    <a:pt x="316" y="1355"/>
                    <a:pt x="316" y="1261"/>
                    <a:pt x="316" y="1135"/>
                  </a:cubicBezTo>
                  <a:cubicBezTo>
                    <a:pt x="316" y="977"/>
                    <a:pt x="316" y="882"/>
                    <a:pt x="347" y="756"/>
                  </a:cubicBezTo>
                  <a:cubicBezTo>
                    <a:pt x="379" y="662"/>
                    <a:pt x="442" y="567"/>
                    <a:pt x="505" y="504"/>
                  </a:cubicBezTo>
                  <a:cubicBezTo>
                    <a:pt x="568" y="410"/>
                    <a:pt x="631" y="347"/>
                    <a:pt x="725" y="315"/>
                  </a:cubicBezTo>
                  <a:cubicBezTo>
                    <a:pt x="851" y="284"/>
                    <a:pt x="946" y="252"/>
                    <a:pt x="1072" y="252"/>
                  </a:cubicBezTo>
                  <a:cubicBezTo>
                    <a:pt x="1166" y="252"/>
                    <a:pt x="1261" y="252"/>
                    <a:pt x="1324" y="284"/>
                  </a:cubicBezTo>
                  <a:cubicBezTo>
                    <a:pt x="1387" y="284"/>
                    <a:pt x="1450" y="315"/>
                    <a:pt x="1513" y="347"/>
                  </a:cubicBezTo>
                  <a:cubicBezTo>
                    <a:pt x="1576" y="378"/>
                    <a:pt x="1607" y="410"/>
                    <a:pt x="1639" y="473"/>
                  </a:cubicBezTo>
                  <a:cubicBezTo>
                    <a:pt x="1670" y="504"/>
                    <a:pt x="1702" y="567"/>
                    <a:pt x="1733" y="599"/>
                  </a:cubicBezTo>
                  <a:lnTo>
                    <a:pt x="2017" y="536"/>
                  </a:lnTo>
                  <a:cubicBezTo>
                    <a:pt x="1986" y="441"/>
                    <a:pt x="1954" y="378"/>
                    <a:pt x="1891" y="315"/>
                  </a:cubicBezTo>
                  <a:cubicBezTo>
                    <a:pt x="1828" y="252"/>
                    <a:pt x="1765" y="189"/>
                    <a:pt x="1702" y="158"/>
                  </a:cubicBezTo>
                  <a:cubicBezTo>
                    <a:pt x="1639" y="95"/>
                    <a:pt x="1544" y="63"/>
                    <a:pt x="1450" y="63"/>
                  </a:cubicBezTo>
                  <a:cubicBezTo>
                    <a:pt x="1324" y="32"/>
                    <a:pt x="1229" y="0"/>
                    <a:pt x="11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8" name="Google Shape;1088;p20"/>
          <p:cNvSpPr txBox="1"/>
          <p:nvPr/>
        </p:nvSpPr>
        <p:spPr>
          <a:xfrm>
            <a:off x="6844283" y="2325782"/>
            <a:ext cx="1970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RNAi is a short, double stranded section of RNA which interferes with the translation of proteins.</a:t>
            </a:r>
            <a:endParaRPr sz="11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89" name="Google Shape;1089;p20"/>
          <p:cNvSpPr/>
          <p:nvPr/>
        </p:nvSpPr>
        <p:spPr>
          <a:xfrm>
            <a:off x="6575054" y="2240338"/>
            <a:ext cx="54459" cy="67099"/>
          </a:xfrm>
          <a:custGeom>
            <a:avLst/>
            <a:gdLst/>
            <a:ahLst/>
            <a:cxnLst/>
            <a:rect l="l" t="t" r="r" b="b"/>
            <a:pathLst>
              <a:path w="2017" h="2490" extrusionOk="0">
                <a:moveTo>
                  <a:pt x="0" y="1"/>
                </a:moveTo>
                <a:lnTo>
                  <a:pt x="0" y="1576"/>
                </a:lnTo>
                <a:cubicBezTo>
                  <a:pt x="0" y="1734"/>
                  <a:pt x="32" y="1860"/>
                  <a:pt x="95" y="1986"/>
                </a:cubicBezTo>
                <a:cubicBezTo>
                  <a:pt x="126" y="2112"/>
                  <a:pt x="221" y="2206"/>
                  <a:pt x="315" y="2269"/>
                </a:cubicBezTo>
                <a:cubicBezTo>
                  <a:pt x="378" y="2332"/>
                  <a:pt x="504" y="2395"/>
                  <a:pt x="630" y="2427"/>
                </a:cubicBezTo>
                <a:cubicBezTo>
                  <a:pt x="725" y="2458"/>
                  <a:pt x="851" y="2490"/>
                  <a:pt x="1008" y="2490"/>
                </a:cubicBezTo>
                <a:cubicBezTo>
                  <a:pt x="1135" y="2490"/>
                  <a:pt x="1261" y="2458"/>
                  <a:pt x="1387" y="2427"/>
                </a:cubicBezTo>
                <a:cubicBezTo>
                  <a:pt x="1513" y="2395"/>
                  <a:pt x="1639" y="2332"/>
                  <a:pt x="1733" y="2269"/>
                </a:cubicBezTo>
                <a:cubicBezTo>
                  <a:pt x="1828" y="2175"/>
                  <a:pt x="1891" y="2080"/>
                  <a:pt x="1922" y="1954"/>
                </a:cubicBezTo>
                <a:cubicBezTo>
                  <a:pt x="1985" y="1828"/>
                  <a:pt x="2017" y="1702"/>
                  <a:pt x="2017" y="1545"/>
                </a:cubicBezTo>
                <a:lnTo>
                  <a:pt x="2017" y="1"/>
                </a:lnTo>
                <a:lnTo>
                  <a:pt x="1702" y="1"/>
                </a:lnTo>
                <a:lnTo>
                  <a:pt x="1702" y="1513"/>
                </a:lnTo>
                <a:cubicBezTo>
                  <a:pt x="1702" y="1639"/>
                  <a:pt x="1670" y="1765"/>
                  <a:pt x="1639" y="1860"/>
                </a:cubicBezTo>
                <a:cubicBezTo>
                  <a:pt x="1607" y="1923"/>
                  <a:pt x="1544" y="2017"/>
                  <a:pt x="1481" y="2049"/>
                </a:cubicBezTo>
                <a:cubicBezTo>
                  <a:pt x="1418" y="2112"/>
                  <a:pt x="1355" y="2143"/>
                  <a:pt x="1261" y="2175"/>
                </a:cubicBezTo>
                <a:cubicBezTo>
                  <a:pt x="1166" y="2206"/>
                  <a:pt x="1103" y="2206"/>
                  <a:pt x="1008" y="2206"/>
                </a:cubicBezTo>
                <a:cubicBezTo>
                  <a:pt x="914" y="2206"/>
                  <a:pt x="819" y="2206"/>
                  <a:pt x="725" y="2175"/>
                </a:cubicBezTo>
                <a:cubicBezTo>
                  <a:pt x="662" y="2143"/>
                  <a:pt x="567" y="2112"/>
                  <a:pt x="536" y="2049"/>
                </a:cubicBezTo>
                <a:cubicBezTo>
                  <a:pt x="473" y="2017"/>
                  <a:pt x="410" y="1954"/>
                  <a:pt x="378" y="1860"/>
                </a:cubicBezTo>
                <a:cubicBezTo>
                  <a:pt x="347" y="1765"/>
                  <a:pt x="347" y="1671"/>
                  <a:pt x="347" y="1545"/>
                </a:cubicBezTo>
                <a:lnTo>
                  <a:pt x="34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siRNA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95" name="Google Shape;1095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siRNA </a:t>
            </a:r>
            <a:r>
              <a:rPr lang="en" sz="1700" b="1">
                <a:solidFill>
                  <a:srgbClr val="CCCCCC"/>
                </a:solidFill>
              </a:rPr>
              <a:t>interferes </a:t>
            </a:r>
            <a:r>
              <a:rPr lang="en" sz="1700">
                <a:solidFill>
                  <a:srgbClr val="CCCCCC"/>
                </a:solidFill>
              </a:rPr>
              <a:t>with the expression of genes: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A gene is transcribed into </a:t>
            </a:r>
            <a:r>
              <a:rPr lang="en" sz="1700" b="1">
                <a:solidFill>
                  <a:srgbClr val="CCCCCC"/>
                </a:solidFill>
              </a:rPr>
              <a:t>mRNA</a:t>
            </a:r>
            <a:r>
              <a:rPr lang="en" sz="1700">
                <a:solidFill>
                  <a:srgbClr val="CCCCCC"/>
                </a:solidFill>
              </a:rPr>
              <a:t>. 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This mRNA leaves the nucleus and enters the </a:t>
            </a:r>
            <a:r>
              <a:rPr lang="en" sz="1300" b="1">
                <a:solidFill>
                  <a:srgbClr val="CCCCCC"/>
                </a:solidFill>
              </a:rPr>
              <a:t>cytoplasm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At the same time a </a:t>
            </a:r>
            <a:r>
              <a:rPr lang="en" sz="1700" b="1">
                <a:solidFill>
                  <a:srgbClr val="CCCCCC"/>
                </a:solidFill>
              </a:rPr>
              <a:t>double stranded </a:t>
            </a:r>
            <a:r>
              <a:rPr lang="en" sz="1700">
                <a:solidFill>
                  <a:srgbClr val="CCCCCC"/>
                </a:solidFill>
              </a:rPr>
              <a:t>sequence of</a:t>
            </a:r>
            <a:r>
              <a:rPr lang="en" sz="1700" b="1">
                <a:solidFill>
                  <a:srgbClr val="CCCCCC"/>
                </a:solidFill>
              </a:rPr>
              <a:t> siRNA </a:t>
            </a:r>
            <a:r>
              <a:rPr lang="en" sz="1700">
                <a:solidFill>
                  <a:srgbClr val="CCCCCC"/>
                </a:solidFill>
              </a:rPr>
              <a:t>will unwind into 2 separate strands. 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1 of these strands will </a:t>
            </a:r>
            <a:r>
              <a:rPr lang="en" sz="1300" b="1">
                <a:solidFill>
                  <a:srgbClr val="CCCCCC"/>
                </a:solidFill>
              </a:rPr>
              <a:t>degrade</a:t>
            </a:r>
            <a:r>
              <a:rPr lang="en" sz="1300">
                <a:solidFill>
                  <a:srgbClr val="CCCCCC"/>
                </a:solidFill>
              </a:rPr>
              <a:t>, leaving </a:t>
            </a:r>
            <a:r>
              <a:rPr lang="en" sz="1300" b="1">
                <a:solidFill>
                  <a:srgbClr val="CCCCCC"/>
                </a:solidFill>
              </a:rPr>
              <a:t>single stranded </a:t>
            </a:r>
            <a:r>
              <a:rPr lang="en" sz="1300">
                <a:solidFill>
                  <a:srgbClr val="CCCCCC"/>
                </a:solidFill>
              </a:rPr>
              <a:t>siRNA.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The remaining strand of siRNA will bind to the </a:t>
            </a:r>
            <a:r>
              <a:rPr lang="en" sz="1700" b="1">
                <a:solidFill>
                  <a:srgbClr val="CCCCCC"/>
                </a:solidFill>
              </a:rPr>
              <a:t>complementary </a:t>
            </a:r>
            <a:r>
              <a:rPr lang="en" sz="1700">
                <a:solidFill>
                  <a:srgbClr val="CCCCCC"/>
                </a:solidFill>
              </a:rPr>
              <a:t>sequence of mRNA.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This is referred to as </a:t>
            </a:r>
            <a:r>
              <a:rPr lang="en" sz="1300" b="1">
                <a:solidFill>
                  <a:srgbClr val="CCCCCC"/>
                </a:solidFill>
              </a:rPr>
              <a:t>hybridisation</a:t>
            </a:r>
            <a:r>
              <a:rPr lang="en" sz="1300">
                <a:solidFill>
                  <a:srgbClr val="CCCCCC"/>
                </a:solidFill>
              </a:rPr>
              <a:t>. 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The siRNA/mRNA hybrid recruits a protein called </a:t>
            </a:r>
            <a:r>
              <a:rPr lang="en" sz="1700" b="1">
                <a:solidFill>
                  <a:srgbClr val="CCCCCC"/>
                </a:solidFill>
              </a:rPr>
              <a:t>RNA inducing silencing complex </a:t>
            </a:r>
            <a:r>
              <a:rPr lang="en" sz="1700">
                <a:solidFill>
                  <a:srgbClr val="CCCCCC"/>
                </a:solidFill>
              </a:rPr>
              <a:t>(</a:t>
            </a:r>
            <a:r>
              <a:rPr lang="en" sz="1700" b="1">
                <a:solidFill>
                  <a:srgbClr val="CCCCCC"/>
                </a:solidFill>
              </a:rPr>
              <a:t>RISC</a:t>
            </a:r>
            <a:r>
              <a:rPr lang="en" sz="1700">
                <a:solidFill>
                  <a:srgbClr val="CCCCCC"/>
                </a:solidFill>
              </a:rPr>
              <a:t>).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RISC </a:t>
            </a:r>
            <a:r>
              <a:rPr lang="en" sz="1300" b="1">
                <a:solidFill>
                  <a:srgbClr val="CCCCCC"/>
                </a:solidFill>
              </a:rPr>
              <a:t>destroys </a:t>
            </a:r>
            <a:r>
              <a:rPr lang="en" sz="1300">
                <a:solidFill>
                  <a:srgbClr val="CCCCCC"/>
                </a:solidFill>
              </a:rPr>
              <a:t>the mRNA, preventing the </a:t>
            </a:r>
            <a:r>
              <a:rPr lang="en" sz="1300" b="1">
                <a:solidFill>
                  <a:srgbClr val="CCCCCC"/>
                </a:solidFill>
              </a:rPr>
              <a:t>translation </a:t>
            </a:r>
            <a:r>
              <a:rPr lang="en" sz="1300">
                <a:solidFill>
                  <a:srgbClr val="CCCCCC"/>
                </a:solidFill>
              </a:rPr>
              <a:t>of the associated gene.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1096" name="Google Shape;109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1925</Words>
  <Application>Microsoft Office PowerPoint</Application>
  <PresentationFormat>On-screen Show (16:9)</PresentationFormat>
  <Paragraphs>249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Kalam</vt:lpstr>
      <vt:lpstr>Arial</vt:lpstr>
      <vt:lpstr>Cambria</vt:lpstr>
      <vt:lpstr>Times New Roman</vt:lpstr>
      <vt:lpstr>gg sans</vt:lpstr>
      <vt:lpstr>Simple Dark</vt:lpstr>
      <vt:lpstr>AQA A Level Biology 59 - Gene Expression</vt:lpstr>
      <vt:lpstr>Transcription Factors </vt:lpstr>
      <vt:lpstr>Activators and Repressors </vt:lpstr>
      <vt:lpstr>PowerPoint Presentation</vt:lpstr>
      <vt:lpstr>PowerPoint Presentation</vt:lpstr>
      <vt:lpstr>Oestrogen </vt:lpstr>
      <vt:lpstr>PowerPoint Presentation</vt:lpstr>
      <vt:lpstr>RNAi </vt:lpstr>
      <vt:lpstr>siRNA </vt:lpstr>
      <vt:lpstr>PowerPoint Presentation</vt:lpstr>
      <vt:lpstr>miRNA </vt:lpstr>
      <vt:lpstr>Epigenetics </vt:lpstr>
      <vt:lpstr>DNA Methylation </vt:lpstr>
      <vt:lpstr>Histone Acetylation </vt:lpstr>
      <vt:lpstr>PowerPoint Presentation</vt:lpstr>
      <vt:lpstr>Epigenetics and Health </vt:lpstr>
      <vt:lpstr>PowerPoint Presentation</vt:lpstr>
      <vt:lpstr>Epigenetics and Health </vt:lpstr>
      <vt:lpstr>Genotype and Environment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59 - Gene Expression</dc:title>
  <cp:lastModifiedBy>Chezka Mae Madrona</cp:lastModifiedBy>
  <cp:revision>3</cp:revision>
  <dcterms:modified xsi:type="dcterms:W3CDTF">2025-07-25T11:13:05Z</dcterms:modified>
</cp:coreProperties>
</file>