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20"/>
      <p:bold r:id="rId21"/>
      <p:italic r:id="rId22"/>
      <p:boldItalic r:id="rId23"/>
    </p:embeddedFont>
    <p:embeddedFont>
      <p:font typeface="gg sans" panose="00000800000000000000" pitchFamily="2" charset="0"/>
      <p:bold r:id="rId24"/>
    </p:embeddedFont>
    <p:embeddedFont>
      <p:font typeface="Kalam" panose="020B0604020202020204" charset="0"/>
      <p:regular r:id="rId25"/>
      <p:bold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80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1A02788-D634-4DE7-999E-C627A5FD6034}">
  <a:tblStyle styleId="{91A02788-D634-4DE7-999E-C627A5FD603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462"/>
      </p:cViewPr>
      <p:guideLst>
        <p:guide orient="horz" pos="1620"/>
        <p:guide pos="2880"/>
        <p:guide orient="horz" pos="18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a40698319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a406983197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0" name="Google Shape;1760;gce3bc6c420_0_8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1" name="Google Shape;1761;gce3bc6c420_0_8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7" name="Google Shape;1767;gce3bc6c420_0_8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8" name="Google Shape;1768;gce3bc6c420_0_8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4" name="Google Shape;1774;gcc04f29e2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5" name="Google Shape;1775;gcc04f29e2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2" name="Google Shape;1782;gcc04f29e27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3" name="Google Shape;1783;gcc04f29e27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0" name="Google Shape;1790;gcc04f29e27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1" name="Google Shape;1791;gcc04f29e27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Google Shape;1797;g128944d3c55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8" name="Google Shape;1798;g128944d3c55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5" name="Google Shape;1805;gcc04f29e27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6" name="Google Shape;1806;gcc04f29e27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" name="Google Shape;1812;gcc04f29e27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3" name="Google Shape;1813;gcc04f29e27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c97df8021a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c97df8021a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cbf5247bcb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cbf5247bcb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3" name="Google Shape;1703;gce3bc6c420_0_64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4" name="Google Shape;1704;gce3bc6c420_0_64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" name="Google Shape;1710;gce3bc6c420_0_65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1" name="Google Shape;1711;gce3bc6c420_0_65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8" name="Google Shape;1718;gce3bc6c420_0_65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9" name="Google Shape;1719;gce3bc6c420_0_65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7" name="Google Shape;1737;gce3bc6c420_0_8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8" name="Google Shape;1738;gce3bc6c420_0_8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5" name="Google Shape;1745;gce3bc6c420_0_8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6" name="Google Shape;1746;gce3bc6c420_0_8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2" name="Google Shape;1752;gce3bc6c420_0_8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3" name="Google Shape;1753;gce3bc6c420_0_8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ology Slides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Cambria"/>
              <a:buNone/>
              <a:defRPr sz="52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 sz="28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Cambria"/>
              <a:buNone/>
              <a:defRPr sz="36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ambria"/>
              <a:buChar char="●"/>
              <a:defRPr sz="18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3A3A24F7-B39A-85C0-AEB8-842D71A9DED1}"/>
              </a:ext>
            </a:extLst>
          </p:cNvPr>
          <p:cNvSpPr txBox="1">
            <a:spLocks/>
          </p:cNvSpPr>
          <p:nvPr userDrawn="1"/>
        </p:nvSpPr>
        <p:spPr>
          <a:xfrm>
            <a:off x="122842" y="481394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bg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4BEB77-D16F-BE50-E3D1-6EB9B423173F}"/>
              </a:ext>
            </a:extLst>
          </p:cNvPr>
          <p:cNvSpPr txBox="1"/>
          <p:nvPr userDrawn="1"/>
        </p:nvSpPr>
        <p:spPr>
          <a:xfrm>
            <a:off x="5973158" y="485503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C89453-12BE-EEF5-6489-1A8DA1E05A8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lum bright="70000" contrast="-70000"/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69" y="1237298"/>
            <a:ext cx="6629062" cy="2668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1E8C6C-111E-5AF3-CE11-CB167C606A0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889" y="193844"/>
            <a:ext cx="933411" cy="37579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6881E"/>
                </a:solidFill>
              </a:rPr>
              <a:t>AQA A Level Biology</a:t>
            </a:r>
            <a:endParaRPr>
              <a:solidFill>
                <a:srgbClr val="16881E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58 - Stem Cells</a:t>
            </a:r>
            <a:endParaRPr sz="3500"/>
          </a:p>
        </p:txBody>
      </p:sp>
      <p:sp>
        <p:nvSpPr>
          <p:cNvPr id="100" name="Google Shape;100;p2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Potency, Therapies and Ethics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1" name="Google Shape;101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" name="Google Shape;1763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Stem Cell Therapy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764" name="Google Shape;1764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As stem cells have the ability to differentiate into a range of different cell types, they may have </a:t>
            </a:r>
            <a:r>
              <a:rPr lang="en" sz="1700" b="1">
                <a:solidFill>
                  <a:srgbClr val="CCCCCC"/>
                </a:solidFill>
              </a:rPr>
              <a:t>therapeutic </a:t>
            </a:r>
            <a:r>
              <a:rPr lang="en" sz="1700">
                <a:solidFill>
                  <a:srgbClr val="CCCCCC"/>
                </a:solidFill>
              </a:rPr>
              <a:t>uses.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The use of stem cells to treat disease is referred to as </a:t>
            </a:r>
            <a:r>
              <a:rPr lang="en" sz="1300" b="1">
                <a:solidFill>
                  <a:srgbClr val="CCCCCC"/>
                </a:solidFill>
              </a:rPr>
              <a:t>stem cell therapy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Bone marrow transplants are currently the </a:t>
            </a:r>
            <a:r>
              <a:rPr lang="en" sz="1700" b="1">
                <a:solidFill>
                  <a:srgbClr val="CCCCCC"/>
                </a:solidFill>
              </a:rPr>
              <a:t>only </a:t>
            </a:r>
            <a:r>
              <a:rPr lang="en" sz="1700">
                <a:solidFill>
                  <a:srgbClr val="CCCCCC"/>
                </a:solidFill>
              </a:rPr>
              <a:t>widely-practiced form of stem cell therapy.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Bone marrow transplants are used to replace </a:t>
            </a:r>
            <a:r>
              <a:rPr lang="en" sz="1300" b="1">
                <a:solidFill>
                  <a:srgbClr val="CCCCCC"/>
                </a:solidFill>
              </a:rPr>
              <a:t>faulty bone marrow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1371600" lvl="2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■"/>
            </a:pPr>
            <a:r>
              <a:rPr lang="en" sz="1300">
                <a:solidFill>
                  <a:srgbClr val="CCCCCC"/>
                </a:solidFill>
              </a:rPr>
              <a:t>Faulty bone marrow may lead the production of </a:t>
            </a:r>
            <a:r>
              <a:rPr lang="en" sz="1300" b="1">
                <a:solidFill>
                  <a:srgbClr val="CCCCCC"/>
                </a:solidFill>
              </a:rPr>
              <a:t>abnormal </a:t>
            </a:r>
            <a:r>
              <a:rPr lang="en" sz="1300">
                <a:solidFill>
                  <a:srgbClr val="CCCCCC"/>
                </a:solidFill>
              </a:rPr>
              <a:t>blood cells.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Bone marrow transplants can be used to treat </a:t>
            </a:r>
            <a:r>
              <a:rPr lang="en" sz="1300" b="1">
                <a:solidFill>
                  <a:srgbClr val="CCCCCC"/>
                </a:solidFill>
              </a:rPr>
              <a:t>leukaemia</a:t>
            </a:r>
            <a:r>
              <a:rPr lang="en" sz="1300">
                <a:solidFill>
                  <a:srgbClr val="CCCCCC"/>
                </a:solidFill>
              </a:rPr>
              <a:t>, a cancer of the </a:t>
            </a:r>
            <a:r>
              <a:rPr lang="en" sz="1300">
                <a:solidFill>
                  <a:srgbClr val="FFFFFF"/>
                </a:solidFill>
              </a:rPr>
              <a:t>white </a:t>
            </a:r>
            <a:r>
              <a:rPr lang="en" sz="1300">
                <a:solidFill>
                  <a:srgbClr val="CCCCCC"/>
                </a:solidFill>
              </a:rPr>
              <a:t>blood cells.</a:t>
            </a:r>
            <a:r>
              <a:rPr lang="en" sz="1300" b="1">
                <a:solidFill>
                  <a:srgbClr val="CCCCCC"/>
                </a:solidFill>
              </a:rPr>
              <a:t> </a:t>
            </a:r>
            <a:endParaRPr sz="1300" b="1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In the future, stem cell therapies may be able to treat a </a:t>
            </a:r>
            <a:r>
              <a:rPr lang="en" sz="1700" b="1">
                <a:solidFill>
                  <a:srgbClr val="CCCCCC"/>
                </a:solidFill>
              </a:rPr>
              <a:t>wide array </a:t>
            </a:r>
            <a:r>
              <a:rPr lang="en" sz="1700">
                <a:solidFill>
                  <a:srgbClr val="CCCCCC"/>
                </a:solidFill>
              </a:rPr>
              <a:t>of conditions: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Spinal cord injuries.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Heart disease.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Respiratory diseases.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Organ transplants.</a:t>
            </a:r>
            <a:endParaRPr sz="1300">
              <a:solidFill>
                <a:srgbClr val="CCCCCC"/>
              </a:solidFill>
            </a:endParaRPr>
          </a:p>
        </p:txBody>
      </p:sp>
      <p:sp>
        <p:nvSpPr>
          <p:cNvPr id="1765" name="Google Shape;1765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0" name="Google Shape;1770;p35"/>
          <p:cNvPicPr preferRelativeResize="0"/>
          <p:nvPr/>
        </p:nvPicPr>
        <p:blipFill rotWithShape="1">
          <a:blip r:embed="rId3">
            <a:alphaModFix/>
          </a:blip>
          <a:srcRect l="1185"/>
          <a:stretch/>
        </p:blipFill>
        <p:spPr>
          <a:xfrm>
            <a:off x="0" y="0"/>
            <a:ext cx="631527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771" name="Google Shape;1771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1772" name="Google Shape;1772;p35"/>
          <p:cNvSpPr txBox="1"/>
          <p:nvPr/>
        </p:nvSpPr>
        <p:spPr>
          <a:xfrm>
            <a:off x="5609225" y="2226450"/>
            <a:ext cx="30315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As the spinal cord has a very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limited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ability to repair itself, injuries can have devastating effects. Stem cell therapies could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replace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 damaged nerve tissue with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healthy cells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Sources of Stem Cells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778" name="Google Shape;1778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 dirty="0">
                <a:solidFill>
                  <a:srgbClr val="CCCCCC"/>
                </a:solidFill>
              </a:rPr>
              <a:t>There are currently </a:t>
            </a:r>
            <a:r>
              <a:rPr lang="en" b="1" dirty="0">
                <a:solidFill>
                  <a:srgbClr val="CCCCCC"/>
                </a:solidFill>
              </a:rPr>
              <a:t>3 sources </a:t>
            </a:r>
            <a:r>
              <a:rPr lang="en" dirty="0">
                <a:solidFill>
                  <a:srgbClr val="CCCCCC"/>
                </a:solidFill>
              </a:rPr>
              <a:t>of stem cells:</a:t>
            </a:r>
            <a:endParaRPr dirty="0"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 dirty="0">
                <a:solidFill>
                  <a:srgbClr val="CCCCCC"/>
                </a:solidFill>
              </a:rPr>
              <a:t>Adult stem cells.</a:t>
            </a:r>
            <a:endParaRPr dirty="0"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 dirty="0">
                <a:solidFill>
                  <a:srgbClr val="CCCCCC"/>
                </a:solidFill>
              </a:rPr>
              <a:t>Embryonic stem cells.</a:t>
            </a:r>
            <a:endParaRPr dirty="0"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 dirty="0">
                <a:solidFill>
                  <a:srgbClr val="CCCCCC"/>
                </a:solidFill>
              </a:rPr>
              <a:t>Induced pluripotent stem cells (iPSCs).</a:t>
            </a:r>
            <a:endParaRPr dirty="0"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>
              <a:solidFill>
                <a:srgbClr val="CCCCCC"/>
              </a:solidFill>
            </a:endParaRPr>
          </a:p>
        </p:txBody>
      </p:sp>
      <p:sp>
        <p:nvSpPr>
          <p:cNvPr id="1779" name="Google Shape;1779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graphicFrame>
        <p:nvGraphicFramePr>
          <p:cNvPr id="1780" name="Google Shape;1780;p36"/>
          <p:cNvGraphicFramePr/>
          <p:nvPr>
            <p:extLst>
              <p:ext uri="{D42A27DB-BD31-4B8C-83A1-F6EECF244321}">
                <p14:modId xmlns:p14="http://schemas.microsoft.com/office/powerpoint/2010/main" val="3274491048"/>
              </p:ext>
            </p:extLst>
          </p:nvPr>
        </p:nvGraphicFramePr>
        <p:xfrm>
          <a:off x="924306" y="2514467"/>
          <a:ext cx="7295388" cy="2148750"/>
        </p:xfrm>
        <a:graphic>
          <a:graphicData uri="http://schemas.openxmlformats.org/drawingml/2006/table">
            <a:tbl>
              <a:tblPr>
                <a:noFill/>
                <a:tableStyleId>{91A02788-D634-4DE7-999E-C627A5FD6034}</a:tableStyleId>
              </a:tblPr>
              <a:tblGrid>
                <a:gridCol w="36476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76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CCCCCC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Type</a:t>
                      </a:r>
                      <a:endParaRPr sz="1000" b="1">
                        <a:solidFill>
                          <a:srgbClr val="CCCCCC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CCCCCC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Source and Ability</a:t>
                      </a:r>
                      <a:endParaRPr sz="1000" b="1">
                        <a:solidFill>
                          <a:srgbClr val="CCCCCC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CCCCCC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Adult stem cells</a:t>
                      </a:r>
                      <a:endParaRPr sz="1000">
                        <a:solidFill>
                          <a:srgbClr val="CCCCCC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CCCCCC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Found in small numbers in most adult tissue. Most commonly sourced from the </a:t>
                      </a:r>
                      <a:r>
                        <a:rPr lang="en" sz="1000" b="1">
                          <a:solidFill>
                            <a:srgbClr val="CCCCCC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bone marrow</a:t>
                      </a:r>
                      <a:r>
                        <a:rPr lang="en" sz="1000">
                          <a:solidFill>
                            <a:srgbClr val="CCCCCC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 of a donor. Multipotent so can only give rise to a </a:t>
                      </a:r>
                      <a:r>
                        <a:rPr lang="en" sz="1000" b="1">
                          <a:solidFill>
                            <a:srgbClr val="CCCCCC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limited </a:t>
                      </a:r>
                      <a:r>
                        <a:rPr lang="en" sz="1000">
                          <a:solidFill>
                            <a:srgbClr val="CCCCCC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number of cell types.</a:t>
                      </a:r>
                      <a:endParaRPr sz="1000">
                        <a:solidFill>
                          <a:srgbClr val="CCCCCC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CCCCCC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Embryonic stem cells</a:t>
                      </a:r>
                      <a:endParaRPr sz="1000">
                        <a:solidFill>
                          <a:srgbClr val="CCCCCC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solidFill>
                            <a:srgbClr val="CCCCCC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Found in </a:t>
                      </a:r>
                      <a:r>
                        <a:rPr lang="en" sz="1000" b="1" dirty="0">
                          <a:solidFill>
                            <a:srgbClr val="CCCCCC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embryos </a:t>
                      </a:r>
                      <a:r>
                        <a:rPr lang="en" sz="1000" dirty="0">
                          <a:solidFill>
                            <a:srgbClr val="CCCCCC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between 3-5 days old. These embryos are created in laboratory settings using </a:t>
                      </a:r>
                      <a:r>
                        <a:rPr lang="en" sz="1000" b="1" dirty="0">
                          <a:solidFill>
                            <a:srgbClr val="CCCCCC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in vitro fertilization </a:t>
                      </a:r>
                      <a:r>
                        <a:rPr lang="en" sz="1000" dirty="0">
                          <a:solidFill>
                            <a:srgbClr val="CCCCCC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(</a:t>
                      </a:r>
                      <a:r>
                        <a:rPr lang="en" sz="1000" b="1" dirty="0">
                          <a:solidFill>
                            <a:srgbClr val="CCCCCC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IVF</a:t>
                      </a:r>
                      <a:r>
                        <a:rPr lang="en" sz="1000" dirty="0">
                          <a:solidFill>
                            <a:srgbClr val="CCCCCC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). Pluripotent so can develop into </a:t>
                      </a:r>
                      <a:r>
                        <a:rPr lang="en" sz="1000" b="1" dirty="0">
                          <a:solidFill>
                            <a:srgbClr val="CCCCCC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all cell types </a:t>
                      </a:r>
                      <a:r>
                        <a:rPr lang="en" sz="1000" dirty="0">
                          <a:solidFill>
                            <a:srgbClr val="CCCCCC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in the body.</a:t>
                      </a:r>
                      <a:endParaRPr sz="1000" baseline="30000" dirty="0">
                        <a:solidFill>
                          <a:srgbClr val="CCCCCC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CCCCCC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iPSCs</a:t>
                      </a:r>
                      <a:endParaRPr sz="1000">
                        <a:solidFill>
                          <a:srgbClr val="CCCCCC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solidFill>
                            <a:srgbClr val="CCCCCC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Created by </a:t>
                      </a:r>
                      <a:r>
                        <a:rPr lang="en" sz="1000" b="1" dirty="0">
                          <a:solidFill>
                            <a:srgbClr val="CCCCCC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reprogramming </a:t>
                      </a:r>
                      <a:r>
                        <a:rPr lang="en" sz="1000" dirty="0">
                          <a:solidFill>
                            <a:srgbClr val="CCCCCC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body cells into pluripotent stem cells using </a:t>
                      </a:r>
                      <a:r>
                        <a:rPr lang="en" sz="1000" b="1" dirty="0">
                          <a:solidFill>
                            <a:srgbClr val="CCCCCC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transcription factors </a:t>
                      </a:r>
                      <a:r>
                        <a:rPr lang="en" sz="1000" dirty="0">
                          <a:solidFill>
                            <a:srgbClr val="CCCCCC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in laboratory settings. </a:t>
                      </a:r>
                      <a:endParaRPr sz="1000" dirty="0">
                        <a:solidFill>
                          <a:srgbClr val="CCCCCC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5" name="Google Shape;1785;p37"/>
          <p:cNvPicPr preferRelativeResize="0"/>
          <p:nvPr/>
        </p:nvPicPr>
        <p:blipFill rotWithShape="1">
          <a:blip r:embed="rId3">
            <a:alphaModFix/>
          </a:blip>
          <a:srcRect t="13115" b="16595"/>
          <a:stretch/>
        </p:blipFill>
        <p:spPr>
          <a:xfrm>
            <a:off x="0" y="0"/>
            <a:ext cx="9144000" cy="4216499"/>
          </a:xfrm>
          <a:prstGeom prst="rect">
            <a:avLst/>
          </a:prstGeom>
          <a:noFill/>
          <a:ln>
            <a:noFill/>
          </a:ln>
        </p:spPr>
      </p:pic>
      <p:sp>
        <p:nvSpPr>
          <p:cNvPr id="1786" name="Google Shape;1786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1787" name="Google Shape;1787;p37"/>
          <p:cNvSpPr txBox="1"/>
          <p:nvPr/>
        </p:nvSpPr>
        <p:spPr>
          <a:xfrm>
            <a:off x="1209450" y="4364350"/>
            <a:ext cx="6725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Adult stem cells are most commonly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harvested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from bone marrow. In this example, stem cells are being extracted from the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pelvis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788" name="Google Shape;1788;p37"/>
          <p:cNvCxnSpPr/>
          <p:nvPr/>
        </p:nvCxnSpPr>
        <p:spPr>
          <a:xfrm rot="10800000">
            <a:off x="-125" y="4216650"/>
            <a:ext cx="9152400" cy="81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3" name="Google Shape;1793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Ethics of Stem Cells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794" name="Google Shape;1794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The use of stem cells raises </a:t>
            </a:r>
            <a:r>
              <a:rPr lang="en" sz="1600" b="1">
                <a:solidFill>
                  <a:srgbClr val="CCCCCC"/>
                </a:solidFill>
              </a:rPr>
              <a:t>ethical concerns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People are </a:t>
            </a:r>
            <a:r>
              <a:rPr lang="en" sz="1600" b="1">
                <a:solidFill>
                  <a:srgbClr val="CCCCCC"/>
                </a:solidFill>
              </a:rPr>
              <a:t>most concerned</a:t>
            </a:r>
            <a:r>
              <a:rPr lang="en" sz="1600">
                <a:solidFill>
                  <a:srgbClr val="CCCCCC"/>
                </a:solidFill>
              </a:rPr>
              <a:t> about the use of </a:t>
            </a:r>
            <a:r>
              <a:rPr lang="en" sz="1600" b="1">
                <a:solidFill>
                  <a:srgbClr val="CCCCCC"/>
                </a:solidFill>
              </a:rPr>
              <a:t>embryonic stem cells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Embryos used in stem cell research are </a:t>
            </a:r>
            <a:r>
              <a:rPr lang="en" sz="1200" b="1">
                <a:solidFill>
                  <a:srgbClr val="CCCCCC"/>
                </a:solidFill>
              </a:rPr>
              <a:t>destroyed </a:t>
            </a:r>
            <a:r>
              <a:rPr lang="en" sz="1200">
                <a:solidFill>
                  <a:srgbClr val="CCCCCC"/>
                </a:solidFill>
              </a:rPr>
              <a:t>after </a:t>
            </a:r>
            <a:r>
              <a:rPr lang="en" sz="1200" b="1">
                <a:solidFill>
                  <a:srgbClr val="CCCCCC"/>
                </a:solidFill>
              </a:rPr>
              <a:t>14 days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■"/>
            </a:pPr>
            <a:r>
              <a:rPr lang="en" sz="1200">
                <a:solidFill>
                  <a:srgbClr val="CCCCCC"/>
                </a:solidFill>
              </a:rPr>
              <a:t>These embryos had the potential to become a </a:t>
            </a:r>
            <a:r>
              <a:rPr lang="en" sz="1200" b="1">
                <a:solidFill>
                  <a:srgbClr val="CCCCCC"/>
                </a:solidFill>
              </a:rPr>
              <a:t>foetus </a:t>
            </a:r>
            <a:r>
              <a:rPr lang="en" sz="1200">
                <a:solidFill>
                  <a:srgbClr val="CCCCCC"/>
                </a:solidFill>
              </a:rPr>
              <a:t>if implanted into a uterus.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Others believe that life begins at the </a:t>
            </a:r>
            <a:r>
              <a:rPr lang="en" sz="1200" b="1">
                <a:solidFill>
                  <a:srgbClr val="CCCCCC"/>
                </a:solidFill>
              </a:rPr>
              <a:t>point of fertilisation</a:t>
            </a:r>
            <a:r>
              <a:rPr lang="en" sz="1200">
                <a:solidFill>
                  <a:srgbClr val="CCCCCC"/>
                </a:solidFill>
              </a:rPr>
              <a:t>. They argue it is </a:t>
            </a:r>
            <a:r>
              <a:rPr lang="en" sz="1200" b="1">
                <a:solidFill>
                  <a:srgbClr val="CCCCCC"/>
                </a:solidFill>
              </a:rPr>
              <a:t>morally wrong </a:t>
            </a:r>
            <a:r>
              <a:rPr lang="en" sz="1200">
                <a:solidFill>
                  <a:srgbClr val="CCCCCC"/>
                </a:solidFill>
              </a:rPr>
              <a:t>to destroy embryos.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There are </a:t>
            </a:r>
            <a:r>
              <a:rPr lang="en" sz="1600" b="1">
                <a:solidFill>
                  <a:srgbClr val="CCCCCC"/>
                </a:solidFill>
              </a:rPr>
              <a:t>few objections </a:t>
            </a:r>
            <a:r>
              <a:rPr lang="en" sz="1600">
                <a:solidFill>
                  <a:srgbClr val="CCCCCC"/>
                </a:solidFill>
              </a:rPr>
              <a:t>to the use of </a:t>
            </a:r>
            <a:r>
              <a:rPr lang="en" sz="1600" b="1">
                <a:solidFill>
                  <a:srgbClr val="CCCCCC"/>
                </a:solidFill>
              </a:rPr>
              <a:t>adult stem cells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Individuals can give </a:t>
            </a:r>
            <a:r>
              <a:rPr lang="en" sz="1200" b="1">
                <a:solidFill>
                  <a:srgbClr val="CCCCCC"/>
                </a:solidFill>
              </a:rPr>
              <a:t>informed consent </a:t>
            </a:r>
            <a:r>
              <a:rPr lang="en" sz="1200">
                <a:solidFill>
                  <a:srgbClr val="CCCCCC"/>
                </a:solidFill>
              </a:rPr>
              <a:t>to have their stem cells harvested.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However, as adult stem cells are </a:t>
            </a:r>
            <a:r>
              <a:rPr lang="en" sz="1200" b="1">
                <a:solidFill>
                  <a:srgbClr val="CCCCCC"/>
                </a:solidFill>
              </a:rPr>
              <a:t>multipotent</a:t>
            </a:r>
            <a:r>
              <a:rPr lang="en" sz="1200">
                <a:solidFill>
                  <a:srgbClr val="CCCCCC"/>
                </a:solidFill>
              </a:rPr>
              <a:t>, they have more limited potential than embryonic stem cells.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iPSCs may have tremendous </a:t>
            </a:r>
            <a:r>
              <a:rPr lang="en" sz="1600" b="1">
                <a:solidFill>
                  <a:srgbClr val="CCCCCC"/>
                </a:solidFill>
              </a:rPr>
              <a:t>therapeutic potential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As iPSCs are formed from adult tissue, the ethical concerns surrounding embryonic stem cells are </a:t>
            </a:r>
            <a:r>
              <a:rPr lang="en" sz="1200" b="1">
                <a:solidFill>
                  <a:srgbClr val="CCCCCC"/>
                </a:solidFill>
              </a:rPr>
              <a:t>not present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iPSCs have the </a:t>
            </a:r>
            <a:r>
              <a:rPr lang="en" sz="1200" b="1">
                <a:solidFill>
                  <a:srgbClr val="CCCCCC"/>
                </a:solidFill>
              </a:rPr>
              <a:t>same ability</a:t>
            </a:r>
            <a:r>
              <a:rPr lang="en" sz="1200">
                <a:solidFill>
                  <a:srgbClr val="CCCCCC"/>
                </a:solidFill>
              </a:rPr>
              <a:t> to differentiate as embryonic stem cells.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iPSCs could be used to grow </a:t>
            </a:r>
            <a:r>
              <a:rPr lang="en" sz="1200" b="1">
                <a:solidFill>
                  <a:srgbClr val="CCCCCC"/>
                </a:solidFill>
              </a:rPr>
              <a:t>replacement organs</a:t>
            </a:r>
            <a:r>
              <a:rPr lang="en" sz="1200">
                <a:solidFill>
                  <a:srgbClr val="CCCCCC"/>
                </a:solidFill>
              </a:rPr>
              <a:t>; these would be </a:t>
            </a:r>
            <a:r>
              <a:rPr lang="en" sz="1200" b="1">
                <a:solidFill>
                  <a:srgbClr val="CCCCCC"/>
                </a:solidFill>
              </a:rPr>
              <a:t>genetically identical </a:t>
            </a:r>
            <a:r>
              <a:rPr lang="en" sz="1200">
                <a:solidFill>
                  <a:srgbClr val="CCCCCC"/>
                </a:solidFill>
              </a:rPr>
              <a:t>to the donor, so the risks of </a:t>
            </a:r>
            <a:r>
              <a:rPr lang="en" sz="1200" b="1">
                <a:solidFill>
                  <a:srgbClr val="CCCCCC"/>
                </a:solidFill>
              </a:rPr>
              <a:t>organ rejection </a:t>
            </a:r>
            <a:r>
              <a:rPr lang="en" sz="1200">
                <a:solidFill>
                  <a:srgbClr val="CCCCCC"/>
                </a:solidFill>
              </a:rPr>
              <a:t>would be eliminated.</a:t>
            </a:r>
            <a:endParaRPr sz="1200"/>
          </a:p>
        </p:txBody>
      </p:sp>
      <p:sp>
        <p:nvSpPr>
          <p:cNvPr id="1795" name="Google Shape;1795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0" name="Google Shape;1800;p3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cxnSp>
        <p:nvCxnSpPr>
          <p:cNvPr id="1801" name="Google Shape;1801;p39"/>
          <p:cNvCxnSpPr/>
          <p:nvPr/>
        </p:nvCxnSpPr>
        <p:spPr>
          <a:xfrm flipH="1">
            <a:off x="3410075" y="0"/>
            <a:ext cx="1200" cy="51435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02" name="Google Shape;1802;p39"/>
          <p:cNvSpPr txBox="1"/>
          <p:nvPr/>
        </p:nvSpPr>
        <p:spPr>
          <a:xfrm>
            <a:off x="4183425" y="2156100"/>
            <a:ext cx="43764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There are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ethical concerns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with the use of embryos. Some do not believe in their destruction on the basis of their potential to develop into a human baby.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803" name="Google Shape;1803;p39"/>
          <p:cNvPicPr preferRelativeResize="0"/>
          <p:nvPr/>
        </p:nvPicPr>
        <p:blipFill rotWithShape="1">
          <a:blip r:embed="rId3">
            <a:alphaModFix/>
          </a:blip>
          <a:srcRect l="1901" t="1082" r="2045" b="1365"/>
          <a:stretch/>
        </p:blipFill>
        <p:spPr>
          <a:xfrm>
            <a:off x="0" y="0"/>
            <a:ext cx="341007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8" name="Google Shape;1808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Evaluating Stem Cell Therapy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809" name="Google Shape;1809;p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Decision makers have to consider </a:t>
            </a:r>
            <a:r>
              <a:rPr lang="en" sz="1700" b="1">
                <a:solidFill>
                  <a:srgbClr val="CCCCCC"/>
                </a:solidFill>
              </a:rPr>
              <a:t>society’s views</a:t>
            </a:r>
            <a:r>
              <a:rPr lang="en" sz="1700">
                <a:solidFill>
                  <a:srgbClr val="CCCCCC"/>
                </a:solidFill>
              </a:rPr>
              <a:t> when legislating for stem cell research.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Decision makers may include individuals in government and medical professionals.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Stem cell therapies have the potential to </a:t>
            </a:r>
            <a:r>
              <a:rPr lang="en" sz="1700" b="1">
                <a:solidFill>
                  <a:srgbClr val="CCCCCC"/>
                </a:solidFill>
              </a:rPr>
              <a:t>save lives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In the UK, there are over </a:t>
            </a:r>
            <a:r>
              <a:rPr lang="en" sz="1300" b="1">
                <a:solidFill>
                  <a:srgbClr val="CCCCCC"/>
                </a:solidFill>
              </a:rPr>
              <a:t>7,000 people </a:t>
            </a:r>
            <a:r>
              <a:rPr lang="en" sz="1300">
                <a:solidFill>
                  <a:srgbClr val="CCCCCC"/>
                </a:solidFill>
              </a:rPr>
              <a:t>waiting for an organ transplant. Many of these individuals will die before an organ becomes available.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As organs can be </a:t>
            </a:r>
            <a:r>
              <a:rPr lang="en" sz="1300" b="1">
                <a:solidFill>
                  <a:srgbClr val="CCCCCC"/>
                </a:solidFill>
              </a:rPr>
              <a:t>grown </a:t>
            </a:r>
            <a:r>
              <a:rPr lang="en" sz="1300">
                <a:solidFill>
                  <a:srgbClr val="CCCCCC"/>
                </a:solidFill>
              </a:rPr>
              <a:t>using stem cell therapy, shortages could be </a:t>
            </a:r>
            <a:r>
              <a:rPr lang="en" sz="1300" b="1">
                <a:solidFill>
                  <a:srgbClr val="CCCCCC"/>
                </a:solidFill>
              </a:rPr>
              <a:t>eliminated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As the transplanted organ would be </a:t>
            </a:r>
            <a:r>
              <a:rPr lang="en" sz="1300" b="1">
                <a:solidFill>
                  <a:srgbClr val="CCCCCC"/>
                </a:solidFill>
              </a:rPr>
              <a:t>genetically identical </a:t>
            </a:r>
            <a:r>
              <a:rPr lang="en" sz="1300">
                <a:solidFill>
                  <a:srgbClr val="CCCCCC"/>
                </a:solidFill>
              </a:rPr>
              <a:t>to the original organ, the chance of </a:t>
            </a:r>
            <a:r>
              <a:rPr lang="en" sz="1300" b="1">
                <a:solidFill>
                  <a:srgbClr val="CCCCCC"/>
                </a:solidFill>
              </a:rPr>
              <a:t>organ rejection</a:t>
            </a:r>
            <a:r>
              <a:rPr lang="en" sz="1300">
                <a:solidFill>
                  <a:srgbClr val="CCCCCC"/>
                </a:solidFill>
              </a:rPr>
              <a:t> would also be eliminated.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Stem cell therapies also have the potential to </a:t>
            </a:r>
            <a:r>
              <a:rPr lang="en" sz="1700" b="1">
                <a:solidFill>
                  <a:srgbClr val="CCCCCC"/>
                </a:solidFill>
              </a:rPr>
              <a:t>improve </a:t>
            </a:r>
            <a:r>
              <a:rPr lang="en" sz="1700">
                <a:solidFill>
                  <a:srgbClr val="CCCCCC"/>
                </a:solidFill>
              </a:rPr>
              <a:t>an individual’s </a:t>
            </a:r>
            <a:r>
              <a:rPr lang="en" sz="1700" b="1">
                <a:solidFill>
                  <a:srgbClr val="CCCCCC"/>
                </a:solidFill>
              </a:rPr>
              <a:t>quality of life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Stem cells could replace damaged tissue, such as those found in the </a:t>
            </a:r>
            <a:r>
              <a:rPr lang="en" sz="1300" b="1">
                <a:solidFill>
                  <a:srgbClr val="CCCCCC"/>
                </a:solidFill>
              </a:rPr>
              <a:t>eyes </a:t>
            </a:r>
            <a:r>
              <a:rPr lang="en" sz="1300">
                <a:solidFill>
                  <a:srgbClr val="CCCCCC"/>
                </a:solidFill>
              </a:rPr>
              <a:t>or the </a:t>
            </a:r>
            <a:r>
              <a:rPr lang="en" sz="1300" b="1">
                <a:solidFill>
                  <a:srgbClr val="CCCCCC"/>
                </a:solidFill>
              </a:rPr>
              <a:t>spinal cord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These could potentially restore a person’s sight, or their ability to walk again.</a:t>
            </a:r>
            <a:endParaRPr sz="1300">
              <a:solidFill>
                <a:srgbClr val="CCCCCC"/>
              </a:solidFill>
            </a:endParaRPr>
          </a:p>
        </p:txBody>
      </p:sp>
      <p:sp>
        <p:nvSpPr>
          <p:cNvPr id="1810" name="Google Shape;1810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5" name="Google Shape;1815;p41"/>
          <p:cNvPicPr preferRelativeResize="0"/>
          <p:nvPr/>
        </p:nvPicPr>
        <p:blipFill rotWithShape="1">
          <a:blip r:embed="rId3">
            <a:alphaModFix/>
          </a:blip>
          <a:srcRect l="4981" r="4602"/>
          <a:stretch/>
        </p:blipFill>
        <p:spPr>
          <a:xfrm>
            <a:off x="0" y="0"/>
            <a:ext cx="58204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16" name="Google Shape;1816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1817" name="Google Shape;1817;p41"/>
          <p:cNvSpPr txBox="1"/>
          <p:nvPr/>
        </p:nvSpPr>
        <p:spPr>
          <a:xfrm>
            <a:off x="6135225" y="1779000"/>
            <a:ext cx="2370300" cy="15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highlight>
                  <a:srgbClr val="000000"/>
                </a:highlight>
                <a:latin typeface="Cambria"/>
                <a:ea typeface="Cambria"/>
                <a:cs typeface="Cambria"/>
                <a:sym typeface="Cambria"/>
              </a:rPr>
              <a:t>Age-related </a:t>
            </a:r>
            <a:r>
              <a:rPr lang="en" sz="1300" b="1">
                <a:solidFill>
                  <a:srgbClr val="FFFFFF"/>
                </a:solidFill>
                <a:highlight>
                  <a:srgbClr val="000000"/>
                </a:highlight>
                <a:latin typeface="Cambria"/>
                <a:ea typeface="Cambria"/>
                <a:cs typeface="Cambria"/>
                <a:sym typeface="Cambria"/>
              </a:rPr>
              <a:t>macular degeneration </a:t>
            </a:r>
            <a:r>
              <a:rPr lang="en" sz="1300">
                <a:solidFill>
                  <a:srgbClr val="FFFFFF"/>
                </a:solidFill>
                <a:highlight>
                  <a:srgbClr val="000000"/>
                </a:highlight>
                <a:latin typeface="Cambria"/>
                <a:ea typeface="Cambria"/>
                <a:cs typeface="Cambria"/>
                <a:sym typeface="Cambria"/>
              </a:rPr>
              <a:t>is the leading cause of blindness. </a:t>
            </a:r>
            <a:endParaRPr sz="1300">
              <a:solidFill>
                <a:srgbClr val="FFFFFF"/>
              </a:solidFill>
              <a:highlight>
                <a:srgbClr val="000000"/>
              </a:highlight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FFFFF"/>
              </a:solidFill>
              <a:highlight>
                <a:srgbClr val="000000"/>
              </a:highlight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highlight>
                  <a:srgbClr val="000000"/>
                </a:highlight>
                <a:latin typeface="Cambria"/>
                <a:ea typeface="Cambria"/>
                <a:cs typeface="Cambria"/>
                <a:sym typeface="Cambria"/>
              </a:rPr>
              <a:t>Clinical trials involving </a:t>
            </a:r>
            <a:r>
              <a:rPr lang="en" sz="1300" b="1">
                <a:solidFill>
                  <a:srgbClr val="FFFFFF"/>
                </a:solidFill>
                <a:highlight>
                  <a:srgbClr val="000000"/>
                </a:highlight>
                <a:latin typeface="Cambria"/>
                <a:ea typeface="Cambria"/>
                <a:cs typeface="Cambria"/>
                <a:sym typeface="Cambria"/>
              </a:rPr>
              <a:t>stem cell therapy </a:t>
            </a:r>
            <a:r>
              <a:rPr lang="en" sz="1300">
                <a:solidFill>
                  <a:srgbClr val="FFFFFF"/>
                </a:solidFill>
                <a:highlight>
                  <a:srgbClr val="000000"/>
                </a:highlight>
                <a:latin typeface="Cambria"/>
                <a:ea typeface="Cambria"/>
                <a:cs typeface="Cambria"/>
                <a:sym typeface="Cambria"/>
              </a:rPr>
              <a:t>have shown great promise in restoring sight.</a:t>
            </a:r>
            <a:endParaRPr sz="1300">
              <a:solidFill>
                <a:srgbClr val="FFFFFF"/>
              </a:solidFill>
              <a:highlight>
                <a:srgbClr val="000000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Stem Cells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7" name="Google Shape;107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831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600"/>
              <a:buChar char="●"/>
            </a:pPr>
            <a:r>
              <a:rPr lang="en" sz="1600">
                <a:solidFill>
                  <a:srgbClr val="4A86E8"/>
                </a:solidFill>
              </a:rPr>
              <a:t>Specification Point 3.8.2.1 - Most of a cell’s DNA is not translated.</a:t>
            </a:r>
            <a:endParaRPr sz="1600">
              <a:solidFill>
                <a:srgbClr val="4A86E8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A stem cell is an </a:t>
            </a:r>
            <a:r>
              <a:rPr lang="en" sz="1600" b="1">
                <a:solidFill>
                  <a:srgbClr val="CCCCCC"/>
                </a:solidFill>
              </a:rPr>
              <a:t>undifferentiated </a:t>
            </a:r>
            <a:r>
              <a:rPr lang="en" sz="1600">
                <a:solidFill>
                  <a:srgbClr val="CCCCCC"/>
                </a:solidFill>
              </a:rPr>
              <a:t>cell.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This means that it has </a:t>
            </a:r>
            <a:r>
              <a:rPr lang="en" sz="1200" b="1">
                <a:solidFill>
                  <a:srgbClr val="CCCCCC"/>
                </a:solidFill>
              </a:rPr>
              <a:t>not specialised </a:t>
            </a:r>
            <a:r>
              <a:rPr lang="en" sz="1200">
                <a:solidFill>
                  <a:srgbClr val="CCCCCC"/>
                </a:solidFill>
              </a:rPr>
              <a:t>to perform a particular function.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All the cells in the body are </a:t>
            </a:r>
            <a:r>
              <a:rPr lang="en" sz="1600" b="1">
                <a:solidFill>
                  <a:srgbClr val="CCCCCC"/>
                </a:solidFill>
              </a:rPr>
              <a:t>derived </a:t>
            </a:r>
            <a:r>
              <a:rPr lang="en" sz="1600">
                <a:solidFill>
                  <a:srgbClr val="CCCCCC"/>
                </a:solidFill>
              </a:rPr>
              <a:t>from stem cells.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During </a:t>
            </a:r>
            <a:r>
              <a:rPr lang="en" sz="1200" b="1">
                <a:solidFill>
                  <a:srgbClr val="CCCCCC"/>
                </a:solidFill>
              </a:rPr>
              <a:t>differentiation</a:t>
            </a:r>
            <a:r>
              <a:rPr lang="en" sz="1200">
                <a:solidFill>
                  <a:srgbClr val="CCCCCC"/>
                </a:solidFill>
              </a:rPr>
              <a:t>, stem cells will divide into </a:t>
            </a:r>
            <a:r>
              <a:rPr lang="en" sz="1200" b="1">
                <a:solidFill>
                  <a:srgbClr val="CCCCCC"/>
                </a:solidFill>
              </a:rPr>
              <a:t>specialised cells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There are </a:t>
            </a:r>
            <a:r>
              <a:rPr lang="en" sz="1200" b="1">
                <a:solidFill>
                  <a:srgbClr val="CCCCCC"/>
                </a:solidFill>
              </a:rPr>
              <a:t>200 </a:t>
            </a:r>
            <a:r>
              <a:rPr lang="en" sz="1200">
                <a:solidFill>
                  <a:srgbClr val="CCCCCC"/>
                </a:solidFill>
              </a:rPr>
              <a:t>types of specialised cell in the human body (blood cells, muscle cells and so on).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Stem cells are found in </a:t>
            </a:r>
            <a:r>
              <a:rPr lang="en" sz="1600" b="1">
                <a:solidFill>
                  <a:srgbClr val="CCCCCC"/>
                </a:solidFill>
              </a:rPr>
              <a:t>embryos </a:t>
            </a:r>
            <a:r>
              <a:rPr lang="en" sz="1600">
                <a:solidFill>
                  <a:srgbClr val="CCCCCC"/>
                </a:solidFill>
              </a:rPr>
              <a:t>and </a:t>
            </a:r>
            <a:r>
              <a:rPr lang="en" sz="1600" b="1">
                <a:solidFill>
                  <a:srgbClr val="CCCCCC"/>
                </a:solidFill>
              </a:rPr>
              <a:t>some adult tissues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Early-stage embryos are home to </a:t>
            </a:r>
            <a:r>
              <a:rPr lang="en" sz="1200" b="1">
                <a:solidFill>
                  <a:srgbClr val="CCCCCC"/>
                </a:solidFill>
              </a:rPr>
              <a:t>embryonic </a:t>
            </a:r>
            <a:r>
              <a:rPr lang="en" sz="1200">
                <a:solidFill>
                  <a:srgbClr val="CCCCCC"/>
                </a:solidFill>
              </a:rPr>
              <a:t>stem cells.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 b="1">
                <a:solidFill>
                  <a:srgbClr val="CCCCCC"/>
                </a:solidFill>
              </a:rPr>
              <a:t>Adult </a:t>
            </a:r>
            <a:r>
              <a:rPr lang="en" sz="1200">
                <a:solidFill>
                  <a:srgbClr val="CCCCCC"/>
                </a:solidFill>
              </a:rPr>
              <a:t>stem cells are found in tissues whose cells need </a:t>
            </a:r>
            <a:r>
              <a:rPr lang="en" sz="1200" b="1">
                <a:solidFill>
                  <a:srgbClr val="CCCCCC"/>
                </a:solidFill>
              </a:rPr>
              <a:t>constant regeneration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■"/>
            </a:pPr>
            <a:r>
              <a:rPr lang="en" sz="1200">
                <a:solidFill>
                  <a:srgbClr val="CCCCCC"/>
                </a:solidFill>
              </a:rPr>
              <a:t>Hematopoietic stem cells (HSCs) are found in the </a:t>
            </a:r>
            <a:r>
              <a:rPr lang="en" sz="1200" b="1">
                <a:solidFill>
                  <a:srgbClr val="CCCCCC"/>
                </a:solidFill>
              </a:rPr>
              <a:t>bone marrow </a:t>
            </a:r>
            <a:r>
              <a:rPr lang="en" sz="1200">
                <a:solidFill>
                  <a:srgbClr val="CCCCCC"/>
                </a:solidFill>
              </a:rPr>
              <a:t>where they differentiate into all </a:t>
            </a:r>
            <a:r>
              <a:rPr lang="en" sz="1200" b="1">
                <a:solidFill>
                  <a:srgbClr val="CC0000"/>
                </a:solidFill>
              </a:rPr>
              <a:t>blood cells</a:t>
            </a:r>
            <a:r>
              <a:rPr lang="en" sz="1200">
                <a:solidFill>
                  <a:srgbClr val="CCCCCC"/>
                </a:solidFill>
              </a:rPr>
              <a:t>. </a:t>
            </a:r>
            <a:endParaRPr sz="1200">
              <a:solidFill>
                <a:srgbClr val="CCCCCC"/>
              </a:solidFill>
            </a:endParaRPr>
          </a:p>
        </p:txBody>
      </p:sp>
      <p:sp>
        <p:nvSpPr>
          <p:cNvPr id="108" name="Google Shape;108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grpSp>
        <p:nvGrpSpPr>
          <p:cNvPr id="109" name="Google Shape;109;p26"/>
          <p:cNvGrpSpPr/>
          <p:nvPr/>
        </p:nvGrpSpPr>
        <p:grpSpPr>
          <a:xfrm>
            <a:off x="6334015" y="1743625"/>
            <a:ext cx="2081700" cy="2565849"/>
            <a:chOff x="6334015" y="1578275"/>
            <a:chExt cx="2081700" cy="2565849"/>
          </a:xfrm>
        </p:grpSpPr>
        <p:grpSp>
          <p:nvGrpSpPr>
            <p:cNvPr id="110" name="Google Shape;110;p26"/>
            <p:cNvGrpSpPr/>
            <p:nvPr/>
          </p:nvGrpSpPr>
          <p:grpSpPr>
            <a:xfrm>
              <a:off x="6602625" y="1578275"/>
              <a:ext cx="1528566" cy="1810862"/>
              <a:chOff x="6869725" y="2430475"/>
              <a:chExt cx="886125" cy="1049775"/>
            </a:xfrm>
          </p:grpSpPr>
          <p:sp>
            <p:nvSpPr>
              <p:cNvPr id="111" name="Google Shape;111;p26"/>
              <p:cNvSpPr/>
              <p:nvPr/>
            </p:nvSpPr>
            <p:spPr>
              <a:xfrm>
                <a:off x="6869725" y="2430475"/>
                <a:ext cx="886125" cy="1049775"/>
              </a:xfrm>
              <a:custGeom>
                <a:avLst/>
                <a:gdLst/>
                <a:ahLst/>
                <a:cxnLst/>
                <a:rect l="l" t="t" r="r" b="b"/>
                <a:pathLst>
                  <a:path w="35445" h="41991" extrusionOk="0">
                    <a:moveTo>
                      <a:pt x="17818" y="0"/>
                    </a:moveTo>
                    <a:cubicBezTo>
                      <a:pt x="14851" y="0"/>
                      <a:pt x="12077" y="896"/>
                      <a:pt x="9448" y="2634"/>
                    </a:cubicBezTo>
                    <a:cubicBezTo>
                      <a:pt x="6125" y="4831"/>
                      <a:pt x="3021" y="8374"/>
                      <a:pt x="1511" y="13139"/>
                    </a:cubicBezTo>
                    <a:cubicBezTo>
                      <a:pt x="0" y="17919"/>
                      <a:pt x="96" y="23920"/>
                      <a:pt x="1827" y="28891"/>
                    </a:cubicBezTo>
                    <a:cubicBezTo>
                      <a:pt x="3557" y="33876"/>
                      <a:pt x="6935" y="37804"/>
                      <a:pt x="10890" y="39987"/>
                    </a:cubicBezTo>
                    <a:cubicBezTo>
                      <a:pt x="13330" y="41326"/>
                      <a:pt x="15994" y="41990"/>
                      <a:pt x="18590" y="41990"/>
                    </a:cubicBezTo>
                    <a:cubicBezTo>
                      <a:pt x="20202" y="41990"/>
                      <a:pt x="21788" y="41734"/>
                      <a:pt x="23277" y="41223"/>
                    </a:cubicBezTo>
                    <a:cubicBezTo>
                      <a:pt x="27164" y="39877"/>
                      <a:pt x="30405" y="36801"/>
                      <a:pt x="32478" y="32942"/>
                    </a:cubicBezTo>
                    <a:cubicBezTo>
                      <a:pt x="34538" y="29070"/>
                      <a:pt x="35445" y="24428"/>
                      <a:pt x="35266" y="19635"/>
                    </a:cubicBezTo>
                    <a:cubicBezTo>
                      <a:pt x="35088" y="14829"/>
                      <a:pt x="33824" y="9885"/>
                      <a:pt x="31078" y="6369"/>
                    </a:cubicBezTo>
                    <a:cubicBezTo>
                      <a:pt x="28345" y="2867"/>
                      <a:pt x="24115" y="794"/>
                      <a:pt x="20215" y="189"/>
                    </a:cubicBezTo>
                    <a:cubicBezTo>
                      <a:pt x="19402" y="63"/>
                      <a:pt x="18603" y="0"/>
                      <a:pt x="17818" y="0"/>
                    </a:cubicBezTo>
                    <a:close/>
                  </a:path>
                </a:pathLst>
              </a:custGeom>
              <a:solidFill>
                <a:srgbClr val="F9F5D1"/>
              </a:solidFill>
              <a:ln w="26775" cap="rnd" cmpd="sng">
                <a:solidFill>
                  <a:srgbClr val="B6B6B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26"/>
              <p:cNvSpPr/>
              <p:nvPr/>
            </p:nvSpPr>
            <p:spPr>
              <a:xfrm>
                <a:off x="7031775" y="2531500"/>
                <a:ext cx="195025" cy="131425"/>
              </a:xfrm>
              <a:custGeom>
                <a:avLst/>
                <a:gdLst/>
                <a:ahLst/>
                <a:cxnLst/>
                <a:rect l="l" t="t" r="r" b="b"/>
                <a:pathLst>
                  <a:path w="7801" h="5257" extrusionOk="0">
                    <a:moveTo>
                      <a:pt x="6757" y="1"/>
                    </a:moveTo>
                    <a:cubicBezTo>
                      <a:pt x="6445" y="1"/>
                      <a:pt x="6087" y="37"/>
                      <a:pt x="5754" y="103"/>
                    </a:cubicBezTo>
                    <a:cubicBezTo>
                      <a:pt x="5205" y="213"/>
                      <a:pt x="4724" y="406"/>
                      <a:pt x="4065" y="749"/>
                    </a:cubicBezTo>
                    <a:cubicBezTo>
                      <a:pt x="3406" y="1092"/>
                      <a:pt x="2582" y="1587"/>
                      <a:pt x="1978" y="1902"/>
                    </a:cubicBezTo>
                    <a:cubicBezTo>
                      <a:pt x="1387" y="2218"/>
                      <a:pt x="1030" y="2328"/>
                      <a:pt x="714" y="2644"/>
                    </a:cubicBezTo>
                    <a:cubicBezTo>
                      <a:pt x="412" y="2946"/>
                      <a:pt x="151" y="3454"/>
                      <a:pt x="69" y="3962"/>
                    </a:cubicBezTo>
                    <a:cubicBezTo>
                      <a:pt x="0" y="4471"/>
                      <a:pt x="124" y="5006"/>
                      <a:pt x="632" y="5185"/>
                    </a:cubicBezTo>
                    <a:cubicBezTo>
                      <a:pt x="773" y="5233"/>
                      <a:pt x="942" y="5256"/>
                      <a:pt x="1133" y="5256"/>
                    </a:cubicBezTo>
                    <a:cubicBezTo>
                      <a:pt x="1648" y="5256"/>
                      <a:pt x="2320" y="5087"/>
                      <a:pt x="3021" y="4786"/>
                    </a:cubicBezTo>
                    <a:cubicBezTo>
                      <a:pt x="3983" y="4374"/>
                      <a:pt x="5013" y="3743"/>
                      <a:pt x="5782" y="3180"/>
                    </a:cubicBezTo>
                    <a:cubicBezTo>
                      <a:pt x="6564" y="2617"/>
                      <a:pt x="7086" y="2136"/>
                      <a:pt x="7388" y="1710"/>
                    </a:cubicBezTo>
                    <a:cubicBezTo>
                      <a:pt x="7704" y="1284"/>
                      <a:pt x="7800" y="900"/>
                      <a:pt x="7787" y="612"/>
                    </a:cubicBezTo>
                    <a:cubicBezTo>
                      <a:pt x="7773" y="323"/>
                      <a:pt x="7663" y="131"/>
                      <a:pt x="7292" y="49"/>
                    </a:cubicBezTo>
                    <a:cubicBezTo>
                      <a:pt x="7146" y="16"/>
                      <a:pt x="6961" y="1"/>
                      <a:pt x="6757" y="1"/>
                    </a:cubicBezTo>
                    <a:close/>
                  </a:path>
                </a:pathLst>
              </a:custGeom>
              <a:solidFill>
                <a:srgbClr val="FDCB60"/>
              </a:solidFill>
              <a:ln w="161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26"/>
              <p:cNvSpPr/>
              <p:nvPr/>
            </p:nvSpPr>
            <p:spPr>
              <a:xfrm>
                <a:off x="6953150" y="2657900"/>
                <a:ext cx="140100" cy="280625"/>
              </a:xfrm>
              <a:custGeom>
                <a:avLst/>
                <a:gdLst/>
                <a:ahLst/>
                <a:cxnLst/>
                <a:rect l="l" t="t" r="r" b="b"/>
                <a:pathLst>
                  <a:path w="5604" h="11225" extrusionOk="0">
                    <a:moveTo>
                      <a:pt x="3770" y="0"/>
                    </a:moveTo>
                    <a:cubicBezTo>
                      <a:pt x="3691" y="0"/>
                      <a:pt x="3612" y="23"/>
                      <a:pt x="3516" y="74"/>
                    </a:cubicBezTo>
                    <a:cubicBezTo>
                      <a:pt x="3296" y="211"/>
                      <a:pt x="2980" y="513"/>
                      <a:pt x="2733" y="1090"/>
                    </a:cubicBezTo>
                    <a:cubicBezTo>
                      <a:pt x="2486" y="1667"/>
                      <a:pt x="2294" y="2491"/>
                      <a:pt x="1895" y="3342"/>
                    </a:cubicBezTo>
                    <a:cubicBezTo>
                      <a:pt x="1497" y="4194"/>
                      <a:pt x="907" y="5045"/>
                      <a:pt x="550" y="5869"/>
                    </a:cubicBezTo>
                    <a:cubicBezTo>
                      <a:pt x="193" y="6693"/>
                      <a:pt x="69" y="7476"/>
                      <a:pt x="41" y="8286"/>
                    </a:cubicBezTo>
                    <a:cubicBezTo>
                      <a:pt x="0" y="9096"/>
                      <a:pt x="55" y="9934"/>
                      <a:pt x="316" y="10497"/>
                    </a:cubicBezTo>
                    <a:cubicBezTo>
                      <a:pt x="541" y="10957"/>
                      <a:pt x="921" y="11225"/>
                      <a:pt x="1315" y="11225"/>
                    </a:cubicBezTo>
                    <a:cubicBezTo>
                      <a:pt x="1403" y="11225"/>
                      <a:pt x="1492" y="11211"/>
                      <a:pt x="1580" y="11184"/>
                    </a:cubicBezTo>
                    <a:cubicBezTo>
                      <a:pt x="2046" y="11033"/>
                      <a:pt x="2500" y="10442"/>
                      <a:pt x="3118" y="9632"/>
                    </a:cubicBezTo>
                    <a:cubicBezTo>
                      <a:pt x="3749" y="8835"/>
                      <a:pt x="4532" y="7833"/>
                      <a:pt x="4944" y="6968"/>
                    </a:cubicBezTo>
                    <a:cubicBezTo>
                      <a:pt x="5370" y="6102"/>
                      <a:pt x="5411" y="5361"/>
                      <a:pt x="5466" y="4770"/>
                    </a:cubicBezTo>
                    <a:cubicBezTo>
                      <a:pt x="5507" y="4194"/>
                      <a:pt x="5562" y="3754"/>
                      <a:pt x="5576" y="3301"/>
                    </a:cubicBezTo>
                    <a:cubicBezTo>
                      <a:pt x="5603" y="2834"/>
                      <a:pt x="5603" y="2326"/>
                      <a:pt x="5535" y="1886"/>
                    </a:cubicBezTo>
                    <a:cubicBezTo>
                      <a:pt x="5466" y="1447"/>
                      <a:pt x="5315" y="1062"/>
                      <a:pt x="5054" y="774"/>
                    </a:cubicBezTo>
                    <a:cubicBezTo>
                      <a:pt x="4793" y="472"/>
                      <a:pt x="4409" y="252"/>
                      <a:pt x="4148" y="129"/>
                    </a:cubicBezTo>
                    <a:cubicBezTo>
                      <a:pt x="3994" y="48"/>
                      <a:pt x="3883" y="0"/>
                      <a:pt x="3770" y="0"/>
                    </a:cubicBezTo>
                    <a:close/>
                  </a:path>
                </a:pathLst>
              </a:custGeom>
              <a:solidFill>
                <a:srgbClr val="FDCB60"/>
              </a:solidFill>
              <a:ln w="161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26"/>
              <p:cNvSpPr/>
              <p:nvPr/>
            </p:nvSpPr>
            <p:spPr>
              <a:xfrm>
                <a:off x="6938375" y="2936875"/>
                <a:ext cx="135150" cy="331075"/>
              </a:xfrm>
              <a:custGeom>
                <a:avLst/>
                <a:gdLst/>
                <a:ahLst/>
                <a:cxnLst/>
                <a:rect l="l" t="t" r="r" b="b"/>
                <a:pathLst>
                  <a:path w="5406" h="13243" extrusionOk="0">
                    <a:moveTo>
                      <a:pt x="1154" y="1"/>
                    </a:moveTo>
                    <a:cubicBezTo>
                      <a:pt x="993" y="1"/>
                      <a:pt x="839" y="61"/>
                      <a:pt x="687" y="162"/>
                    </a:cubicBezTo>
                    <a:cubicBezTo>
                      <a:pt x="358" y="368"/>
                      <a:pt x="14" y="780"/>
                      <a:pt x="14" y="1727"/>
                    </a:cubicBezTo>
                    <a:cubicBezTo>
                      <a:pt x="1" y="2689"/>
                      <a:pt x="303" y="4186"/>
                      <a:pt x="591" y="5696"/>
                    </a:cubicBezTo>
                    <a:cubicBezTo>
                      <a:pt x="880" y="7221"/>
                      <a:pt x="1141" y="8745"/>
                      <a:pt x="1456" y="9857"/>
                    </a:cubicBezTo>
                    <a:cubicBezTo>
                      <a:pt x="1786" y="10983"/>
                      <a:pt x="2171" y="11698"/>
                      <a:pt x="2761" y="12247"/>
                    </a:cubicBezTo>
                    <a:cubicBezTo>
                      <a:pt x="3352" y="12796"/>
                      <a:pt x="4162" y="13181"/>
                      <a:pt x="4684" y="13236"/>
                    </a:cubicBezTo>
                    <a:cubicBezTo>
                      <a:pt x="4728" y="13240"/>
                      <a:pt x="4770" y="13243"/>
                      <a:pt x="4810" y="13243"/>
                    </a:cubicBezTo>
                    <a:cubicBezTo>
                      <a:pt x="5228" y="13243"/>
                      <a:pt x="5406" y="12981"/>
                      <a:pt x="5343" y="12467"/>
                    </a:cubicBezTo>
                    <a:cubicBezTo>
                      <a:pt x="5288" y="11890"/>
                      <a:pt x="4958" y="11011"/>
                      <a:pt x="4739" y="9967"/>
                    </a:cubicBezTo>
                    <a:cubicBezTo>
                      <a:pt x="4533" y="8937"/>
                      <a:pt x="4436" y="7742"/>
                      <a:pt x="4299" y="6671"/>
                    </a:cubicBezTo>
                    <a:cubicBezTo>
                      <a:pt x="4162" y="5600"/>
                      <a:pt x="3997" y="4639"/>
                      <a:pt x="3805" y="3911"/>
                    </a:cubicBezTo>
                    <a:cubicBezTo>
                      <a:pt x="3599" y="3183"/>
                      <a:pt x="3352" y="2689"/>
                      <a:pt x="2995" y="2057"/>
                    </a:cubicBezTo>
                    <a:cubicBezTo>
                      <a:pt x="2637" y="1425"/>
                      <a:pt x="2171" y="656"/>
                      <a:pt x="1759" y="286"/>
                    </a:cubicBezTo>
                    <a:cubicBezTo>
                      <a:pt x="1543" y="85"/>
                      <a:pt x="1344" y="1"/>
                      <a:pt x="1154" y="1"/>
                    </a:cubicBezTo>
                    <a:close/>
                  </a:path>
                </a:pathLst>
              </a:custGeom>
              <a:solidFill>
                <a:srgbClr val="FDCB60"/>
              </a:solidFill>
              <a:ln w="161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26"/>
              <p:cNvSpPr/>
              <p:nvPr/>
            </p:nvSpPr>
            <p:spPr>
              <a:xfrm>
                <a:off x="7059925" y="3267025"/>
                <a:ext cx="288400" cy="159700"/>
              </a:xfrm>
              <a:custGeom>
                <a:avLst/>
                <a:gdLst/>
                <a:ahLst/>
                <a:cxnLst/>
                <a:rect l="l" t="t" r="r" b="b"/>
                <a:pathLst>
                  <a:path w="11536" h="6388" extrusionOk="0">
                    <a:moveTo>
                      <a:pt x="720" y="1"/>
                    </a:moveTo>
                    <a:cubicBezTo>
                      <a:pt x="661" y="1"/>
                      <a:pt x="609" y="6"/>
                      <a:pt x="563" y="16"/>
                    </a:cubicBezTo>
                    <a:cubicBezTo>
                      <a:pt x="357" y="71"/>
                      <a:pt x="234" y="208"/>
                      <a:pt x="151" y="387"/>
                    </a:cubicBezTo>
                    <a:cubicBezTo>
                      <a:pt x="69" y="565"/>
                      <a:pt x="28" y="785"/>
                      <a:pt x="14" y="1073"/>
                    </a:cubicBezTo>
                    <a:cubicBezTo>
                      <a:pt x="0" y="1375"/>
                      <a:pt x="28" y="1760"/>
                      <a:pt x="728" y="2364"/>
                    </a:cubicBezTo>
                    <a:cubicBezTo>
                      <a:pt x="1428" y="2968"/>
                      <a:pt x="2815" y="3806"/>
                      <a:pt x="3749" y="4452"/>
                    </a:cubicBezTo>
                    <a:cubicBezTo>
                      <a:pt x="4697" y="5097"/>
                      <a:pt x="5191" y="5550"/>
                      <a:pt x="5933" y="5866"/>
                    </a:cubicBezTo>
                    <a:cubicBezTo>
                      <a:pt x="6674" y="6196"/>
                      <a:pt x="7649" y="6388"/>
                      <a:pt x="8515" y="6388"/>
                    </a:cubicBezTo>
                    <a:cubicBezTo>
                      <a:pt x="9366" y="6388"/>
                      <a:pt x="10108" y="6196"/>
                      <a:pt x="10602" y="5948"/>
                    </a:cubicBezTo>
                    <a:cubicBezTo>
                      <a:pt x="11083" y="5715"/>
                      <a:pt x="11316" y="5427"/>
                      <a:pt x="11426" y="5070"/>
                    </a:cubicBezTo>
                    <a:cubicBezTo>
                      <a:pt x="11536" y="4713"/>
                      <a:pt x="11508" y="4287"/>
                      <a:pt x="11165" y="3985"/>
                    </a:cubicBezTo>
                    <a:cubicBezTo>
                      <a:pt x="10822" y="3696"/>
                      <a:pt x="10149" y="3518"/>
                      <a:pt x="9448" y="3229"/>
                    </a:cubicBezTo>
                    <a:cubicBezTo>
                      <a:pt x="8748" y="2927"/>
                      <a:pt x="8006" y="2502"/>
                      <a:pt x="6990" y="2076"/>
                    </a:cubicBezTo>
                    <a:cubicBezTo>
                      <a:pt x="5988" y="1664"/>
                      <a:pt x="4697" y="1252"/>
                      <a:pt x="3708" y="922"/>
                    </a:cubicBezTo>
                    <a:cubicBezTo>
                      <a:pt x="2719" y="593"/>
                      <a:pt x="2019" y="332"/>
                      <a:pt x="1538" y="167"/>
                    </a:cubicBezTo>
                    <a:cubicBezTo>
                      <a:pt x="1163" y="52"/>
                      <a:pt x="906" y="1"/>
                      <a:pt x="720" y="1"/>
                    </a:cubicBezTo>
                    <a:close/>
                  </a:path>
                </a:pathLst>
              </a:custGeom>
              <a:solidFill>
                <a:srgbClr val="FDCB60"/>
              </a:solidFill>
              <a:ln w="161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26"/>
              <p:cNvSpPr/>
              <p:nvPr/>
            </p:nvSpPr>
            <p:spPr>
              <a:xfrm>
                <a:off x="7347625" y="3179850"/>
                <a:ext cx="308325" cy="220775"/>
              </a:xfrm>
              <a:custGeom>
                <a:avLst/>
                <a:gdLst/>
                <a:ahLst/>
                <a:cxnLst/>
                <a:rect l="l" t="t" r="r" b="b"/>
                <a:pathLst>
                  <a:path w="12333" h="8831" extrusionOk="0">
                    <a:moveTo>
                      <a:pt x="10944" y="1"/>
                    </a:moveTo>
                    <a:cubicBezTo>
                      <a:pt x="10837" y="1"/>
                      <a:pt x="10724" y="14"/>
                      <a:pt x="10602" y="42"/>
                    </a:cubicBezTo>
                    <a:cubicBezTo>
                      <a:pt x="10025" y="166"/>
                      <a:pt x="9256" y="646"/>
                      <a:pt x="8322" y="1168"/>
                    </a:cubicBezTo>
                    <a:cubicBezTo>
                      <a:pt x="7402" y="1690"/>
                      <a:pt x="6304" y="2267"/>
                      <a:pt x="5027" y="3091"/>
                    </a:cubicBezTo>
                    <a:cubicBezTo>
                      <a:pt x="3749" y="3915"/>
                      <a:pt x="2294" y="4986"/>
                      <a:pt x="1429" y="5728"/>
                    </a:cubicBezTo>
                    <a:cubicBezTo>
                      <a:pt x="550" y="6483"/>
                      <a:pt x="261" y="6909"/>
                      <a:pt x="138" y="7348"/>
                    </a:cubicBezTo>
                    <a:cubicBezTo>
                      <a:pt x="0" y="7774"/>
                      <a:pt x="28" y="8200"/>
                      <a:pt x="399" y="8474"/>
                    </a:cubicBezTo>
                    <a:cubicBezTo>
                      <a:pt x="712" y="8706"/>
                      <a:pt x="1269" y="8830"/>
                      <a:pt x="2006" y="8830"/>
                    </a:cubicBezTo>
                    <a:cubicBezTo>
                      <a:pt x="2142" y="8830"/>
                      <a:pt x="2284" y="8826"/>
                      <a:pt x="2431" y="8818"/>
                    </a:cubicBezTo>
                    <a:cubicBezTo>
                      <a:pt x="3365" y="8776"/>
                      <a:pt x="4532" y="8557"/>
                      <a:pt x="5631" y="8117"/>
                    </a:cubicBezTo>
                    <a:cubicBezTo>
                      <a:pt x="6729" y="7678"/>
                      <a:pt x="7759" y="7005"/>
                      <a:pt x="8515" y="6387"/>
                    </a:cubicBezTo>
                    <a:cubicBezTo>
                      <a:pt x="9284" y="5769"/>
                      <a:pt x="9778" y="5192"/>
                      <a:pt x="10135" y="4588"/>
                    </a:cubicBezTo>
                    <a:cubicBezTo>
                      <a:pt x="10492" y="3984"/>
                      <a:pt x="10712" y="3338"/>
                      <a:pt x="11083" y="2857"/>
                    </a:cubicBezTo>
                    <a:cubicBezTo>
                      <a:pt x="11454" y="2391"/>
                      <a:pt x="11975" y="2075"/>
                      <a:pt x="12154" y="1676"/>
                    </a:cubicBezTo>
                    <a:cubicBezTo>
                      <a:pt x="12332" y="1292"/>
                      <a:pt x="12168" y="811"/>
                      <a:pt x="11879" y="468"/>
                    </a:cubicBezTo>
                    <a:cubicBezTo>
                      <a:pt x="11650" y="195"/>
                      <a:pt x="11352" y="1"/>
                      <a:pt x="10944" y="1"/>
                    </a:cubicBezTo>
                    <a:close/>
                  </a:path>
                </a:pathLst>
              </a:custGeom>
              <a:solidFill>
                <a:srgbClr val="FDCB60"/>
              </a:solidFill>
              <a:ln w="161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26"/>
              <p:cNvSpPr/>
              <p:nvPr/>
            </p:nvSpPr>
            <p:spPr>
              <a:xfrm>
                <a:off x="7625025" y="2856100"/>
                <a:ext cx="104725" cy="329300"/>
              </a:xfrm>
              <a:custGeom>
                <a:avLst/>
                <a:gdLst/>
                <a:ahLst/>
                <a:cxnLst/>
                <a:rect l="l" t="t" r="r" b="b"/>
                <a:pathLst>
                  <a:path w="4189" h="13172" extrusionOk="0">
                    <a:moveTo>
                      <a:pt x="2619" y="0"/>
                    </a:moveTo>
                    <a:cubicBezTo>
                      <a:pt x="2537" y="0"/>
                      <a:pt x="2447" y="11"/>
                      <a:pt x="2349" y="28"/>
                    </a:cubicBezTo>
                    <a:cubicBezTo>
                      <a:pt x="1951" y="97"/>
                      <a:pt x="1429" y="289"/>
                      <a:pt x="1127" y="591"/>
                    </a:cubicBezTo>
                    <a:cubicBezTo>
                      <a:pt x="824" y="880"/>
                      <a:pt x="756" y="1292"/>
                      <a:pt x="742" y="1882"/>
                    </a:cubicBezTo>
                    <a:cubicBezTo>
                      <a:pt x="728" y="2459"/>
                      <a:pt x="783" y="3228"/>
                      <a:pt x="701" y="4080"/>
                    </a:cubicBezTo>
                    <a:cubicBezTo>
                      <a:pt x="618" y="4945"/>
                      <a:pt x="399" y="5892"/>
                      <a:pt x="248" y="6977"/>
                    </a:cubicBezTo>
                    <a:cubicBezTo>
                      <a:pt x="97" y="8062"/>
                      <a:pt x="1" y="9284"/>
                      <a:pt x="69" y="10273"/>
                    </a:cubicBezTo>
                    <a:cubicBezTo>
                      <a:pt x="138" y="11276"/>
                      <a:pt x="371" y="12072"/>
                      <a:pt x="550" y="12539"/>
                    </a:cubicBezTo>
                    <a:cubicBezTo>
                      <a:pt x="715" y="12992"/>
                      <a:pt x="811" y="13143"/>
                      <a:pt x="1168" y="13171"/>
                    </a:cubicBezTo>
                    <a:cubicBezTo>
                      <a:pt x="1189" y="13172"/>
                      <a:pt x="1211" y="13172"/>
                      <a:pt x="1233" y="13172"/>
                    </a:cubicBezTo>
                    <a:cubicBezTo>
                      <a:pt x="1597" y="13172"/>
                      <a:pt x="2166" y="13062"/>
                      <a:pt x="2541" y="12635"/>
                    </a:cubicBezTo>
                    <a:cubicBezTo>
                      <a:pt x="2953" y="12168"/>
                      <a:pt x="3145" y="11331"/>
                      <a:pt x="3379" y="10410"/>
                    </a:cubicBezTo>
                    <a:cubicBezTo>
                      <a:pt x="3626" y="9490"/>
                      <a:pt x="3901" y="8488"/>
                      <a:pt x="4052" y="7554"/>
                    </a:cubicBezTo>
                    <a:cubicBezTo>
                      <a:pt x="4189" y="6606"/>
                      <a:pt x="4189" y="5728"/>
                      <a:pt x="4024" y="4807"/>
                    </a:cubicBezTo>
                    <a:cubicBezTo>
                      <a:pt x="3859" y="3887"/>
                      <a:pt x="3530" y="2940"/>
                      <a:pt x="3365" y="2143"/>
                    </a:cubicBezTo>
                    <a:cubicBezTo>
                      <a:pt x="3214" y="1333"/>
                      <a:pt x="3241" y="701"/>
                      <a:pt x="3118" y="344"/>
                    </a:cubicBezTo>
                    <a:cubicBezTo>
                      <a:pt x="3026" y="89"/>
                      <a:pt x="2858" y="0"/>
                      <a:pt x="2619" y="0"/>
                    </a:cubicBezTo>
                    <a:close/>
                  </a:path>
                </a:pathLst>
              </a:custGeom>
              <a:solidFill>
                <a:srgbClr val="FDCB60"/>
              </a:solidFill>
              <a:ln w="161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26"/>
              <p:cNvSpPr/>
              <p:nvPr/>
            </p:nvSpPr>
            <p:spPr>
              <a:xfrm>
                <a:off x="7494225" y="2564275"/>
                <a:ext cx="203275" cy="300275"/>
              </a:xfrm>
              <a:custGeom>
                <a:avLst/>
                <a:gdLst/>
                <a:ahLst/>
                <a:cxnLst/>
                <a:rect l="l" t="t" r="r" b="b"/>
                <a:pathLst>
                  <a:path w="8131" h="12011" extrusionOk="0">
                    <a:moveTo>
                      <a:pt x="728" y="1"/>
                    </a:moveTo>
                    <a:cubicBezTo>
                      <a:pt x="385" y="15"/>
                      <a:pt x="83" y="111"/>
                      <a:pt x="41" y="413"/>
                    </a:cubicBezTo>
                    <a:cubicBezTo>
                      <a:pt x="0" y="715"/>
                      <a:pt x="247" y="1209"/>
                      <a:pt x="618" y="2020"/>
                    </a:cubicBezTo>
                    <a:cubicBezTo>
                      <a:pt x="989" y="2830"/>
                      <a:pt x="1483" y="3956"/>
                      <a:pt x="2156" y="5096"/>
                    </a:cubicBezTo>
                    <a:cubicBezTo>
                      <a:pt x="2816" y="6236"/>
                      <a:pt x="3653" y="7403"/>
                      <a:pt x="4367" y="8515"/>
                    </a:cubicBezTo>
                    <a:cubicBezTo>
                      <a:pt x="5081" y="9628"/>
                      <a:pt x="5686" y="10671"/>
                      <a:pt x="6084" y="11262"/>
                    </a:cubicBezTo>
                    <a:cubicBezTo>
                      <a:pt x="6496" y="11839"/>
                      <a:pt x="6702" y="11962"/>
                      <a:pt x="7004" y="12003"/>
                    </a:cubicBezTo>
                    <a:cubicBezTo>
                      <a:pt x="7056" y="12008"/>
                      <a:pt x="7109" y="12011"/>
                      <a:pt x="7164" y="12011"/>
                    </a:cubicBezTo>
                    <a:cubicBezTo>
                      <a:pt x="7428" y="12011"/>
                      <a:pt x="7712" y="11948"/>
                      <a:pt x="7883" y="11743"/>
                    </a:cubicBezTo>
                    <a:cubicBezTo>
                      <a:pt x="8089" y="11482"/>
                      <a:pt x="8116" y="11028"/>
                      <a:pt x="8130" y="10534"/>
                    </a:cubicBezTo>
                    <a:cubicBezTo>
                      <a:pt x="8130" y="10026"/>
                      <a:pt x="8130" y="9490"/>
                      <a:pt x="7952" y="8859"/>
                    </a:cubicBezTo>
                    <a:cubicBezTo>
                      <a:pt x="7773" y="8213"/>
                      <a:pt x="7416" y="7499"/>
                      <a:pt x="6784" y="6620"/>
                    </a:cubicBezTo>
                    <a:cubicBezTo>
                      <a:pt x="6153" y="5741"/>
                      <a:pt x="5246" y="4698"/>
                      <a:pt x="4669" y="3791"/>
                    </a:cubicBezTo>
                    <a:cubicBezTo>
                      <a:pt x="4079" y="2885"/>
                      <a:pt x="3818" y="2116"/>
                      <a:pt x="3475" y="1553"/>
                    </a:cubicBezTo>
                    <a:cubicBezTo>
                      <a:pt x="3131" y="990"/>
                      <a:pt x="2706" y="633"/>
                      <a:pt x="2404" y="440"/>
                    </a:cubicBezTo>
                    <a:cubicBezTo>
                      <a:pt x="2101" y="234"/>
                      <a:pt x="1937" y="179"/>
                      <a:pt x="1676" y="125"/>
                    </a:cubicBezTo>
                    <a:cubicBezTo>
                      <a:pt x="1415" y="70"/>
                      <a:pt x="1058" y="1"/>
                      <a:pt x="728" y="1"/>
                    </a:cubicBezTo>
                    <a:close/>
                  </a:path>
                </a:pathLst>
              </a:custGeom>
              <a:solidFill>
                <a:srgbClr val="FDCB60"/>
              </a:solidFill>
              <a:ln w="161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26"/>
              <p:cNvSpPr/>
              <p:nvPr/>
            </p:nvSpPr>
            <p:spPr>
              <a:xfrm>
                <a:off x="7230200" y="2495275"/>
                <a:ext cx="272625" cy="100300"/>
              </a:xfrm>
              <a:custGeom>
                <a:avLst/>
                <a:gdLst/>
                <a:ahLst/>
                <a:cxnLst/>
                <a:rect l="l" t="t" r="r" b="b"/>
                <a:pathLst>
                  <a:path w="10905" h="4012" extrusionOk="0">
                    <a:moveTo>
                      <a:pt x="4280" y="0"/>
                    </a:moveTo>
                    <a:cubicBezTo>
                      <a:pt x="4012" y="0"/>
                      <a:pt x="3741" y="45"/>
                      <a:pt x="3448" y="138"/>
                    </a:cubicBezTo>
                    <a:cubicBezTo>
                      <a:pt x="2885" y="316"/>
                      <a:pt x="2253" y="674"/>
                      <a:pt x="1731" y="893"/>
                    </a:cubicBezTo>
                    <a:cubicBezTo>
                      <a:pt x="1223" y="1113"/>
                      <a:pt x="838" y="1182"/>
                      <a:pt x="564" y="1333"/>
                    </a:cubicBezTo>
                    <a:cubicBezTo>
                      <a:pt x="289" y="1498"/>
                      <a:pt x="124" y="1731"/>
                      <a:pt x="69" y="2143"/>
                    </a:cubicBezTo>
                    <a:cubicBezTo>
                      <a:pt x="1" y="2569"/>
                      <a:pt x="56" y="3159"/>
                      <a:pt x="550" y="3516"/>
                    </a:cubicBezTo>
                    <a:cubicBezTo>
                      <a:pt x="1058" y="3873"/>
                      <a:pt x="2006" y="3997"/>
                      <a:pt x="2775" y="4011"/>
                    </a:cubicBezTo>
                    <a:cubicBezTo>
                      <a:pt x="2824" y="4012"/>
                      <a:pt x="2873" y="4012"/>
                      <a:pt x="2922" y="4012"/>
                    </a:cubicBezTo>
                    <a:cubicBezTo>
                      <a:pt x="3607" y="4012"/>
                      <a:pt x="4163" y="3926"/>
                      <a:pt x="4958" y="3887"/>
                    </a:cubicBezTo>
                    <a:cubicBezTo>
                      <a:pt x="5796" y="3846"/>
                      <a:pt x="6922" y="3873"/>
                      <a:pt x="7815" y="3846"/>
                    </a:cubicBezTo>
                    <a:cubicBezTo>
                      <a:pt x="8707" y="3805"/>
                      <a:pt x="9380" y="3709"/>
                      <a:pt x="9916" y="3503"/>
                    </a:cubicBezTo>
                    <a:cubicBezTo>
                      <a:pt x="10451" y="3297"/>
                      <a:pt x="10850" y="2994"/>
                      <a:pt x="10877" y="2747"/>
                    </a:cubicBezTo>
                    <a:cubicBezTo>
                      <a:pt x="10905" y="2486"/>
                      <a:pt x="10548" y="2308"/>
                      <a:pt x="10081" y="2088"/>
                    </a:cubicBezTo>
                    <a:cubicBezTo>
                      <a:pt x="9614" y="1868"/>
                      <a:pt x="9037" y="1635"/>
                      <a:pt x="8474" y="1415"/>
                    </a:cubicBezTo>
                    <a:cubicBezTo>
                      <a:pt x="7897" y="1209"/>
                      <a:pt x="7320" y="1017"/>
                      <a:pt x="6744" y="770"/>
                    </a:cubicBezTo>
                    <a:cubicBezTo>
                      <a:pt x="6153" y="536"/>
                      <a:pt x="5563" y="248"/>
                      <a:pt x="5027" y="111"/>
                    </a:cubicBezTo>
                    <a:cubicBezTo>
                      <a:pt x="4770" y="38"/>
                      <a:pt x="4526" y="0"/>
                      <a:pt x="4280" y="0"/>
                    </a:cubicBezTo>
                    <a:close/>
                  </a:path>
                </a:pathLst>
              </a:custGeom>
              <a:solidFill>
                <a:srgbClr val="FDCB60"/>
              </a:solidFill>
              <a:ln w="161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26"/>
              <p:cNvSpPr/>
              <p:nvPr/>
            </p:nvSpPr>
            <p:spPr>
              <a:xfrm>
                <a:off x="7159475" y="2574850"/>
                <a:ext cx="110225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3979" extrusionOk="0">
                    <a:moveTo>
                      <a:pt x="2477" y="0"/>
                    </a:moveTo>
                    <a:cubicBezTo>
                      <a:pt x="2302" y="0"/>
                      <a:pt x="2128" y="35"/>
                      <a:pt x="1965" y="114"/>
                    </a:cubicBezTo>
                    <a:cubicBezTo>
                      <a:pt x="1621" y="265"/>
                      <a:pt x="1305" y="594"/>
                      <a:pt x="962" y="951"/>
                    </a:cubicBezTo>
                    <a:cubicBezTo>
                      <a:pt x="619" y="1308"/>
                      <a:pt x="234" y="1693"/>
                      <a:pt x="111" y="2036"/>
                    </a:cubicBezTo>
                    <a:cubicBezTo>
                      <a:pt x="1" y="2379"/>
                      <a:pt x="138" y="2695"/>
                      <a:pt x="426" y="3011"/>
                    </a:cubicBezTo>
                    <a:cubicBezTo>
                      <a:pt x="715" y="3313"/>
                      <a:pt x="1141" y="3629"/>
                      <a:pt x="1580" y="3808"/>
                    </a:cubicBezTo>
                    <a:cubicBezTo>
                      <a:pt x="1857" y="3920"/>
                      <a:pt x="2139" y="3978"/>
                      <a:pt x="2431" y="3978"/>
                    </a:cubicBezTo>
                    <a:cubicBezTo>
                      <a:pt x="2602" y="3978"/>
                      <a:pt x="2776" y="3958"/>
                      <a:pt x="2953" y="3918"/>
                    </a:cubicBezTo>
                    <a:cubicBezTo>
                      <a:pt x="3434" y="3794"/>
                      <a:pt x="3928" y="3506"/>
                      <a:pt x="4176" y="3121"/>
                    </a:cubicBezTo>
                    <a:cubicBezTo>
                      <a:pt x="4409" y="2737"/>
                      <a:pt x="4382" y="2270"/>
                      <a:pt x="4327" y="1858"/>
                    </a:cubicBezTo>
                    <a:cubicBezTo>
                      <a:pt x="4272" y="1459"/>
                      <a:pt x="4176" y="1116"/>
                      <a:pt x="3956" y="828"/>
                    </a:cubicBezTo>
                    <a:cubicBezTo>
                      <a:pt x="3736" y="526"/>
                      <a:pt x="3406" y="265"/>
                      <a:pt x="3049" y="114"/>
                    </a:cubicBezTo>
                    <a:cubicBezTo>
                      <a:pt x="2863" y="42"/>
                      <a:pt x="2669" y="0"/>
                      <a:pt x="2477" y="0"/>
                    </a:cubicBezTo>
                    <a:close/>
                  </a:path>
                </a:pathLst>
              </a:custGeom>
              <a:solidFill>
                <a:srgbClr val="EE5E1F"/>
              </a:solidFill>
              <a:ln w="161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6"/>
              <p:cNvSpPr/>
              <p:nvPr/>
            </p:nvSpPr>
            <p:spPr>
              <a:xfrm>
                <a:off x="7071925" y="2624325"/>
                <a:ext cx="123975" cy="100325"/>
              </a:xfrm>
              <a:custGeom>
                <a:avLst/>
                <a:gdLst/>
                <a:ahLst/>
                <a:cxnLst/>
                <a:rect l="l" t="t" r="r" b="b"/>
                <a:pathLst>
                  <a:path w="4959" h="4013" extrusionOk="0">
                    <a:moveTo>
                      <a:pt x="3382" y="0"/>
                    </a:moveTo>
                    <a:cubicBezTo>
                      <a:pt x="3368" y="0"/>
                      <a:pt x="3353" y="1"/>
                      <a:pt x="3338" y="2"/>
                    </a:cubicBezTo>
                    <a:cubicBezTo>
                      <a:pt x="3050" y="30"/>
                      <a:pt x="2528" y="304"/>
                      <a:pt x="1978" y="552"/>
                    </a:cubicBezTo>
                    <a:cubicBezTo>
                      <a:pt x="1429" y="785"/>
                      <a:pt x="852" y="977"/>
                      <a:pt x="495" y="1211"/>
                    </a:cubicBezTo>
                    <a:cubicBezTo>
                      <a:pt x="138" y="1430"/>
                      <a:pt x="1" y="1691"/>
                      <a:pt x="83" y="2021"/>
                    </a:cubicBezTo>
                    <a:cubicBezTo>
                      <a:pt x="179" y="2364"/>
                      <a:pt x="523" y="2763"/>
                      <a:pt x="1099" y="3147"/>
                    </a:cubicBezTo>
                    <a:cubicBezTo>
                      <a:pt x="1690" y="3532"/>
                      <a:pt x="2528" y="3889"/>
                      <a:pt x="3159" y="3985"/>
                    </a:cubicBezTo>
                    <a:cubicBezTo>
                      <a:pt x="3288" y="4004"/>
                      <a:pt x="3408" y="4013"/>
                      <a:pt x="3522" y="4013"/>
                    </a:cubicBezTo>
                    <a:cubicBezTo>
                      <a:pt x="3978" y="4013"/>
                      <a:pt x="4315" y="3870"/>
                      <a:pt x="4546" y="3683"/>
                    </a:cubicBezTo>
                    <a:cubicBezTo>
                      <a:pt x="4835" y="3463"/>
                      <a:pt x="4958" y="3174"/>
                      <a:pt x="4958" y="2831"/>
                    </a:cubicBezTo>
                    <a:cubicBezTo>
                      <a:pt x="4958" y="2502"/>
                      <a:pt x="4835" y="2117"/>
                      <a:pt x="4615" y="1719"/>
                    </a:cubicBezTo>
                    <a:cubicBezTo>
                      <a:pt x="4409" y="1307"/>
                      <a:pt x="4093" y="881"/>
                      <a:pt x="3901" y="552"/>
                    </a:cubicBezTo>
                    <a:cubicBezTo>
                      <a:pt x="3719" y="239"/>
                      <a:pt x="3647" y="0"/>
                      <a:pt x="3382" y="0"/>
                    </a:cubicBezTo>
                    <a:close/>
                  </a:path>
                </a:pathLst>
              </a:custGeom>
              <a:solidFill>
                <a:srgbClr val="EE5E1F"/>
              </a:solidFill>
              <a:ln w="161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26"/>
              <p:cNvSpPr/>
              <p:nvPr/>
            </p:nvSpPr>
            <p:spPr>
              <a:xfrm>
                <a:off x="7086700" y="2705450"/>
                <a:ext cx="120875" cy="11065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4426" extrusionOk="0">
                    <a:moveTo>
                      <a:pt x="798" y="0"/>
                    </a:moveTo>
                    <a:cubicBezTo>
                      <a:pt x="640" y="0"/>
                      <a:pt x="485" y="49"/>
                      <a:pt x="357" y="177"/>
                    </a:cubicBezTo>
                    <a:cubicBezTo>
                      <a:pt x="138" y="410"/>
                      <a:pt x="28" y="877"/>
                      <a:pt x="14" y="1481"/>
                    </a:cubicBezTo>
                    <a:cubicBezTo>
                      <a:pt x="0" y="2072"/>
                      <a:pt x="96" y="2786"/>
                      <a:pt x="371" y="3294"/>
                    </a:cubicBezTo>
                    <a:cubicBezTo>
                      <a:pt x="646" y="3816"/>
                      <a:pt x="1099" y="4118"/>
                      <a:pt x="1456" y="4283"/>
                    </a:cubicBezTo>
                    <a:cubicBezTo>
                      <a:pt x="1645" y="4377"/>
                      <a:pt x="1807" y="4426"/>
                      <a:pt x="1990" y="4426"/>
                    </a:cubicBezTo>
                    <a:cubicBezTo>
                      <a:pt x="2151" y="4426"/>
                      <a:pt x="2329" y="4388"/>
                      <a:pt x="2555" y="4310"/>
                    </a:cubicBezTo>
                    <a:cubicBezTo>
                      <a:pt x="3022" y="4145"/>
                      <a:pt x="3722" y="3788"/>
                      <a:pt x="4175" y="3349"/>
                    </a:cubicBezTo>
                    <a:cubicBezTo>
                      <a:pt x="4628" y="2910"/>
                      <a:pt x="4834" y="2388"/>
                      <a:pt x="4766" y="1989"/>
                    </a:cubicBezTo>
                    <a:cubicBezTo>
                      <a:pt x="4697" y="1591"/>
                      <a:pt x="4340" y="1330"/>
                      <a:pt x="3804" y="1111"/>
                    </a:cubicBezTo>
                    <a:cubicBezTo>
                      <a:pt x="3269" y="877"/>
                      <a:pt x="2555" y="685"/>
                      <a:pt x="2088" y="506"/>
                    </a:cubicBezTo>
                    <a:cubicBezTo>
                      <a:pt x="1621" y="328"/>
                      <a:pt x="1401" y="163"/>
                      <a:pt x="1140" y="67"/>
                    </a:cubicBezTo>
                    <a:cubicBezTo>
                      <a:pt x="1030" y="26"/>
                      <a:pt x="913" y="0"/>
                      <a:pt x="798" y="0"/>
                    </a:cubicBezTo>
                    <a:close/>
                  </a:path>
                </a:pathLst>
              </a:custGeom>
              <a:solidFill>
                <a:srgbClr val="EE5E1F"/>
              </a:solidFill>
              <a:ln w="161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6"/>
              <p:cNvSpPr/>
              <p:nvPr/>
            </p:nvSpPr>
            <p:spPr>
              <a:xfrm>
                <a:off x="7173225" y="2669425"/>
                <a:ext cx="96475" cy="93550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3742" extrusionOk="0">
                    <a:moveTo>
                      <a:pt x="1471" y="0"/>
                    </a:moveTo>
                    <a:cubicBezTo>
                      <a:pt x="1230" y="0"/>
                      <a:pt x="1015" y="45"/>
                      <a:pt x="879" y="189"/>
                    </a:cubicBezTo>
                    <a:cubicBezTo>
                      <a:pt x="659" y="409"/>
                      <a:pt x="659" y="890"/>
                      <a:pt x="508" y="1302"/>
                    </a:cubicBezTo>
                    <a:cubicBezTo>
                      <a:pt x="357" y="1700"/>
                      <a:pt x="41" y="2030"/>
                      <a:pt x="14" y="2304"/>
                    </a:cubicBezTo>
                    <a:cubicBezTo>
                      <a:pt x="0" y="2579"/>
                      <a:pt x="261" y="2799"/>
                      <a:pt x="591" y="3060"/>
                    </a:cubicBezTo>
                    <a:cubicBezTo>
                      <a:pt x="920" y="3321"/>
                      <a:pt x="1332" y="3636"/>
                      <a:pt x="1772" y="3719"/>
                    </a:cubicBezTo>
                    <a:cubicBezTo>
                      <a:pt x="1852" y="3734"/>
                      <a:pt x="1934" y="3741"/>
                      <a:pt x="2016" y="3741"/>
                    </a:cubicBezTo>
                    <a:cubicBezTo>
                      <a:pt x="2382" y="3741"/>
                      <a:pt x="2750" y="3597"/>
                      <a:pt x="3008" y="3362"/>
                    </a:cubicBezTo>
                    <a:cubicBezTo>
                      <a:pt x="3337" y="3060"/>
                      <a:pt x="3502" y="2606"/>
                      <a:pt x="3626" y="2208"/>
                    </a:cubicBezTo>
                    <a:cubicBezTo>
                      <a:pt x="3763" y="1796"/>
                      <a:pt x="3859" y="1439"/>
                      <a:pt x="3777" y="1123"/>
                    </a:cubicBezTo>
                    <a:cubicBezTo>
                      <a:pt x="3694" y="821"/>
                      <a:pt x="3433" y="560"/>
                      <a:pt x="3090" y="382"/>
                    </a:cubicBezTo>
                    <a:cubicBezTo>
                      <a:pt x="2760" y="203"/>
                      <a:pt x="2362" y="107"/>
                      <a:pt x="1936" y="38"/>
                    </a:cubicBezTo>
                    <a:cubicBezTo>
                      <a:pt x="1779" y="17"/>
                      <a:pt x="1620" y="0"/>
                      <a:pt x="1471" y="0"/>
                    </a:cubicBezTo>
                    <a:close/>
                  </a:path>
                </a:pathLst>
              </a:custGeom>
              <a:solidFill>
                <a:srgbClr val="EE5E1F"/>
              </a:solidFill>
              <a:ln w="161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6"/>
              <p:cNvSpPr/>
              <p:nvPr/>
            </p:nvSpPr>
            <p:spPr>
              <a:xfrm>
                <a:off x="7239125" y="2643875"/>
                <a:ext cx="1150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4602" h="4459" extrusionOk="0">
                    <a:moveTo>
                      <a:pt x="1291" y="0"/>
                    </a:moveTo>
                    <a:cubicBezTo>
                      <a:pt x="1151" y="0"/>
                      <a:pt x="845" y="171"/>
                      <a:pt x="564" y="401"/>
                    </a:cubicBezTo>
                    <a:cubicBezTo>
                      <a:pt x="262" y="648"/>
                      <a:pt x="1" y="978"/>
                      <a:pt x="138" y="1280"/>
                    </a:cubicBezTo>
                    <a:cubicBezTo>
                      <a:pt x="262" y="1582"/>
                      <a:pt x="797" y="1843"/>
                      <a:pt x="1003" y="2145"/>
                    </a:cubicBezTo>
                    <a:cubicBezTo>
                      <a:pt x="1223" y="2461"/>
                      <a:pt x="1127" y="2818"/>
                      <a:pt x="990" y="3230"/>
                    </a:cubicBezTo>
                    <a:cubicBezTo>
                      <a:pt x="866" y="3628"/>
                      <a:pt x="701" y="4082"/>
                      <a:pt x="1058" y="4301"/>
                    </a:cubicBezTo>
                    <a:cubicBezTo>
                      <a:pt x="1248" y="4411"/>
                      <a:pt x="1584" y="4458"/>
                      <a:pt x="1954" y="4458"/>
                    </a:cubicBezTo>
                    <a:cubicBezTo>
                      <a:pt x="2282" y="4458"/>
                      <a:pt x="2636" y="4421"/>
                      <a:pt x="2940" y="4356"/>
                    </a:cubicBezTo>
                    <a:cubicBezTo>
                      <a:pt x="3585" y="4219"/>
                      <a:pt x="3983" y="3986"/>
                      <a:pt x="4230" y="3697"/>
                    </a:cubicBezTo>
                    <a:cubicBezTo>
                      <a:pt x="4464" y="3409"/>
                      <a:pt x="4533" y="3079"/>
                      <a:pt x="4574" y="2681"/>
                    </a:cubicBezTo>
                    <a:cubicBezTo>
                      <a:pt x="4601" y="2269"/>
                      <a:pt x="4601" y="1788"/>
                      <a:pt x="4491" y="1459"/>
                    </a:cubicBezTo>
                    <a:cubicBezTo>
                      <a:pt x="4368" y="1129"/>
                      <a:pt x="4134" y="937"/>
                      <a:pt x="3873" y="827"/>
                    </a:cubicBezTo>
                    <a:cubicBezTo>
                      <a:pt x="3626" y="717"/>
                      <a:pt x="3365" y="703"/>
                      <a:pt x="2926" y="648"/>
                    </a:cubicBezTo>
                    <a:cubicBezTo>
                      <a:pt x="2486" y="607"/>
                      <a:pt x="1868" y="525"/>
                      <a:pt x="1607" y="387"/>
                    </a:cubicBezTo>
                    <a:cubicBezTo>
                      <a:pt x="1347" y="250"/>
                      <a:pt x="1443" y="30"/>
                      <a:pt x="1319" y="3"/>
                    </a:cubicBezTo>
                    <a:cubicBezTo>
                      <a:pt x="1311" y="1"/>
                      <a:pt x="1301" y="0"/>
                      <a:pt x="1291" y="0"/>
                    </a:cubicBezTo>
                    <a:close/>
                  </a:path>
                </a:pathLst>
              </a:custGeom>
              <a:solidFill>
                <a:srgbClr val="EE5E1F"/>
              </a:solidFill>
              <a:ln w="161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26"/>
              <p:cNvSpPr/>
              <p:nvPr/>
            </p:nvSpPr>
            <p:spPr>
              <a:xfrm>
                <a:off x="7257675" y="2593775"/>
                <a:ext cx="102675" cy="67725"/>
              </a:xfrm>
              <a:custGeom>
                <a:avLst/>
                <a:gdLst/>
                <a:ahLst/>
                <a:cxnLst/>
                <a:rect l="l" t="t" r="r" b="b"/>
                <a:pathLst>
                  <a:path w="4107" h="2709" extrusionOk="0">
                    <a:moveTo>
                      <a:pt x="3291" y="1"/>
                    </a:moveTo>
                    <a:cubicBezTo>
                      <a:pt x="2931" y="1"/>
                      <a:pt x="2394" y="85"/>
                      <a:pt x="1868" y="98"/>
                    </a:cubicBezTo>
                    <a:cubicBezTo>
                      <a:pt x="1291" y="126"/>
                      <a:pt x="714" y="84"/>
                      <a:pt x="399" y="167"/>
                    </a:cubicBezTo>
                    <a:cubicBezTo>
                      <a:pt x="69" y="249"/>
                      <a:pt x="0" y="455"/>
                      <a:pt x="28" y="812"/>
                    </a:cubicBezTo>
                    <a:cubicBezTo>
                      <a:pt x="55" y="1156"/>
                      <a:pt x="165" y="1622"/>
                      <a:pt x="344" y="1980"/>
                    </a:cubicBezTo>
                    <a:cubicBezTo>
                      <a:pt x="522" y="2323"/>
                      <a:pt x="769" y="2529"/>
                      <a:pt x="1113" y="2625"/>
                    </a:cubicBezTo>
                    <a:cubicBezTo>
                      <a:pt x="1380" y="2700"/>
                      <a:pt x="1713" y="2708"/>
                      <a:pt x="2016" y="2708"/>
                    </a:cubicBezTo>
                    <a:cubicBezTo>
                      <a:pt x="2103" y="2708"/>
                      <a:pt x="2187" y="2707"/>
                      <a:pt x="2266" y="2707"/>
                    </a:cubicBezTo>
                    <a:cubicBezTo>
                      <a:pt x="2368" y="2707"/>
                      <a:pt x="2462" y="2708"/>
                      <a:pt x="2551" y="2708"/>
                    </a:cubicBezTo>
                    <a:cubicBezTo>
                      <a:pt x="2772" y="2708"/>
                      <a:pt x="2959" y="2701"/>
                      <a:pt x="3145" y="2652"/>
                    </a:cubicBezTo>
                    <a:cubicBezTo>
                      <a:pt x="3406" y="2584"/>
                      <a:pt x="3681" y="2419"/>
                      <a:pt x="3846" y="2158"/>
                    </a:cubicBezTo>
                    <a:cubicBezTo>
                      <a:pt x="4010" y="1911"/>
                      <a:pt x="4079" y="1581"/>
                      <a:pt x="4093" y="1252"/>
                    </a:cubicBezTo>
                    <a:cubicBezTo>
                      <a:pt x="4106" y="936"/>
                      <a:pt x="4052" y="620"/>
                      <a:pt x="3955" y="400"/>
                    </a:cubicBezTo>
                    <a:cubicBezTo>
                      <a:pt x="3859" y="167"/>
                      <a:pt x="3722" y="29"/>
                      <a:pt x="3365" y="2"/>
                    </a:cubicBezTo>
                    <a:cubicBezTo>
                      <a:pt x="3341" y="1"/>
                      <a:pt x="3317" y="1"/>
                      <a:pt x="3291" y="1"/>
                    </a:cubicBezTo>
                    <a:close/>
                  </a:path>
                </a:pathLst>
              </a:custGeom>
              <a:solidFill>
                <a:srgbClr val="EE5E1F"/>
              </a:solidFill>
              <a:ln w="161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26"/>
              <p:cNvSpPr/>
              <p:nvPr/>
            </p:nvSpPr>
            <p:spPr>
              <a:xfrm>
                <a:off x="7317400" y="2535725"/>
                <a:ext cx="32300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292" h="980" extrusionOk="0">
                    <a:moveTo>
                      <a:pt x="489" y="0"/>
                    </a:moveTo>
                    <a:cubicBezTo>
                      <a:pt x="423" y="0"/>
                      <a:pt x="359" y="9"/>
                      <a:pt x="303" y="31"/>
                    </a:cubicBezTo>
                    <a:cubicBezTo>
                      <a:pt x="97" y="113"/>
                      <a:pt x="1" y="374"/>
                      <a:pt x="111" y="594"/>
                    </a:cubicBezTo>
                    <a:cubicBezTo>
                      <a:pt x="234" y="800"/>
                      <a:pt x="564" y="964"/>
                      <a:pt x="811" y="978"/>
                    </a:cubicBezTo>
                    <a:cubicBezTo>
                      <a:pt x="822" y="979"/>
                      <a:pt x="833" y="979"/>
                      <a:pt x="843" y="979"/>
                    </a:cubicBezTo>
                    <a:cubicBezTo>
                      <a:pt x="1058" y="979"/>
                      <a:pt x="1198" y="847"/>
                      <a:pt x="1237" y="690"/>
                    </a:cubicBezTo>
                    <a:cubicBezTo>
                      <a:pt x="1292" y="511"/>
                      <a:pt x="1237" y="333"/>
                      <a:pt x="1045" y="182"/>
                    </a:cubicBezTo>
                    <a:cubicBezTo>
                      <a:pt x="901" y="79"/>
                      <a:pt x="682" y="0"/>
                      <a:pt x="48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26"/>
              <p:cNvSpPr/>
              <p:nvPr/>
            </p:nvSpPr>
            <p:spPr>
              <a:xfrm>
                <a:off x="7104550" y="2577175"/>
                <a:ext cx="26800" cy="27400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096" extrusionOk="0">
                    <a:moveTo>
                      <a:pt x="733" y="0"/>
                    </a:moveTo>
                    <a:cubicBezTo>
                      <a:pt x="668" y="0"/>
                      <a:pt x="597" y="15"/>
                      <a:pt x="522" y="48"/>
                    </a:cubicBezTo>
                    <a:cubicBezTo>
                      <a:pt x="316" y="144"/>
                      <a:pt x="69" y="391"/>
                      <a:pt x="42" y="611"/>
                    </a:cubicBezTo>
                    <a:cubicBezTo>
                      <a:pt x="0" y="831"/>
                      <a:pt x="165" y="1050"/>
                      <a:pt x="358" y="1092"/>
                    </a:cubicBezTo>
                    <a:cubicBezTo>
                      <a:pt x="374" y="1094"/>
                      <a:pt x="391" y="1095"/>
                      <a:pt x="407" y="1095"/>
                    </a:cubicBezTo>
                    <a:cubicBezTo>
                      <a:pt x="587" y="1095"/>
                      <a:pt x="780" y="964"/>
                      <a:pt x="893" y="776"/>
                    </a:cubicBezTo>
                    <a:cubicBezTo>
                      <a:pt x="1030" y="570"/>
                      <a:pt x="1072" y="309"/>
                      <a:pt x="1003" y="158"/>
                    </a:cubicBezTo>
                    <a:cubicBezTo>
                      <a:pt x="958" y="58"/>
                      <a:pt x="858" y="0"/>
                      <a:pt x="73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26"/>
              <p:cNvSpPr/>
              <p:nvPr/>
            </p:nvSpPr>
            <p:spPr>
              <a:xfrm>
                <a:off x="7009100" y="2799950"/>
                <a:ext cx="251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86" extrusionOk="0">
                    <a:moveTo>
                      <a:pt x="592" y="0"/>
                    </a:moveTo>
                    <a:cubicBezTo>
                      <a:pt x="442" y="0"/>
                      <a:pt x="275" y="45"/>
                      <a:pt x="166" y="146"/>
                    </a:cubicBezTo>
                    <a:cubicBezTo>
                      <a:pt x="1" y="297"/>
                      <a:pt x="1" y="585"/>
                      <a:pt x="138" y="736"/>
                    </a:cubicBezTo>
                    <a:cubicBezTo>
                      <a:pt x="223" y="841"/>
                      <a:pt x="374" y="886"/>
                      <a:pt x="518" y="886"/>
                    </a:cubicBezTo>
                    <a:cubicBezTo>
                      <a:pt x="583" y="886"/>
                      <a:pt x="646" y="877"/>
                      <a:pt x="701" y="860"/>
                    </a:cubicBezTo>
                    <a:cubicBezTo>
                      <a:pt x="866" y="791"/>
                      <a:pt x="935" y="654"/>
                      <a:pt x="976" y="489"/>
                    </a:cubicBezTo>
                    <a:cubicBezTo>
                      <a:pt x="1003" y="324"/>
                      <a:pt x="1003" y="132"/>
                      <a:pt x="838" y="50"/>
                    </a:cubicBezTo>
                    <a:cubicBezTo>
                      <a:pt x="775" y="18"/>
                      <a:pt x="687" y="0"/>
                      <a:pt x="5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26"/>
              <p:cNvSpPr/>
              <p:nvPr/>
            </p:nvSpPr>
            <p:spPr>
              <a:xfrm>
                <a:off x="6984725" y="3075775"/>
                <a:ext cx="28175" cy="29975"/>
              </a:xfrm>
              <a:custGeom>
                <a:avLst/>
                <a:gdLst/>
                <a:ahLst/>
                <a:cxnLst/>
                <a:rect l="l" t="t" r="r" b="b"/>
                <a:pathLst>
                  <a:path w="1127" h="1199" extrusionOk="0">
                    <a:moveTo>
                      <a:pt x="488" y="1"/>
                    </a:moveTo>
                    <a:cubicBezTo>
                      <a:pt x="453" y="1"/>
                      <a:pt x="418" y="6"/>
                      <a:pt x="385" y="17"/>
                    </a:cubicBezTo>
                    <a:cubicBezTo>
                      <a:pt x="165" y="85"/>
                      <a:pt x="1" y="401"/>
                      <a:pt x="42" y="676"/>
                    </a:cubicBezTo>
                    <a:cubicBezTo>
                      <a:pt x="69" y="951"/>
                      <a:pt x="317" y="1184"/>
                      <a:pt x="523" y="1198"/>
                    </a:cubicBezTo>
                    <a:cubicBezTo>
                      <a:pt x="529" y="1198"/>
                      <a:pt x="536" y="1198"/>
                      <a:pt x="542" y="1198"/>
                    </a:cubicBezTo>
                    <a:cubicBezTo>
                      <a:pt x="754" y="1198"/>
                      <a:pt x="937" y="986"/>
                      <a:pt x="1031" y="799"/>
                    </a:cubicBezTo>
                    <a:cubicBezTo>
                      <a:pt x="1127" y="607"/>
                      <a:pt x="1127" y="442"/>
                      <a:pt x="989" y="278"/>
                    </a:cubicBezTo>
                    <a:cubicBezTo>
                      <a:pt x="886" y="139"/>
                      <a:pt x="675" y="1"/>
                      <a:pt x="4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26"/>
              <p:cNvSpPr/>
              <p:nvPr/>
            </p:nvSpPr>
            <p:spPr>
              <a:xfrm>
                <a:off x="7177325" y="3331050"/>
                <a:ext cx="33325" cy="27550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1102" extrusionOk="0">
                    <a:moveTo>
                      <a:pt x="601" y="1"/>
                    </a:moveTo>
                    <a:cubicBezTo>
                      <a:pt x="415" y="1"/>
                      <a:pt x="232" y="92"/>
                      <a:pt x="124" y="243"/>
                    </a:cubicBezTo>
                    <a:cubicBezTo>
                      <a:pt x="1" y="435"/>
                      <a:pt x="1" y="723"/>
                      <a:pt x="207" y="902"/>
                    </a:cubicBezTo>
                    <a:cubicBezTo>
                      <a:pt x="364" y="1030"/>
                      <a:pt x="627" y="1101"/>
                      <a:pt x="850" y="1101"/>
                    </a:cubicBezTo>
                    <a:cubicBezTo>
                      <a:pt x="938" y="1101"/>
                      <a:pt x="1019" y="1090"/>
                      <a:pt x="1086" y="1067"/>
                    </a:cubicBezTo>
                    <a:cubicBezTo>
                      <a:pt x="1305" y="984"/>
                      <a:pt x="1333" y="751"/>
                      <a:pt x="1251" y="517"/>
                    </a:cubicBezTo>
                    <a:cubicBezTo>
                      <a:pt x="1168" y="298"/>
                      <a:pt x="976" y="78"/>
                      <a:pt x="756" y="23"/>
                    </a:cubicBezTo>
                    <a:cubicBezTo>
                      <a:pt x="705" y="8"/>
                      <a:pt x="653" y="1"/>
                      <a:pt x="60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26"/>
              <p:cNvSpPr/>
              <p:nvPr/>
            </p:nvSpPr>
            <p:spPr>
              <a:xfrm>
                <a:off x="7498000" y="3281875"/>
                <a:ext cx="31600" cy="27975"/>
              </a:xfrm>
              <a:custGeom>
                <a:avLst/>
                <a:gdLst/>
                <a:ahLst/>
                <a:cxnLst/>
                <a:rect l="l" t="t" r="r" b="b"/>
                <a:pathLst>
                  <a:path w="1264" h="1119" extrusionOk="0">
                    <a:moveTo>
                      <a:pt x="589" y="1"/>
                    </a:moveTo>
                    <a:cubicBezTo>
                      <a:pt x="403" y="1"/>
                      <a:pt x="213" y="76"/>
                      <a:pt x="124" y="232"/>
                    </a:cubicBezTo>
                    <a:cubicBezTo>
                      <a:pt x="0" y="424"/>
                      <a:pt x="28" y="740"/>
                      <a:pt x="124" y="919"/>
                    </a:cubicBezTo>
                    <a:cubicBezTo>
                      <a:pt x="214" y="1065"/>
                      <a:pt x="358" y="1119"/>
                      <a:pt x="521" y="1119"/>
                    </a:cubicBezTo>
                    <a:cubicBezTo>
                      <a:pt x="557" y="1119"/>
                      <a:pt x="594" y="1116"/>
                      <a:pt x="632" y="1111"/>
                    </a:cubicBezTo>
                    <a:cubicBezTo>
                      <a:pt x="838" y="1097"/>
                      <a:pt x="1044" y="1001"/>
                      <a:pt x="1154" y="850"/>
                    </a:cubicBezTo>
                    <a:cubicBezTo>
                      <a:pt x="1264" y="713"/>
                      <a:pt x="1264" y="521"/>
                      <a:pt x="1181" y="356"/>
                    </a:cubicBezTo>
                    <a:cubicBezTo>
                      <a:pt x="1099" y="191"/>
                      <a:pt x="934" y="40"/>
                      <a:pt x="714" y="12"/>
                    </a:cubicBezTo>
                    <a:cubicBezTo>
                      <a:pt x="674" y="5"/>
                      <a:pt x="632" y="1"/>
                      <a:pt x="58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26"/>
              <p:cNvSpPr/>
              <p:nvPr/>
            </p:nvSpPr>
            <p:spPr>
              <a:xfrm>
                <a:off x="7673100" y="2984250"/>
                <a:ext cx="31600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1264" h="1330" extrusionOk="0">
                    <a:moveTo>
                      <a:pt x="914" y="0"/>
                    </a:moveTo>
                    <a:cubicBezTo>
                      <a:pt x="886" y="0"/>
                      <a:pt x="856" y="4"/>
                      <a:pt x="824" y="11"/>
                    </a:cubicBezTo>
                    <a:cubicBezTo>
                      <a:pt x="577" y="80"/>
                      <a:pt x="165" y="368"/>
                      <a:pt x="83" y="643"/>
                    </a:cubicBezTo>
                    <a:cubicBezTo>
                      <a:pt x="0" y="931"/>
                      <a:pt x="247" y="1219"/>
                      <a:pt x="494" y="1302"/>
                    </a:cubicBezTo>
                    <a:cubicBezTo>
                      <a:pt x="551" y="1321"/>
                      <a:pt x="608" y="1329"/>
                      <a:pt x="663" y="1329"/>
                    </a:cubicBezTo>
                    <a:cubicBezTo>
                      <a:pt x="854" y="1329"/>
                      <a:pt x="1034" y="1228"/>
                      <a:pt x="1140" y="1068"/>
                    </a:cubicBezTo>
                    <a:cubicBezTo>
                      <a:pt x="1264" y="862"/>
                      <a:pt x="1264" y="574"/>
                      <a:pt x="1222" y="354"/>
                    </a:cubicBezTo>
                    <a:cubicBezTo>
                      <a:pt x="1175" y="151"/>
                      <a:pt x="1096" y="0"/>
                      <a:pt x="91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6"/>
              <p:cNvSpPr/>
              <p:nvPr/>
            </p:nvSpPr>
            <p:spPr>
              <a:xfrm>
                <a:off x="7567000" y="2677525"/>
                <a:ext cx="29200" cy="2365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946" extrusionOk="0">
                    <a:moveTo>
                      <a:pt x="453" y="1"/>
                    </a:moveTo>
                    <a:cubicBezTo>
                      <a:pt x="310" y="1"/>
                      <a:pt x="177" y="40"/>
                      <a:pt x="111" y="140"/>
                    </a:cubicBezTo>
                    <a:cubicBezTo>
                      <a:pt x="1" y="305"/>
                      <a:pt x="69" y="635"/>
                      <a:pt x="248" y="799"/>
                    </a:cubicBezTo>
                    <a:cubicBezTo>
                      <a:pt x="343" y="902"/>
                      <a:pt x="470" y="946"/>
                      <a:pt x="597" y="946"/>
                    </a:cubicBezTo>
                    <a:cubicBezTo>
                      <a:pt x="691" y="946"/>
                      <a:pt x="784" y="922"/>
                      <a:pt x="866" y="882"/>
                    </a:cubicBezTo>
                    <a:cubicBezTo>
                      <a:pt x="1058" y="786"/>
                      <a:pt x="1168" y="593"/>
                      <a:pt x="1154" y="429"/>
                    </a:cubicBezTo>
                    <a:cubicBezTo>
                      <a:pt x="1127" y="250"/>
                      <a:pt x="962" y="113"/>
                      <a:pt x="728" y="44"/>
                    </a:cubicBezTo>
                    <a:cubicBezTo>
                      <a:pt x="642" y="17"/>
                      <a:pt x="546" y="1"/>
                      <a:pt x="45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6"/>
              <p:cNvSpPr/>
              <p:nvPr/>
            </p:nvSpPr>
            <p:spPr>
              <a:xfrm>
                <a:off x="7301950" y="2621950"/>
                <a:ext cx="28525" cy="20375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815" extrusionOk="0">
                    <a:moveTo>
                      <a:pt x="572" y="1"/>
                    </a:moveTo>
                    <a:cubicBezTo>
                      <a:pt x="437" y="1"/>
                      <a:pt x="302" y="38"/>
                      <a:pt x="207" y="125"/>
                    </a:cubicBezTo>
                    <a:cubicBezTo>
                      <a:pt x="42" y="262"/>
                      <a:pt x="1" y="550"/>
                      <a:pt x="97" y="688"/>
                    </a:cubicBezTo>
                    <a:cubicBezTo>
                      <a:pt x="154" y="778"/>
                      <a:pt x="261" y="814"/>
                      <a:pt x="384" y="814"/>
                    </a:cubicBezTo>
                    <a:cubicBezTo>
                      <a:pt x="467" y="814"/>
                      <a:pt x="558" y="798"/>
                      <a:pt x="646" y="770"/>
                    </a:cubicBezTo>
                    <a:cubicBezTo>
                      <a:pt x="852" y="715"/>
                      <a:pt x="1045" y="592"/>
                      <a:pt x="1099" y="454"/>
                    </a:cubicBezTo>
                    <a:cubicBezTo>
                      <a:pt x="1141" y="317"/>
                      <a:pt x="1045" y="138"/>
                      <a:pt x="852" y="56"/>
                    </a:cubicBezTo>
                    <a:cubicBezTo>
                      <a:pt x="771" y="21"/>
                      <a:pt x="672" y="1"/>
                      <a:pt x="57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6"/>
              <p:cNvSpPr/>
              <p:nvPr/>
            </p:nvSpPr>
            <p:spPr>
              <a:xfrm>
                <a:off x="7200000" y="2619475"/>
                <a:ext cx="31600" cy="25625"/>
              </a:xfrm>
              <a:custGeom>
                <a:avLst/>
                <a:gdLst/>
                <a:ahLst/>
                <a:cxnLst/>
                <a:rect l="l" t="t" r="r" b="b"/>
                <a:pathLst>
                  <a:path w="1264" h="1025" extrusionOk="0">
                    <a:moveTo>
                      <a:pt x="755" y="0"/>
                    </a:moveTo>
                    <a:cubicBezTo>
                      <a:pt x="733" y="0"/>
                      <a:pt x="710" y="1"/>
                      <a:pt x="687" y="4"/>
                    </a:cubicBezTo>
                    <a:cubicBezTo>
                      <a:pt x="453" y="31"/>
                      <a:pt x="165" y="196"/>
                      <a:pt x="83" y="416"/>
                    </a:cubicBezTo>
                    <a:cubicBezTo>
                      <a:pt x="0" y="649"/>
                      <a:pt x="110" y="938"/>
                      <a:pt x="330" y="1006"/>
                    </a:cubicBezTo>
                    <a:cubicBezTo>
                      <a:pt x="370" y="1019"/>
                      <a:pt x="412" y="1025"/>
                      <a:pt x="456" y="1025"/>
                    </a:cubicBezTo>
                    <a:cubicBezTo>
                      <a:pt x="655" y="1025"/>
                      <a:pt x="884" y="908"/>
                      <a:pt x="1030" y="773"/>
                    </a:cubicBezTo>
                    <a:cubicBezTo>
                      <a:pt x="1209" y="594"/>
                      <a:pt x="1264" y="416"/>
                      <a:pt x="1195" y="251"/>
                    </a:cubicBezTo>
                    <a:cubicBezTo>
                      <a:pt x="1120" y="114"/>
                      <a:pt x="967" y="0"/>
                      <a:pt x="7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6"/>
              <p:cNvSpPr/>
              <p:nvPr/>
            </p:nvSpPr>
            <p:spPr>
              <a:xfrm>
                <a:off x="7116575" y="2658000"/>
                <a:ext cx="31600" cy="31075"/>
              </a:xfrm>
              <a:custGeom>
                <a:avLst/>
                <a:gdLst/>
                <a:ahLst/>
                <a:cxnLst/>
                <a:rect l="l" t="t" r="r" b="b"/>
                <a:pathLst>
                  <a:path w="1264" h="1243" extrusionOk="0">
                    <a:moveTo>
                      <a:pt x="643" y="1"/>
                    </a:moveTo>
                    <a:cubicBezTo>
                      <a:pt x="584" y="1"/>
                      <a:pt x="524" y="9"/>
                      <a:pt x="467" y="28"/>
                    </a:cubicBezTo>
                    <a:cubicBezTo>
                      <a:pt x="206" y="111"/>
                      <a:pt x="0" y="399"/>
                      <a:pt x="28" y="674"/>
                    </a:cubicBezTo>
                    <a:cubicBezTo>
                      <a:pt x="69" y="949"/>
                      <a:pt x="357" y="1210"/>
                      <a:pt x="591" y="1237"/>
                    </a:cubicBezTo>
                    <a:cubicBezTo>
                      <a:pt x="613" y="1241"/>
                      <a:pt x="636" y="1243"/>
                      <a:pt x="657" y="1243"/>
                    </a:cubicBezTo>
                    <a:cubicBezTo>
                      <a:pt x="870" y="1243"/>
                      <a:pt x="1026" y="1066"/>
                      <a:pt x="1126" y="866"/>
                    </a:cubicBezTo>
                    <a:cubicBezTo>
                      <a:pt x="1236" y="660"/>
                      <a:pt x="1264" y="413"/>
                      <a:pt x="1126" y="234"/>
                    </a:cubicBezTo>
                    <a:cubicBezTo>
                      <a:pt x="1031" y="97"/>
                      <a:pt x="839" y="1"/>
                      <a:pt x="64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6"/>
              <p:cNvSpPr/>
              <p:nvPr/>
            </p:nvSpPr>
            <p:spPr>
              <a:xfrm>
                <a:off x="7203425" y="2714725"/>
                <a:ext cx="33325" cy="18850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754" extrusionOk="0">
                    <a:moveTo>
                      <a:pt x="887" y="1"/>
                    </a:moveTo>
                    <a:cubicBezTo>
                      <a:pt x="801" y="1"/>
                      <a:pt x="709" y="10"/>
                      <a:pt x="619" y="25"/>
                    </a:cubicBezTo>
                    <a:cubicBezTo>
                      <a:pt x="385" y="53"/>
                      <a:pt x="165" y="122"/>
                      <a:pt x="83" y="273"/>
                    </a:cubicBezTo>
                    <a:cubicBezTo>
                      <a:pt x="1" y="410"/>
                      <a:pt x="55" y="630"/>
                      <a:pt x="261" y="712"/>
                    </a:cubicBezTo>
                    <a:cubicBezTo>
                      <a:pt x="336" y="740"/>
                      <a:pt x="430" y="754"/>
                      <a:pt x="529" y="754"/>
                    </a:cubicBezTo>
                    <a:cubicBezTo>
                      <a:pt x="722" y="754"/>
                      <a:pt x="936" y="702"/>
                      <a:pt x="1072" y="602"/>
                    </a:cubicBezTo>
                    <a:cubicBezTo>
                      <a:pt x="1291" y="465"/>
                      <a:pt x="1333" y="218"/>
                      <a:pt x="1236" y="108"/>
                    </a:cubicBezTo>
                    <a:cubicBezTo>
                      <a:pt x="1167" y="29"/>
                      <a:pt x="1036" y="1"/>
                      <a:pt x="88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6"/>
              <p:cNvSpPr/>
              <p:nvPr/>
            </p:nvSpPr>
            <p:spPr>
              <a:xfrm>
                <a:off x="7304700" y="2687450"/>
                <a:ext cx="281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127" h="1139" extrusionOk="0">
                    <a:moveTo>
                      <a:pt x="669" y="0"/>
                    </a:moveTo>
                    <a:cubicBezTo>
                      <a:pt x="648" y="0"/>
                      <a:pt x="627" y="1"/>
                      <a:pt x="605" y="4"/>
                    </a:cubicBezTo>
                    <a:cubicBezTo>
                      <a:pt x="358" y="32"/>
                      <a:pt x="28" y="196"/>
                      <a:pt x="14" y="444"/>
                    </a:cubicBezTo>
                    <a:cubicBezTo>
                      <a:pt x="1" y="691"/>
                      <a:pt x="317" y="1034"/>
                      <a:pt x="550" y="1116"/>
                    </a:cubicBezTo>
                    <a:cubicBezTo>
                      <a:pt x="595" y="1131"/>
                      <a:pt x="637" y="1138"/>
                      <a:pt x="676" y="1138"/>
                    </a:cubicBezTo>
                    <a:cubicBezTo>
                      <a:pt x="854" y="1138"/>
                      <a:pt x="977" y="999"/>
                      <a:pt x="1044" y="842"/>
                    </a:cubicBezTo>
                    <a:cubicBezTo>
                      <a:pt x="1127" y="649"/>
                      <a:pt x="1127" y="430"/>
                      <a:pt x="1058" y="265"/>
                    </a:cubicBezTo>
                    <a:cubicBezTo>
                      <a:pt x="996" y="116"/>
                      <a:pt x="866" y="0"/>
                      <a:pt x="66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6"/>
              <p:cNvSpPr/>
              <p:nvPr/>
            </p:nvSpPr>
            <p:spPr>
              <a:xfrm>
                <a:off x="7119300" y="2755525"/>
                <a:ext cx="36425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457" h="1112" extrusionOk="0">
                    <a:moveTo>
                      <a:pt x="688" y="0"/>
                    </a:moveTo>
                    <a:cubicBezTo>
                      <a:pt x="413" y="0"/>
                      <a:pt x="152" y="206"/>
                      <a:pt x="83" y="467"/>
                    </a:cubicBezTo>
                    <a:cubicBezTo>
                      <a:pt x="1" y="714"/>
                      <a:pt x="125" y="1003"/>
                      <a:pt x="358" y="1085"/>
                    </a:cubicBezTo>
                    <a:cubicBezTo>
                      <a:pt x="413" y="1103"/>
                      <a:pt x="474" y="1112"/>
                      <a:pt x="537" y="1112"/>
                    </a:cubicBezTo>
                    <a:cubicBezTo>
                      <a:pt x="757" y="1112"/>
                      <a:pt x="1008" y="1013"/>
                      <a:pt x="1168" y="907"/>
                    </a:cubicBezTo>
                    <a:cubicBezTo>
                      <a:pt x="1388" y="755"/>
                      <a:pt x="1457" y="591"/>
                      <a:pt x="1361" y="398"/>
                    </a:cubicBezTo>
                    <a:cubicBezTo>
                      <a:pt x="1251" y="206"/>
                      <a:pt x="962" y="0"/>
                      <a:pt x="6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0" name="Google Shape;140;p26"/>
            <p:cNvSpPr txBox="1"/>
            <p:nvPr/>
          </p:nvSpPr>
          <p:spPr>
            <a:xfrm>
              <a:off x="6334015" y="3405224"/>
              <a:ext cx="20817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Early-stage embryos, called </a:t>
              </a:r>
              <a:r>
                <a:rPr lang="en" sz="1200" b="1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blastocysts</a:t>
              </a:r>
              <a:r>
                <a:rPr lang="en" sz="1200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, are a good source of stem cells.</a:t>
              </a:r>
              <a:endParaRPr sz="12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grpSp>
        <p:nvGrpSpPr>
          <p:cNvPr id="146" name="Google Shape;146;p27"/>
          <p:cNvGrpSpPr/>
          <p:nvPr/>
        </p:nvGrpSpPr>
        <p:grpSpPr>
          <a:xfrm>
            <a:off x="1392450" y="192799"/>
            <a:ext cx="6359089" cy="3967673"/>
            <a:chOff x="314825" y="886100"/>
            <a:chExt cx="7046862" cy="4397775"/>
          </a:xfrm>
        </p:grpSpPr>
        <p:sp>
          <p:nvSpPr>
            <p:cNvPr id="147" name="Google Shape;147;p27"/>
            <p:cNvSpPr/>
            <p:nvPr/>
          </p:nvSpPr>
          <p:spPr>
            <a:xfrm>
              <a:off x="4221625" y="3656175"/>
              <a:ext cx="350625" cy="330350"/>
            </a:xfrm>
            <a:custGeom>
              <a:avLst/>
              <a:gdLst/>
              <a:ahLst/>
              <a:cxnLst/>
              <a:rect l="l" t="t" r="r" b="b"/>
              <a:pathLst>
                <a:path w="14025" h="13214" extrusionOk="0">
                  <a:moveTo>
                    <a:pt x="2017" y="1953"/>
                  </a:moveTo>
                  <a:cubicBezTo>
                    <a:pt x="3348" y="609"/>
                    <a:pt x="5009" y="0"/>
                    <a:pt x="6987" y="127"/>
                  </a:cubicBezTo>
                  <a:cubicBezTo>
                    <a:pt x="8965" y="241"/>
                    <a:pt x="10639" y="926"/>
                    <a:pt x="11996" y="2169"/>
                  </a:cubicBezTo>
                  <a:cubicBezTo>
                    <a:pt x="13365" y="3437"/>
                    <a:pt x="14025" y="5072"/>
                    <a:pt x="13987" y="7089"/>
                  </a:cubicBezTo>
                  <a:cubicBezTo>
                    <a:pt x="13936" y="9092"/>
                    <a:pt x="13251" y="10614"/>
                    <a:pt x="11920" y="11666"/>
                  </a:cubicBezTo>
                  <a:cubicBezTo>
                    <a:pt x="10588" y="12706"/>
                    <a:pt x="8953" y="13213"/>
                    <a:pt x="7038" y="13200"/>
                  </a:cubicBezTo>
                  <a:cubicBezTo>
                    <a:pt x="5110" y="13162"/>
                    <a:pt x="3462" y="12516"/>
                    <a:pt x="2093" y="11260"/>
                  </a:cubicBezTo>
                  <a:cubicBezTo>
                    <a:pt x="723" y="10005"/>
                    <a:pt x="26" y="8483"/>
                    <a:pt x="13" y="6670"/>
                  </a:cubicBezTo>
                  <a:cubicBezTo>
                    <a:pt x="0" y="4857"/>
                    <a:pt x="672" y="3285"/>
                    <a:pt x="2017" y="1953"/>
                  </a:cubicBezTo>
                  <a:close/>
                </a:path>
              </a:pathLst>
            </a:custGeom>
            <a:solidFill>
              <a:srgbClr val="C9B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7"/>
            <p:cNvSpPr/>
            <p:nvPr/>
          </p:nvSpPr>
          <p:spPr>
            <a:xfrm>
              <a:off x="3807600" y="3650475"/>
              <a:ext cx="381400" cy="322100"/>
            </a:xfrm>
            <a:custGeom>
              <a:avLst/>
              <a:gdLst/>
              <a:ahLst/>
              <a:cxnLst/>
              <a:rect l="l" t="t" r="r" b="b"/>
              <a:pathLst>
                <a:path w="15256" h="12884" extrusionOk="0">
                  <a:moveTo>
                    <a:pt x="15002" y="5072"/>
                  </a:moveTo>
                  <a:cubicBezTo>
                    <a:pt x="15255" y="6911"/>
                    <a:pt x="14811" y="8572"/>
                    <a:pt x="13696" y="10056"/>
                  </a:cubicBezTo>
                  <a:cubicBezTo>
                    <a:pt x="12567" y="11539"/>
                    <a:pt x="10982" y="12389"/>
                    <a:pt x="8915" y="12630"/>
                  </a:cubicBezTo>
                  <a:cubicBezTo>
                    <a:pt x="6848" y="12883"/>
                    <a:pt x="5022" y="12528"/>
                    <a:pt x="3412" y="11602"/>
                  </a:cubicBezTo>
                  <a:cubicBezTo>
                    <a:pt x="1789" y="10664"/>
                    <a:pt x="787" y="9383"/>
                    <a:pt x="407" y="7748"/>
                  </a:cubicBezTo>
                  <a:cubicBezTo>
                    <a:pt x="1" y="6125"/>
                    <a:pt x="470" y="4590"/>
                    <a:pt x="1802" y="3145"/>
                  </a:cubicBezTo>
                  <a:cubicBezTo>
                    <a:pt x="3120" y="1687"/>
                    <a:pt x="4781" y="761"/>
                    <a:pt x="6785" y="380"/>
                  </a:cubicBezTo>
                  <a:cubicBezTo>
                    <a:pt x="8776" y="0"/>
                    <a:pt x="10576" y="228"/>
                    <a:pt x="12199" y="1065"/>
                  </a:cubicBezTo>
                  <a:cubicBezTo>
                    <a:pt x="13810" y="1889"/>
                    <a:pt x="14748" y="3234"/>
                    <a:pt x="15002" y="5072"/>
                  </a:cubicBezTo>
                  <a:close/>
                </a:path>
              </a:pathLst>
            </a:custGeom>
            <a:solidFill>
              <a:srgbClr val="C9B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7"/>
            <p:cNvSpPr/>
            <p:nvPr/>
          </p:nvSpPr>
          <p:spPr>
            <a:xfrm>
              <a:off x="3858975" y="3721775"/>
              <a:ext cx="687275" cy="227650"/>
            </a:xfrm>
            <a:custGeom>
              <a:avLst/>
              <a:gdLst/>
              <a:ahLst/>
              <a:cxnLst/>
              <a:rect l="l" t="t" r="r" b="b"/>
              <a:pathLst>
                <a:path w="27491" h="9106" extrusionOk="0">
                  <a:moveTo>
                    <a:pt x="21994" y="1"/>
                  </a:moveTo>
                  <a:cubicBezTo>
                    <a:pt x="21035" y="1"/>
                    <a:pt x="20427" y="356"/>
                    <a:pt x="20162" y="1079"/>
                  </a:cubicBezTo>
                  <a:cubicBezTo>
                    <a:pt x="19870" y="1827"/>
                    <a:pt x="19946" y="2398"/>
                    <a:pt x="20365" y="2765"/>
                  </a:cubicBezTo>
                  <a:lnTo>
                    <a:pt x="20923" y="3171"/>
                  </a:lnTo>
                  <a:cubicBezTo>
                    <a:pt x="21176" y="3349"/>
                    <a:pt x="21328" y="3526"/>
                    <a:pt x="21417" y="3704"/>
                  </a:cubicBezTo>
                  <a:cubicBezTo>
                    <a:pt x="20897" y="3323"/>
                    <a:pt x="20238" y="3082"/>
                    <a:pt x="19414" y="2968"/>
                  </a:cubicBezTo>
                  <a:cubicBezTo>
                    <a:pt x="19171" y="2934"/>
                    <a:pt x="18942" y="2917"/>
                    <a:pt x="18728" y="2917"/>
                  </a:cubicBezTo>
                  <a:cubicBezTo>
                    <a:pt x="17914" y="2917"/>
                    <a:pt x="17310" y="3166"/>
                    <a:pt x="16928" y="3678"/>
                  </a:cubicBezTo>
                  <a:cubicBezTo>
                    <a:pt x="16434" y="4312"/>
                    <a:pt x="16370" y="5061"/>
                    <a:pt x="16738" y="5910"/>
                  </a:cubicBezTo>
                  <a:cubicBezTo>
                    <a:pt x="17042" y="6620"/>
                    <a:pt x="17537" y="7204"/>
                    <a:pt x="18209" y="7673"/>
                  </a:cubicBezTo>
                  <a:cubicBezTo>
                    <a:pt x="19312" y="8446"/>
                    <a:pt x="20618" y="8903"/>
                    <a:pt x="22127" y="9029"/>
                  </a:cubicBezTo>
                  <a:cubicBezTo>
                    <a:pt x="22405" y="9053"/>
                    <a:pt x="22675" y="9065"/>
                    <a:pt x="22938" y="9065"/>
                  </a:cubicBezTo>
                  <a:cubicBezTo>
                    <a:pt x="24086" y="9065"/>
                    <a:pt x="25082" y="8839"/>
                    <a:pt x="25919" y="8395"/>
                  </a:cubicBezTo>
                  <a:cubicBezTo>
                    <a:pt x="26946" y="7850"/>
                    <a:pt x="27466" y="6925"/>
                    <a:pt x="27478" y="5631"/>
                  </a:cubicBezTo>
                  <a:cubicBezTo>
                    <a:pt x="27491" y="5061"/>
                    <a:pt x="27339" y="4465"/>
                    <a:pt x="27009" y="3831"/>
                  </a:cubicBezTo>
                  <a:lnTo>
                    <a:pt x="25919" y="2068"/>
                  </a:lnTo>
                  <a:cubicBezTo>
                    <a:pt x="25221" y="952"/>
                    <a:pt x="24156" y="293"/>
                    <a:pt x="22761" y="65"/>
                  </a:cubicBezTo>
                  <a:cubicBezTo>
                    <a:pt x="22484" y="22"/>
                    <a:pt x="22228" y="1"/>
                    <a:pt x="21994" y="1"/>
                  </a:cubicBezTo>
                  <a:close/>
                  <a:moveTo>
                    <a:pt x="10385" y="702"/>
                  </a:moveTo>
                  <a:cubicBezTo>
                    <a:pt x="9641" y="702"/>
                    <a:pt x="8809" y="1284"/>
                    <a:pt x="7887" y="2448"/>
                  </a:cubicBezTo>
                  <a:cubicBezTo>
                    <a:pt x="7209" y="3298"/>
                    <a:pt x="6417" y="3723"/>
                    <a:pt x="5506" y="3723"/>
                  </a:cubicBezTo>
                  <a:cubicBezTo>
                    <a:pt x="4867" y="3723"/>
                    <a:pt x="4169" y="3513"/>
                    <a:pt x="3411" y="3095"/>
                  </a:cubicBezTo>
                  <a:cubicBezTo>
                    <a:pt x="2646" y="2670"/>
                    <a:pt x="2021" y="2456"/>
                    <a:pt x="1532" y="2456"/>
                  </a:cubicBezTo>
                  <a:cubicBezTo>
                    <a:pt x="855" y="2456"/>
                    <a:pt x="441" y="2866"/>
                    <a:pt x="279" y="3691"/>
                  </a:cubicBezTo>
                  <a:cubicBezTo>
                    <a:pt x="0" y="5099"/>
                    <a:pt x="419" y="6354"/>
                    <a:pt x="1534" y="7457"/>
                  </a:cubicBezTo>
                  <a:cubicBezTo>
                    <a:pt x="2663" y="8560"/>
                    <a:pt x="4058" y="9106"/>
                    <a:pt x="5795" y="9106"/>
                  </a:cubicBezTo>
                  <a:cubicBezTo>
                    <a:pt x="7532" y="9106"/>
                    <a:pt x="9054" y="8586"/>
                    <a:pt x="10398" y="7533"/>
                  </a:cubicBezTo>
                  <a:cubicBezTo>
                    <a:pt x="11729" y="6468"/>
                    <a:pt x="12363" y="5175"/>
                    <a:pt x="12313" y="3640"/>
                  </a:cubicBezTo>
                  <a:cubicBezTo>
                    <a:pt x="12262" y="2106"/>
                    <a:pt x="11805" y="1168"/>
                    <a:pt x="10931" y="813"/>
                  </a:cubicBezTo>
                  <a:cubicBezTo>
                    <a:pt x="10754" y="739"/>
                    <a:pt x="10572" y="702"/>
                    <a:pt x="10385" y="702"/>
                  </a:cubicBezTo>
                  <a:close/>
                </a:path>
              </a:pathLst>
            </a:custGeom>
            <a:solidFill>
              <a:srgbClr val="AA5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7"/>
            <p:cNvSpPr/>
            <p:nvPr/>
          </p:nvSpPr>
          <p:spPr>
            <a:xfrm>
              <a:off x="4109400" y="3750950"/>
              <a:ext cx="18100" cy="14925"/>
            </a:xfrm>
            <a:custGeom>
              <a:avLst/>
              <a:gdLst/>
              <a:ahLst/>
              <a:cxnLst/>
              <a:rect l="l" t="t" r="r" b="b"/>
              <a:pathLst>
                <a:path w="724" h="597" extrusionOk="0">
                  <a:moveTo>
                    <a:pt x="140" y="140"/>
                  </a:moveTo>
                  <a:cubicBezTo>
                    <a:pt x="191" y="64"/>
                    <a:pt x="267" y="13"/>
                    <a:pt x="343" y="1"/>
                  </a:cubicBezTo>
                  <a:cubicBezTo>
                    <a:pt x="635" y="51"/>
                    <a:pt x="723" y="204"/>
                    <a:pt x="584" y="457"/>
                  </a:cubicBezTo>
                  <a:cubicBezTo>
                    <a:pt x="533" y="559"/>
                    <a:pt x="444" y="597"/>
                    <a:pt x="343" y="571"/>
                  </a:cubicBezTo>
                  <a:cubicBezTo>
                    <a:pt x="77" y="521"/>
                    <a:pt x="1" y="381"/>
                    <a:pt x="140" y="140"/>
                  </a:cubicBezTo>
                  <a:close/>
                </a:path>
              </a:pathLst>
            </a:custGeom>
            <a:solidFill>
              <a:srgbClr val="EED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7"/>
            <p:cNvSpPr/>
            <p:nvPr/>
          </p:nvSpPr>
          <p:spPr>
            <a:xfrm>
              <a:off x="4080875" y="3693575"/>
              <a:ext cx="27275" cy="23175"/>
            </a:xfrm>
            <a:custGeom>
              <a:avLst/>
              <a:gdLst/>
              <a:ahLst/>
              <a:cxnLst/>
              <a:rect l="l" t="t" r="r" b="b"/>
              <a:pathLst>
                <a:path w="1091" h="927" extrusionOk="0">
                  <a:moveTo>
                    <a:pt x="38" y="406"/>
                  </a:moveTo>
                  <a:cubicBezTo>
                    <a:pt x="51" y="305"/>
                    <a:pt x="102" y="216"/>
                    <a:pt x="191" y="140"/>
                  </a:cubicBezTo>
                  <a:lnTo>
                    <a:pt x="546" y="1"/>
                  </a:lnTo>
                  <a:cubicBezTo>
                    <a:pt x="951" y="13"/>
                    <a:pt x="1091" y="216"/>
                    <a:pt x="951" y="584"/>
                  </a:cubicBezTo>
                  <a:cubicBezTo>
                    <a:pt x="888" y="774"/>
                    <a:pt x="761" y="876"/>
                    <a:pt x="571" y="876"/>
                  </a:cubicBezTo>
                  <a:cubicBezTo>
                    <a:pt x="178" y="926"/>
                    <a:pt x="0" y="761"/>
                    <a:pt x="38" y="406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7"/>
            <p:cNvSpPr/>
            <p:nvPr/>
          </p:nvSpPr>
          <p:spPr>
            <a:xfrm>
              <a:off x="4055825" y="3673925"/>
              <a:ext cx="23475" cy="23175"/>
            </a:xfrm>
            <a:custGeom>
              <a:avLst/>
              <a:gdLst/>
              <a:ahLst/>
              <a:cxnLst/>
              <a:rect l="l" t="t" r="r" b="b"/>
              <a:pathLst>
                <a:path w="939" h="927" extrusionOk="0">
                  <a:moveTo>
                    <a:pt x="444" y="0"/>
                  </a:moveTo>
                  <a:cubicBezTo>
                    <a:pt x="812" y="26"/>
                    <a:pt x="939" y="216"/>
                    <a:pt x="850" y="558"/>
                  </a:cubicBezTo>
                  <a:lnTo>
                    <a:pt x="647" y="787"/>
                  </a:lnTo>
                  <a:cubicBezTo>
                    <a:pt x="292" y="926"/>
                    <a:pt x="89" y="825"/>
                    <a:pt x="26" y="470"/>
                  </a:cubicBezTo>
                  <a:cubicBezTo>
                    <a:pt x="1" y="254"/>
                    <a:pt x="77" y="115"/>
                    <a:pt x="267" y="38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7"/>
            <p:cNvSpPr/>
            <p:nvPr/>
          </p:nvSpPr>
          <p:spPr>
            <a:xfrm>
              <a:off x="4061850" y="3703400"/>
              <a:ext cx="21900" cy="20950"/>
            </a:xfrm>
            <a:custGeom>
              <a:avLst/>
              <a:gdLst/>
              <a:ahLst/>
              <a:cxnLst/>
              <a:rect l="l" t="t" r="r" b="b"/>
              <a:pathLst>
                <a:path w="876" h="838" extrusionOk="0">
                  <a:moveTo>
                    <a:pt x="432" y="1"/>
                  </a:moveTo>
                  <a:cubicBezTo>
                    <a:pt x="774" y="89"/>
                    <a:pt x="875" y="280"/>
                    <a:pt x="749" y="584"/>
                  </a:cubicBezTo>
                  <a:cubicBezTo>
                    <a:pt x="673" y="774"/>
                    <a:pt x="533" y="838"/>
                    <a:pt x="343" y="774"/>
                  </a:cubicBezTo>
                  <a:cubicBezTo>
                    <a:pt x="89" y="685"/>
                    <a:pt x="0" y="521"/>
                    <a:pt x="77" y="280"/>
                  </a:cubicBezTo>
                  <a:cubicBezTo>
                    <a:pt x="140" y="102"/>
                    <a:pt x="254" y="13"/>
                    <a:pt x="432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7"/>
            <p:cNvSpPr/>
            <p:nvPr/>
          </p:nvSpPr>
          <p:spPr>
            <a:xfrm>
              <a:off x="4017150" y="3683750"/>
              <a:ext cx="26350" cy="26025"/>
            </a:xfrm>
            <a:custGeom>
              <a:avLst/>
              <a:gdLst/>
              <a:ahLst/>
              <a:cxnLst/>
              <a:rect l="l" t="t" r="r" b="b"/>
              <a:pathLst>
                <a:path w="1054" h="1041" extrusionOk="0">
                  <a:moveTo>
                    <a:pt x="1028" y="660"/>
                  </a:moveTo>
                  <a:cubicBezTo>
                    <a:pt x="1015" y="875"/>
                    <a:pt x="901" y="990"/>
                    <a:pt x="685" y="1002"/>
                  </a:cubicBezTo>
                  <a:cubicBezTo>
                    <a:pt x="267" y="1040"/>
                    <a:pt x="39" y="875"/>
                    <a:pt x="26" y="508"/>
                  </a:cubicBezTo>
                  <a:cubicBezTo>
                    <a:pt x="1" y="203"/>
                    <a:pt x="127" y="39"/>
                    <a:pt x="419" y="1"/>
                  </a:cubicBezTo>
                  <a:cubicBezTo>
                    <a:pt x="850" y="13"/>
                    <a:pt x="1053" y="229"/>
                    <a:pt x="1028" y="66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7"/>
            <p:cNvSpPr/>
            <p:nvPr/>
          </p:nvSpPr>
          <p:spPr>
            <a:xfrm>
              <a:off x="4027925" y="3719900"/>
              <a:ext cx="33625" cy="28550"/>
            </a:xfrm>
            <a:custGeom>
              <a:avLst/>
              <a:gdLst/>
              <a:ahLst/>
              <a:cxnLst/>
              <a:rect l="l" t="t" r="r" b="b"/>
              <a:pathLst>
                <a:path w="1345" h="1142" extrusionOk="0">
                  <a:moveTo>
                    <a:pt x="280" y="951"/>
                  </a:moveTo>
                  <a:cubicBezTo>
                    <a:pt x="39" y="799"/>
                    <a:pt x="1" y="621"/>
                    <a:pt x="166" y="406"/>
                  </a:cubicBezTo>
                  <a:cubicBezTo>
                    <a:pt x="229" y="317"/>
                    <a:pt x="318" y="241"/>
                    <a:pt x="406" y="178"/>
                  </a:cubicBezTo>
                  <a:cubicBezTo>
                    <a:pt x="508" y="114"/>
                    <a:pt x="597" y="76"/>
                    <a:pt x="685" y="76"/>
                  </a:cubicBezTo>
                  <a:cubicBezTo>
                    <a:pt x="1053" y="0"/>
                    <a:pt x="1269" y="140"/>
                    <a:pt x="1319" y="469"/>
                  </a:cubicBezTo>
                  <a:cubicBezTo>
                    <a:pt x="1345" y="634"/>
                    <a:pt x="1294" y="761"/>
                    <a:pt x="1180" y="862"/>
                  </a:cubicBezTo>
                  <a:cubicBezTo>
                    <a:pt x="914" y="1116"/>
                    <a:pt x="622" y="1141"/>
                    <a:pt x="280" y="95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7"/>
            <p:cNvSpPr/>
            <p:nvPr/>
          </p:nvSpPr>
          <p:spPr>
            <a:xfrm>
              <a:off x="4073900" y="3721800"/>
              <a:ext cx="20625" cy="19350"/>
            </a:xfrm>
            <a:custGeom>
              <a:avLst/>
              <a:gdLst/>
              <a:ahLst/>
              <a:cxnLst/>
              <a:rect l="l" t="t" r="r" b="b"/>
              <a:pathLst>
                <a:path w="825" h="774" extrusionOk="0">
                  <a:moveTo>
                    <a:pt x="685" y="583"/>
                  </a:moveTo>
                  <a:cubicBezTo>
                    <a:pt x="634" y="685"/>
                    <a:pt x="558" y="748"/>
                    <a:pt x="431" y="761"/>
                  </a:cubicBezTo>
                  <a:cubicBezTo>
                    <a:pt x="127" y="774"/>
                    <a:pt x="0" y="634"/>
                    <a:pt x="13" y="330"/>
                  </a:cubicBezTo>
                  <a:cubicBezTo>
                    <a:pt x="26" y="140"/>
                    <a:pt x="127" y="38"/>
                    <a:pt x="317" y="0"/>
                  </a:cubicBezTo>
                  <a:lnTo>
                    <a:pt x="381" y="0"/>
                  </a:lnTo>
                  <a:cubicBezTo>
                    <a:pt x="723" y="89"/>
                    <a:pt x="825" y="279"/>
                    <a:pt x="685" y="583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7"/>
            <p:cNvSpPr/>
            <p:nvPr/>
          </p:nvSpPr>
          <p:spPr>
            <a:xfrm>
              <a:off x="4067250" y="3798200"/>
              <a:ext cx="23800" cy="22525"/>
            </a:xfrm>
            <a:custGeom>
              <a:avLst/>
              <a:gdLst/>
              <a:ahLst/>
              <a:cxnLst/>
              <a:rect l="l" t="t" r="r" b="b"/>
              <a:pathLst>
                <a:path w="952" h="901" extrusionOk="0">
                  <a:moveTo>
                    <a:pt x="850" y="583"/>
                  </a:moveTo>
                  <a:cubicBezTo>
                    <a:pt x="812" y="710"/>
                    <a:pt x="723" y="786"/>
                    <a:pt x="596" y="824"/>
                  </a:cubicBezTo>
                  <a:cubicBezTo>
                    <a:pt x="342" y="900"/>
                    <a:pt x="165" y="837"/>
                    <a:pt x="51" y="634"/>
                  </a:cubicBezTo>
                  <a:cubicBezTo>
                    <a:pt x="0" y="558"/>
                    <a:pt x="0" y="482"/>
                    <a:pt x="13" y="393"/>
                  </a:cubicBezTo>
                  <a:cubicBezTo>
                    <a:pt x="63" y="178"/>
                    <a:pt x="203" y="38"/>
                    <a:pt x="406" y="0"/>
                  </a:cubicBezTo>
                  <a:cubicBezTo>
                    <a:pt x="799" y="38"/>
                    <a:pt x="951" y="241"/>
                    <a:pt x="850" y="583"/>
                  </a:cubicBezTo>
                  <a:close/>
                </a:path>
              </a:pathLst>
            </a:custGeom>
            <a:solidFill>
              <a:srgbClr val="EED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7"/>
            <p:cNvSpPr/>
            <p:nvPr/>
          </p:nvSpPr>
          <p:spPr>
            <a:xfrm>
              <a:off x="4087850" y="3781075"/>
              <a:ext cx="23150" cy="23475"/>
            </a:xfrm>
            <a:custGeom>
              <a:avLst/>
              <a:gdLst/>
              <a:ahLst/>
              <a:cxnLst/>
              <a:rect l="l" t="t" r="r" b="b"/>
              <a:pathLst>
                <a:path w="926" h="939" extrusionOk="0">
                  <a:moveTo>
                    <a:pt x="292" y="13"/>
                  </a:moveTo>
                  <a:cubicBezTo>
                    <a:pt x="723" y="0"/>
                    <a:pt x="926" y="178"/>
                    <a:pt x="913" y="558"/>
                  </a:cubicBezTo>
                  <a:lnTo>
                    <a:pt x="850" y="685"/>
                  </a:lnTo>
                  <a:cubicBezTo>
                    <a:pt x="495" y="939"/>
                    <a:pt x="229" y="875"/>
                    <a:pt x="26" y="495"/>
                  </a:cubicBezTo>
                  <a:lnTo>
                    <a:pt x="0" y="368"/>
                  </a:lnTo>
                  <a:cubicBezTo>
                    <a:pt x="0" y="165"/>
                    <a:pt x="89" y="38"/>
                    <a:pt x="292" y="13"/>
                  </a:cubicBezTo>
                  <a:close/>
                </a:path>
              </a:pathLst>
            </a:custGeom>
            <a:solidFill>
              <a:srgbClr val="EED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7"/>
            <p:cNvSpPr/>
            <p:nvPr/>
          </p:nvSpPr>
          <p:spPr>
            <a:xfrm>
              <a:off x="4056450" y="3830200"/>
              <a:ext cx="25400" cy="27925"/>
            </a:xfrm>
            <a:custGeom>
              <a:avLst/>
              <a:gdLst/>
              <a:ahLst/>
              <a:cxnLst/>
              <a:rect l="l" t="t" r="r" b="b"/>
              <a:pathLst>
                <a:path w="1016" h="1117" extrusionOk="0">
                  <a:moveTo>
                    <a:pt x="90" y="292"/>
                  </a:moveTo>
                  <a:cubicBezTo>
                    <a:pt x="153" y="153"/>
                    <a:pt x="267" y="77"/>
                    <a:pt x="419" y="64"/>
                  </a:cubicBezTo>
                  <a:cubicBezTo>
                    <a:pt x="736" y="1"/>
                    <a:pt x="914" y="102"/>
                    <a:pt x="965" y="394"/>
                  </a:cubicBezTo>
                  <a:cubicBezTo>
                    <a:pt x="1015" y="660"/>
                    <a:pt x="939" y="863"/>
                    <a:pt x="749" y="1003"/>
                  </a:cubicBezTo>
                  <a:lnTo>
                    <a:pt x="648" y="1053"/>
                  </a:lnTo>
                  <a:cubicBezTo>
                    <a:pt x="280" y="1117"/>
                    <a:pt x="77" y="990"/>
                    <a:pt x="26" y="686"/>
                  </a:cubicBezTo>
                  <a:cubicBezTo>
                    <a:pt x="1" y="559"/>
                    <a:pt x="26" y="419"/>
                    <a:pt x="90" y="292"/>
                  </a:cubicBezTo>
                  <a:close/>
                </a:path>
              </a:pathLst>
            </a:custGeom>
            <a:solidFill>
              <a:srgbClr val="EED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7"/>
            <p:cNvSpPr/>
            <p:nvPr/>
          </p:nvSpPr>
          <p:spPr>
            <a:xfrm>
              <a:off x="4014925" y="3834000"/>
              <a:ext cx="25400" cy="22550"/>
            </a:xfrm>
            <a:custGeom>
              <a:avLst/>
              <a:gdLst/>
              <a:ahLst/>
              <a:cxnLst/>
              <a:rect l="l" t="t" r="r" b="b"/>
              <a:pathLst>
                <a:path w="1016" h="902" extrusionOk="0">
                  <a:moveTo>
                    <a:pt x="533" y="14"/>
                  </a:moveTo>
                  <a:cubicBezTo>
                    <a:pt x="876" y="1"/>
                    <a:pt x="1015" y="140"/>
                    <a:pt x="939" y="457"/>
                  </a:cubicBezTo>
                  <a:lnTo>
                    <a:pt x="787" y="698"/>
                  </a:lnTo>
                  <a:cubicBezTo>
                    <a:pt x="622" y="838"/>
                    <a:pt x="419" y="901"/>
                    <a:pt x="204" y="889"/>
                  </a:cubicBezTo>
                  <a:cubicBezTo>
                    <a:pt x="64" y="876"/>
                    <a:pt x="1" y="800"/>
                    <a:pt x="1" y="660"/>
                  </a:cubicBezTo>
                  <a:cubicBezTo>
                    <a:pt x="13" y="419"/>
                    <a:pt x="115" y="229"/>
                    <a:pt x="330" y="102"/>
                  </a:cubicBezTo>
                  <a:cubicBezTo>
                    <a:pt x="407" y="52"/>
                    <a:pt x="470" y="26"/>
                    <a:pt x="533" y="14"/>
                  </a:cubicBezTo>
                  <a:close/>
                </a:path>
              </a:pathLst>
            </a:custGeom>
            <a:solidFill>
              <a:srgbClr val="EED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7"/>
            <p:cNvSpPr/>
            <p:nvPr/>
          </p:nvSpPr>
          <p:spPr>
            <a:xfrm>
              <a:off x="4121125" y="3782350"/>
              <a:ext cx="26350" cy="22525"/>
            </a:xfrm>
            <a:custGeom>
              <a:avLst/>
              <a:gdLst/>
              <a:ahLst/>
              <a:cxnLst/>
              <a:rect l="l" t="t" r="r" b="b"/>
              <a:pathLst>
                <a:path w="1054" h="901" extrusionOk="0">
                  <a:moveTo>
                    <a:pt x="102" y="241"/>
                  </a:moveTo>
                  <a:cubicBezTo>
                    <a:pt x="102" y="190"/>
                    <a:pt x="140" y="152"/>
                    <a:pt x="204" y="127"/>
                  </a:cubicBezTo>
                  <a:cubicBezTo>
                    <a:pt x="318" y="63"/>
                    <a:pt x="406" y="25"/>
                    <a:pt x="508" y="13"/>
                  </a:cubicBezTo>
                  <a:cubicBezTo>
                    <a:pt x="901" y="0"/>
                    <a:pt x="1053" y="165"/>
                    <a:pt x="926" y="520"/>
                  </a:cubicBezTo>
                  <a:cubicBezTo>
                    <a:pt x="850" y="812"/>
                    <a:pt x="660" y="900"/>
                    <a:pt x="381" y="812"/>
                  </a:cubicBezTo>
                  <a:cubicBezTo>
                    <a:pt x="102" y="710"/>
                    <a:pt x="1" y="520"/>
                    <a:pt x="102" y="241"/>
                  </a:cubicBezTo>
                  <a:close/>
                </a:path>
              </a:pathLst>
            </a:custGeom>
            <a:solidFill>
              <a:srgbClr val="EED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7"/>
            <p:cNvSpPr/>
            <p:nvPr/>
          </p:nvSpPr>
          <p:spPr>
            <a:xfrm>
              <a:off x="4113850" y="3817525"/>
              <a:ext cx="29175" cy="25375"/>
            </a:xfrm>
            <a:custGeom>
              <a:avLst/>
              <a:gdLst/>
              <a:ahLst/>
              <a:cxnLst/>
              <a:rect l="l" t="t" r="r" b="b"/>
              <a:pathLst>
                <a:path w="1167" h="1015" extrusionOk="0">
                  <a:moveTo>
                    <a:pt x="241" y="825"/>
                  </a:moveTo>
                  <a:lnTo>
                    <a:pt x="76" y="495"/>
                  </a:lnTo>
                  <a:cubicBezTo>
                    <a:pt x="0" y="241"/>
                    <a:pt x="89" y="102"/>
                    <a:pt x="330" y="51"/>
                  </a:cubicBezTo>
                  <a:cubicBezTo>
                    <a:pt x="571" y="1"/>
                    <a:pt x="710" y="89"/>
                    <a:pt x="761" y="318"/>
                  </a:cubicBezTo>
                  <a:lnTo>
                    <a:pt x="786" y="343"/>
                  </a:lnTo>
                  <a:cubicBezTo>
                    <a:pt x="1116" y="470"/>
                    <a:pt x="1167" y="673"/>
                    <a:pt x="938" y="952"/>
                  </a:cubicBezTo>
                  <a:lnTo>
                    <a:pt x="888" y="977"/>
                  </a:lnTo>
                  <a:lnTo>
                    <a:pt x="799" y="1015"/>
                  </a:lnTo>
                  <a:cubicBezTo>
                    <a:pt x="558" y="1015"/>
                    <a:pt x="368" y="952"/>
                    <a:pt x="241" y="825"/>
                  </a:cubicBezTo>
                  <a:close/>
                </a:path>
              </a:pathLst>
            </a:custGeom>
            <a:solidFill>
              <a:srgbClr val="EED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7"/>
            <p:cNvSpPr/>
            <p:nvPr/>
          </p:nvSpPr>
          <p:spPr>
            <a:xfrm>
              <a:off x="4114150" y="3838125"/>
              <a:ext cx="23175" cy="16825"/>
            </a:xfrm>
            <a:custGeom>
              <a:avLst/>
              <a:gdLst/>
              <a:ahLst/>
              <a:cxnLst/>
              <a:rect l="l" t="t" r="r" b="b"/>
              <a:pathLst>
                <a:path w="927" h="673" extrusionOk="0">
                  <a:moveTo>
                    <a:pt x="876" y="153"/>
                  </a:moveTo>
                  <a:lnTo>
                    <a:pt x="901" y="229"/>
                  </a:lnTo>
                  <a:cubicBezTo>
                    <a:pt x="926" y="419"/>
                    <a:pt x="863" y="546"/>
                    <a:pt x="685" y="597"/>
                  </a:cubicBezTo>
                  <a:cubicBezTo>
                    <a:pt x="432" y="673"/>
                    <a:pt x="229" y="622"/>
                    <a:pt x="77" y="432"/>
                  </a:cubicBezTo>
                  <a:cubicBezTo>
                    <a:pt x="1" y="343"/>
                    <a:pt x="1" y="242"/>
                    <a:pt x="77" y="140"/>
                  </a:cubicBezTo>
                  <a:lnTo>
                    <a:pt x="229" y="1"/>
                  </a:lnTo>
                  <a:cubicBezTo>
                    <a:pt x="356" y="128"/>
                    <a:pt x="546" y="191"/>
                    <a:pt x="787" y="191"/>
                  </a:cubicBezTo>
                  <a:close/>
                </a:path>
              </a:pathLst>
            </a:custGeom>
            <a:solidFill>
              <a:srgbClr val="EED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7"/>
            <p:cNvSpPr/>
            <p:nvPr/>
          </p:nvSpPr>
          <p:spPr>
            <a:xfrm>
              <a:off x="4098300" y="3841625"/>
              <a:ext cx="18725" cy="13650"/>
            </a:xfrm>
            <a:custGeom>
              <a:avLst/>
              <a:gdLst/>
              <a:ahLst/>
              <a:cxnLst/>
              <a:rect l="l" t="t" r="r" b="b"/>
              <a:pathLst>
                <a:path w="749" h="546" extrusionOk="0">
                  <a:moveTo>
                    <a:pt x="77" y="533"/>
                  </a:moveTo>
                  <a:cubicBezTo>
                    <a:pt x="13" y="444"/>
                    <a:pt x="1" y="330"/>
                    <a:pt x="51" y="216"/>
                  </a:cubicBezTo>
                  <a:cubicBezTo>
                    <a:pt x="128" y="76"/>
                    <a:pt x="254" y="13"/>
                    <a:pt x="394" y="0"/>
                  </a:cubicBezTo>
                  <a:cubicBezTo>
                    <a:pt x="698" y="102"/>
                    <a:pt x="749" y="292"/>
                    <a:pt x="559" y="546"/>
                  </a:cubicBezTo>
                  <a:close/>
                </a:path>
              </a:pathLst>
            </a:custGeom>
            <a:solidFill>
              <a:srgbClr val="EED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7"/>
            <p:cNvSpPr/>
            <p:nvPr/>
          </p:nvSpPr>
          <p:spPr>
            <a:xfrm>
              <a:off x="4272650" y="3731625"/>
              <a:ext cx="24450" cy="28225"/>
            </a:xfrm>
            <a:custGeom>
              <a:avLst/>
              <a:gdLst/>
              <a:ahLst/>
              <a:cxnLst/>
              <a:rect l="l" t="t" r="r" b="b"/>
              <a:pathLst>
                <a:path w="978" h="1129" extrusionOk="0">
                  <a:moveTo>
                    <a:pt x="914" y="685"/>
                  </a:moveTo>
                  <a:cubicBezTo>
                    <a:pt x="850" y="1002"/>
                    <a:pt x="660" y="1129"/>
                    <a:pt x="331" y="1040"/>
                  </a:cubicBezTo>
                  <a:cubicBezTo>
                    <a:pt x="115" y="989"/>
                    <a:pt x="1" y="850"/>
                    <a:pt x="1" y="622"/>
                  </a:cubicBezTo>
                  <a:cubicBezTo>
                    <a:pt x="1" y="482"/>
                    <a:pt x="39" y="355"/>
                    <a:pt x="102" y="241"/>
                  </a:cubicBezTo>
                  <a:cubicBezTo>
                    <a:pt x="178" y="89"/>
                    <a:pt x="305" y="13"/>
                    <a:pt x="457" y="0"/>
                  </a:cubicBezTo>
                  <a:cubicBezTo>
                    <a:pt x="825" y="76"/>
                    <a:pt x="977" y="305"/>
                    <a:pt x="914" y="685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7"/>
            <p:cNvSpPr/>
            <p:nvPr/>
          </p:nvSpPr>
          <p:spPr>
            <a:xfrm>
              <a:off x="4320850" y="3719250"/>
              <a:ext cx="33950" cy="30150"/>
            </a:xfrm>
            <a:custGeom>
              <a:avLst/>
              <a:gdLst/>
              <a:ahLst/>
              <a:cxnLst/>
              <a:rect l="l" t="t" r="r" b="b"/>
              <a:pathLst>
                <a:path w="1358" h="1206" extrusionOk="0">
                  <a:moveTo>
                    <a:pt x="609" y="13"/>
                  </a:moveTo>
                  <a:lnTo>
                    <a:pt x="786" y="1"/>
                  </a:lnTo>
                  <a:cubicBezTo>
                    <a:pt x="1192" y="102"/>
                    <a:pt x="1357" y="356"/>
                    <a:pt x="1294" y="749"/>
                  </a:cubicBezTo>
                  <a:cubicBezTo>
                    <a:pt x="1243" y="926"/>
                    <a:pt x="1141" y="1040"/>
                    <a:pt x="977" y="1091"/>
                  </a:cubicBezTo>
                  <a:cubicBezTo>
                    <a:pt x="609" y="1205"/>
                    <a:pt x="317" y="1129"/>
                    <a:pt x="89" y="888"/>
                  </a:cubicBezTo>
                  <a:lnTo>
                    <a:pt x="51" y="762"/>
                  </a:lnTo>
                  <a:cubicBezTo>
                    <a:pt x="0" y="356"/>
                    <a:pt x="190" y="102"/>
                    <a:pt x="609" y="13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7"/>
            <p:cNvSpPr/>
            <p:nvPr/>
          </p:nvSpPr>
          <p:spPr>
            <a:xfrm>
              <a:off x="4301825" y="3764275"/>
              <a:ext cx="20300" cy="19675"/>
            </a:xfrm>
            <a:custGeom>
              <a:avLst/>
              <a:gdLst/>
              <a:ahLst/>
              <a:cxnLst/>
              <a:rect l="l" t="t" r="r" b="b"/>
              <a:pathLst>
                <a:path w="812" h="787" extrusionOk="0">
                  <a:moveTo>
                    <a:pt x="0" y="393"/>
                  </a:moveTo>
                  <a:cubicBezTo>
                    <a:pt x="0" y="152"/>
                    <a:pt x="127" y="26"/>
                    <a:pt x="368" y="0"/>
                  </a:cubicBezTo>
                  <a:cubicBezTo>
                    <a:pt x="711" y="89"/>
                    <a:pt x="812" y="279"/>
                    <a:pt x="660" y="584"/>
                  </a:cubicBezTo>
                  <a:lnTo>
                    <a:pt x="432" y="761"/>
                  </a:lnTo>
                  <a:cubicBezTo>
                    <a:pt x="140" y="786"/>
                    <a:pt x="0" y="660"/>
                    <a:pt x="0" y="393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7"/>
            <p:cNvSpPr/>
            <p:nvPr/>
          </p:nvSpPr>
          <p:spPr>
            <a:xfrm>
              <a:off x="4317050" y="3804850"/>
              <a:ext cx="22200" cy="24425"/>
            </a:xfrm>
            <a:custGeom>
              <a:avLst/>
              <a:gdLst/>
              <a:ahLst/>
              <a:cxnLst/>
              <a:rect l="l" t="t" r="r" b="b"/>
              <a:pathLst>
                <a:path w="888" h="977" extrusionOk="0">
                  <a:moveTo>
                    <a:pt x="469" y="0"/>
                  </a:moveTo>
                  <a:cubicBezTo>
                    <a:pt x="786" y="89"/>
                    <a:pt x="888" y="292"/>
                    <a:pt x="748" y="634"/>
                  </a:cubicBezTo>
                  <a:cubicBezTo>
                    <a:pt x="634" y="913"/>
                    <a:pt x="431" y="977"/>
                    <a:pt x="152" y="825"/>
                  </a:cubicBezTo>
                  <a:cubicBezTo>
                    <a:pt x="38" y="774"/>
                    <a:pt x="0" y="685"/>
                    <a:pt x="13" y="558"/>
                  </a:cubicBezTo>
                  <a:cubicBezTo>
                    <a:pt x="13" y="482"/>
                    <a:pt x="38" y="419"/>
                    <a:pt x="89" y="381"/>
                  </a:cubicBezTo>
                  <a:cubicBezTo>
                    <a:pt x="114" y="203"/>
                    <a:pt x="228" y="89"/>
                    <a:pt x="406" y="26"/>
                  </a:cubicBezTo>
                  <a:close/>
                </a:path>
              </a:pathLst>
            </a:custGeom>
            <a:solidFill>
              <a:srgbClr val="EED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7"/>
            <p:cNvSpPr/>
            <p:nvPr/>
          </p:nvSpPr>
          <p:spPr>
            <a:xfrm>
              <a:off x="4284700" y="3815950"/>
              <a:ext cx="18425" cy="18075"/>
            </a:xfrm>
            <a:custGeom>
              <a:avLst/>
              <a:gdLst/>
              <a:ahLst/>
              <a:cxnLst/>
              <a:rect l="l" t="t" r="r" b="b"/>
              <a:pathLst>
                <a:path w="737" h="723" extrusionOk="0">
                  <a:moveTo>
                    <a:pt x="89" y="203"/>
                  </a:moveTo>
                  <a:cubicBezTo>
                    <a:pt x="153" y="76"/>
                    <a:pt x="242" y="13"/>
                    <a:pt x="368" y="0"/>
                  </a:cubicBezTo>
                  <a:cubicBezTo>
                    <a:pt x="673" y="102"/>
                    <a:pt x="736" y="279"/>
                    <a:pt x="571" y="558"/>
                  </a:cubicBezTo>
                  <a:cubicBezTo>
                    <a:pt x="483" y="685"/>
                    <a:pt x="368" y="723"/>
                    <a:pt x="229" y="647"/>
                  </a:cubicBezTo>
                  <a:cubicBezTo>
                    <a:pt x="39" y="545"/>
                    <a:pt x="1" y="393"/>
                    <a:pt x="89" y="203"/>
                  </a:cubicBezTo>
                  <a:close/>
                </a:path>
              </a:pathLst>
            </a:custGeom>
            <a:solidFill>
              <a:srgbClr val="EED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7"/>
            <p:cNvSpPr/>
            <p:nvPr/>
          </p:nvSpPr>
          <p:spPr>
            <a:xfrm>
              <a:off x="4290400" y="3837500"/>
              <a:ext cx="20325" cy="22225"/>
            </a:xfrm>
            <a:custGeom>
              <a:avLst/>
              <a:gdLst/>
              <a:ahLst/>
              <a:cxnLst/>
              <a:rect l="l" t="t" r="r" b="b"/>
              <a:pathLst>
                <a:path w="813" h="889" extrusionOk="0">
                  <a:moveTo>
                    <a:pt x="52" y="292"/>
                  </a:moveTo>
                  <a:cubicBezTo>
                    <a:pt x="140" y="127"/>
                    <a:pt x="267" y="38"/>
                    <a:pt x="432" y="0"/>
                  </a:cubicBezTo>
                  <a:cubicBezTo>
                    <a:pt x="749" y="127"/>
                    <a:pt x="813" y="343"/>
                    <a:pt x="622" y="647"/>
                  </a:cubicBezTo>
                  <a:lnTo>
                    <a:pt x="470" y="761"/>
                  </a:lnTo>
                  <a:cubicBezTo>
                    <a:pt x="204" y="888"/>
                    <a:pt x="39" y="812"/>
                    <a:pt x="1" y="546"/>
                  </a:cubicBezTo>
                  <a:close/>
                </a:path>
              </a:pathLst>
            </a:custGeom>
            <a:solidFill>
              <a:srgbClr val="EED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7"/>
            <p:cNvSpPr/>
            <p:nvPr/>
          </p:nvSpPr>
          <p:spPr>
            <a:xfrm>
              <a:off x="4272650" y="3836550"/>
              <a:ext cx="17775" cy="13325"/>
            </a:xfrm>
            <a:custGeom>
              <a:avLst/>
              <a:gdLst/>
              <a:ahLst/>
              <a:cxnLst/>
              <a:rect l="l" t="t" r="r" b="b"/>
              <a:pathLst>
                <a:path w="711" h="533" extrusionOk="0">
                  <a:moveTo>
                    <a:pt x="495" y="495"/>
                  </a:moveTo>
                  <a:lnTo>
                    <a:pt x="242" y="533"/>
                  </a:lnTo>
                  <a:cubicBezTo>
                    <a:pt x="26" y="393"/>
                    <a:pt x="1" y="241"/>
                    <a:pt x="191" y="76"/>
                  </a:cubicBezTo>
                  <a:cubicBezTo>
                    <a:pt x="242" y="38"/>
                    <a:pt x="293" y="0"/>
                    <a:pt x="356" y="0"/>
                  </a:cubicBezTo>
                  <a:cubicBezTo>
                    <a:pt x="660" y="102"/>
                    <a:pt x="711" y="267"/>
                    <a:pt x="495" y="495"/>
                  </a:cubicBezTo>
                  <a:close/>
                </a:path>
              </a:pathLst>
            </a:custGeom>
            <a:solidFill>
              <a:srgbClr val="EED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7"/>
            <p:cNvSpPr/>
            <p:nvPr/>
          </p:nvSpPr>
          <p:spPr>
            <a:xfrm>
              <a:off x="4477125" y="3700875"/>
              <a:ext cx="25075" cy="18400"/>
            </a:xfrm>
            <a:custGeom>
              <a:avLst/>
              <a:gdLst/>
              <a:ahLst/>
              <a:cxnLst/>
              <a:rect l="l" t="t" r="r" b="b"/>
              <a:pathLst>
                <a:path w="1003" h="736" extrusionOk="0">
                  <a:moveTo>
                    <a:pt x="394" y="26"/>
                  </a:moveTo>
                  <a:cubicBezTo>
                    <a:pt x="774" y="0"/>
                    <a:pt x="977" y="152"/>
                    <a:pt x="1002" y="482"/>
                  </a:cubicBezTo>
                  <a:cubicBezTo>
                    <a:pt x="1002" y="584"/>
                    <a:pt x="964" y="660"/>
                    <a:pt x="876" y="710"/>
                  </a:cubicBezTo>
                  <a:lnTo>
                    <a:pt x="191" y="736"/>
                  </a:lnTo>
                  <a:cubicBezTo>
                    <a:pt x="51" y="660"/>
                    <a:pt x="1" y="533"/>
                    <a:pt x="26" y="355"/>
                  </a:cubicBezTo>
                  <a:cubicBezTo>
                    <a:pt x="64" y="140"/>
                    <a:pt x="178" y="26"/>
                    <a:pt x="394" y="26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7"/>
            <p:cNvSpPr/>
            <p:nvPr/>
          </p:nvSpPr>
          <p:spPr>
            <a:xfrm>
              <a:off x="4428000" y="3688825"/>
              <a:ext cx="23475" cy="25075"/>
            </a:xfrm>
            <a:custGeom>
              <a:avLst/>
              <a:gdLst/>
              <a:ahLst/>
              <a:cxnLst/>
              <a:rect l="l" t="t" r="r" b="b"/>
              <a:pathLst>
                <a:path w="939" h="1003" extrusionOk="0">
                  <a:moveTo>
                    <a:pt x="609" y="1002"/>
                  </a:moveTo>
                  <a:lnTo>
                    <a:pt x="26" y="989"/>
                  </a:lnTo>
                  <a:lnTo>
                    <a:pt x="0" y="850"/>
                  </a:lnTo>
                  <a:lnTo>
                    <a:pt x="140" y="393"/>
                  </a:lnTo>
                  <a:cubicBezTo>
                    <a:pt x="140" y="229"/>
                    <a:pt x="216" y="115"/>
                    <a:pt x="368" y="51"/>
                  </a:cubicBezTo>
                  <a:lnTo>
                    <a:pt x="469" y="0"/>
                  </a:lnTo>
                  <a:cubicBezTo>
                    <a:pt x="812" y="64"/>
                    <a:pt x="939" y="267"/>
                    <a:pt x="850" y="634"/>
                  </a:cubicBezTo>
                  <a:cubicBezTo>
                    <a:pt x="799" y="774"/>
                    <a:pt x="723" y="901"/>
                    <a:pt x="609" y="1002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7"/>
            <p:cNvSpPr/>
            <p:nvPr/>
          </p:nvSpPr>
          <p:spPr>
            <a:xfrm>
              <a:off x="4403275" y="3668850"/>
              <a:ext cx="30125" cy="26025"/>
            </a:xfrm>
            <a:custGeom>
              <a:avLst/>
              <a:gdLst/>
              <a:ahLst/>
              <a:cxnLst/>
              <a:rect l="l" t="t" r="r" b="b"/>
              <a:pathLst>
                <a:path w="1205" h="1041" extrusionOk="0">
                  <a:moveTo>
                    <a:pt x="1116" y="825"/>
                  </a:moveTo>
                  <a:cubicBezTo>
                    <a:pt x="913" y="1002"/>
                    <a:pt x="685" y="1040"/>
                    <a:pt x="419" y="926"/>
                  </a:cubicBezTo>
                  <a:cubicBezTo>
                    <a:pt x="76" y="787"/>
                    <a:pt x="0" y="558"/>
                    <a:pt x="190" y="229"/>
                  </a:cubicBezTo>
                  <a:cubicBezTo>
                    <a:pt x="279" y="89"/>
                    <a:pt x="406" y="1"/>
                    <a:pt x="558" y="1"/>
                  </a:cubicBezTo>
                  <a:cubicBezTo>
                    <a:pt x="989" y="13"/>
                    <a:pt x="1205" y="229"/>
                    <a:pt x="1192" y="647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7"/>
            <p:cNvSpPr/>
            <p:nvPr/>
          </p:nvSpPr>
          <p:spPr>
            <a:xfrm>
              <a:off x="4402325" y="3745250"/>
              <a:ext cx="37750" cy="21575"/>
            </a:xfrm>
            <a:custGeom>
              <a:avLst/>
              <a:gdLst/>
              <a:ahLst/>
              <a:cxnLst/>
              <a:rect l="l" t="t" r="r" b="b"/>
              <a:pathLst>
                <a:path w="1510" h="863" extrusionOk="0">
                  <a:moveTo>
                    <a:pt x="1509" y="457"/>
                  </a:moveTo>
                  <a:cubicBezTo>
                    <a:pt x="1509" y="698"/>
                    <a:pt x="1395" y="825"/>
                    <a:pt x="1154" y="863"/>
                  </a:cubicBezTo>
                  <a:lnTo>
                    <a:pt x="342" y="863"/>
                  </a:lnTo>
                  <a:cubicBezTo>
                    <a:pt x="203" y="850"/>
                    <a:pt x="114" y="774"/>
                    <a:pt x="76" y="634"/>
                  </a:cubicBezTo>
                  <a:cubicBezTo>
                    <a:pt x="0" y="292"/>
                    <a:pt x="140" y="77"/>
                    <a:pt x="469" y="0"/>
                  </a:cubicBezTo>
                  <a:cubicBezTo>
                    <a:pt x="850" y="26"/>
                    <a:pt x="1179" y="153"/>
                    <a:pt x="1458" y="356"/>
                  </a:cubicBezTo>
                  <a:close/>
                </a:path>
              </a:pathLst>
            </a:custGeom>
            <a:solidFill>
              <a:srgbClr val="EED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7"/>
            <p:cNvSpPr/>
            <p:nvPr/>
          </p:nvSpPr>
          <p:spPr>
            <a:xfrm>
              <a:off x="4470800" y="3757625"/>
              <a:ext cx="26650" cy="23150"/>
            </a:xfrm>
            <a:custGeom>
              <a:avLst/>
              <a:gdLst/>
              <a:ahLst/>
              <a:cxnLst/>
              <a:rect l="l" t="t" r="r" b="b"/>
              <a:pathLst>
                <a:path w="1066" h="926" extrusionOk="0">
                  <a:moveTo>
                    <a:pt x="304" y="0"/>
                  </a:moveTo>
                  <a:cubicBezTo>
                    <a:pt x="710" y="25"/>
                    <a:pt x="964" y="228"/>
                    <a:pt x="1065" y="596"/>
                  </a:cubicBezTo>
                  <a:lnTo>
                    <a:pt x="1027" y="761"/>
                  </a:lnTo>
                  <a:cubicBezTo>
                    <a:pt x="786" y="926"/>
                    <a:pt x="571" y="900"/>
                    <a:pt x="342" y="659"/>
                  </a:cubicBezTo>
                  <a:lnTo>
                    <a:pt x="140" y="507"/>
                  </a:lnTo>
                  <a:cubicBezTo>
                    <a:pt x="38" y="456"/>
                    <a:pt x="0" y="368"/>
                    <a:pt x="13" y="241"/>
                  </a:cubicBezTo>
                  <a:cubicBezTo>
                    <a:pt x="51" y="89"/>
                    <a:pt x="152" y="13"/>
                    <a:pt x="304" y="0"/>
                  </a:cubicBezTo>
                  <a:close/>
                </a:path>
              </a:pathLst>
            </a:custGeom>
            <a:solidFill>
              <a:srgbClr val="EED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7"/>
            <p:cNvSpPr/>
            <p:nvPr/>
          </p:nvSpPr>
          <p:spPr>
            <a:xfrm>
              <a:off x="4381400" y="3686275"/>
              <a:ext cx="20625" cy="21275"/>
            </a:xfrm>
            <a:custGeom>
              <a:avLst/>
              <a:gdLst/>
              <a:ahLst/>
              <a:cxnLst/>
              <a:rect l="l" t="t" r="r" b="b"/>
              <a:pathLst>
                <a:path w="825" h="851" extrusionOk="0">
                  <a:moveTo>
                    <a:pt x="0" y="419"/>
                  </a:moveTo>
                  <a:cubicBezTo>
                    <a:pt x="0" y="166"/>
                    <a:pt x="127" y="26"/>
                    <a:pt x="368" y="1"/>
                  </a:cubicBezTo>
                  <a:cubicBezTo>
                    <a:pt x="723" y="90"/>
                    <a:pt x="824" y="293"/>
                    <a:pt x="698" y="622"/>
                  </a:cubicBezTo>
                  <a:lnTo>
                    <a:pt x="469" y="800"/>
                  </a:lnTo>
                  <a:cubicBezTo>
                    <a:pt x="152" y="851"/>
                    <a:pt x="0" y="724"/>
                    <a:pt x="0" y="419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7"/>
            <p:cNvSpPr/>
            <p:nvPr/>
          </p:nvSpPr>
          <p:spPr>
            <a:xfrm>
              <a:off x="4405475" y="3701825"/>
              <a:ext cx="17775" cy="13325"/>
            </a:xfrm>
            <a:custGeom>
              <a:avLst/>
              <a:gdLst/>
              <a:ahLst/>
              <a:cxnLst/>
              <a:rect l="l" t="t" r="r" b="b"/>
              <a:pathLst>
                <a:path w="711" h="533" extrusionOk="0">
                  <a:moveTo>
                    <a:pt x="229" y="533"/>
                  </a:moveTo>
                  <a:cubicBezTo>
                    <a:pt x="14" y="393"/>
                    <a:pt x="1" y="241"/>
                    <a:pt x="191" y="76"/>
                  </a:cubicBezTo>
                  <a:lnTo>
                    <a:pt x="293" y="13"/>
                  </a:lnTo>
                  <a:lnTo>
                    <a:pt x="343" y="0"/>
                  </a:lnTo>
                  <a:cubicBezTo>
                    <a:pt x="660" y="102"/>
                    <a:pt x="711" y="279"/>
                    <a:pt x="508" y="52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7"/>
            <p:cNvSpPr/>
            <p:nvPr/>
          </p:nvSpPr>
          <p:spPr>
            <a:xfrm>
              <a:off x="4394400" y="3780425"/>
              <a:ext cx="17450" cy="15250"/>
            </a:xfrm>
            <a:custGeom>
              <a:avLst/>
              <a:gdLst/>
              <a:ahLst/>
              <a:cxnLst/>
              <a:rect l="l" t="t" r="r" b="b"/>
              <a:pathLst>
                <a:path w="698" h="610" extrusionOk="0">
                  <a:moveTo>
                    <a:pt x="63" y="229"/>
                  </a:moveTo>
                  <a:cubicBezTo>
                    <a:pt x="89" y="90"/>
                    <a:pt x="178" y="14"/>
                    <a:pt x="317" y="1"/>
                  </a:cubicBezTo>
                  <a:cubicBezTo>
                    <a:pt x="621" y="52"/>
                    <a:pt x="698" y="204"/>
                    <a:pt x="571" y="457"/>
                  </a:cubicBezTo>
                  <a:cubicBezTo>
                    <a:pt x="520" y="572"/>
                    <a:pt x="431" y="610"/>
                    <a:pt x="330" y="597"/>
                  </a:cubicBezTo>
                  <a:cubicBezTo>
                    <a:pt x="89" y="584"/>
                    <a:pt x="0" y="457"/>
                    <a:pt x="63" y="229"/>
                  </a:cubicBezTo>
                  <a:close/>
                </a:path>
              </a:pathLst>
            </a:custGeom>
            <a:solidFill>
              <a:srgbClr val="EED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7"/>
            <p:cNvSpPr/>
            <p:nvPr/>
          </p:nvSpPr>
          <p:spPr>
            <a:xfrm>
              <a:off x="4361425" y="3818800"/>
              <a:ext cx="17775" cy="13325"/>
            </a:xfrm>
            <a:custGeom>
              <a:avLst/>
              <a:gdLst/>
              <a:ahLst/>
              <a:cxnLst/>
              <a:rect l="l" t="t" r="r" b="b"/>
              <a:pathLst>
                <a:path w="711" h="533" extrusionOk="0">
                  <a:moveTo>
                    <a:pt x="343" y="0"/>
                  </a:moveTo>
                  <a:cubicBezTo>
                    <a:pt x="660" y="102"/>
                    <a:pt x="710" y="267"/>
                    <a:pt x="482" y="495"/>
                  </a:cubicBezTo>
                  <a:lnTo>
                    <a:pt x="229" y="533"/>
                  </a:lnTo>
                  <a:cubicBezTo>
                    <a:pt x="13" y="393"/>
                    <a:pt x="0" y="241"/>
                    <a:pt x="191" y="76"/>
                  </a:cubicBezTo>
                  <a:close/>
                </a:path>
              </a:pathLst>
            </a:custGeom>
            <a:solidFill>
              <a:srgbClr val="EED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7"/>
            <p:cNvSpPr/>
            <p:nvPr/>
          </p:nvSpPr>
          <p:spPr>
            <a:xfrm>
              <a:off x="4359200" y="3847325"/>
              <a:ext cx="30775" cy="22225"/>
            </a:xfrm>
            <a:custGeom>
              <a:avLst/>
              <a:gdLst/>
              <a:ahLst/>
              <a:cxnLst/>
              <a:rect l="l" t="t" r="r" b="b"/>
              <a:pathLst>
                <a:path w="1231" h="889" extrusionOk="0">
                  <a:moveTo>
                    <a:pt x="89" y="178"/>
                  </a:moveTo>
                  <a:cubicBezTo>
                    <a:pt x="165" y="77"/>
                    <a:pt x="267" y="13"/>
                    <a:pt x="381" y="1"/>
                  </a:cubicBezTo>
                  <a:lnTo>
                    <a:pt x="1066" y="64"/>
                  </a:lnTo>
                  <a:cubicBezTo>
                    <a:pt x="1180" y="115"/>
                    <a:pt x="1231" y="203"/>
                    <a:pt x="1218" y="330"/>
                  </a:cubicBezTo>
                  <a:cubicBezTo>
                    <a:pt x="1193" y="723"/>
                    <a:pt x="977" y="888"/>
                    <a:pt x="546" y="837"/>
                  </a:cubicBezTo>
                  <a:cubicBezTo>
                    <a:pt x="242" y="812"/>
                    <a:pt x="64" y="660"/>
                    <a:pt x="26" y="394"/>
                  </a:cubicBezTo>
                  <a:cubicBezTo>
                    <a:pt x="1" y="318"/>
                    <a:pt x="26" y="241"/>
                    <a:pt x="89" y="178"/>
                  </a:cubicBezTo>
                  <a:close/>
                </a:path>
              </a:pathLst>
            </a:custGeom>
            <a:solidFill>
              <a:srgbClr val="EED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7"/>
            <p:cNvSpPr/>
            <p:nvPr/>
          </p:nvSpPr>
          <p:spPr>
            <a:xfrm>
              <a:off x="4407375" y="3829900"/>
              <a:ext cx="23500" cy="23800"/>
            </a:xfrm>
            <a:custGeom>
              <a:avLst/>
              <a:gdLst/>
              <a:ahLst/>
              <a:cxnLst/>
              <a:rect l="l" t="t" r="r" b="b"/>
              <a:pathLst>
                <a:path w="940" h="952" extrusionOk="0">
                  <a:moveTo>
                    <a:pt x="394" y="0"/>
                  </a:moveTo>
                  <a:cubicBezTo>
                    <a:pt x="774" y="0"/>
                    <a:pt x="939" y="178"/>
                    <a:pt x="889" y="533"/>
                  </a:cubicBezTo>
                  <a:lnTo>
                    <a:pt x="825" y="685"/>
                  </a:lnTo>
                  <a:cubicBezTo>
                    <a:pt x="622" y="938"/>
                    <a:pt x="419" y="951"/>
                    <a:pt x="204" y="736"/>
                  </a:cubicBezTo>
                  <a:lnTo>
                    <a:pt x="115" y="571"/>
                  </a:lnTo>
                  <a:cubicBezTo>
                    <a:pt x="1" y="266"/>
                    <a:pt x="90" y="76"/>
                    <a:pt x="394" y="0"/>
                  </a:cubicBezTo>
                  <a:close/>
                </a:path>
              </a:pathLst>
            </a:custGeom>
            <a:solidFill>
              <a:srgbClr val="EED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7"/>
            <p:cNvSpPr/>
            <p:nvPr/>
          </p:nvSpPr>
          <p:spPr>
            <a:xfrm>
              <a:off x="4460650" y="3774725"/>
              <a:ext cx="17775" cy="13350"/>
            </a:xfrm>
            <a:custGeom>
              <a:avLst/>
              <a:gdLst/>
              <a:ahLst/>
              <a:cxnLst/>
              <a:rect l="l" t="t" r="r" b="b"/>
              <a:pathLst>
                <a:path w="711" h="534" extrusionOk="0">
                  <a:moveTo>
                    <a:pt x="343" y="1"/>
                  </a:moveTo>
                  <a:cubicBezTo>
                    <a:pt x="660" y="102"/>
                    <a:pt x="710" y="267"/>
                    <a:pt x="482" y="495"/>
                  </a:cubicBezTo>
                  <a:lnTo>
                    <a:pt x="229" y="533"/>
                  </a:lnTo>
                  <a:cubicBezTo>
                    <a:pt x="26" y="394"/>
                    <a:pt x="0" y="242"/>
                    <a:pt x="190" y="77"/>
                  </a:cubicBezTo>
                  <a:close/>
                </a:path>
              </a:pathLst>
            </a:custGeom>
            <a:solidFill>
              <a:srgbClr val="EED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7"/>
            <p:cNvSpPr/>
            <p:nvPr/>
          </p:nvSpPr>
          <p:spPr>
            <a:xfrm>
              <a:off x="4473650" y="3804200"/>
              <a:ext cx="18725" cy="22550"/>
            </a:xfrm>
            <a:custGeom>
              <a:avLst/>
              <a:gdLst/>
              <a:ahLst/>
              <a:cxnLst/>
              <a:rect l="l" t="t" r="r" b="b"/>
              <a:pathLst>
                <a:path w="749" h="902" extrusionOk="0">
                  <a:moveTo>
                    <a:pt x="38" y="191"/>
                  </a:moveTo>
                  <a:cubicBezTo>
                    <a:pt x="89" y="77"/>
                    <a:pt x="178" y="14"/>
                    <a:pt x="292" y="1"/>
                  </a:cubicBezTo>
                  <a:cubicBezTo>
                    <a:pt x="634" y="115"/>
                    <a:pt x="748" y="331"/>
                    <a:pt x="647" y="648"/>
                  </a:cubicBezTo>
                  <a:cubicBezTo>
                    <a:pt x="571" y="838"/>
                    <a:pt x="431" y="901"/>
                    <a:pt x="228" y="800"/>
                  </a:cubicBezTo>
                  <a:cubicBezTo>
                    <a:pt x="89" y="724"/>
                    <a:pt x="0" y="610"/>
                    <a:pt x="0" y="445"/>
                  </a:cubicBezTo>
                  <a:close/>
                </a:path>
              </a:pathLst>
            </a:custGeom>
            <a:solidFill>
              <a:srgbClr val="EED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7"/>
            <p:cNvSpPr/>
            <p:nvPr/>
          </p:nvSpPr>
          <p:spPr>
            <a:xfrm>
              <a:off x="4431175" y="3773475"/>
              <a:ext cx="17450" cy="13325"/>
            </a:xfrm>
            <a:custGeom>
              <a:avLst/>
              <a:gdLst/>
              <a:ahLst/>
              <a:cxnLst/>
              <a:rect l="l" t="t" r="r" b="b"/>
              <a:pathLst>
                <a:path w="698" h="533" extrusionOk="0">
                  <a:moveTo>
                    <a:pt x="482" y="507"/>
                  </a:moveTo>
                  <a:lnTo>
                    <a:pt x="228" y="533"/>
                  </a:lnTo>
                  <a:cubicBezTo>
                    <a:pt x="25" y="393"/>
                    <a:pt x="0" y="241"/>
                    <a:pt x="178" y="76"/>
                  </a:cubicBezTo>
                  <a:cubicBezTo>
                    <a:pt x="241" y="38"/>
                    <a:pt x="292" y="13"/>
                    <a:pt x="342" y="0"/>
                  </a:cubicBezTo>
                  <a:cubicBezTo>
                    <a:pt x="659" y="101"/>
                    <a:pt x="697" y="266"/>
                    <a:pt x="482" y="507"/>
                  </a:cubicBezTo>
                  <a:close/>
                </a:path>
              </a:pathLst>
            </a:custGeom>
            <a:solidFill>
              <a:srgbClr val="EED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7"/>
            <p:cNvSpPr/>
            <p:nvPr/>
          </p:nvSpPr>
          <p:spPr>
            <a:xfrm>
              <a:off x="4433375" y="3798825"/>
              <a:ext cx="28250" cy="22525"/>
            </a:xfrm>
            <a:custGeom>
              <a:avLst/>
              <a:gdLst/>
              <a:ahLst/>
              <a:cxnLst/>
              <a:rect l="l" t="t" r="r" b="b"/>
              <a:pathLst>
                <a:path w="1130" h="901" extrusionOk="0">
                  <a:moveTo>
                    <a:pt x="153" y="178"/>
                  </a:moveTo>
                  <a:cubicBezTo>
                    <a:pt x="229" y="102"/>
                    <a:pt x="318" y="51"/>
                    <a:pt x="407" y="51"/>
                  </a:cubicBezTo>
                  <a:cubicBezTo>
                    <a:pt x="635" y="0"/>
                    <a:pt x="838" y="38"/>
                    <a:pt x="990" y="165"/>
                  </a:cubicBezTo>
                  <a:cubicBezTo>
                    <a:pt x="1091" y="254"/>
                    <a:pt x="1129" y="355"/>
                    <a:pt x="1066" y="470"/>
                  </a:cubicBezTo>
                  <a:cubicBezTo>
                    <a:pt x="952" y="787"/>
                    <a:pt x="736" y="901"/>
                    <a:pt x="407" y="787"/>
                  </a:cubicBezTo>
                  <a:cubicBezTo>
                    <a:pt x="128" y="825"/>
                    <a:pt x="1" y="711"/>
                    <a:pt x="51" y="432"/>
                  </a:cubicBezTo>
                  <a:cubicBezTo>
                    <a:pt x="64" y="343"/>
                    <a:pt x="90" y="254"/>
                    <a:pt x="153" y="178"/>
                  </a:cubicBezTo>
                  <a:close/>
                </a:path>
              </a:pathLst>
            </a:custGeom>
            <a:solidFill>
              <a:srgbClr val="EED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7"/>
            <p:cNvSpPr/>
            <p:nvPr/>
          </p:nvSpPr>
          <p:spPr>
            <a:xfrm>
              <a:off x="4422275" y="3863175"/>
              <a:ext cx="17800" cy="13350"/>
            </a:xfrm>
            <a:custGeom>
              <a:avLst/>
              <a:gdLst/>
              <a:ahLst/>
              <a:cxnLst/>
              <a:rect l="l" t="t" r="r" b="b"/>
              <a:pathLst>
                <a:path w="712" h="534" extrusionOk="0">
                  <a:moveTo>
                    <a:pt x="356" y="1"/>
                  </a:moveTo>
                  <a:cubicBezTo>
                    <a:pt x="660" y="102"/>
                    <a:pt x="711" y="279"/>
                    <a:pt x="495" y="508"/>
                  </a:cubicBezTo>
                  <a:lnTo>
                    <a:pt x="242" y="533"/>
                  </a:lnTo>
                  <a:cubicBezTo>
                    <a:pt x="14" y="406"/>
                    <a:pt x="1" y="254"/>
                    <a:pt x="191" y="77"/>
                  </a:cubicBezTo>
                  <a:cubicBezTo>
                    <a:pt x="242" y="39"/>
                    <a:pt x="293" y="13"/>
                    <a:pt x="356" y="1"/>
                  </a:cubicBezTo>
                  <a:close/>
                </a:path>
              </a:pathLst>
            </a:custGeom>
            <a:solidFill>
              <a:srgbClr val="EED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7"/>
            <p:cNvSpPr/>
            <p:nvPr/>
          </p:nvSpPr>
          <p:spPr>
            <a:xfrm>
              <a:off x="4452725" y="3829900"/>
              <a:ext cx="17775" cy="13325"/>
            </a:xfrm>
            <a:custGeom>
              <a:avLst/>
              <a:gdLst/>
              <a:ahLst/>
              <a:cxnLst/>
              <a:rect l="l" t="t" r="r" b="b"/>
              <a:pathLst>
                <a:path w="711" h="533" extrusionOk="0">
                  <a:moveTo>
                    <a:pt x="482" y="495"/>
                  </a:moveTo>
                  <a:lnTo>
                    <a:pt x="229" y="533"/>
                  </a:lnTo>
                  <a:cubicBezTo>
                    <a:pt x="13" y="393"/>
                    <a:pt x="0" y="241"/>
                    <a:pt x="190" y="76"/>
                  </a:cubicBezTo>
                  <a:lnTo>
                    <a:pt x="343" y="0"/>
                  </a:lnTo>
                  <a:cubicBezTo>
                    <a:pt x="660" y="102"/>
                    <a:pt x="710" y="266"/>
                    <a:pt x="482" y="495"/>
                  </a:cubicBezTo>
                  <a:close/>
                </a:path>
              </a:pathLst>
            </a:custGeom>
            <a:solidFill>
              <a:srgbClr val="EED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7"/>
            <p:cNvSpPr/>
            <p:nvPr/>
          </p:nvSpPr>
          <p:spPr>
            <a:xfrm>
              <a:off x="4469850" y="3841925"/>
              <a:ext cx="31075" cy="30775"/>
            </a:xfrm>
            <a:custGeom>
              <a:avLst/>
              <a:gdLst/>
              <a:ahLst/>
              <a:cxnLst/>
              <a:rect l="l" t="t" r="r" b="b"/>
              <a:pathLst>
                <a:path w="1243" h="1231" extrusionOk="0">
                  <a:moveTo>
                    <a:pt x="761" y="14"/>
                  </a:moveTo>
                  <a:cubicBezTo>
                    <a:pt x="1103" y="1"/>
                    <a:pt x="1243" y="128"/>
                    <a:pt x="1167" y="432"/>
                  </a:cubicBezTo>
                  <a:lnTo>
                    <a:pt x="1103" y="546"/>
                  </a:lnTo>
                  <a:cubicBezTo>
                    <a:pt x="1065" y="749"/>
                    <a:pt x="951" y="889"/>
                    <a:pt x="773" y="965"/>
                  </a:cubicBezTo>
                  <a:lnTo>
                    <a:pt x="634" y="1015"/>
                  </a:lnTo>
                  <a:cubicBezTo>
                    <a:pt x="368" y="1231"/>
                    <a:pt x="165" y="1180"/>
                    <a:pt x="38" y="851"/>
                  </a:cubicBezTo>
                  <a:cubicBezTo>
                    <a:pt x="0" y="774"/>
                    <a:pt x="13" y="711"/>
                    <a:pt x="63" y="648"/>
                  </a:cubicBezTo>
                  <a:lnTo>
                    <a:pt x="304" y="381"/>
                  </a:lnTo>
                  <a:lnTo>
                    <a:pt x="495" y="153"/>
                  </a:lnTo>
                  <a:cubicBezTo>
                    <a:pt x="571" y="77"/>
                    <a:pt x="659" y="26"/>
                    <a:pt x="761" y="14"/>
                  </a:cubicBezTo>
                  <a:close/>
                </a:path>
              </a:pathLst>
            </a:custGeom>
            <a:solidFill>
              <a:srgbClr val="EED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7"/>
            <p:cNvSpPr/>
            <p:nvPr/>
          </p:nvSpPr>
          <p:spPr>
            <a:xfrm>
              <a:off x="4507875" y="3732250"/>
              <a:ext cx="21575" cy="21900"/>
            </a:xfrm>
            <a:custGeom>
              <a:avLst/>
              <a:gdLst/>
              <a:ahLst/>
              <a:cxnLst/>
              <a:rect l="l" t="t" r="r" b="b"/>
              <a:pathLst>
                <a:path w="863" h="876" extrusionOk="0">
                  <a:moveTo>
                    <a:pt x="292" y="799"/>
                  </a:moveTo>
                  <a:cubicBezTo>
                    <a:pt x="64" y="711"/>
                    <a:pt x="1" y="559"/>
                    <a:pt x="102" y="343"/>
                  </a:cubicBezTo>
                  <a:cubicBezTo>
                    <a:pt x="204" y="165"/>
                    <a:pt x="330" y="51"/>
                    <a:pt x="495" y="1"/>
                  </a:cubicBezTo>
                  <a:cubicBezTo>
                    <a:pt x="787" y="102"/>
                    <a:pt x="863" y="305"/>
                    <a:pt x="749" y="609"/>
                  </a:cubicBezTo>
                  <a:cubicBezTo>
                    <a:pt x="673" y="812"/>
                    <a:pt x="521" y="876"/>
                    <a:pt x="292" y="799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7"/>
            <p:cNvSpPr/>
            <p:nvPr/>
          </p:nvSpPr>
          <p:spPr>
            <a:xfrm>
              <a:off x="4499950" y="3861275"/>
              <a:ext cx="17775" cy="13325"/>
            </a:xfrm>
            <a:custGeom>
              <a:avLst/>
              <a:gdLst/>
              <a:ahLst/>
              <a:cxnLst/>
              <a:rect l="l" t="t" r="r" b="b"/>
              <a:pathLst>
                <a:path w="711" h="533" extrusionOk="0">
                  <a:moveTo>
                    <a:pt x="343" y="0"/>
                  </a:moveTo>
                  <a:cubicBezTo>
                    <a:pt x="660" y="102"/>
                    <a:pt x="711" y="267"/>
                    <a:pt x="482" y="508"/>
                  </a:cubicBezTo>
                  <a:lnTo>
                    <a:pt x="229" y="533"/>
                  </a:lnTo>
                  <a:cubicBezTo>
                    <a:pt x="13" y="394"/>
                    <a:pt x="1" y="241"/>
                    <a:pt x="191" y="77"/>
                  </a:cubicBezTo>
                  <a:close/>
                </a:path>
              </a:pathLst>
            </a:custGeom>
            <a:solidFill>
              <a:srgbClr val="EED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7"/>
            <p:cNvSpPr/>
            <p:nvPr/>
          </p:nvSpPr>
          <p:spPr>
            <a:xfrm>
              <a:off x="4515475" y="3861275"/>
              <a:ext cx="17475" cy="14600"/>
            </a:xfrm>
            <a:custGeom>
              <a:avLst/>
              <a:gdLst/>
              <a:ahLst/>
              <a:cxnLst/>
              <a:rect l="l" t="t" r="r" b="b"/>
              <a:pathLst>
                <a:path w="699" h="584" extrusionOk="0">
                  <a:moveTo>
                    <a:pt x="318" y="0"/>
                  </a:moveTo>
                  <a:cubicBezTo>
                    <a:pt x="622" y="51"/>
                    <a:pt x="698" y="203"/>
                    <a:pt x="572" y="457"/>
                  </a:cubicBezTo>
                  <a:cubicBezTo>
                    <a:pt x="534" y="546"/>
                    <a:pt x="457" y="584"/>
                    <a:pt x="356" y="584"/>
                  </a:cubicBezTo>
                  <a:cubicBezTo>
                    <a:pt x="90" y="558"/>
                    <a:pt x="1" y="432"/>
                    <a:pt x="64" y="191"/>
                  </a:cubicBezTo>
                  <a:cubicBezTo>
                    <a:pt x="115" y="64"/>
                    <a:pt x="191" y="0"/>
                    <a:pt x="318" y="0"/>
                  </a:cubicBezTo>
                  <a:close/>
                </a:path>
              </a:pathLst>
            </a:custGeom>
            <a:solidFill>
              <a:srgbClr val="EED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7"/>
            <p:cNvSpPr/>
            <p:nvPr/>
          </p:nvSpPr>
          <p:spPr>
            <a:xfrm>
              <a:off x="4503125" y="3796275"/>
              <a:ext cx="17775" cy="13350"/>
            </a:xfrm>
            <a:custGeom>
              <a:avLst/>
              <a:gdLst/>
              <a:ahLst/>
              <a:cxnLst/>
              <a:rect l="l" t="t" r="r" b="b"/>
              <a:pathLst>
                <a:path w="711" h="534" extrusionOk="0">
                  <a:moveTo>
                    <a:pt x="482" y="508"/>
                  </a:moveTo>
                  <a:lnTo>
                    <a:pt x="229" y="534"/>
                  </a:lnTo>
                  <a:cubicBezTo>
                    <a:pt x="13" y="394"/>
                    <a:pt x="0" y="242"/>
                    <a:pt x="191" y="77"/>
                  </a:cubicBezTo>
                  <a:lnTo>
                    <a:pt x="343" y="1"/>
                  </a:lnTo>
                  <a:cubicBezTo>
                    <a:pt x="660" y="102"/>
                    <a:pt x="711" y="267"/>
                    <a:pt x="482" y="508"/>
                  </a:cubicBezTo>
                  <a:close/>
                </a:path>
              </a:pathLst>
            </a:custGeom>
            <a:solidFill>
              <a:srgbClr val="EED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7"/>
            <p:cNvSpPr/>
            <p:nvPr/>
          </p:nvSpPr>
          <p:spPr>
            <a:xfrm>
              <a:off x="4523400" y="3768700"/>
              <a:ext cx="17800" cy="13350"/>
            </a:xfrm>
            <a:custGeom>
              <a:avLst/>
              <a:gdLst/>
              <a:ahLst/>
              <a:cxnLst/>
              <a:rect l="l" t="t" r="r" b="b"/>
              <a:pathLst>
                <a:path w="712" h="534" extrusionOk="0">
                  <a:moveTo>
                    <a:pt x="242" y="533"/>
                  </a:moveTo>
                  <a:cubicBezTo>
                    <a:pt x="26" y="394"/>
                    <a:pt x="1" y="242"/>
                    <a:pt x="191" y="77"/>
                  </a:cubicBezTo>
                  <a:lnTo>
                    <a:pt x="356" y="1"/>
                  </a:lnTo>
                  <a:cubicBezTo>
                    <a:pt x="673" y="102"/>
                    <a:pt x="711" y="280"/>
                    <a:pt x="495" y="508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7"/>
            <p:cNvSpPr/>
            <p:nvPr/>
          </p:nvSpPr>
          <p:spPr>
            <a:xfrm>
              <a:off x="4476175" y="3900575"/>
              <a:ext cx="42500" cy="28550"/>
            </a:xfrm>
            <a:custGeom>
              <a:avLst/>
              <a:gdLst/>
              <a:ahLst/>
              <a:cxnLst/>
              <a:rect l="l" t="t" r="r" b="b"/>
              <a:pathLst>
                <a:path w="1700" h="1142" extrusionOk="0">
                  <a:moveTo>
                    <a:pt x="1522" y="521"/>
                  </a:moveTo>
                  <a:lnTo>
                    <a:pt x="1357" y="660"/>
                  </a:lnTo>
                  <a:cubicBezTo>
                    <a:pt x="1104" y="850"/>
                    <a:pt x="825" y="952"/>
                    <a:pt x="508" y="964"/>
                  </a:cubicBezTo>
                  <a:cubicBezTo>
                    <a:pt x="229" y="1142"/>
                    <a:pt x="64" y="1066"/>
                    <a:pt x="26" y="736"/>
                  </a:cubicBezTo>
                  <a:cubicBezTo>
                    <a:pt x="1" y="597"/>
                    <a:pt x="51" y="483"/>
                    <a:pt x="178" y="407"/>
                  </a:cubicBezTo>
                  <a:cubicBezTo>
                    <a:pt x="229" y="381"/>
                    <a:pt x="280" y="369"/>
                    <a:pt x="318" y="369"/>
                  </a:cubicBezTo>
                  <a:cubicBezTo>
                    <a:pt x="597" y="381"/>
                    <a:pt x="825" y="318"/>
                    <a:pt x="1015" y="153"/>
                  </a:cubicBezTo>
                  <a:cubicBezTo>
                    <a:pt x="1116" y="77"/>
                    <a:pt x="1231" y="26"/>
                    <a:pt x="1345" y="1"/>
                  </a:cubicBezTo>
                  <a:cubicBezTo>
                    <a:pt x="1636" y="102"/>
                    <a:pt x="1700" y="267"/>
                    <a:pt x="1522" y="521"/>
                  </a:cubicBezTo>
                  <a:close/>
                </a:path>
              </a:pathLst>
            </a:custGeom>
            <a:solidFill>
              <a:srgbClr val="EED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7"/>
            <p:cNvSpPr/>
            <p:nvPr/>
          </p:nvSpPr>
          <p:spPr>
            <a:xfrm>
              <a:off x="4474600" y="3883775"/>
              <a:ext cx="17450" cy="13350"/>
            </a:xfrm>
            <a:custGeom>
              <a:avLst/>
              <a:gdLst/>
              <a:ahLst/>
              <a:cxnLst/>
              <a:rect l="l" t="t" r="r" b="b"/>
              <a:pathLst>
                <a:path w="698" h="534" extrusionOk="0">
                  <a:moveTo>
                    <a:pt x="495" y="521"/>
                  </a:moveTo>
                  <a:lnTo>
                    <a:pt x="228" y="533"/>
                  </a:lnTo>
                  <a:cubicBezTo>
                    <a:pt x="13" y="394"/>
                    <a:pt x="0" y="242"/>
                    <a:pt x="178" y="77"/>
                  </a:cubicBezTo>
                  <a:cubicBezTo>
                    <a:pt x="216" y="39"/>
                    <a:pt x="241" y="26"/>
                    <a:pt x="292" y="13"/>
                  </a:cubicBezTo>
                  <a:lnTo>
                    <a:pt x="330" y="1"/>
                  </a:lnTo>
                  <a:cubicBezTo>
                    <a:pt x="647" y="102"/>
                    <a:pt x="698" y="280"/>
                    <a:pt x="495" y="521"/>
                  </a:cubicBezTo>
                  <a:close/>
                </a:path>
              </a:pathLst>
            </a:custGeom>
            <a:solidFill>
              <a:srgbClr val="EED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7"/>
            <p:cNvSpPr/>
            <p:nvPr/>
          </p:nvSpPr>
          <p:spPr>
            <a:xfrm>
              <a:off x="4412775" y="3886325"/>
              <a:ext cx="26025" cy="24750"/>
            </a:xfrm>
            <a:custGeom>
              <a:avLst/>
              <a:gdLst/>
              <a:ahLst/>
              <a:cxnLst/>
              <a:rect l="l" t="t" r="r" b="b"/>
              <a:pathLst>
                <a:path w="1041" h="990" extrusionOk="0">
                  <a:moveTo>
                    <a:pt x="419" y="51"/>
                  </a:moveTo>
                  <a:cubicBezTo>
                    <a:pt x="850" y="0"/>
                    <a:pt x="1040" y="165"/>
                    <a:pt x="1015" y="558"/>
                  </a:cubicBezTo>
                  <a:cubicBezTo>
                    <a:pt x="1002" y="698"/>
                    <a:pt x="926" y="812"/>
                    <a:pt x="774" y="875"/>
                  </a:cubicBezTo>
                  <a:cubicBezTo>
                    <a:pt x="520" y="989"/>
                    <a:pt x="330" y="939"/>
                    <a:pt x="191" y="748"/>
                  </a:cubicBezTo>
                  <a:cubicBezTo>
                    <a:pt x="1" y="457"/>
                    <a:pt x="51" y="228"/>
                    <a:pt x="356" y="64"/>
                  </a:cubicBezTo>
                  <a:close/>
                </a:path>
              </a:pathLst>
            </a:custGeom>
            <a:solidFill>
              <a:srgbClr val="EED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7"/>
            <p:cNvSpPr/>
            <p:nvPr/>
          </p:nvSpPr>
          <p:spPr>
            <a:xfrm>
              <a:off x="4447025" y="3869200"/>
              <a:ext cx="17450" cy="13325"/>
            </a:xfrm>
            <a:custGeom>
              <a:avLst/>
              <a:gdLst/>
              <a:ahLst/>
              <a:cxnLst/>
              <a:rect l="l" t="t" r="r" b="b"/>
              <a:pathLst>
                <a:path w="698" h="533" extrusionOk="0">
                  <a:moveTo>
                    <a:pt x="342" y="0"/>
                  </a:moveTo>
                  <a:cubicBezTo>
                    <a:pt x="647" y="102"/>
                    <a:pt x="697" y="267"/>
                    <a:pt x="482" y="495"/>
                  </a:cubicBezTo>
                  <a:lnTo>
                    <a:pt x="228" y="533"/>
                  </a:lnTo>
                  <a:cubicBezTo>
                    <a:pt x="13" y="406"/>
                    <a:pt x="0" y="254"/>
                    <a:pt x="178" y="77"/>
                  </a:cubicBezTo>
                  <a:cubicBezTo>
                    <a:pt x="228" y="38"/>
                    <a:pt x="279" y="13"/>
                    <a:pt x="342" y="0"/>
                  </a:cubicBezTo>
                  <a:close/>
                </a:path>
              </a:pathLst>
            </a:custGeom>
            <a:solidFill>
              <a:srgbClr val="EED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7"/>
            <p:cNvSpPr/>
            <p:nvPr/>
          </p:nvSpPr>
          <p:spPr>
            <a:xfrm>
              <a:off x="4400425" y="3919275"/>
              <a:ext cx="27275" cy="25400"/>
            </a:xfrm>
            <a:custGeom>
              <a:avLst/>
              <a:gdLst/>
              <a:ahLst/>
              <a:cxnLst/>
              <a:rect l="l" t="t" r="r" b="b"/>
              <a:pathLst>
                <a:path w="1091" h="1016" extrusionOk="0">
                  <a:moveTo>
                    <a:pt x="1065" y="419"/>
                  </a:moveTo>
                  <a:cubicBezTo>
                    <a:pt x="1027" y="686"/>
                    <a:pt x="875" y="825"/>
                    <a:pt x="609" y="850"/>
                  </a:cubicBezTo>
                  <a:lnTo>
                    <a:pt x="533" y="876"/>
                  </a:lnTo>
                  <a:cubicBezTo>
                    <a:pt x="279" y="1015"/>
                    <a:pt x="127" y="939"/>
                    <a:pt x="63" y="673"/>
                  </a:cubicBezTo>
                  <a:cubicBezTo>
                    <a:pt x="0" y="470"/>
                    <a:pt x="51" y="293"/>
                    <a:pt x="203" y="153"/>
                  </a:cubicBezTo>
                  <a:cubicBezTo>
                    <a:pt x="266" y="102"/>
                    <a:pt x="330" y="77"/>
                    <a:pt x="393" y="77"/>
                  </a:cubicBezTo>
                  <a:cubicBezTo>
                    <a:pt x="647" y="1"/>
                    <a:pt x="850" y="52"/>
                    <a:pt x="1002" y="216"/>
                  </a:cubicBezTo>
                  <a:cubicBezTo>
                    <a:pt x="1065" y="267"/>
                    <a:pt x="1091" y="331"/>
                    <a:pt x="1065" y="419"/>
                  </a:cubicBezTo>
                  <a:close/>
                </a:path>
              </a:pathLst>
            </a:custGeom>
            <a:solidFill>
              <a:srgbClr val="EED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7"/>
            <p:cNvSpPr/>
            <p:nvPr/>
          </p:nvSpPr>
          <p:spPr>
            <a:xfrm>
              <a:off x="4374725" y="3873950"/>
              <a:ext cx="26025" cy="26650"/>
            </a:xfrm>
            <a:custGeom>
              <a:avLst/>
              <a:gdLst/>
              <a:ahLst/>
              <a:cxnLst/>
              <a:rect l="l" t="t" r="r" b="b"/>
              <a:pathLst>
                <a:path w="1041" h="1066" extrusionOk="0">
                  <a:moveTo>
                    <a:pt x="255" y="926"/>
                  </a:moveTo>
                  <a:cubicBezTo>
                    <a:pt x="77" y="850"/>
                    <a:pt x="1" y="723"/>
                    <a:pt x="14" y="533"/>
                  </a:cubicBezTo>
                  <a:cubicBezTo>
                    <a:pt x="52" y="216"/>
                    <a:pt x="242" y="39"/>
                    <a:pt x="546" y="1"/>
                  </a:cubicBezTo>
                  <a:cubicBezTo>
                    <a:pt x="914" y="64"/>
                    <a:pt x="1041" y="267"/>
                    <a:pt x="965" y="609"/>
                  </a:cubicBezTo>
                  <a:cubicBezTo>
                    <a:pt x="863" y="964"/>
                    <a:pt x="635" y="1066"/>
                    <a:pt x="255" y="926"/>
                  </a:cubicBezTo>
                  <a:close/>
                </a:path>
              </a:pathLst>
            </a:custGeom>
            <a:solidFill>
              <a:srgbClr val="EED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7"/>
            <p:cNvSpPr/>
            <p:nvPr/>
          </p:nvSpPr>
          <p:spPr>
            <a:xfrm>
              <a:off x="4348750" y="3880925"/>
              <a:ext cx="17450" cy="13350"/>
            </a:xfrm>
            <a:custGeom>
              <a:avLst/>
              <a:gdLst/>
              <a:ahLst/>
              <a:cxnLst/>
              <a:rect l="l" t="t" r="r" b="b"/>
              <a:pathLst>
                <a:path w="698" h="534" extrusionOk="0">
                  <a:moveTo>
                    <a:pt x="482" y="520"/>
                  </a:moveTo>
                  <a:lnTo>
                    <a:pt x="216" y="533"/>
                  </a:lnTo>
                  <a:cubicBezTo>
                    <a:pt x="13" y="394"/>
                    <a:pt x="0" y="242"/>
                    <a:pt x="178" y="77"/>
                  </a:cubicBezTo>
                  <a:lnTo>
                    <a:pt x="279" y="13"/>
                  </a:lnTo>
                  <a:lnTo>
                    <a:pt x="330" y="1"/>
                  </a:lnTo>
                  <a:cubicBezTo>
                    <a:pt x="647" y="102"/>
                    <a:pt x="698" y="280"/>
                    <a:pt x="482" y="520"/>
                  </a:cubicBezTo>
                  <a:close/>
                </a:path>
              </a:pathLst>
            </a:custGeom>
            <a:solidFill>
              <a:srgbClr val="EED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7"/>
            <p:cNvSpPr/>
            <p:nvPr/>
          </p:nvSpPr>
          <p:spPr>
            <a:xfrm>
              <a:off x="4353500" y="3902475"/>
              <a:ext cx="17775" cy="13675"/>
            </a:xfrm>
            <a:custGeom>
              <a:avLst/>
              <a:gdLst/>
              <a:ahLst/>
              <a:cxnLst/>
              <a:rect l="l" t="t" r="r" b="b"/>
              <a:pathLst>
                <a:path w="711" h="547" extrusionOk="0">
                  <a:moveTo>
                    <a:pt x="482" y="508"/>
                  </a:moveTo>
                  <a:lnTo>
                    <a:pt x="229" y="546"/>
                  </a:lnTo>
                  <a:cubicBezTo>
                    <a:pt x="13" y="407"/>
                    <a:pt x="0" y="254"/>
                    <a:pt x="191" y="77"/>
                  </a:cubicBezTo>
                  <a:lnTo>
                    <a:pt x="343" y="1"/>
                  </a:lnTo>
                  <a:cubicBezTo>
                    <a:pt x="660" y="115"/>
                    <a:pt x="710" y="280"/>
                    <a:pt x="482" y="508"/>
                  </a:cubicBezTo>
                  <a:close/>
                </a:path>
              </a:pathLst>
            </a:custGeom>
            <a:solidFill>
              <a:srgbClr val="EED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7"/>
            <p:cNvSpPr/>
            <p:nvPr/>
          </p:nvSpPr>
          <p:spPr>
            <a:xfrm>
              <a:off x="4363650" y="3917075"/>
              <a:ext cx="24100" cy="23800"/>
            </a:xfrm>
            <a:custGeom>
              <a:avLst/>
              <a:gdLst/>
              <a:ahLst/>
              <a:cxnLst/>
              <a:rect l="l" t="t" r="r" b="b"/>
              <a:pathLst>
                <a:path w="964" h="952" extrusionOk="0">
                  <a:moveTo>
                    <a:pt x="304" y="38"/>
                  </a:moveTo>
                  <a:lnTo>
                    <a:pt x="406" y="0"/>
                  </a:lnTo>
                  <a:cubicBezTo>
                    <a:pt x="799" y="51"/>
                    <a:pt x="964" y="266"/>
                    <a:pt x="913" y="647"/>
                  </a:cubicBezTo>
                  <a:cubicBezTo>
                    <a:pt x="900" y="786"/>
                    <a:pt x="837" y="862"/>
                    <a:pt x="698" y="888"/>
                  </a:cubicBezTo>
                  <a:cubicBezTo>
                    <a:pt x="292" y="951"/>
                    <a:pt x="76" y="799"/>
                    <a:pt x="38" y="431"/>
                  </a:cubicBezTo>
                  <a:cubicBezTo>
                    <a:pt x="0" y="228"/>
                    <a:pt x="89" y="102"/>
                    <a:pt x="304" y="38"/>
                  </a:cubicBezTo>
                  <a:close/>
                </a:path>
              </a:pathLst>
            </a:custGeom>
            <a:solidFill>
              <a:srgbClr val="EED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7"/>
            <p:cNvSpPr/>
            <p:nvPr/>
          </p:nvSpPr>
          <p:spPr>
            <a:xfrm>
              <a:off x="4289450" y="3869200"/>
              <a:ext cx="22225" cy="18100"/>
            </a:xfrm>
            <a:custGeom>
              <a:avLst/>
              <a:gdLst/>
              <a:ahLst/>
              <a:cxnLst/>
              <a:rect l="l" t="t" r="r" b="b"/>
              <a:pathLst>
                <a:path w="889" h="724" extrusionOk="0">
                  <a:moveTo>
                    <a:pt x="660" y="711"/>
                  </a:moveTo>
                  <a:lnTo>
                    <a:pt x="229" y="723"/>
                  </a:lnTo>
                  <a:cubicBezTo>
                    <a:pt x="102" y="672"/>
                    <a:pt x="39" y="584"/>
                    <a:pt x="26" y="457"/>
                  </a:cubicBezTo>
                  <a:cubicBezTo>
                    <a:pt x="1" y="203"/>
                    <a:pt x="115" y="51"/>
                    <a:pt x="343" y="0"/>
                  </a:cubicBezTo>
                  <a:cubicBezTo>
                    <a:pt x="736" y="38"/>
                    <a:pt x="889" y="229"/>
                    <a:pt x="800" y="546"/>
                  </a:cubicBezTo>
                  <a:close/>
                </a:path>
              </a:pathLst>
            </a:custGeom>
            <a:solidFill>
              <a:srgbClr val="EED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7"/>
            <p:cNvSpPr/>
            <p:nvPr/>
          </p:nvSpPr>
          <p:spPr>
            <a:xfrm>
              <a:off x="4324325" y="3871725"/>
              <a:ext cx="19375" cy="20650"/>
            </a:xfrm>
            <a:custGeom>
              <a:avLst/>
              <a:gdLst/>
              <a:ahLst/>
              <a:cxnLst/>
              <a:rect l="l" t="t" r="r" b="b"/>
              <a:pathLst>
                <a:path w="775" h="826" extrusionOk="0">
                  <a:moveTo>
                    <a:pt x="26" y="369"/>
                  </a:moveTo>
                  <a:cubicBezTo>
                    <a:pt x="77" y="153"/>
                    <a:pt x="204" y="39"/>
                    <a:pt x="407" y="1"/>
                  </a:cubicBezTo>
                  <a:cubicBezTo>
                    <a:pt x="698" y="115"/>
                    <a:pt x="774" y="318"/>
                    <a:pt x="609" y="622"/>
                  </a:cubicBezTo>
                  <a:cubicBezTo>
                    <a:pt x="533" y="787"/>
                    <a:pt x="394" y="825"/>
                    <a:pt x="216" y="749"/>
                  </a:cubicBezTo>
                  <a:cubicBezTo>
                    <a:pt x="64" y="660"/>
                    <a:pt x="1" y="533"/>
                    <a:pt x="26" y="369"/>
                  </a:cubicBezTo>
                  <a:close/>
                </a:path>
              </a:pathLst>
            </a:custGeom>
            <a:solidFill>
              <a:srgbClr val="EED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7"/>
            <p:cNvSpPr/>
            <p:nvPr/>
          </p:nvSpPr>
          <p:spPr>
            <a:xfrm>
              <a:off x="4315450" y="3891700"/>
              <a:ext cx="18100" cy="17775"/>
            </a:xfrm>
            <a:custGeom>
              <a:avLst/>
              <a:gdLst/>
              <a:ahLst/>
              <a:cxnLst/>
              <a:rect l="l" t="t" r="r" b="b"/>
              <a:pathLst>
                <a:path w="724" h="711" extrusionOk="0">
                  <a:moveTo>
                    <a:pt x="559" y="508"/>
                  </a:moveTo>
                  <a:cubicBezTo>
                    <a:pt x="445" y="698"/>
                    <a:pt x="305" y="711"/>
                    <a:pt x="153" y="559"/>
                  </a:cubicBezTo>
                  <a:cubicBezTo>
                    <a:pt x="13" y="445"/>
                    <a:pt x="1" y="318"/>
                    <a:pt x="102" y="166"/>
                  </a:cubicBezTo>
                  <a:cubicBezTo>
                    <a:pt x="166" y="64"/>
                    <a:pt x="254" y="1"/>
                    <a:pt x="368" y="1"/>
                  </a:cubicBezTo>
                  <a:cubicBezTo>
                    <a:pt x="660" y="89"/>
                    <a:pt x="723" y="267"/>
                    <a:pt x="559" y="508"/>
                  </a:cubicBezTo>
                  <a:close/>
                </a:path>
              </a:pathLst>
            </a:custGeom>
            <a:solidFill>
              <a:srgbClr val="EED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7"/>
            <p:cNvSpPr/>
            <p:nvPr/>
          </p:nvSpPr>
          <p:spPr>
            <a:xfrm>
              <a:off x="4078025" y="3873000"/>
              <a:ext cx="23475" cy="24125"/>
            </a:xfrm>
            <a:custGeom>
              <a:avLst/>
              <a:gdLst/>
              <a:ahLst/>
              <a:cxnLst/>
              <a:rect l="l" t="t" r="r" b="b"/>
              <a:pathLst>
                <a:path w="939" h="965" extrusionOk="0">
                  <a:moveTo>
                    <a:pt x="457" y="1"/>
                  </a:moveTo>
                  <a:cubicBezTo>
                    <a:pt x="799" y="26"/>
                    <a:pt x="939" y="216"/>
                    <a:pt x="862" y="571"/>
                  </a:cubicBezTo>
                  <a:cubicBezTo>
                    <a:pt x="799" y="863"/>
                    <a:pt x="609" y="964"/>
                    <a:pt x="292" y="888"/>
                  </a:cubicBezTo>
                  <a:cubicBezTo>
                    <a:pt x="89" y="837"/>
                    <a:pt x="0" y="698"/>
                    <a:pt x="38" y="495"/>
                  </a:cubicBezTo>
                  <a:lnTo>
                    <a:pt x="140" y="343"/>
                  </a:lnTo>
                  <a:cubicBezTo>
                    <a:pt x="140" y="242"/>
                    <a:pt x="178" y="153"/>
                    <a:pt x="266" y="77"/>
                  </a:cubicBezTo>
                  <a:close/>
                </a:path>
              </a:pathLst>
            </a:custGeom>
            <a:solidFill>
              <a:srgbClr val="EED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7"/>
            <p:cNvSpPr/>
            <p:nvPr/>
          </p:nvSpPr>
          <p:spPr>
            <a:xfrm>
              <a:off x="4036800" y="3869825"/>
              <a:ext cx="26975" cy="27925"/>
            </a:xfrm>
            <a:custGeom>
              <a:avLst/>
              <a:gdLst/>
              <a:ahLst/>
              <a:cxnLst/>
              <a:rect l="l" t="t" r="r" b="b"/>
              <a:pathLst>
                <a:path w="1079" h="1117" extrusionOk="0">
                  <a:moveTo>
                    <a:pt x="1028" y="787"/>
                  </a:moveTo>
                  <a:cubicBezTo>
                    <a:pt x="939" y="1028"/>
                    <a:pt x="762" y="1117"/>
                    <a:pt x="495" y="1041"/>
                  </a:cubicBezTo>
                  <a:cubicBezTo>
                    <a:pt x="140" y="964"/>
                    <a:pt x="1" y="749"/>
                    <a:pt x="102" y="394"/>
                  </a:cubicBezTo>
                  <a:cubicBezTo>
                    <a:pt x="115" y="318"/>
                    <a:pt x="166" y="242"/>
                    <a:pt x="242" y="191"/>
                  </a:cubicBezTo>
                  <a:lnTo>
                    <a:pt x="445" y="52"/>
                  </a:lnTo>
                  <a:lnTo>
                    <a:pt x="571" y="1"/>
                  </a:lnTo>
                  <a:cubicBezTo>
                    <a:pt x="914" y="1"/>
                    <a:pt x="1079" y="166"/>
                    <a:pt x="1079" y="508"/>
                  </a:cubicBezTo>
                  <a:close/>
                </a:path>
              </a:pathLst>
            </a:custGeom>
            <a:solidFill>
              <a:srgbClr val="EED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7"/>
            <p:cNvSpPr/>
            <p:nvPr/>
          </p:nvSpPr>
          <p:spPr>
            <a:xfrm>
              <a:off x="4059625" y="3891075"/>
              <a:ext cx="27600" cy="23800"/>
            </a:xfrm>
            <a:custGeom>
              <a:avLst/>
              <a:gdLst/>
              <a:ahLst/>
              <a:cxnLst/>
              <a:rect l="l" t="t" r="r" b="b"/>
              <a:pathLst>
                <a:path w="1104" h="952" extrusionOk="0">
                  <a:moveTo>
                    <a:pt x="445" y="26"/>
                  </a:moveTo>
                  <a:cubicBezTo>
                    <a:pt x="888" y="0"/>
                    <a:pt x="1104" y="178"/>
                    <a:pt x="1079" y="571"/>
                  </a:cubicBezTo>
                  <a:lnTo>
                    <a:pt x="964" y="749"/>
                  </a:lnTo>
                  <a:cubicBezTo>
                    <a:pt x="609" y="951"/>
                    <a:pt x="318" y="913"/>
                    <a:pt x="102" y="622"/>
                  </a:cubicBezTo>
                  <a:cubicBezTo>
                    <a:pt x="13" y="520"/>
                    <a:pt x="1" y="419"/>
                    <a:pt x="64" y="305"/>
                  </a:cubicBezTo>
                  <a:cubicBezTo>
                    <a:pt x="153" y="140"/>
                    <a:pt x="280" y="51"/>
                    <a:pt x="445" y="26"/>
                  </a:cubicBezTo>
                  <a:close/>
                </a:path>
              </a:pathLst>
            </a:custGeom>
            <a:solidFill>
              <a:srgbClr val="EED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7"/>
            <p:cNvSpPr/>
            <p:nvPr/>
          </p:nvSpPr>
          <p:spPr>
            <a:xfrm>
              <a:off x="4035850" y="3907550"/>
              <a:ext cx="28550" cy="27600"/>
            </a:xfrm>
            <a:custGeom>
              <a:avLst/>
              <a:gdLst/>
              <a:ahLst/>
              <a:cxnLst/>
              <a:rect l="l" t="t" r="r" b="b"/>
              <a:pathLst>
                <a:path w="1142" h="1104" extrusionOk="0">
                  <a:moveTo>
                    <a:pt x="762" y="39"/>
                  </a:moveTo>
                  <a:cubicBezTo>
                    <a:pt x="1040" y="153"/>
                    <a:pt x="1142" y="381"/>
                    <a:pt x="1066" y="711"/>
                  </a:cubicBezTo>
                  <a:cubicBezTo>
                    <a:pt x="990" y="1002"/>
                    <a:pt x="787" y="1104"/>
                    <a:pt x="457" y="1015"/>
                  </a:cubicBezTo>
                  <a:cubicBezTo>
                    <a:pt x="102" y="914"/>
                    <a:pt x="1" y="698"/>
                    <a:pt x="140" y="356"/>
                  </a:cubicBezTo>
                  <a:cubicBezTo>
                    <a:pt x="229" y="115"/>
                    <a:pt x="419" y="1"/>
                    <a:pt x="711" y="39"/>
                  </a:cubicBezTo>
                  <a:close/>
                </a:path>
              </a:pathLst>
            </a:custGeom>
            <a:solidFill>
              <a:srgbClr val="EED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7"/>
            <p:cNvSpPr/>
            <p:nvPr/>
          </p:nvSpPr>
          <p:spPr>
            <a:xfrm>
              <a:off x="3951525" y="3741450"/>
              <a:ext cx="47275" cy="26650"/>
            </a:xfrm>
            <a:custGeom>
              <a:avLst/>
              <a:gdLst/>
              <a:ahLst/>
              <a:cxnLst/>
              <a:rect l="l" t="t" r="r" b="b"/>
              <a:pathLst>
                <a:path w="1891" h="1066" extrusionOk="0">
                  <a:moveTo>
                    <a:pt x="1256" y="1027"/>
                  </a:moveTo>
                  <a:lnTo>
                    <a:pt x="1167" y="1065"/>
                  </a:lnTo>
                  <a:lnTo>
                    <a:pt x="115" y="1027"/>
                  </a:lnTo>
                  <a:cubicBezTo>
                    <a:pt x="64" y="1002"/>
                    <a:pt x="39" y="964"/>
                    <a:pt x="26" y="901"/>
                  </a:cubicBezTo>
                  <a:cubicBezTo>
                    <a:pt x="1" y="660"/>
                    <a:pt x="90" y="457"/>
                    <a:pt x="292" y="267"/>
                  </a:cubicBezTo>
                  <a:cubicBezTo>
                    <a:pt x="457" y="127"/>
                    <a:pt x="635" y="38"/>
                    <a:pt x="838" y="0"/>
                  </a:cubicBezTo>
                  <a:lnTo>
                    <a:pt x="1560" y="51"/>
                  </a:lnTo>
                  <a:cubicBezTo>
                    <a:pt x="1814" y="140"/>
                    <a:pt x="1890" y="305"/>
                    <a:pt x="1814" y="571"/>
                  </a:cubicBezTo>
                  <a:lnTo>
                    <a:pt x="1763" y="710"/>
                  </a:lnTo>
                  <a:lnTo>
                    <a:pt x="1687" y="723"/>
                  </a:lnTo>
                  <a:cubicBezTo>
                    <a:pt x="1497" y="786"/>
                    <a:pt x="1358" y="888"/>
                    <a:pt x="1256" y="1027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7"/>
            <p:cNvSpPr/>
            <p:nvPr/>
          </p:nvSpPr>
          <p:spPr>
            <a:xfrm>
              <a:off x="3980375" y="3758575"/>
              <a:ext cx="35225" cy="33925"/>
            </a:xfrm>
            <a:custGeom>
              <a:avLst/>
              <a:gdLst/>
              <a:ahLst/>
              <a:cxnLst/>
              <a:rect l="l" t="t" r="r" b="b"/>
              <a:pathLst>
                <a:path w="1409" h="1357" extrusionOk="0">
                  <a:moveTo>
                    <a:pt x="609" y="25"/>
                  </a:moveTo>
                  <a:lnTo>
                    <a:pt x="787" y="0"/>
                  </a:lnTo>
                  <a:cubicBezTo>
                    <a:pt x="1066" y="89"/>
                    <a:pt x="1243" y="292"/>
                    <a:pt x="1319" y="596"/>
                  </a:cubicBezTo>
                  <a:cubicBezTo>
                    <a:pt x="1408" y="989"/>
                    <a:pt x="1256" y="1243"/>
                    <a:pt x="863" y="1331"/>
                  </a:cubicBezTo>
                  <a:lnTo>
                    <a:pt x="635" y="1357"/>
                  </a:lnTo>
                  <a:cubicBezTo>
                    <a:pt x="419" y="1306"/>
                    <a:pt x="242" y="1205"/>
                    <a:pt x="102" y="1053"/>
                  </a:cubicBezTo>
                  <a:cubicBezTo>
                    <a:pt x="26" y="964"/>
                    <a:pt x="1" y="862"/>
                    <a:pt x="1" y="735"/>
                  </a:cubicBezTo>
                  <a:cubicBezTo>
                    <a:pt x="1" y="583"/>
                    <a:pt x="26" y="444"/>
                    <a:pt x="102" y="342"/>
                  </a:cubicBezTo>
                  <a:cubicBezTo>
                    <a:pt x="204" y="203"/>
                    <a:pt x="343" y="101"/>
                    <a:pt x="533" y="38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7"/>
            <p:cNvSpPr/>
            <p:nvPr/>
          </p:nvSpPr>
          <p:spPr>
            <a:xfrm>
              <a:off x="3900500" y="3794700"/>
              <a:ext cx="28875" cy="25075"/>
            </a:xfrm>
            <a:custGeom>
              <a:avLst/>
              <a:gdLst/>
              <a:ahLst/>
              <a:cxnLst/>
              <a:rect l="l" t="t" r="r" b="b"/>
              <a:pathLst>
                <a:path w="1155" h="1003" extrusionOk="0">
                  <a:moveTo>
                    <a:pt x="355" y="64"/>
                  </a:moveTo>
                  <a:cubicBezTo>
                    <a:pt x="685" y="1"/>
                    <a:pt x="939" y="89"/>
                    <a:pt x="1116" y="318"/>
                  </a:cubicBezTo>
                  <a:cubicBezTo>
                    <a:pt x="1154" y="381"/>
                    <a:pt x="1154" y="457"/>
                    <a:pt x="1129" y="533"/>
                  </a:cubicBezTo>
                  <a:cubicBezTo>
                    <a:pt x="989" y="876"/>
                    <a:pt x="748" y="1002"/>
                    <a:pt x="381" y="914"/>
                  </a:cubicBezTo>
                  <a:lnTo>
                    <a:pt x="203" y="825"/>
                  </a:lnTo>
                  <a:cubicBezTo>
                    <a:pt x="64" y="698"/>
                    <a:pt x="0" y="559"/>
                    <a:pt x="26" y="381"/>
                  </a:cubicBezTo>
                  <a:cubicBezTo>
                    <a:pt x="51" y="191"/>
                    <a:pt x="152" y="89"/>
                    <a:pt x="355" y="64"/>
                  </a:cubicBezTo>
                  <a:close/>
                </a:path>
              </a:pathLst>
            </a:custGeom>
            <a:solidFill>
              <a:srgbClr val="EED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7"/>
            <p:cNvSpPr/>
            <p:nvPr/>
          </p:nvSpPr>
          <p:spPr>
            <a:xfrm>
              <a:off x="3863725" y="3806425"/>
              <a:ext cx="27275" cy="25700"/>
            </a:xfrm>
            <a:custGeom>
              <a:avLst/>
              <a:gdLst/>
              <a:ahLst/>
              <a:cxnLst/>
              <a:rect l="l" t="t" r="r" b="b"/>
              <a:pathLst>
                <a:path w="1091" h="1028" extrusionOk="0">
                  <a:moveTo>
                    <a:pt x="406" y="13"/>
                  </a:moveTo>
                  <a:cubicBezTo>
                    <a:pt x="812" y="1"/>
                    <a:pt x="1027" y="166"/>
                    <a:pt x="1053" y="521"/>
                  </a:cubicBezTo>
                  <a:cubicBezTo>
                    <a:pt x="1091" y="749"/>
                    <a:pt x="989" y="888"/>
                    <a:pt x="774" y="964"/>
                  </a:cubicBezTo>
                  <a:cubicBezTo>
                    <a:pt x="546" y="1028"/>
                    <a:pt x="355" y="964"/>
                    <a:pt x="203" y="787"/>
                  </a:cubicBezTo>
                  <a:cubicBezTo>
                    <a:pt x="0" y="533"/>
                    <a:pt x="13" y="292"/>
                    <a:pt x="267" y="64"/>
                  </a:cubicBezTo>
                  <a:close/>
                </a:path>
              </a:pathLst>
            </a:custGeom>
            <a:solidFill>
              <a:srgbClr val="EED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7"/>
            <p:cNvSpPr/>
            <p:nvPr/>
          </p:nvSpPr>
          <p:spPr>
            <a:xfrm>
              <a:off x="3886550" y="3832425"/>
              <a:ext cx="30125" cy="27600"/>
            </a:xfrm>
            <a:custGeom>
              <a:avLst/>
              <a:gdLst/>
              <a:ahLst/>
              <a:cxnLst/>
              <a:rect l="l" t="t" r="r" b="b"/>
              <a:pathLst>
                <a:path w="1205" h="1104" extrusionOk="0">
                  <a:moveTo>
                    <a:pt x="51" y="241"/>
                  </a:moveTo>
                  <a:cubicBezTo>
                    <a:pt x="114" y="89"/>
                    <a:pt x="216" y="13"/>
                    <a:pt x="368" y="1"/>
                  </a:cubicBezTo>
                  <a:cubicBezTo>
                    <a:pt x="457" y="1"/>
                    <a:pt x="546" y="39"/>
                    <a:pt x="609" y="115"/>
                  </a:cubicBezTo>
                  <a:cubicBezTo>
                    <a:pt x="939" y="140"/>
                    <a:pt x="1129" y="292"/>
                    <a:pt x="1180" y="571"/>
                  </a:cubicBezTo>
                  <a:cubicBezTo>
                    <a:pt x="1205" y="711"/>
                    <a:pt x="1154" y="812"/>
                    <a:pt x="1027" y="875"/>
                  </a:cubicBezTo>
                  <a:cubicBezTo>
                    <a:pt x="571" y="1104"/>
                    <a:pt x="254" y="1002"/>
                    <a:pt x="64" y="584"/>
                  </a:cubicBezTo>
                  <a:cubicBezTo>
                    <a:pt x="13" y="470"/>
                    <a:pt x="0" y="356"/>
                    <a:pt x="51" y="241"/>
                  </a:cubicBezTo>
                  <a:close/>
                  <a:moveTo>
                    <a:pt x="609" y="115"/>
                  </a:moveTo>
                  <a:lnTo>
                    <a:pt x="634" y="127"/>
                  </a:lnTo>
                  <a:close/>
                </a:path>
              </a:pathLst>
            </a:custGeom>
            <a:solidFill>
              <a:srgbClr val="EED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7"/>
            <p:cNvSpPr/>
            <p:nvPr/>
          </p:nvSpPr>
          <p:spPr>
            <a:xfrm>
              <a:off x="3866250" y="3839725"/>
              <a:ext cx="18100" cy="14925"/>
            </a:xfrm>
            <a:custGeom>
              <a:avLst/>
              <a:gdLst/>
              <a:ahLst/>
              <a:cxnLst/>
              <a:rect l="l" t="t" r="r" b="b"/>
              <a:pathLst>
                <a:path w="724" h="597" extrusionOk="0">
                  <a:moveTo>
                    <a:pt x="597" y="457"/>
                  </a:moveTo>
                  <a:cubicBezTo>
                    <a:pt x="533" y="558"/>
                    <a:pt x="457" y="596"/>
                    <a:pt x="343" y="583"/>
                  </a:cubicBezTo>
                  <a:cubicBezTo>
                    <a:pt x="64" y="520"/>
                    <a:pt x="1" y="368"/>
                    <a:pt x="140" y="140"/>
                  </a:cubicBezTo>
                  <a:cubicBezTo>
                    <a:pt x="191" y="51"/>
                    <a:pt x="254" y="0"/>
                    <a:pt x="343" y="0"/>
                  </a:cubicBezTo>
                  <a:cubicBezTo>
                    <a:pt x="647" y="38"/>
                    <a:pt x="724" y="190"/>
                    <a:pt x="597" y="457"/>
                  </a:cubicBezTo>
                  <a:close/>
                </a:path>
              </a:pathLst>
            </a:custGeom>
            <a:solidFill>
              <a:srgbClr val="EED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7"/>
            <p:cNvSpPr/>
            <p:nvPr/>
          </p:nvSpPr>
          <p:spPr>
            <a:xfrm>
              <a:off x="3915700" y="3832425"/>
              <a:ext cx="26675" cy="24750"/>
            </a:xfrm>
            <a:custGeom>
              <a:avLst/>
              <a:gdLst/>
              <a:ahLst/>
              <a:cxnLst/>
              <a:rect l="l" t="t" r="r" b="b"/>
              <a:pathLst>
                <a:path w="1067" h="990" extrusionOk="0">
                  <a:moveTo>
                    <a:pt x="571" y="1"/>
                  </a:moveTo>
                  <a:cubicBezTo>
                    <a:pt x="939" y="64"/>
                    <a:pt x="1066" y="267"/>
                    <a:pt x="927" y="584"/>
                  </a:cubicBezTo>
                  <a:lnTo>
                    <a:pt x="812" y="749"/>
                  </a:lnTo>
                  <a:cubicBezTo>
                    <a:pt x="508" y="990"/>
                    <a:pt x="254" y="964"/>
                    <a:pt x="64" y="635"/>
                  </a:cubicBezTo>
                  <a:lnTo>
                    <a:pt x="26" y="520"/>
                  </a:lnTo>
                  <a:cubicBezTo>
                    <a:pt x="1" y="241"/>
                    <a:pt x="140" y="77"/>
                    <a:pt x="445" y="13"/>
                  </a:cubicBezTo>
                  <a:close/>
                </a:path>
              </a:pathLst>
            </a:custGeom>
            <a:solidFill>
              <a:srgbClr val="EED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7"/>
            <p:cNvSpPr/>
            <p:nvPr/>
          </p:nvSpPr>
          <p:spPr>
            <a:xfrm>
              <a:off x="3945825" y="3815625"/>
              <a:ext cx="24125" cy="24425"/>
            </a:xfrm>
            <a:custGeom>
              <a:avLst/>
              <a:gdLst/>
              <a:ahLst/>
              <a:cxnLst/>
              <a:rect l="l" t="t" r="r" b="b"/>
              <a:pathLst>
                <a:path w="965" h="977" extrusionOk="0">
                  <a:moveTo>
                    <a:pt x="356" y="13"/>
                  </a:moveTo>
                  <a:cubicBezTo>
                    <a:pt x="736" y="0"/>
                    <a:pt x="952" y="165"/>
                    <a:pt x="964" y="520"/>
                  </a:cubicBezTo>
                  <a:lnTo>
                    <a:pt x="901" y="711"/>
                  </a:lnTo>
                  <a:cubicBezTo>
                    <a:pt x="723" y="964"/>
                    <a:pt x="533" y="977"/>
                    <a:pt x="318" y="736"/>
                  </a:cubicBezTo>
                  <a:lnTo>
                    <a:pt x="292" y="660"/>
                  </a:lnTo>
                  <a:cubicBezTo>
                    <a:pt x="26" y="482"/>
                    <a:pt x="1" y="292"/>
                    <a:pt x="216" y="89"/>
                  </a:cubicBezTo>
                  <a:cubicBezTo>
                    <a:pt x="254" y="51"/>
                    <a:pt x="305" y="26"/>
                    <a:pt x="356" y="13"/>
                  </a:cubicBezTo>
                  <a:close/>
                </a:path>
              </a:pathLst>
            </a:custGeom>
            <a:solidFill>
              <a:srgbClr val="EED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7"/>
            <p:cNvSpPr/>
            <p:nvPr/>
          </p:nvSpPr>
          <p:spPr>
            <a:xfrm>
              <a:off x="3997825" y="3831800"/>
              <a:ext cx="17775" cy="13325"/>
            </a:xfrm>
            <a:custGeom>
              <a:avLst/>
              <a:gdLst/>
              <a:ahLst/>
              <a:cxnLst/>
              <a:rect l="l" t="t" r="r" b="b"/>
              <a:pathLst>
                <a:path w="711" h="533" extrusionOk="0">
                  <a:moveTo>
                    <a:pt x="495" y="520"/>
                  </a:moveTo>
                  <a:lnTo>
                    <a:pt x="241" y="533"/>
                  </a:lnTo>
                  <a:cubicBezTo>
                    <a:pt x="25" y="393"/>
                    <a:pt x="0" y="241"/>
                    <a:pt x="190" y="76"/>
                  </a:cubicBezTo>
                  <a:cubicBezTo>
                    <a:pt x="241" y="38"/>
                    <a:pt x="304" y="13"/>
                    <a:pt x="355" y="0"/>
                  </a:cubicBezTo>
                  <a:cubicBezTo>
                    <a:pt x="672" y="102"/>
                    <a:pt x="710" y="279"/>
                    <a:pt x="495" y="520"/>
                  </a:cubicBezTo>
                  <a:close/>
                </a:path>
              </a:pathLst>
            </a:custGeom>
            <a:solidFill>
              <a:srgbClr val="EED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7"/>
            <p:cNvSpPr/>
            <p:nvPr/>
          </p:nvSpPr>
          <p:spPr>
            <a:xfrm>
              <a:off x="3982275" y="3856200"/>
              <a:ext cx="26650" cy="27600"/>
            </a:xfrm>
            <a:custGeom>
              <a:avLst/>
              <a:gdLst/>
              <a:ahLst/>
              <a:cxnLst/>
              <a:rect l="l" t="t" r="r" b="b"/>
              <a:pathLst>
                <a:path w="1066" h="1104" extrusionOk="0">
                  <a:moveTo>
                    <a:pt x="343" y="39"/>
                  </a:moveTo>
                  <a:cubicBezTo>
                    <a:pt x="774" y="1"/>
                    <a:pt x="1015" y="165"/>
                    <a:pt x="1066" y="520"/>
                  </a:cubicBezTo>
                  <a:lnTo>
                    <a:pt x="1015" y="774"/>
                  </a:lnTo>
                  <a:cubicBezTo>
                    <a:pt x="838" y="1002"/>
                    <a:pt x="622" y="1104"/>
                    <a:pt x="356" y="1104"/>
                  </a:cubicBezTo>
                  <a:cubicBezTo>
                    <a:pt x="242" y="1091"/>
                    <a:pt x="166" y="1015"/>
                    <a:pt x="140" y="901"/>
                  </a:cubicBezTo>
                  <a:lnTo>
                    <a:pt x="128" y="673"/>
                  </a:lnTo>
                  <a:cubicBezTo>
                    <a:pt x="26" y="558"/>
                    <a:pt x="1" y="432"/>
                    <a:pt x="39" y="292"/>
                  </a:cubicBezTo>
                  <a:cubicBezTo>
                    <a:pt x="102" y="153"/>
                    <a:pt x="191" y="64"/>
                    <a:pt x="343" y="39"/>
                  </a:cubicBezTo>
                  <a:close/>
                </a:path>
              </a:pathLst>
            </a:custGeom>
            <a:solidFill>
              <a:srgbClr val="EED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7"/>
            <p:cNvSpPr/>
            <p:nvPr/>
          </p:nvSpPr>
          <p:spPr>
            <a:xfrm>
              <a:off x="4003200" y="3885675"/>
              <a:ext cx="17475" cy="13350"/>
            </a:xfrm>
            <a:custGeom>
              <a:avLst/>
              <a:gdLst/>
              <a:ahLst/>
              <a:cxnLst/>
              <a:rect l="l" t="t" r="r" b="b"/>
              <a:pathLst>
                <a:path w="699" h="534" extrusionOk="0">
                  <a:moveTo>
                    <a:pt x="343" y="1"/>
                  </a:moveTo>
                  <a:cubicBezTo>
                    <a:pt x="660" y="102"/>
                    <a:pt x="698" y="280"/>
                    <a:pt x="482" y="521"/>
                  </a:cubicBezTo>
                  <a:lnTo>
                    <a:pt x="229" y="533"/>
                  </a:lnTo>
                  <a:cubicBezTo>
                    <a:pt x="13" y="394"/>
                    <a:pt x="1" y="242"/>
                    <a:pt x="178" y="77"/>
                  </a:cubicBezTo>
                  <a:lnTo>
                    <a:pt x="280" y="13"/>
                  </a:lnTo>
                  <a:close/>
                </a:path>
              </a:pathLst>
            </a:custGeom>
            <a:solidFill>
              <a:srgbClr val="EED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7"/>
            <p:cNvSpPr/>
            <p:nvPr/>
          </p:nvSpPr>
          <p:spPr>
            <a:xfrm>
              <a:off x="3943600" y="3873950"/>
              <a:ext cx="27300" cy="24125"/>
            </a:xfrm>
            <a:custGeom>
              <a:avLst/>
              <a:gdLst/>
              <a:ahLst/>
              <a:cxnLst/>
              <a:rect l="l" t="t" r="r" b="b"/>
              <a:pathLst>
                <a:path w="1092" h="965" extrusionOk="0">
                  <a:moveTo>
                    <a:pt x="1028" y="356"/>
                  </a:moveTo>
                  <a:cubicBezTo>
                    <a:pt x="1091" y="482"/>
                    <a:pt x="1066" y="609"/>
                    <a:pt x="964" y="723"/>
                  </a:cubicBezTo>
                  <a:cubicBezTo>
                    <a:pt x="736" y="952"/>
                    <a:pt x="508" y="964"/>
                    <a:pt x="254" y="761"/>
                  </a:cubicBezTo>
                  <a:lnTo>
                    <a:pt x="140" y="660"/>
                  </a:lnTo>
                  <a:lnTo>
                    <a:pt x="51" y="457"/>
                  </a:lnTo>
                  <a:cubicBezTo>
                    <a:pt x="1" y="229"/>
                    <a:pt x="90" y="102"/>
                    <a:pt x="318" y="77"/>
                  </a:cubicBezTo>
                  <a:cubicBezTo>
                    <a:pt x="647" y="1"/>
                    <a:pt x="876" y="89"/>
                    <a:pt x="1028" y="356"/>
                  </a:cubicBezTo>
                  <a:close/>
                </a:path>
              </a:pathLst>
            </a:custGeom>
            <a:solidFill>
              <a:srgbClr val="EED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7"/>
            <p:cNvSpPr/>
            <p:nvPr/>
          </p:nvSpPr>
          <p:spPr>
            <a:xfrm>
              <a:off x="3950900" y="3912300"/>
              <a:ext cx="63750" cy="23500"/>
            </a:xfrm>
            <a:custGeom>
              <a:avLst/>
              <a:gdLst/>
              <a:ahLst/>
              <a:cxnLst/>
              <a:rect l="l" t="t" r="r" b="b"/>
              <a:pathLst>
                <a:path w="2550" h="940" extrusionOk="0">
                  <a:moveTo>
                    <a:pt x="1129" y="128"/>
                  </a:moveTo>
                  <a:lnTo>
                    <a:pt x="2055" y="178"/>
                  </a:lnTo>
                  <a:cubicBezTo>
                    <a:pt x="2397" y="229"/>
                    <a:pt x="2549" y="407"/>
                    <a:pt x="2524" y="711"/>
                  </a:cubicBezTo>
                  <a:cubicBezTo>
                    <a:pt x="2524" y="838"/>
                    <a:pt x="2460" y="914"/>
                    <a:pt x="2334" y="939"/>
                  </a:cubicBezTo>
                  <a:lnTo>
                    <a:pt x="825" y="851"/>
                  </a:lnTo>
                  <a:cubicBezTo>
                    <a:pt x="533" y="762"/>
                    <a:pt x="279" y="622"/>
                    <a:pt x="76" y="432"/>
                  </a:cubicBezTo>
                  <a:cubicBezTo>
                    <a:pt x="13" y="381"/>
                    <a:pt x="0" y="318"/>
                    <a:pt x="26" y="242"/>
                  </a:cubicBezTo>
                  <a:cubicBezTo>
                    <a:pt x="64" y="90"/>
                    <a:pt x="165" y="14"/>
                    <a:pt x="305" y="1"/>
                  </a:cubicBezTo>
                  <a:close/>
                </a:path>
              </a:pathLst>
            </a:custGeom>
            <a:solidFill>
              <a:srgbClr val="EED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7"/>
            <p:cNvSpPr/>
            <p:nvPr/>
          </p:nvSpPr>
          <p:spPr>
            <a:xfrm>
              <a:off x="3906525" y="3873950"/>
              <a:ext cx="27600" cy="26350"/>
            </a:xfrm>
            <a:custGeom>
              <a:avLst/>
              <a:gdLst/>
              <a:ahLst/>
              <a:cxnLst/>
              <a:rect l="l" t="t" r="r" b="b"/>
              <a:pathLst>
                <a:path w="1104" h="1054" extrusionOk="0">
                  <a:moveTo>
                    <a:pt x="355" y="39"/>
                  </a:moveTo>
                  <a:cubicBezTo>
                    <a:pt x="837" y="1"/>
                    <a:pt x="1091" y="204"/>
                    <a:pt x="1103" y="647"/>
                  </a:cubicBezTo>
                  <a:lnTo>
                    <a:pt x="1065" y="825"/>
                  </a:lnTo>
                  <a:cubicBezTo>
                    <a:pt x="913" y="1015"/>
                    <a:pt x="723" y="1053"/>
                    <a:pt x="507" y="952"/>
                  </a:cubicBezTo>
                  <a:lnTo>
                    <a:pt x="304" y="876"/>
                  </a:lnTo>
                  <a:cubicBezTo>
                    <a:pt x="89" y="799"/>
                    <a:pt x="0" y="660"/>
                    <a:pt x="26" y="432"/>
                  </a:cubicBezTo>
                  <a:cubicBezTo>
                    <a:pt x="38" y="216"/>
                    <a:pt x="152" y="89"/>
                    <a:pt x="355" y="39"/>
                  </a:cubicBezTo>
                  <a:close/>
                </a:path>
              </a:pathLst>
            </a:custGeom>
            <a:solidFill>
              <a:srgbClr val="EED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7"/>
            <p:cNvSpPr/>
            <p:nvPr/>
          </p:nvSpPr>
          <p:spPr>
            <a:xfrm>
              <a:off x="3877975" y="3867925"/>
              <a:ext cx="27925" cy="30475"/>
            </a:xfrm>
            <a:custGeom>
              <a:avLst/>
              <a:gdLst/>
              <a:ahLst/>
              <a:cxnLst/>
              <a:rect l="l" t="t" r="r" b="b"/>
              <a:pathLst>
                <a:path w="1117" h="1219" extrusionOk="0">
                  <a:moveTo>
                    <a:pt x="1066" y="647"/>
                  </a:moveTo>
                  <a:cubicBezTo>
                    <a:pt x="1117" y="964"/>
                    <a:pt x="977" y="1142"/>
                    <a:pt x="660" y="1193"/>
                  </a:cubicBezTo>
                  <a:cubicBezTo>
                    <a:pt x="470" y="1218"/>
                    <a:pt x="318" y="1155"/>
                    <a:pt x="216" y="1028"/>
                  </a:cubicBezTo>
                  <a:cubicBezTo>
                    <a:pt x="1" y="711"/>
                    <a:pt x="1" y="394"/>
                    <a:pt x="191" y="77"/>
                  </a:cubicBezTo>
                  <a:cubicBezTo>
                    <a:pt x="216" y="26"/>
                    <a:pt x="267" y="1"/>
                    <a:pt x="343" y="1"/>
                  </a:cubicBezTo>
                  <a:cubicBezTo>
                    <a:pt x="635" y="64"/>
                    <a:pt x="863" y="242"/>
                    <a:pt x="1015" y="521"/>
                  </a:cubicBezTo>
                  <a:close/>
                </a:path>
              </a:pathLst>
            </a:custGeom>
            <a:solidFill>
              <a:srgbClr val="EED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7"/>
            <p:cNvSpPr/>
            <p:nvPr/>
          </p:nvSpPr>
          <p:spPr>
            <a:xfrm>
              <a:off x="3905575" y="3899950"/>
              <a:ext cx="30125" cy="26975"/>
            </a:xfrm>
            <a:custGeom>
              <a:avLst/>
              <a:gdLst/>
              <a:ahLst/>
              <a:cxnLst/>
              <a:rect l="l" t="t" r="r" b="b"/>
              <a:pathLst>
                <a:path w="1205" h="1079" extrusionOk="0">
                  <a:moveTo>
                    <a:pt x="393" y="64"/>
                  </a:moveTo>
                  <a:cubicBezTo>
                    <a:pt x="799" y="0"/>
                    <a:pt x="1065" y="153"/>
                    <a:pt x="1205" y="520"/>
                  </a:cubicBezTo>
                  <a:lnTo>
                    <a:pt x="1179" y="698"/>
                  </a:lnTo>
                  <a:cubicBezTo>
                    <a:pt x="1002" y="977"/>
                    <a:pt x="761" y="1078"/>
                    <a:pt x="457" y="1015"/>
                  </a:cubicBezTo>
                  <a:lnTo>
                    <a:pt x="292" y="888"/>
                  </a:lnTo>
                  <a:lnTo>
                    <a:pt x="241" y="736"/>
                  </a:lnTo>
                  <a:cubicBezTo>
                    <a:pt x="64" y="660"/>
                    <a:pt x="0" y="520"/>
                    <a:pt x="64" y="330"/>
                  </a:cubicBezTo>
                  <a:lnTo>
                    <a:pt x="203" y="140"/>
                  </a:lnTo>
                  <a:cubicBezTo>
                    <a:pt x="254" y="89"/>
                    <a:pt x="317" y="64"/>
                    <a:pt x="393" y="64"/>
                  </a:cubicBezTo>
                  <a:close/>
                </a:path>
              </a:pathLst>
            </a:custGeom>
            <a:solidFill>
              <a:srgbClr val="EED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7"/>
            <p:cNvSpPr/>
            <p:nvPr/>
          </p:nvSpPr>
          <p:spPr>
            <a:xfrm>
              <a:off x="4247925" y="3687550"/>
              <a:ext cx="116050" cy="112250"/>
            </a:xfrm>
            <a:custGeom>
              <a:avLst/>
              <a:gdLst/>
              <a:ahLst/>
              <a:cxnLst/>
              <a:rect l="l" t="t" r="r" b="b"/>
              <a:pathLst>
                <a:path w="4642" h="4490" fill="none" extrusionOk="0">
                  <a:moveTo>
                    <a:pt x="1" y="4489"/>
                  </a:moveTo>
                  <a:cubicBezTo>
                    <a:pt x="495" y="1751"/>
                    <a:pt x="2042" y="254"/>
                    <a:pt x="4642" y="1"/>
                  </a:cubicBezTo>
                </a:path>
              </a:pathLst>
            </a:custGeom>
            <a:noFill/>
            <a:ln w="3800" cap="rnd" cmpd="sng">
              <a:solidFill>
                <a:srgbClr val="E5DE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7"/>
            <p:cNvSpPr/>
            <p:nvPr/>
          </p:nvSpPr>
          <p:spPr>
            <a:xfrm>
              <a:off x="3842475" y="3685650"/>
              <a:ext cx="145525" cy="104325"/>
            </a:xfrm>
            <a:custGeom>
              <a:avLst/>
              <a:gdLst/>
              <a:ahLst/>
              <a:cxnLst/>
              <a:rect l="l" t="t" r="r" b="b"/>
              <a:pathLst>
                <a:path w="5821" h="4173" fill="none" extrusionOk="0">
                  <a:moveTo>
                    <a:pt x="1" y="4172"/>
                  </a:moveTo>
                  <a:cubicBezTo>
                    <a:pt x="749" y="1928"/>
                    <a:pt x="2689" y="533"/>
                    <a:pt x="5821" y="1"/>
                  </a:cubicBezTo>
                </a:path>
              </a:pathLst>
            </a:custGeom>
            <a:noFill/>
            <a:ln w="3800" cap="rnd" cmpd="sng">
              <a:solidFill>
                <a:srgbClr val="E5DE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7"/>
            <p:cNvSpPr/>
            <p:nvPr/>
          </p:nvSpPr>
          <p:spPr>
            <a:xfrm>
              <a:off x="3857375" y="3719900"/>
              <a:ext cx="687925" cy="232700"/>
            </a:xfrm>
            <a:custGeom>
              <a:avLst/>
              <a:gdLst/>
              <a:ahLst/>
              <a:cxnLst/>
              <a:rect l="l" t="t" r="r" b="b"/>
              <a:pathLst>
                <a:path w="27517" h="9308" fill="none" extrusionOk="0">
                  <a:moveTo>
                    <a:pt x="10956" y="964"/>
                  </a:moveTo>
                  <a:cubicBezTo>
                    <a:pt x="11831" y="1319"/>
                    <a:pt x="12301" y="2257"/>
                    <a:pt x="12351" y="3791"/>
                  </a:cubicBezTo>
                  <a:cubicBezTo>
                    <a:pt x="12402" y="5326"/>
                    <a:pt x="11755" y="6619"/>
                    <a:pt x="10424" y="7684"/>
                  </a:cubicBezTo>
                  <a:cubicBezTo>
                    <a:pt x="9092" y="8737"/>
                    <a:pt x="7558" y="9257"/>
                    <a:pt x="5834" y="9257"/>
                  </a:cubicBezTo>
                  <a:cubicBezTo>
                    <a:pt x="4096" y="9257"/>
                    <a:pt x="2664" y="8711"/>
                    <a:pt x="1548" y="7608"/>
                  </a:cubicBezTo>
                  <a:cubicBezTo>
                    <a:pt x="419" y="6505"/>
                    <a:pt x="1" y="5250"/>
                    <a:pt x="280" y="3842"/>
                  </a:cubicBezTo>
                  <a:cubicBezTo>
                    <a:pt x="571" y="2422"/>
                    <a:pt x="1624" y="2232"/>
                    <a:pt x="3450" y="3246"/>
                  </a:cubicBezTo>
                  <a:cubicBezTo>
                    <a:pt x="5276" y="4261"/>
                    <a:pt x="6772" y="4045"/>
                    <a:pt x="7926" y="2600"/>
                  </a:cubicBezTo>
                  <a:cubicBezTo>
                    <a:pt x="9080" y="1141"/>
                    <a:pt x="10094" y="596"/>
                    <a:pt x="10956" y="964"/>
                  </a:cubicBezTo>
                  <a:close/>
                  <a:moveTo>
                    <a:pt x="21925" y="4299"/>
                  </a:moveTo>
                  <a:cubicBezTo>
                    <a:pt x="22153" y="4565"/>
                    <a:pt x="22191" y="4654"/>
                    <a:pt x="22026" y="4578"/>
                  </a:cubicBezTo>
                  <a:cubicBezTo>
                    <a:pt x="21874" y="4527"/>
                    <a:pt x="21709" y="4349"/>
                    <a:pt x="21544" y="4045"/>
                  </a:cubicBezTo>
                  <a:lnTo>
                    <a:pt x="21456" y="3855"/>
                  </a:lnTo>
                  <a:close/>
                  <a:moveTo>
                    <a:pt x="21456" y="3855"/>
                  </a:moveTo>
                  <a:cubicBezTo>
                    <a:pt x="20936" y="3474"/>
                    <a:pt x="20264" y="3234"/>
                    <a:pt x="19452" y="3119"/>
                  </a:cubicBezTo>
                  <a:cubicBezTo>
                    <a:pt x="18273" y="2955"/>
                    <a:pt x="17449" y="3183"/>
                    <a:pt x="16967" y="3829"/>
                  </a:cubicBezTo>
                  <a:cubicBezTo>
                    <a:pt x="16472" y="4463"/>
                    <a:pt x="16409" y="5212"/>
                    <a:pt x="16777" y="6061"/>
                  </a:cubicBezTo>
                  <a:cubicBezTo>
                    <a:pt x="17081" y="6771"/>
                    <a:pt x="17563" y="7355"/>
                    <a:pt x="18235" y="7824"/>
                  </a:cubicBezTo>
                  <a:cubicBezTo>
                    <a:pt x="19351" y="8610"/>
                    <a:pt x="20657" y="9054"/>
                    <a:pt x="22153" y="9181"/>
                  </a:cubicBezTo>
                  <a:cubicBezTo>
                    <a:pt x="23662" y="9307"/>
                    <a:pt x="24930" y="9092"/>
                    <a:pt x="25957" y="8547"/>
                  </a:cubicBezTo>
                  <a:cubicBezTo>
                    <a:pt x="26984" y="8001"/>
                    <a:pt x="27504" y="7076"/>
                    <a:pt x="27517" y="5782"/>
                  </a:cubicBezTo>
                  <a:cubicBezTo>
                    <a:pt x="27517" y="5212"/>
                    <a:pt x="27365" y="4616"/>
                    <a:pt x="27035" y="3982"/>
                  </a:cubicBezTo>
                  <a:lnTo>
                    <a:pt x="25957" y="2219"/>
                  </a:lnTo>
                  <a:cubicBezTo>
                    <a:pt x="25247" y="1103"/>
                    <a:pt x="24195" y="444"/>
                    <a:pt x="22787" y="216"/>
                  </a:cubicBezTo>
                  <a:cubicBezTo>
                    <a:pt x="21392" y="0"/>
                    <a:pt x="20530" y="342"/>
                    <a:pt x="20188" y="1230"/>
                  </a:cubicBezTo>
                  <a:cubicBezTo>
                    <a:pt x="19909" y="1991"/>
                    <a:pt x="19972" y="2549"/>
                    <a:pt x="20391" y="2917"/>
                  </a:cubicBezTo>
                  <a:lnTo>
                    <a:pt x="20961" y="3322"/>
                  </a:lnTo>
                  <a:cubicBezTo>
                    <a:pt x="21202" y="3500"/>
                    <a:pt x="21367" y="3677"/>
                    <a:pt x="21456" y="3855"/>
                  </a:cubicBezTo>
                  <a:close/>
                </a:path>
              </a:pathLst>
            </a:custGeom>
            <a:noFill/>
            <a:ln w="3800" cap="rnd" cmpd="sng">
              <a:solidFill>
                <a:srgbClr val="9139E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7"/>
            <p:cNvSpPr/>
            <p:nvPr/>
          </p:nvSpPr>
          <p:spPr>
            <a:xfrm>
              <a:off x="3185950" y="3674875"/>
              <a:ext cx="293900" cy="257125"/>
            </a:xfrm>
            <a:custGeom>
              <a:avLst/>
              <a:gdLst/>
              <a:ahLst/>
              <a:cxnLst/>
              <a:rect l="l" t="t" r="r" b="b"/>
              <a:pathLst>
                <a:path w="11756" h="10285" extrusionOk="0">
                  <a:moveTo>
                    <a:pt x="10437" y="7735"/>
                  </a:moveTo>
                  <a:cubicBezTo>
                    <a:pt x="9498" y="8902"/>
                    <a:pt x="8243" y="9637"/>
                    <a:pt x="6671" y="9967"/>
                  </a:cubicBezTo>
                  <a:cubicBezTo>
                    <a:pt x="5098" y="10284"/>
                    <a:pt x="3678" y="10081"/>
                    <a:pt x="2423" y="9358"/>
                  </a:cubicBezTo>
                  <a:cubicBezTo>
                    <a:pt x="1180" y="8636"/>
                    <a:pt x="445" y="7609"/>
                    <a:pt x="229" y="6290"/>
                  </a:cubicBezTo>
                  <a:cubicBezTo>
                    <a:pt x="1" y="4958"/>
                    <a:pt x="369" y="3703"/>
                    <a:pt x="1320" y="2537"/>
                  </a:cubicBezTo>
                  <a:cubicBezTo>
                    <a:pt x="2271" y="1370"/>
                    <a:pt x="3539" y="634"/>
                    <a:pt x="5111" y="317"/>
                  </a:cubicBezTo>
                  <a:cubicBezTo>
                    <a:pt x="6671" y="0"/>
                    <a:pt x="8078" y="203"/>
                    <a:pt x="9321" y="913"/>
                  </a:cubicBezTo>
                  <a:cubicBezTo>
                    <a:pt x="10576" y="1636"/>
                    <a:pt x="11312" y="2663"/>
                    <a:pt x="11540" y="3995"/>
                  </a:cubicBezTo>
                  <a:cubicBezTo>
                    <a:pt x="11756" y="5326"/>
                    <a:pt x="11388" y="6569"/>
                    <a:pt x="10437" y="7735"/>
                  </a:cubicBezTo>
                  <a:close/>
                </a:path>
              </a:pathLst>
            </a:custGeom>
            <a:solidFill>
              <a:srgbClr val="EAAA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7"/>
            <p:cNvSpPr/>
            <p:nvPr/>
          </p:nvSpPr>
          <p:spPr>
            <a:xfrm>
              <a:off x="3341300" y="3693900"/>
              <a:ext cx="24425" cy="20000"/>
            </a:xfrm>
            <a:custGeom>
              <a:avLst/>
              <a:gdLst/>
              <a:ahLst/>
              <a:cxnLst/>
              <a:rect l="l" t="t" r="r" b="b"/>
              <a:pathLst>
                <a:path w="977" h="800" extrusionOk="0">
                  <a:moveTo>
                    <a:pt x="165" y="0"/>
                  </a:moveTo>
                  <a:lnTo>
                    <a:pt x="216" y="0"/>
                  </a:lnTo>
                  <a:cubicBezTo>
                    <a:pt x="330" y="13"/>
                    <a:pt x="419" y="51"/>
                    <a:pt x="469" y="127"/>
                  </a:cubicBezTo>
                  <a:lnTo>
                    <a:pt x="495" y="254"/>
                  </a:lnTo>
                  <a:lnTo>
                    <a:pt x="495" y="279"/>
                  </a:lnTo>
                  <a:lnTo>
                    <a:pt x="545" y="317"/>
                  </a:lnTo>
                  <a:lnTo>
                    <a:pt x="609" y="229"/>
                  </a:lnTo>
                  <a:lnTo>
                    <a:pt x="685" y="267"/>
                  </a:lnTo>
                  <a:lnTo>
                    <a:pt x="939" y="292"/>
                  </a:lnTo>
                  <a:lnTo>
                    <a:pt x="951" y="343"/>
                  </a:lnTo>
                  <a:lnTo>
                    <a:pt x="977" y="393"/>
                  </a:lnTo>
                  <a:cubicBezTo>
                    <a:pt x="951" y="393"/>
                    <a:pt x="939" y="406"/>
                    <a:pt x="926" y="419"/>
                  </a:cubicBezTo>
                  <a:lnTo>
                    <a:pt x="609" y="672"/>
                  </a:lnTo>
                  <a:lnTo>
                    <a:pt x="533" y="710"/>
                  </a:lnTo>
                  <a:cubicBezTo>
                    <a:pt x="469" y="723"/>
                    <a:pt x="419" y="761"/>
                    <a:pt x="368" y="799"/>
                  </a:cubicBezTo>
                  <a:lnTo>
                    <a:pt x="216" y="660"/>
                  </a:lnTo>
                  <a:lnTo>
                    <a:pt x="165" y="584"/>
                  </a:lnTo>
                  <a:cubicBezTo>
                    <a:pt x="51" y="469"/>
                    <a:pt x="0" y="330"/>
                    <a:pt x="13" y="190"/>
                  </a:cubicBezTo>
                  <a:cubicBezTo>
                    <a:pt x="38" y="89"/>
                    <a:pt x="89" y="26"/>
                    <a:pt x="165" y="0"/>
                  </a:cubicBezTo>
                  <a:close/>
                  <a:moveTo>
                    <a:pt x="13" y="190"/>
                  </a:moveTo>
                  <a:lnTo>
                    <a:pt x="13" y="165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7"/>
            <p:cNvSpPr/>
            <p:nvPr/>
          </p:nvSpPr>
          <p:spPr>
            <a:xfrm>
              <a:off x="3308000" y="3685025"/>
              <a:ext cx="45675" cy="22525"/>
            </a:xfrm>
            <a:custGeom>
              <a:avLst/>
              <a:gdLst/>
              <a:ahLst/>
              <a:cxnLst/>
              <a:rect l="l" t="t" r="r" b="b"/>
              <a:pathLst>
                <a:path w="1827" h="901" extrusionOk="0">
                  <a:moveTo>
                    <a:pt x="1497" y="355"/>
                  </a:moveTo>
                  <a:cubicBezTo>
                    <a:pt x="1421" y="381"/>
                    <a:pt x="1370" y="444"/>
                    <a:pt x="1345" y="520"/>
                  </a:cubicBezTo>
                  <a:lnTo>
                    <a:pt x="1294" y="495"/>
                  </a:lnTo>
                  <a:cubicBezTo>
                    <a:pt x="1117" y="710"/>
                    <a:pt x="901" y="837"/>
                    <a:pt x="647" y="888"/>
                  </a:cubicBezTo>
                  <a:lnTo>
                    <a:pt x="521" y="837"/>
                  </a:lnTo>
                  <a:lnTo>
                    <a:pt x="419" y="875"/>
                  </a:lnTo>
                  <a:lnTo>
                    <a:pt x="381" y="901"/>
                  </a:lnTo>
                  <a:lnTo>
                    <a:pt x="178" y="850"/>
                  </a:lnTo>
                  <a:cubicBezTo>
                    <a:pt x="52" y="824"/>
                    <a:pt x="1" y="748"/>
                    <a:pt x="13" y="634"/>
                  </a:cubicBezTo>
                  <a:lnTo>
                    <a:pt x="39" y="507"/>
                  </a:lnTo>
                  <a:lnTo>
                    <a:pt x="216" y="419"/>
                  </a:lnTo>
                  <a:lnTo>
                    <a:pt x="305" y="419"/>
                  </a:lnTo>
                  <a:cubicBezTo>
                    <a:pt x="533" y="457"/>
                    <a:pt x="736" y="406"/>
                    <a:pt x="901" y="254"/>
                  </a:cubicBezTo>
                  <a:lnTo>
                    <a:pt x="1003" y="114"/>
                  </a:lnTo>
                  <a:cubicBezTo>
                    <a:pt x="1066" y="38"/>
                    <a:pt x="1155" y="13"/>
                    <a:pt x="1231" y="13"/>
                  </a:cubicBezTo>
                  <a:cubicBezTo>
                    <a:pt x="1345" y="0"/>
                    <a:pt x="1434" y="26"/>
                    <a:pt x="1535" y="102"/>
                  </a:cubicBezTo>
                  <a:cubicBezTo>
                    <a:pt x="1725" y="102"/>
                    <a:pt x="1827" y="190"/>
                    <a:pt x="1827" y="368"/>
                  </a:cubicBezTo>
                  <a:lnTo>
                    <a:pt x="1801" y="469"/>
                  </a:lnTo>
                  <a:cubicBezTo>
                    <a:pt x="1751" y="406"/>
                    <a:pt x="1662" y="368"/>
                    <a:pt x="1548" y="355"/>
                  </a:cubicBezTo>
                  <a:close/>
                  <a:moveTo>
                    <a:pt x="1801" y="469"/>
                  </a:moveTo>
                  <a:lnTo>
                    <a:pt x="1801" y="482"/>
                  </a:lnTo>
                  <a:close/>
                  <a:moveTo>
                    <a:pt x="1535" y="102"/>
                  </a:moveTo>
                  <a:lnTo>
                    <a:pt x="1535" y="114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7"/>
            <p:cNvSpPr/>
            <p:nvPr/>
          </p:nvSpPr>
          <p:spPr>
            <a:xfrm>
              <a:off x="3295950" y="3695150"/>
              <a:ext cx="23800" cy="32700"/>
            </a:xfrm>
            <a:custGeom>
              <a:avLst/>
              <a:gdLst/>
              <a:ahLst/>
              <a:cxnLst/>
              <a:rect l="l" t="t" r="r" b="b"/>
              <a:pathLst>
                <a:path w="952" h="1308" extrusionOk="0">
                  <a:moveTo>
                    <a:pt x="521" y="102"/>
                  </a:moveTo>
                  <a:lnTo>
                    <a:pt x="495" y="229"/>
                  </a:lnTo>
                  <a:cubicBezTo>
                    <a:pt x="483" y="343"/>
                    <a:pt x="534" y="419"/>
                    <a:pt x="660" y="445"/>
                  </a:cubicBezTo>
                  <a:lnTo>
                    <a:pt x="863" y="496"/>
                  </a:lnTo>
                  <a:lnTo>
                    <a:pt x="825" y="559"/>
                  </a:lnTo>
                  <a:cubicBezTo>
                    <a:pt x="774" y="724"/>
                    <a:pt x="825" y="876"/>
                    <a:pt x="952" y="1015"/>
                  </a:cubicBezTo>
                  <a:lnTo>
                    <a:pt x="914" y="1079"/>
                  </a:lnTo>
                  <a:cubicBezTo>
                    <a:pt x="889" y="1244"/>
                    <a:pt x="787" y="1307"/>
                    <a:pt x="635" y="1256"/>
                  </a:cubicBezTo>
                  <a:cubicBezTo>
                    <a:pt x="559" y="1231"/>
                    <a:pt x="521" y="1193"/>
                    <a:pt x="508" y="1130"/>
                  </a:cubicBezTo>
                  <a:cubicBezTo>
                    <a:pt x="483" y="977"/>
                    <a:pt x="495" y="838"/>
                    <a:pt x="534" y="698"/>
                  </a:cubicBezTo>
                  <a:cubicBezTo>
                    <a:pt x="470" y="597"/>
                    <a:pt x="369" y="521"/>
                    <a:pt x="242" y="483"/>
                  </a:cubicBezTo>
                  <a:lnTo>
                    <a:pt x="140" y="419"/>
                  </a:lnTo>
                  <a:cubicBezTo>
                    <a:pt x="1" y="280"/>
                    <a:pt x="1" y="153"/>
                    <a:pt x="140" y="39"/>
                  </a:cubicBezTo>
                  <a:lnTo>
                    <a:pt x="204" y="1"/>
                  </a:lnTo>
                  <a:lnTo>
                    <a:pt x="255" y="1"/>
                  </a:lnTo>
                  <a:cubicBezTo>
                    <a:pt x="343" y="1"/>
                    <a:pt x="432" y="39"/>
                    <a:pt x="521" y="102"/>
                  </a:cubicBez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7"/>
            <p:cNvSpPr/>
            <p:nvPr/>
          </p:nvSpPr>
          <p:spPr>
            <a:xfrm>
              <a:off x="3315300" y="3705950"/>
              <a:ext cx="18100" cy="19975"/>
            </a:xfrm>
            <a:custGeom>
              <a:avLst/>
              <a:gdLst/>
              <a:ahLst/>
              <a:cxnLst/>
              <a:rect l="l" t="t" r="r" b="b"/>
              <a:pathLst>
                <a:path w="724" h="799" extrusionOk="0">
                  <a:moveTo>
                    <a:pt x="89" y="64"/>
                  </a:moveTo>
                  <a:lnTo>
                    <a:pt x="127" y="38"/>
                  </a:lnTo>
                  <a:lnTo>
                    <a:pt x="229" y="0"/>
                  </a:lnTo>
                  <a:lnTo>
                    <a:pt x="355" y="51"/>
                  </a:lnTo>
                  <a:lnTo>
                    <a:pt x="533" y="266"/>
                  </a:lnTo>
                  <a:lnTo>
                    <a:pt x="546" y="304"/>
                  </a:lnTo>
                  <a:lnTo>
                    <a:pt x="685" y="469"/>
                  </a:lnTo>
                  <a:lnTo>
                    <a:pt x="723" y="558"/>
                  </a:lnTo>
                  <a:lnTo>
                    <a:pt x="672" y="710"/>
                  </a:lnTo>
                  <a:lnTo>
                    <a:pt x="546" y="786"/>
                  </a:lnTo>
                  <a:cubicBezTo>
                    <a:pt x="419" y="799"/>
                    <a:pt x="317" y="748"/>
                    <a:pt x="229" y="647"/>
                  </a:cubicBezTo>
                  <a:lnTo>
                    <a:pt x="178" y="583"/>
                  </a:lnTo>
                  <a:cubicBezTo>
                    <a:pt x="51" y="444"/>
                    <a:pt x="0" y="292"/>
                    <a:pt x="51" y="127"/>
                  </a:cubicBez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7"/>
            <p:cNvSpPr/>
            <p:nvPr/>
          </p:nvSpPr>
          <p:spPr>
            <a:xfrm>
              <a:off x="3347325" y="3703400"/>
              <a:ext cx="25375" cy="21275"/>
            </a:xfrm>
            <a:custGeom>
              <a:avLst/>
              <a:gdLst/>
              <a:ahLst/>
              <a:cxnLst/>
              <a:rect l="l" t="t" r="r" b="b"/>
              <a:pathLst>
                <a:path w="1015" h="851" extrusionOk="0">
                  <a:moveTo>
                    <a:pt x="127" y="419"/>
                  </a:moveTo>
                  <a:cubicBezTo>
                    <a:pt x="178" y="381"/>
                    <a:pt x="228" y="343"/>
                    <a:pt x="292" y="330"/>
                  </a:cubicBezTo>
                  <a:lnTo>
                    <a:pt x="368" y="292"/>
                  </a:lnTo>
                  <a:lnTo>
                    <a:pt x="685" y="39"/>
                  </a:lnTo>
                  <a:cubicBezTo>
                    <a:pt x="698" y="26"/>
                    <a:pt x="710" y="13"/>
                    <a:pt x="736" y="13"/>
                  </a:cubicBezTo>
                  <a:lnTo>
                    <a:pt x="774" y="1"/>
                  </a:lnTo>
                  <a:cubicBezTo>
                    <a:pt x="951" y="26"/>
                    <a:pt x="1015" y="127"/>
                    <a:pt x="964" y="305"/>
                  </a:cubicBezTo>
                  <a:lnTo>
                    <a:pt x="888" y="457"/>
                  </a:lnTo>
                  <a:lnTo>
                    <a:pt x="621" y="673"/>
                  </a:lnTo>
                  <a:lnTo>
                    <a:pt x="317" y="812"/>
                  </a:lnTo>
                  <a:cubicBezTo>
                    <a:pt x="190" y="850"/>
                    <a:pt x="89" y="812"/>
                    <a:pt x="26" y="673"/>
                  </a:cubicBezTo>
                  <a:cubicBezTo>
                    <a:pt x="0" y="622"/>
                    <a:pt x="13" y="571"/>
                    <a:pt x="38" y="533"/>
                  </a:cubicBezTo>
                  <a:close/>
                  <a:moveTo>
                    <a:pt x="736" y="13"/>
                  </a:moveTo>
                  <a:lnTo>
                    <a:pt x="736" y="1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7"/>
            <p:cNvSpPr/>
            <p:nvPr/>
          </p:nvSpPr>
          <p:spPr>
            <a:xfrm>
              <a:off x="3353650" y="3689775"/>
              <a:ext cx="61525" cy="37125"/>
            </a:xfrm>
            <a:custGeom>
              <a:avLst/>
              <a:gdLst/>
              <a:ahLst/>
              <a:cxnLst/>
              <a:rect l="l" t="t" r="r" b="b"/>
              <a:pathLst>
                <a:path w="2461" h="1485" extrusionOk="0">
                  <a:moveTo>
                    <a:pt x="445" y="457"/>
                  </a:moveTo>
                  <a:lnTo>
                    <a:pt x="191" y="432"/>
                  </a:lnTo>
                  <a:lnTo>
                    <a:pt x="115" y="394"/>
                  </a:lnTo>
                  <a:lnTo>
                    <a:pt x="51" y="305"/>
                  </a:lnTo>
                  <a:cubicBezTo>
                    <a:pt x="1" y="178"/>
                    <a:pt x="39" y="89"/>
                    <a:pt x="166" y="26"/>
                  </a:cubicBezTo>
                  <a:lnTo>
                    <a:pt x="204" y="0"/>
                  </a:lnTo>
                  <a:lnTo>
                    <a:pt x="242" y="0"/>
                  </a:lnTo>
                  <a:lnTo>
                    <a:pt x="812" y="38"/>
                  </a:lnTo>
                  <a:lnTo>
                    <a:pt x="1104" y="64"/>
                  </a:lnTo>
                  <a:lnTo>
                    <a:pt x="1180" y="89"/>
                  </a:lnTo>
                  <a:lnTo>
                    <a:pt x="1383" y="115"/>
                  </a:lnTo>
                  <a:cubicBezTo>
                    <a:pt x="1573" y="153"/>
                    <a:pt x="1713" y="241"/>
                    <a:pt x="1801" y="419"/>
                  </a:cubicBezTo>
                  <a:lnTo>
                    <a:pt x="1890" y="558"/>
                  </a:lnTo>
                  <a:cubicBezTo>
                    <a:pt x="1852" y="609"/>
                    <a:pt x="1839" y="685"/>
                    <a:pt x="1877" y="774"/>
                  </a:cubicBezTo>
                  <a:lnTo>
                    <a:pt x="1928" y="837"/>
                  </a:lnTo>
                  <a:lnTo>
                    <a:pt x="2283" y="951"/>
                  </a:lnTo>
                  <a:lnTo>
                    <a:pt x="2283" y="977"/>
                  </a:lnTo>
                  <a:lnTo>
                    <a:pt x="2461" y="1205"/>
                  </a:lnTo>
                  <a:lnTo>
                    <a:pt x="2423" y="1370"/>
                  </a:lnTo>
                  <a:lnTo>
                    <a:pt x="2410" y="1408"/>
                  </a:lnTo>
                  <a:lnTo>
                    <a:pt x="2397" y="1446"/>
                  </a:lnTo>
                  <a:lnTo>
                    <a:pt x="2347" y="1471"/>
                  </a:lnTo>
                  <a:cubicBezTo>
                    <a:pt x="2283" y="1484"/>
                    <a:pt x="2220" y="1471"/>
                    <a:pt x="2169" y="1408"/>
                  </a:cubicBezTo>
                  <a:lnTo>
                    <a:pt x="2042" y="1268"/>
                  </a:lnTo>
                  <a:lnTo>
                    <a:pt x="2004" y="1230"/>
                  </a:lnTo>
                  <a:lnTo>
                    <a:pt x="1560" y="939"/>
                  </a:lnTo>
                  <a:lnTo>
                    <a:pt x="1484" y="825"/>
                  </a:lnTo>
                  <a:lnTo>
                    <a:pt x="1421" y="634"/>
                  </a:lnTo>
                  <a:lnTo>
                    <a:pt x="1307" y="558"/>
                  </a:lnTo>
                  <a:lnTo>
                    <a:pt x="711" y="495"/>
                  </a:lnTo>
                  <a:lnTo>
                    <a:pt x="622" y="482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7"/>
            <p:cNvSpPr/>
            <p:nvPr/>
          </p:nvSpPr>
          <p:spPr>
            <a:xfrm>
              <a:off x="3399625" y="3701175"/>
              <a:ext cx="22525" cy="12400"/>
            </a:xfrm>
            <a:custGeom>
              <a:avLst/>
              <a:gdLst/>
              <a:ahLst/>
              <a:cxnLst/>
              <a:rect l="l" t="t" r="r" b="b"/>
              <a:pathLst>
                <a:path w="901" h="496" extrusionOk="0">
                  <a:moveTo>
                    <a:pt x="51" y="102"/>
                  </a:moveTo>
                  <a:cubicBezTo>
                    <a:pt x="76" y="64"/>
                    <a:pt x="115" y="26"/>
                    <a:pt x="191" y="1"/>
                  </a:cubicBezTo>
                  <a:lnTo>
                    <a:pt x="229" y="1"/>
                  </a:lnTo>
                  <a:lnTo>
                    <a:pt x="749" y="26"/>
                  </a:lnTo>
                  <a:cubicBezTo>
                    <a:pt x="761" y="26"/>
                    <a:pt x="787" y="39"/>
                    <a:pt x="812" y="64"/>
                  </a:cubicBezTo>
                  <a:cubicBezTo>
                    <a:pt x="888" y="166"/>
                    <a:pt x="901" y="255"/>
                    <a:pt x="850" y="331"/>
                  </a:cubicBezTo>
                  <a:lnTo>
                    <a:pt x="647" y="229"/>
                  </a:lnTo>
                  <a:cubicBezTo>
                    <a:pt x="520" y="242"/>
                    <a:pt x="444" y="305"/>
                    <a:pt x="432" y="432"/>
                  </a:cubicBezTo>
                  <a:lnTo>
                    <a:pt x="444" y="495"/>
                  </a:lnTo>
                  <a:lnTo>
                    <a:pt x="89" y="381"/>
                  </a:lnTo>
                  <a:lnTo>
                    <a:pt x="38" y="318"/>
                  </a:lnTo>
                  <a:cubicBezTo>
                    <a:pt x="0" y="229"/>
                    <a:pt x="13" y="153"/>
                    <a:pt x="51" y="102"/>
                  </a:cubicBez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7"/>
            <p:cNvSpPr/>
            <p:nvPr/>
          </p:nvSpPr>
          <p:spPr>
            <a:xfrm>
              <a:off x="3410400" y="3706900"/>
              <a:ext cx="17150" cy="18400"/>
            </a:xfrm>
            <a:custGeom>
              <a:avLst/>
              <a:gdLst/>
              <a:ahLst/>
              <a:cxnLst/>
              <a:rect l="l" t="t" r="r" b="b"/>
              <a:pathLst>
                <a:path w="686" h="736" extrusionOk="0">
                  <a:moveTo>
                    <a:pt x="419" y="102"/>
                  </a:moveTo>
                  <a:lnTo>
                    <a:pt x="647" y="330"/>
                  </a:lnTo>
                  <a:lnTo>
                    <a:pt x="685" y="431"/>
                  </a:lnTo>
                  <a:lnTo>
                    <a:pt x="673" y="621"/>
                  </a:lnTo>
                  <a:lnTo>
                    <a:pt x="520" y="723"/>
                  </a:lnTo>
                  <a:cubicBezTo>
                    <a:pt x="432" y="736"/>
                    <a:pt x="356" y="698"/>
                    <a:pt x="292" y="647"/>
                  </a:cubicBezTo>
                  <a:lnTo>
                    <a:pt x="191" y="520"/>
                  </a:lnTo>
                  <a:lnTo>
                    <a:pt x="13" y="292"/>
                  </a:lnTo>
                  <a:lnTo>
                    <a:pt x="13" y="266"/>
                  </a:lnTo>
                  <a:lnTo>
                    <a:pt x="1" y="203"/>
                  </a:lnTo>
                  <a:cubicBezTo>
                    <a:pt x="13" y="76"/>
                    <a:pt x="89" y="13"/>
                    <a:pt x="216" y="0"/>
                  </a:cubicBezTo>
                  <a:close/>
                  <a:moveTo>
                    <a:pt x="520" y="723"/>
                  </a:moveTo>
                  <a:lnTo>
                    <a:pt x="495" y="736"/>
                  </a:lnTo>
                  <a:close/>
                  <a:moveTo>
                    <a:pt x="292" y="647"/>
                  </a:moveTo>
                  <a:lnTo>
                    <a:pt x="279" y="621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7"/>
            <p:cNvSpPr/>
            <p:nvPr/>
          </p:nvSpPr>
          <p:spPr>
            <a:xfrm>
              <a:off x="3414200" y="3719900"/>
              <a:ext cx="34275" cy="31725"/>
            </a:xfrm>
            <a:custGeom>
              <a:avLst/>
              <a:gdLst/>
              <a:ahLst/>
              <a:cxnLst/>
              <a:rect l="l" t="t" r="r" b="b"/>
              <a:pathLst>
                <a:path w="1371" h="1269" extrusionOk="0">
                  <a:moveTo>
                    <a:pt x="521" y="101"/>
                  </a:moveTo>
                  <a:lnTo>
                    <a:pt x="800" y="152"/>
                  </a:lnTo>
                  <a:lnTo>
                    <a:pt x="952" y="216"/>
                  </a:lnTo>
                  <a:lnTo>
                    <a:pt x="1256" y="609"/>
                  </a:lnTo>
                  <a:cubicBezTo>
                    <a:pt x="1332" y="736"/>
                    <a:pt x="1370" y="875"/>
                    <a:pt x="1357" y="1027"/>
                  </a:cubicBezTo>
                  <a:cubicBezTo>
                    <a:pt x="1357" y="1192"/>
                    <a:pt x="1269" y="1268"/>
                    <a:pt x="1104" y="1255"/>
                  </a:cubicBezTo>
                  <a:lnTo>
                    <a:pt x="952" y="1141"/>
                  </a:lnTo>
                  <a:lnTo>
                    <a:pt x="901" y="926"/>
                  </a:lnTo>
                  <a:lnTo>
                    <a:pt x="888" y="862"/>
                  </a:lnTo>
                  <a:lnTo>
                    <a:pt x="863" y="799"/>
                  </a:lnTo>
                  <a:lnTo>
                    <a:pt x="698" y="609"/>
                  </a:lnTo>
                  <a:lnTo>
                    <a:pt x="660" y="571"/>
                  </a:lnTo>
                  <a:lnTo>
                    <a:pt x="343" y="520"/>
                  </a:lnTo>
                  <a:lnTo>
                    <a:pt x="368" y="419"/>
                  </a:lnTo>
                  <a:lnTo>
                    <a:pt x="343" y="216"/>
                  </a:lnTo>
                  <a:close/>
                  <a:moveTo>
                    <a:pt x="343" y="216"/>
                  </a:moveTo>
                  <a:lnTo>
                    <a:pt x="368" y="203"/>
                  </a:lnTo>
                  <a:close/>
                  <a:moveTo>
                    <a:pt x="127" y="101"/>
                  </a:moveTo>
                  <a:lnTo>
                    <a:pt x="64" y="127"/>
                  </a:lnTo>
                  <a:lnTo>
                    <a:pt x="1" y="16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7"/>
            <p:cNvSpPr/>
            <p:nvPr/>
          </p:nvSpPr>
          <p:spPr>
            <a:xfrm>
              <a:off x="3392025" y="3722425"/>
              <a:ext cx="31400" cy="35200"/>
            </a:xfrm>
            <a:custGeom>
              <a:avLst/>
              <a:gdLst/>
              <a:ahLst/>
              <a:cxnLst/>
              <a:rect l="l" t="t" r="r" b="b"/>
              <a:pathLst>
                <a:path w="1256" h="1408" extrusionOk="0">
                  <a:moveTo>
                    <a:pt x="1230" y="419"/>
                  </a:moveTo>
                  <a:cubicBezTo>
                    <a:pt x="1205" y="533"/>
                    <a:pt x="1205" y="647"/>
                    <a:pt x="1217" y="774"/>
                  </a:cubicBezTo>
                  <a:lnTo>
                    <a:pt x="1255" y="863"/>
                  </a:lnTo>
                  <a:lnTo>
                    <a:pt x="1217" y="850"/>
                  </a:lnTo>
                  <a:lnTo>
                    <a:pt x="1154" y="863"/>
                  </a:lnTo>
                  <a:lnTo>
                    <a:pt x="938" y="749"/>
                  </a:lnTo>
                  <a:cubicBezTo>
                    <a:pt x="862" y="749"/>
                    <a:pt x="812" y="774"/>
                    <a:pt x="786" y="837"/>
                  </a:cubicBezTo>
                  <a:cubicBezTo>
                    <a:pt x="748" y="596"/>
                    <a:pt x="774" y="368"/>
                    <a:pt x="862" y="140"/>
                  </a:cubicBezTo>
                  <a:lnTo>
                    <a:pt x="875" y="102"/>
                  </a:lnTo>
                  <a:lnTo>
                    <a:pt x="888" y="64"/>
                  </a:lnTo>
                  <a:lnTo>
                    <a:pt x="951" y="26"/>
                  </a:lnTo>
                  <a:lnTo>
                    <a:pt x="1014" y="0"/>
                  </a:lnTo>
                  <a:cubicBezTo>
                    <a:pt x="1091" y="77"/>
                    <a:pt x="1167" y="115"/>
                    <a:pt x="1230" y="115"/>
                  </a:cubicBezTo>
                  <a:lnTo>
                    <a:pt x="1255" y="318"/>
                  </a:lnTo>
                  <a:close/>
                  <a:moveTo>
                    <a:pt x="1014" y="0"/>
                  </a:moveTo>
                  <a:lnTo>
                    <a:pt x="1027" y="26"/>
                  </a:lnTo>
                  <a:close/>
                  <a:moveTo>
                    <a:pt x="419" y="1307"/>
                  </a:moveTo>
                  <a:cubicBezTo>
                    <a:pt x="266" y="1281"/>
                    <a:pt x="152" y="1205"/>
                    <a:pt x="51" y="1091"/>
                  </a:cubicBezTo>
                  <a:lnTo>
                    <a:pt x="0" y="913"/>
                  </a:lnTo>
                  <a:cubicBezTo>
                    <a:pt x="0" y="774"/>
                    <a:pt x="63" y="673"/>
                    <a:pt x="203" y="622"/>
                  </a:cubicBezTo>
                  <a:cubicBezTo>
                    <a:pt x="304" y="584"/>
                    <a:pt x="393" y="622"/>
                    <a:pt x="444" y="711"/>
                  </a:cubicBezTo>
                  <a:lnTo>
                    <a:pt x="495" y="850"/>
                  </a:lnTo>
                  <a:lnTo>
                    <a:pt x="736" y="913"/>
                  </a:lnTo>
                  <a:cubicBezTo>
                    <a:pt x="697" y="1002"/>
                    <a:pt x="723" y="1091"/>
                    <a:pt x="812" y="1180"/>
                  </a:cubicBezTo>
                  <a:lnTo>
                    <a:pt x="926" y="1357"/>
                  </a:lnTo>
                  <a:lnTo>
                    <a:pt x="951" y="1408"/>
                  </a:lnTo>
                  <a:lnTo>
                    <a:pt x="761" y="1370"/>
                  </a:lnTo>
                  <a:lnTo>
                    <a:pt x="558" y="1319"/>
                  </a:lnTo>
                  <a:lnTo>
                    <a:pt x="507" y="1319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7"/>
            <p:cNvSpPr/>
            <p:nvPr/>
          </p:nvSpPr>
          <p:spPr>
            <a:xfrm>
              <a:off x="3420850" y="3743675"/>
              <a:ext cx="20950" cy="24750"/>
            </a:xfrm>
            <a:custGeom>
              <a:avLst/>
              <a:gdLst/>
              <a:ahLst/>
              <a:cxnLst/>
              <a:rect l="l" t="t" r="r" b="b"/>
              <a:pathLst>
                <a:path w="838" h="990" extrusionOk="0">
                  <a:moveTo>
                    <a:pt x="102" y="13"/>
                  </a:moveTo>
                  <a:lnTo>
                    <a:pt x="496" y="304"/>
                  </a:lnTo>
                  <a:lnTo>
                    <a:pt x="559" y="380"/>
                  </a:lnTo>
                  <a:lnTo>
                    <a:pt x="787" y="736"/>
                  </a:lnTo>
                  <a:cubicBezTo>
                    <a:pt x="838" y="837"/>
                    <a:pt x="813" y="913"/>
                    <a:pt x="736" y="976"/>
                  </a:cubicBezTo>
                  <a:lnTo>
                    <a:pt x="470" y="989"/>
                  </a:lnTo>
                  <a:lnTo>
                    <a:pt x="432" y="964"/>
                  </a:lnTo>
                  <a:cubicBezTo>
                    <a:pt x="394" y="837"/>
                    <a:pt x="343" y="748"/>
                    <a:pt x="255" y="710"/>
                  </a:cubicBezTo>
                  <a:lnTo>
                    <a:pt x="229" y="672"/>
                  </a:lnTo>
                  <a:lnTo>
                    <a:pt x="191" y="647"/>
                  </a:lnTo>
                  <a:cubicBezTo>
                    <a:pt x="280" y="596"/>
                    <a:pt x="293" y="520"/>
                    <a:pt x="255" y="406"/>
                  </a:cubicBezTo>
                  <a:lnTo>
                    <a:pt x="178" y="266"/>
                  </a:lnTo>
                  <a:lnTo>
                    <a:pt x="64" y="114"/>
                  </a:lnTo>
                  <a:lnTo>
                    <a:pt x="1" y="13"/>
                  </a:lnTo>
                  <a:lnTo>
                    <a:pt x="64" y="0"/>
                  </a:lnTo>
                  <a:close/>
                  <a:moveTo>
                    <a:pt x="432" y="964"/>
                  </a:moveTo>
                  <a:lnTo>
                    <a:pt x="432" y="951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7"/>
            <p:cNvSpPr/>
            <p:nvPr/>
          </p:nvSpPr>
          <p:spPr>
            <a:xfrm>
              <a:off x="3419275" y="3760475"/>
              <a:ext cx="14600" cy="18725"/>
            </a:xfrm>
            <a:custGeom>
              <a:avLst/>
              <a:gdLst/>
              <a:ahLst/>
              <a:cxnLst/>
              <a:rect l="l" t="t" r="r" b="b"/>
              <a:pathLst>
                <a:path w="584" h="749" extrusionOk="0">
                  <a:moveTo>
                    <a:pt x="533" y="419"/>
                  </a:moveTo>
                  <a:lnTo>
                    <a:pt x="559" y="431"/>
                  </a:lnTo>
                  <a:lnTo>
                    <a:pt x="571" y="545"/>
                  </a:lnTo>
                  <a:cubicBezTo>
                    <a:pt x="584" y="621"/>
                    <a:pt x="533" y="685"/>
                    <a:pt x="444" y="723"/>
                  </a:cubicBezTo>
                  <a:lnTo>
                    <a:pt x="419" y="748"/>
                  </a:lnTo>
                  <a:cubicBezTo>
                    <a:pt x="406" y="621"/>
                    <a:pt x="343" y="545"/>
                    <a:pt x="241" y="545"/>
                  </a:cubicBezTo>
                  <a:lnTo>
                    <a:pt x="102" y="545"/>
                  </a:lnTo>
                  <a:lnTo>
                    <a:pt x="77" y="507"/>
                  </a:lnTo>
                  <a:lnTo>
                    <a:pt x="26" y="381"/>
                  </a:lnTo>
                  <a:lnTo>
                    <a:pt x="1" y="279"/>
                  </a:lnTo>
                  <a:cubicBezTo>
                    <a:pt x="1" y="152"/>
                    <a:pt x="51" y="64"/>
                    <a:pt x="165" y="25"/>
                  </a:cubicBezTo>
                  <a:lnTo>
                    <a:pt x="191" y="25"/>
                  </a:lnTo>
                  <a:lnTo>
                    <a:pt x="229" y="0"/>
                  </a:lnTo>
                  <a:lnTo>
                    <a:pt x="318" y="38"/>
                  </a:lnTo>
                  <a:cubicBezTo>
                    <a:pt x="406" y="76"/>
                    <a:pt x="457" y="152"/>
                    <a:pt x="495" y="279"/>
                  </a:cubicBezTo>
                  <a:close/>
                  <a:moveTo>
                    <a:pt x="495" y="279"/>
                  </a:moveTo>
                  <a:lnTo>
                    <a:pt x="495" y="292"/>
                  </a:lnTo>
                  <a:close/>
                  <a:moveTo>
                    <a:pt x="419" y="748"/>
                  </a:moveTo>
                  <a:lnTo>
                    <a:pt x="419" y="723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7"/>
            <p:cNvSpPr/>
            <p:nvPr/>
          </p:nvSpPr>
          <p:spPr>
            <a:xfrm>
              <a:off x="3433225" y="3770300"/>
              <a:ext cx="11425" cy="10800"/>
            </a:xfrm>
            <a:custGeom>
              <a:avLst/>
              <a:gdLst/>
              <a:ahLst/>
              <a:cxnLst/>
              <a:rect l="l" t="t" r="r" b="b"/>
              <a:pathLst>
                <a:path w="457" h="432" extrusionOk="0">
                  <a:moveTo>
                    <a:pt x="1" y="38"/>
                  </a:moveTo>
                  <a:lnTo>
                    <a:pt x="13" y="38"/>
                  </a:lnTo>
                  <a:lnTo>
                    <a:pt x="216" y="0"/>
                  </a:lnTo>
                  <a:cubicBezTo>
                    <a:pt x="381" y="26"/>
                    <a:pt x="457" y="114"/>
                    <a:pt x="432" y="279"/>
                  </a:cubicBezTo>
                  <a:lnTo>
                    <a:pt x="368" y="393"/>
                  </a:lnTo>
                  <a:lnTo>
                    <a:pt x="343" y="431"/>
                  </a:lnTo>
                  <a:lnTo>
                    <a:pt x="279" y="368"/>
                  </a:lnTo>
                  <a:cubicBezTo>
                    <a:pt x="267" y="228"/>
                    <a:pt x="191" y="152"/>
                    <a:pt x="64" y="127"/>
                  </a:cubicBezTo>
                  <a:lnTo>
                    <a:pt x="26" y="127"/>
                  </a:lnTo>
                  <a:close/>
                  <a:moveTo>
                    <a:pt x="26" y="127"/>
                  </a:moveTo>
                  <a:lnTo>
                    <a:pt x="13" y="152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7"/>
            <p:cNvSpPr/>
            <p:nvPr/>
          </p:nvSpPr>
          <p:spPr>
            <a:xfrm>
              <a:off x="3429750" y="3778525"/>
              <a:ext cx="13950" cy="12400"/>
            </a:xfrm>
            <a:custGeom>
              <a:avLst/>
              <a:gdLst/>
              <a:ahLst/>
              <a:cxnLst/>
              <a:rect l="l" t="t" r="r" b="b"/>
              <a:pathLst>
                <a:path w="558" h="496" extrusionOk="0">
                  <a:moveTo>
                    <a:pt x="482" y="102"/>
                  </a:moveTo>
                  <a:cubicBezTo>
                    <a:pt x="558" y="191"/>
                    <a:pt x="558" y="305"/>
                    <a:pt x="482" y="419"/>
                  </a:cubicBezTo>
                  <a:lnTo>
                    <a:pt x="418" y="483"/>
                  </a:lnTo>
                  <a:lnTo>
                    <a:pt x="368" y="483"/>
                  </a:lnTo>
                  <a:cubicBezTo>
                    <a:pt x="241" y="495"/>
                    <a:pt x="127" y="445"/>
                    <a:pt x="51" y="318"/>
                  </a:cubicBezTo>
                  <a:lnTo>
                    <a:pt x="0" y="178"/>
                  </a:lnTo>
                  <a:lnTo>
                    <a:pt x="0" y="153"/>
                  </a:lnTo>
                  <a:lnTo>
                    <a:pt x="25" y="178"/>
                  </a:lnTo>
                  <a:lnTo>
                    <a:pt x="140" y="166"/>
                  </a:lnTo>
                  <a:lnTo>
                    <a:pt x="178" y="166"/>
                  </a:lnTo>
                  <a:cubicBezTo>
                    <a:pt x="292" y="191"/>
                    <a:pt x="393" y="166"/>
                    <a:pt x="482" y="102"/>
                  </a:cubicBezTo>
                  <a:close/>
                  <a:moveTo>
                    <a:pt x="0" y="26"/>
                  </a:moveTo>
                  <a:lnTo>
                    <a:pt x="25" y="1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7"/>
            <p:cNvSpPr/>
            <p:nvPr/>
          </p:nvSpPr>
          <p:spPr>
            <a:xfrm>
              <a:off x="3418650" y="3773475"/>
              <a:ext cx="23150" cy="24100"/>
            </a:xfrm>
            <a:custGeom>
              <a:avLst/>
              <a:gdLst/>
              <a:ahLst/>
              <a:cxnLst/>
              <a:rect l="l" t="t" r="r" b="b"/>
              <a:pathLst>
                <a:path w="926" h="964" extrusionOk="0">
                  <a:moveTo>
                    <a:pt x="862" y="685"/>
                  </a:moveTo>
                  <a:lnTo>
                    <a:pt x="862" y="812"/>
                  </a:lnTo>
                  <a:lnTo>
                    <a:pt x="647" y="964"/>
                  </a:lnTo>
                  <a:lnTo>
                    <a:pt x="469" y="926"/>
                  </a:lnTo>
                  <a:lnTo>
                    <a:pt x="203" y="723"/>
                  </a:lnTo>
                  <a:lnTo>
                    <a:pt x="51" y="596"/>
                  </a:lnTo>
                  <a:lnTo>
                    <a:pt x="13" y="520"/>
                  </a:lnTo>
                  <a:lnTo>
                    <a:pt x="0" y="457"/>
                  </a:lnTo>
                  <a:lnTo>
                    <a:pt x="279" y="431"/>
                  </a:lnTo>
                  <a:lnTo>
                    <a:pt x="444" y="292"/>
                  </a:lnTo>
                  <a:lnTo>
                    <a:pt x="469" y="203"/>
                  </a:lnTo>
                  <a:cubicBezTo>
                    <a:pt x="558" y="165"/>
                    <a:pt x="609" y="101"/>
                    <a:pt x="596" y="25"/>
                  </a:cubicBezTo>
                  <a:lnTo>
                    <a:pt x="647" y="0"/>
                  </a:lnTo>
                  <a:cubicBezTo>
                    <a:pt x="774" y="25"/>
                    <a:pt x="850" y="101"/>
                    <a:pt x="862" y="241"/>
                  </a:cubicBezTo>
                  <a:lnTo>
                    <a:pt x="926" y="304"/>
                  </a:lnTo>
                  <a:cubicBezTo>
                    <a:pt x="837" y="368"/>
                    <a:pt x="736" y="393"/>
                    <a:pt x="622" y="368"/>
                  </a:cubicBezTo>
                  <a:lnTo>
                    <a:pt x="584" y="368"/>
                  </a:lnTo>
                  <a:lnTo>
                    <a:pt x="469" y="380"/>
                  </a:lnTo>
                  <a:lnTo>
                    <a:pt x="444" y="355"/>
                  </a:lnTo>
                  <a:lnTo>
                    <a:pt x="444" y="380"/>
                  </a:lnTo>
                  <a:lnTo>
                    <a:pt x="495" y="520"/>
                  </a:lnTo>
                  <a:cubicBezTo>
                    <a:pt x="571" y="647"/>
                    <a:pt x="685" y="697"/>
                    <a:pt x="812" y="685"/>
                  </a:cubicBezTo>
                  <a:close/>
                  <a:moveTo>
                    <a:pt x="596" y="25"/>
                  </a:moveTo>
                  <a:lnTo>
                    <a:pt x="609" y="0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7"/>
            <p:cNvSpPr/>
            <p:nvPr/>
          </p:nvSpPr>
          <p:spPr>
            <a:xfrm>
              <a:off x="3421500" y="3791525"/>
              <a:ext cx="26975" cy="13025"/>
            </a:xfrm>
            <a:custGeom>
              <a:avLst/>
              <a:gdLst/>
              <a:ahLst/>
              <a:cxnLst/>
              <a:rect l="l" t="t" r="r" b="b"/>
              <a:pathLst>
                <a:path w="1079" h="521" extrusionOk="0">
                  <a:moveTo>
                    <a:pt x="748" y="90"/>
                  </a:moveTo>
                  <a:lnTo>
                    <a:pt x="761" y="90"/>
                  </a:lnTo>
                  <a:lnTo>
                    <a:pt x="939" y="115"/>
                  </a:lnTo>
                  <a:lnTo>
                    <a:pt x="1053" y="204"/>
                  </a:lnTo>
                  <a:lnTo>
                    <a:pt x="1078" y="369"/>
                  </a:lnTo>
                  <a:lnTo>
                    <a:pt x="1053" y="369"/>
                  </a:lnTo>
                  <a:lnTo>
                    <a:pt x="901" y="432"/>
                  </a:lnTo>
                  <a:lnTo>
                    <a:pt x="837" y="521"/>
                  </a:lnTo>
                  <a:lnTo>
                    <a:pt x="368" y="508"/>
                  </a:lnTo>
                  <a:lnTo>
                    <a:pt x="89" y="305"/>
                  </a:lnTo>
                  <a:cubicBezTo>
                    <a:pt x="0" y="191"/>
                    <a:pt x="0" y="90"/>
                    <a:pt x="89" y="1"/>
                  </a:cubicBezTo>
                  <a:lnTo>
                    <a:pt x="355" y="204"/>
                  </a:lnTo>
                  <a:lnTo>
                    <a:pt x="533" y="242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7"/>
            <p:cNvSpPr/>
            <p:nvPr/>
          </p:nvSpPr>
          <p:spPr>
            <a:xfrm>
              <a:off x="3440525" y="3791525"/>
              <a:ext cx="18725" cy="30475"/>
            </a:xfrm>
            <a:custGeom>
              <a:avLst/>
              <a:gdLst/>
              <a:ahLst/>
              <a:cxnLst/>
              <a:rect l="l" t="t" r="r" b="b"/>
              <a:pathLst>
                <a:path w="749" h="1219" extrusionOk="0">
                  <a:moveTo>
                    <a:pt x="0" y="90"/>
                  </a:moveTo>
                  <a:cubicBezTo>
                    <a:pt x="38" y="26"/>
                    <a:pt x="89" y="1"/>
                    <a:pt x="165" y="1"/>
                  </a:cubicBezTo>
                  <a:lnTo>
                    <a:pt x="330" y="90"/>
                  </a:lnTo>
                  <a:cubicBezTo>
                    <a:pt x="304" y="153"/>
                    <a:pt x="304" y="204"/>
                    <a:pt x="330" y="254"/>
                  </a:cubicBezTo>
                  <a:cubicBezTo>
                    <a:pt x="393" y="343"/>
                    <a:pt x="469" y="381"/>
                    <a:pt x="533" y="381"/>
                  </a:cubicBezTo>
                  <a:lnTo>
                    <a:pt x="710" y="749"/>
                  </a:lnTo>
                  <a:lnTo>
                    <a:pt x="723" y="787"/>
                  </a:lnTo>
                  <a:lnTo>
                    <a:pt x="736" y="850"/>
                  </a:lnTo>
                  <a:cubicBezTo>
                    <a:pt x="748" y="990"/>
                    <a:pt x="710" y="1104"/>
                    <a:pt x="596" y="1205"/>
                  </a:cubicBezTo>
                  <a:lnTo>
                    <a:pt x="558" y="1218"/>
                  </a:lnTo>
                  <a:lnTo>
                    <a:pt x="393" y="1205"/>
                  </a:lnTo>
                  <a:lnTo>
                    <a:pt x="304" y="1053"/>
                  </a:lnTo>
                  <a:lnTo>
                    <a:pt x="266" y="876"/>
                  </a:lnTo>
                  <a:lnTo>
                    <a:pt x="266" y="838"/>
                  </a:lnTo>
                  <a:lnTo>
                    <a:pt x="457" y="787"/>
                  </a:lnTo>
                  <a:lnTo>
                    <a:pt x="533" y="647"/>
                  </a:lnTo>
                  <a:cubicBezTo>
                    <a:pt x="545" y="495"/>
                    <a:pt x="469" y="394"/>
                    <a:pt x="317" y="369"/>
                  </a:cubicBezTo>
                  <a:lnTo>
                    <a:pt x="292" y="204"/>
                  </a:lnTo>
                  <a:lnTo>
                    <a:pt x="178" y="115"/>
                  </a:lnTo>
                  <a:close/>
                  <a:moveTo>
                    <a:pt x="330" y="90"/>
                  </a:moveTo>
                  <a:lnTo>
                    <a:pt x="317" y="102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7"/>
            <p:cNvSpPr/>
            <p:nvPr/>
          </p:nvSpPr>
          <p:spPr>
            <a:xfrm>
              <a:off x="3447800" y="3787400"/>
              <a:ext cx="15575" cy="13675"/>
            </a:xfrm>
            <a:custGeom>
              <a:avLst/>
              <a:gdLst/>
              <a:ahLst/>
              <a:cxnLst/>
              <a:rect l="l" t="t" r="r" b="b"/>
              <a:pathLst>
                <a:path w="623" h="547" extrusionOk="0">
                  <a:moveTo>
                    <a:pt x="204" y="77"/>
                  </a:moveTo>
                  <a:cubicBezTo>
                    <a:pt x="267" y="39"/>
                    <a:pt x="318" y="14"/>
                    <a:pt x="369" y="1"/>
                  </a:cubicBezTo>
                  <a:cubicBezTo>
                    <a:pt x="546" y="26"/>
                    <a:pt x="622" y="128"/>
                    <a:pt x="571" y="293"/>
                  </a:cubicBezTo>
                  <a:lnTo>
                    <a:pt x="508" y="407"/>
                  </a:lnTo>
                  <a:lnTo>
                    <a:pt x="407" y="495"/>
                  </a:lnTo>
                  <a:lnTo>
                    <a:pt x="242" y="546"/>
                  </a:lnTo>
                  <a:cubicBezTo>
                    <a:pt x="178" y="546"/>
                    <a:pt x="102" y="508"/>
                    <a:pt x="39" y="419"/>
                  </a:cubicBezTo>
                  <a:cubicBezTo>
                    <a:pt x="13" y="369"/>
                    <a:pt x="1" y="318"/>
                    <a:pt x="26" y="267"/>
                  </a:cubicBezTo>
                  <a:cubicBezTo>
                    <a:pt x="64" y="178"/>
                    <a:pt x="128" y="115"/>
                    <a:pt x="204" y="77"/>
                  </a:cubicBezTo>
                  <a:close/>
                  <a:moveTo>
                    <a:pt x="26" y="267"/>
                  </a:moveTo>
                  <a:lnTo>
                    <a:pt x="39" y="255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7"/>
            <p:cNvSpPr/>
            <p:nvPr/>
          </p:nvSpPr>
          <p:spPr>
            <a:xfrm>
              <a:off x="3443050" y="3811175"/>
              <a:ext cx="25075" cy="26975"/>
            </a:xfrm>
            <a:custGeom>
              <a:avLst/>
              <a:gdLst/>
              <a:ahLst/>
              <a:cxnLst/>
              <a:rect l="l" t="t" r="r" b="b"/>
              <a:pathLst>
                <a:path w="1003" h="1079" extrusionOk="0">
                  <a:moveTo>
                    <a:pt x="635" y="64"/>
                  </a:moveTo>
                  <a:cubicBezTo>
                    <a:pt x="673" y="39"/>
                    <a:pt x="711" y="14"/>
                    <a:pt x="761" y="1"/>
                  </a:cubicBezTo>
                  <a:cubicBezTo>
                    <a:pt x="939" y="39"/>
                    <a:pt x="1002" y="140"/>
                    <a:pt x="952" y="305"/>
                  </a:cubicBezTo>
                  <a:cubicBezTo>
                    <a:pt x="876" y="572"/>
                    <a:pt x="711" y="749"/>
                    <a:pt x="457" y="851"/>
                  </a:cubicBezTo>
                  <a:cubicBezTo>
                    <a:pt x="419" y="1015"/>
                    <a:pt x="318" y="1079"/>
                    <a:pt x="153" y="1041"/>
                  </a:cubicBezTo>
                  <a:lnTo>
                    <a:pt x="26" y="914"/>
                  </a:lnTo>
                  <a:cubicBezTo>
                    <a:pt x="1" y="812"/>
                    <a:pt x="13" y="711"/>
                    <a:pt x="89" y="597"/>
                  </a:cubicBezTo>
                  <a:lnTo>
                    <a:pt x="292" y="419"/>
                  </a:lnTo>
                  <a:lnTo>
                    <a:pt x="457" y="432"/>
                  </a:lnTo>
                  <a:lnTo>
                    <a:pt x="495" y="419"/>
                  </a:lnTo>
                  <a:cubicBezTo>
                    <a:pt x="609" y="318"/>
                    <a:pt x="647" y="204"/>
                    <a:pt x="635" y="64"/>
                  </a:cubicBez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7"/>
            <p:cNvSpPr/>
            <p:nvPr/>
          </p:nvSpPr>
          <p:spPr>
            <a:xfrm>
              <a:off x="3441775" y="3800725"/>
              <a:ext cx="12400" cy="11750"/>
            </a:xfrm>
            <a:custGeom>
              <a:avLst/>
              <a:gdLst/>
              <a:ahLst/>
              <a:cxnLst/>
              <a:rect l="l" t="t" r="r" b="b"/>
              <a:pathLst>
                <a:path w="496" h="470" extrusionOk="0">
                  <a:moveTo>
                    <a:pt x="216" y="470"/>
                  </a:moveTo>
                  <a:lnTo>
                    <a:pt x="90" y="381"/>
                  </a:lnTo>
                  <a:cubicBezTo>
                    <a:pt x="26" y="305"/>
                    <a:pt x="1" y="229"/>
                    <a:pt x="26" y="153"/>
                  </a:cubicBezTo>
                  <a:lnTo>
                    <a:pt x="90" y="64"/>
                  </a:lnTo>
                  <a:lnTo>
                    <a:pt x="242" y="1"/>
                  </a:lnTo>
                  <a:lnTo>
                    <a:pt x="267" y="1"/>
                  </a:lnTo>
                  <a:cubicBezTo>
                    <a:pt x="419" y="26"/>
                    <a:pt x="495" y="127"/>
                    <a:pt x="483" y="279"/>
                  </a:cubicBezTo>
                  <a:lnTo>
                    <a:pt x="407" y="419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7"/>
            <p:cNvSpPr/>
            <p:nvPr/>
          </p:nvSpPr>
          <p:spPr>
            <a:xfrm>
              <a:off x="3374900" y="3773475"/>
              <a:ext cx="54875" cy="14600"/>
            </a:xfrm>
            <a:custGeom>
              <a:avLst/>
              <a:gdLst/>
              <a:ahLst/>
              <a:cxnLst/>
              <a:rect l="l" t="t" r="r" b="b"/>
              <a:pathLst>
                <a:path w="2195" h="584" extrusionOk="0">
                  <a:moveTo>
                    <a:pt x="1750" y="457"/>
                  </a:moveTo>
                  <a:lnTo>
                    <a:pt x="1623" y="457"/>
                  </a:lnTo>
                  <a:lnTo>
                    <a:pt x="1370" y="482"/>
                  </a:lnTo>
                  <a:lnTo>
                    <a:pt x="660" y="571"/>
                  </a:lnTo>
                  <a:lnTo>
                    <a:pt x="444" y="583"/>
                  </a:lnTo>
                  <a:lnTo>
                    <a:pt x="203" y="583"/>
                  </a:lnTo>
                  <a:lnTo>
                    <a:pt x="38" y="457"/>
                  </a:lnTo>
                  <a:cubicBezTo>
                    <a:pt x="0" y="342"/>
                    <a:pt x="38" y="266"/>
                    <a:pt x="127" y="203"/>
                  </a:cubicBezTo>
                  <a:lnTo>
                    <a:pt x="178" y="190"/>
                  </a:lnTo>
                  <a:lnTo>
                    <a:pt x="317" y="152"/>
                  </a:lnTo>
                  <a:lnTo>
                    <a:pt x="1243" y="51"/>
                  </a:lnTo>
                  <a:lnTo>
                    <a:pt x="1382" y="38"/>
                  </a:lnTo>
                  <a:lnTo>
                    <a:pt x="1433" y="51"/>
                  </a:lnTo>
                  <a:lnTo>
                    <a:pt x="1623" y="51"/>
                  </a:lnTo>
                  <a:lnTo>
                    <a:pt x="1738" y="0"/>
                  </a:lnTo>
                  <a:lnTo>
                    <a:pt x="1877" y="25"/>
                  </a:lnTo>
                  <a:lnTo>
                    <a:pt x="2016" y="25"/>
                  </a:lnTo>
                  <a:cubicBezTo>
                    <a:pt x="2118" y="25"/>
                    <a:pt x="2181" y="89"/>
                    <a:pt x="2194" y="203"/>
                  </a:cubicBezTo>
                  <a:lnTo>
                    <a:pt x="2194" y="292"/>
                  </a:lnTo>
                  <a:lnTo>
                    <a:pt x="2029" y="431"/>
                  </a:lnTo>
                  <a:close/>
                  <a:moveTo>
                    <a:pt x="2194" y="203"/>
                  </a:moveTo>
                  <a:lnTo>
                    <a:pt x="2194" y="228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7"/>
            <p:cNvSpPr/>
            <p:nvPr/>
          </p:nvSpPr>
          <p:spPr>
            <a:xfrm>
              <a:off x="3369825" y="3777575"/>
              <a:ext cx="21575" cy="13025"/>
            </a:xfrm>
            <a:custGeom>
              <a:avLst/>
              <a:gdLst/>
              <a:ahLst/>
              <a:cxnLst/>
              <a:rect l="l" t="t" r="r" b="b"/>
              <a:pathLst>
                <a:path w="863" h="521" extrusionOk="0">
                  <a:moveTo>
                    <a:pt x="863" y="407"/>
                  </a:moveTo>
                  <a:lnTo>
                    <a:pt x="774" y="470"/>
                  </a:lnTo>
                  <a:lnTo>
                    <a:pt x="723" y="483"/>
                  </a:lnTo>
                  <a:lnTo>
                    <a:pt x="279" y="521"/>
                  </a:lnTo>
                  <a:lnTo>
                    <a:pt x="13" y="331"/>
                  </a:lnTo>
                  <a:lnTo>
                    <a:pt x="0" y="293"/>
                  </a:lnTo>
                  <a:lnTo>
                    <a:pt x="165" y="140"/>
                  </a:lnTo>
                  <a:lnTo>
                    <a:pt x="203" y="26"/>
                  </a:lnTo>
                  <a:lnTo>
                    <a:pt x="216" y="1"/>
                  </a:lnTo>
                  <a:lnTo>
                    <a:pt x="330" y="39"/>
                  </a:lnTo>
                  <a:cubicBezTo>
                    <a:pt x="241" y="102"/>
                    <a:pt x="203" y="178"/>
                    <a:pt x="241" y="293"/>
                  </a:cubicBezTo>
                  <a:lnTo>
                    <a:pt x="406" y="419"/>
                  </a:lnTo>
                  <a:lnTo>
                    <a:pt x="647" y="419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7"/>
            <p:cNvSpPr/>
            <p:nvPr/>
          </p:nvSpPr>
          <p:spPr>
            <a:xfrm>
              <a:off x="3367600" y="3785825"/>
              <a:ext cx="15875" cy="27300"/>
            </a:xfrm>
            <a:custGeom>
              <a:avLst/>
              <a:gdLst/>
              <a:ahLst/>
              <a:cxnLst/>
              <a:rect l="l" t="t" r="r" b="b"/>
              <a:pathLst>
                <a:path w="635" h="1092" extrusionOk="0">
                  <a:moveTo>
                    <a:pt x="368" y="191"/>
                  </a:moveTo>
                  <a:lnTo>
                    <a:pt x="406" y="229"/>
                  </a:lnTo>
                  <a:lnTo>
                    <a:pt x="483" y="330"/>
                  </a:lnTo>
                  <a:cubicBezTo>
                    <a:pt x="584" y="444"/>
                    <a:pt x="635" y="584"/>
                    <a:pt x="609" y="736"/>
                  </a:cubicBezTo>
                  <a:lnTo>
                    <a:pt x="584" y="914"/>
                  </a:lnTo>
                  <a:cubicBezTo>
                    <a:pt x="559" y="1040"/>
                    <a:pt x="483" y="1091"/>
                    <a:pt x="356" y="1078"/>
                  </a:cubicBezTo>
                  <a:cubicBezTo>
                    <a:pt x="229" y="1066"/>
                    <a:pt x="166" y="1002"/>
                    <a:pt x="166" y="875"/>
                  </a:cubicBezTo>
                  <a:lnTo>
                    <a:pt x="127" y="609"/>
                  </a:lnTo>
                  <a:lnTo>
                    <a:pt x="77" y="546"/>
                  </a:lnTo>
                  <a:lnTo>
                    <a:pt x="1" y="482"/>
                  </a:lnTo>
                  <a:lnTo>
                    <a:pt x="102" y="419"/>
                  </a:lnTo>
                  <a:lnTo>
                    <a:pt x="166" y="330"/>
                  </a:lnTo>
                  <a:lnTo>
                    <a:pt x="102" y="26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7"/>
            <p:cNvSpPr/>
            <p:nvPr/>
          </p:nvSpPr>
          <p:spPr>
            <a:xfrm>
              <a:off x="3355550" y="3773475"/>
              <a:ext cx="16200" cy="24750"/>
            </a:xfrm>
            <a:custGeom>
              <a:avLst/>
              <a:gdLst/>
              <a:ahLst/>
              <a:cxnLst/>
              <a:rect l="l" t="t" r="r" b="b"/>
              <a:pathLst>
                <a:path w="648" h="990" extrusionOk="0">
                  <a:moveTo>
                    <a:pt x="483" y="976"/>
                  </a:moveTo>
                  <a:cubicBezTo>
                    <a:pt x="407" y="989"/>
                    <a:pt x="343" y="964"/>
                    <a:pt x="280" y="888"/>
                  </a:cubicBezTo>
                  <a:lnTo>
                    <a:pt x="128" y="634"/>
                  </a:lnTo>
                  <a:lnTo>
                    <a:pt x="52" y="380"/>
                  </a:lnTo>
                  <a:lnTo>
                    <a:pt x="14" y="228"/>
                  </a:lnTo>
                  <a:cubicBezTo>
                    <a:pt x="1" y="152"/>
                    <a:pt x="26" y="89"/>
                    <a:pt x="90" y="51"/>
                  </a:cubicBezTo>
                  <a:lnTo>
                    <a:pt x="178" y="0"/>
                  </a:lnTo>
                  <a:lnTo>
                    <a:pt x="216" y="0"/>
                  </a:lnTo>
                  <a:lnTo>
                    <a:pt x="318" y="51"/>
                  </a:lnTo>
                  <a:cubicBezTo>
                    <a:pt x="254" y="152"/>
                    <a:pt x="242" y="241"/>
                    <a:pt x="254" y="330"/>
                  </a:cubicBezTo>
                  <a:cubicBezTo>
                    <a:pt x="280" y="418"/>
                    <a:pt x="331" y="469"/>
                    <a:pt x="419" y="482"/>
                  </a:cubicBezTo>
                  <a:lnTo>
                    <a:pt x="571" y="457"/>
                  </a:lnTo>
                  <a:lnTo>
                    <a:pt x="584" y="495"/>
                  </a:lnTo>
                  <a:lnTo>
                    <a:pt x="584" y="520"/>
                  </a:lnTo>
                  <a:lnTo>
                    <a:pt x="648" y="824"/>
                  </a:lnTo>
                  <a:lnTo>
                    <a:pt x="584" y="913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7"/>
            <p:cNvSpPr/>
            <p:nvPr/>
          </p:nvSpPr>
          <p:spPr>
            <a:xfrm>
              <a:off x="3345100" y="3776000"/>
              <a:ext cx="12075" cy="13975"/>
            </a:xfrm>
            <a:custGeom>
              <a:avLst/>
              <a:gdLst/>
              <a:ahLst/>
              <a:cxnLst/>
              <a:rect l="l" t="t" r="r" b="b"/>
              <a:pathLst>
                <a:path w="483" h="559" extrusionOk="0">
                  <a:moveTo>
                    <a:pt x="470" y="279"/>
                  </a:moveTo>
                  <a:lnTo>
                    <a:pt x="470" y="317"/>
                  </a:lnTo>
                  <a:cubicBezTo>
                    <a:pt x="482" y="482"/>
                    <a:pt x="393" y="558"/>
                    <a:pt x="216" y="546"/>
                  </a:cubicBezTo>
                  <a:lnTo>
                    <a:pt x="64" y="444"/>
                  </a:lnTo>
                  <a:cubicBezTo>
                    <a:pt x="0" y="317"/>
                    <a:pt x="0" y="203"/>
                    <a:pt x="76" y="89"/>
                  </a:cubicBezTo>
                  <a:cubicBezTo>
                    <a:pt x="115" y="26"/>
                    <a:pt x="165" y="0"/>
                    <a:pt x="241" y="0"/>
                  </a:cubicBezTo>
                  <a:cubicBezTo>
                    <a:pt x="317" y="13"/>
                    <a:pt x="381" y="64"/>
                    <a:pt x="432" y="127"/>
                  </a:cubicBez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7"/>
            <p:cNvSpPr/>
            <p:nvPr/>
          </p:nvSpPr>
          <p:spPr>
            <a:xfrm>
              <a:off x="3361575" y="3771250"/>
              <a:ext cx="13975" cy="14275"/>
            </a:xfrm>
            <a:custGeom>
              <a:avLst/>
              <a:gdLst/>
              <a:ahLst/>
              <a:cxnLst/>
              <a:rect l="l" t="t" r="r" b="b"/>
              <a:pathLst>
                <a:path w="559" h="571" extrusionOk="0">
                  <a:moveTo>
                    <a:pt x="77" y="140"/>
                  </a:moveTo>
                  <a:lnTo>
                    <a:pt x="102" y="127"/>
                  </a:lnTo>
                  <a:cubicBezTo>
                    <a:pt x="166" y="51"/>
                    <a:pt x="229" y="13"/>
                    <a:pt x="318" y="0"/>
                  </a:cubicBezTo>
                  <a:cubicBezTo>
                    <a:pt x="483" y="26"/>
                    <a:pt x="559" y="102"/>
                    <a:pt x="546" y="254"/>
                  </a:cubicBezTo>
                  <a:lnTo>
                    <a:pt x="533" y="279"/>
                  </a:lnTo>
                  <a:lnTo>
                    <a:pt x="495" y="393"/>
                  </a:lnTo>
                  <a:lnTo>
                    <a:pt x="330" y="546"/>
                  </a:lnTo>
                  <a:lnTo>
                    <a:pt x="178" y="571"/>
                  </a:lnTo>
                  <a:cubicBezTo>
                    <a:pt x="90" y="558"/>
                    <a:pt x="39" y="507"/>
                    <a:pt x="13" y="419"/>
                  </a:cubicBezTo>
                  <a:cubicBezTo>
                    <a:pt x="1" y="330"/>
                    <a:pt x="13" y="241"/>
                    <a:pt x="77" y="140"/>
                  </a:cubicBez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7"/>
            <p:cNvSpPr/>
            <p:nvPr/>
          </p:nvSpPr>
          <p:spPr>
            <a:xfrm>
              <a:off x="3399300" y="3762675"/>
              <a:ext cx="20625" cy="12075"/>
            </a:xfrm>
            <a:custGeom>
              <a:avLst/>
              <a:gdLst/>
              <a:ahLst/>
              <a:cxnLst/>
              <a:rect l="l" t="t" r="r" b="b"/>
              <a:pathLst>
                <a:path w="825" h="483" extrusionOk="0">
                  <a:moveTo>
                    <a:pt x="406" y="470"/>
                  </a:moveTo>
                  <a:lnTo>
                    <a:pt x="178" y="432"/>
                  </a:lnTo>
                  <a:cubicBezTo>
                    <a:pt x="64" y="432"/>
                    <a:pt x="1" y="356"/>
                    <a:pt x="1" y="229"/>
                  </a:cubicBezTo>
                  <a:cubicBezTo>
                    <a:pt x="1" y="102"/>
                    <a:pt x="64" y="14"/>
                    <a:pt x="204" y="1"/>
                  </a:cubicBezTo>
                  <a:lnTo>
                    <a:pt x="343" y="26"/>
                  </a:lnTo>
                  <a:lnTo>
                    <a:pt x="508" y="26"/>
                  </a:lnTo>
                  <a:lnTo>
                    <a:pt x="609" y="39"/>
                  </a:lnTo>
                  <a:lnTo>
                    <a:pt x="723" y="90"/>
                  </a:lnTo>
                  <a:lnTo>
                    <a:pt x="800" y="191"/>
                  </a:lnTo>
                  <a:lnTo>
                    <a:pt x="825" y="293"/>
                  </a:lnTo>
                  <a:lnTo>
                    <a:pt x="825" y="331"/>
                  </a:lnTo>
                  <a:lnTo>
                    <a:pt x="762" y="432"/>
                  </a:lnTo>
                  <a:lnTo>
                    <a:pt x="647" y="483"/>
                  </a:lnTo>
                  <a:lnTo>
                    <a:pt x="457" y="483"/>
                  </a:lnTo>
                  <a:close/>
                  <a:moveTo>
                    <a:pt x="1" y="229"/>
                  </a:moveTo>
                  <a:lnTo>
                    <a:pt x="1" y="216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7"/>
            <p:cNvSpPr/>
            <p:nvPr/>
          </p:nvSpPr>
          <p:spPr>
            <a:xfrm>
              <a:off x="3374900" y="3755075"/>
              <a:ext cx="33950" cy="22225"/>
            </a:xfrm>
            <a:custGeom>
              <a:avLst/>
              <a:gdLst/>
              <a:ahLst/>
              <a:cxnLst/>
              <a:rect l="l" t="t" r="r" b="b"/>
              <a:pathLst>
                <a:path w="1358" h="889" extrusionOk="0">
                  <a:moveTo>
                    <a:pt x="977" y="520"/>
                  </a:moveTo>
                  <a:lnTo>
                    <a:pt x="571" y="736"/>
                  </a:lnTo>
                  <a:lnTo>
                    <a:pt x="191" y="888"/>
                  </a:lnTo>
                  <a:cubicBezTo>
                    <a:pt x="114" y="875"/>
                    <a:pt x="76" y="837"/>
                    <a:pt x="51" y="774"/>
                  </a:cubicBezTo>
                  <a:cubicBezTo>
                    <a:pt x="0" y="647"/>
                    <a:pt x="26" y="533"/>
                    <a:pt x="140" y="444"/>
                  </a:cubicBezTo>
                  <a:lnTo>
                    <a:pt x="254" y="394"/>
                  </a:lnTo>
                  <a:lnTo>
                    <a:pt x="368" y="343"/>
                  </a:lnTo>
                  <a:cubicBezTo>
                    <a:pt x="596" y="178"/>
                    <a:pt x="837" y="64"/>
                    <a:pt x="1104" y="1"/>
                  </a:cubicBezTo>
                  <a:lnTo>
                    <a:pt x="1192" y="13"/>
                  </a:lnTo>
                  <a:cubicBezTo>
                    <a:pt x="1319" y="51"/>
                    <a:pt x="1357" y="127"/>
                    <a:pt x="1344" y="267"/>
                  </a:cubicBezTo>
                  <a:lnTo>
                    <a:pt x="1319" y="330"/>
                  </a:lnTo>
                  <a:lnTo>
                    <a:pt x="1180" y="305"/>
                  </a:lnTo>
                  <a:cubicBezTo>
                    <a:pt x="1040" y="318"/>
                    <a:pt x="977" y="394"/>
                    <a:pt x="977" y="520"/>
                  </a:cubicBez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7"/>
            <p:cNvSpPr/>
            <p:nvPr/>
          </p:nvSpPr>
          <p:spPr>
            <a:xfrm>
              <a:off x="3409450" y="3741125"/>
              <a:ext cx="18725" cy="20000"/>
            </a:xfrm>
            <a:custGeom>
              <a:avLst/>
              <a:gdLst/>
              <a:ahLst/>
              <a:cxnLst/>
              <a:rect l="l" t="t" r="r" b="b"/>
              <a:pathLst>
                <a:path w="749" h="800" extrusionOk="0">
                  <a:moveTo>
                    <a:pt x="64" y="89"/>
                  </a:moveTo>
                  <a:lnTo>
                    <a:pt x="89" y="89"/>
                  </a:lnTo>
                  <a:cubicBezTo>
                    <a:pt x="115" y="26"/>
                    <a:pt x="165" y="1"/>
                    <a:pt x="241" y="1"/>
                  </a:cubicBezTo>
                  <a:lnTo>
                    <a:pt x="457" y="115"/>
                  </a:lnTo>
                  <a:lnTo>
                    <a:pt x="520" y="216"/>
                  </a:lnTo>
                  <a:lnTo>
                    <a:pt x="634" y="368"/>
                  </a:lnTo>
                  <a:lnTo>
                    <a:pt x="711" y="508"/>
                  </a:lnTo>
                  <a:cubicBezTo>
                    <a:pt x="749" y="622"/>
                    <a:pt x="736" y="698"/>
                    <a:pt x="647" y="749"/>
                  </a:cubicBezTo>
                  <a:lnTo>
                    <a:pt x="596" y="774"/>
                  </a:lnTo>
                  <a:lnTo>
                    <a:pt x="558" y="799"/>
                  </a:lnTo>
                  <a:lnTo>
                    <a:pt x="419" y="774"/>
                  </a:lnTo>
                  <a:lnTo>
                    <a:pt x="254" y="660"/>
                  </a:lnTo>
                  <a:lnTo>
                    <a:pt x="229" y="609"/>
                  </a:lnTo>
                  <a:lnTo>
                    <a:pt x="115" y="432"/>
                  </a:lnTo>
                  <a:cubicBezTo>
                    <a:pt x="26" y="343"/>
                    <a:pt x="0" y="254"/>
                    <a:pt x="39" y="165"/>
                  </a:cubicBezTo>
                  <a:close/>
                  <a:moveTo>
                    <a:pt x="647" y="749"/>
                  </a:moveTo>
                  <a:lnTo>
                    <a:pt x="647" y="761"/>
                  </a:lnTo>
                  <a:close/>
                  <a:moveTo>
                    <a:pt x="596" y="774"/>
                  </a:moveTo>
                  <a:lnTo>
                    <a:pt x="584" y="799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7"/>
            <p:cNvSpPr/>
            <p:nvPr/>
          </p:nvSpPr>
          <p:spPr>
            <a:xfrm>
              <a:off x="3332100" y="3708800"/>
              <a:ext cx="12400" cy="14925"/>
            </a:xfrm>
            <a:custGeom>
              <a:avLst/>
              <a:gdLst/>
              <a:ahLst/>
              <a:cxnLst/>
              <a:rect l="l" t="t" r="r" b="b"/>
              <a:pathLst>
                <a:path w="496" h="597" extrusionOk="0">
                  <a:moveTo>
                    <a:pt x="13" y="355"/>
                  </a:moveTo>
                  <a:cubicBezTo>
                    <a:pt x="0" y="228"/>
                    <a:pt x="39" y="114"/>
                    <a:pt x="165" y="26"/>
                  </a:cubicBezTo>
                  <a:lnTo>
                    <a:pt x="254" y="0"/>
                  </a:lnTo>
                  <a:cubicBezTo>
                    <a:pt x="419" y="26"/>
                    <a:pt x="495" y="114"/>
                    <a:pt x="495" y="267"/>
                  </a:cubicBezTo>
                  <a:lnTo>
                    <a:pt x="457" y="330"/>
                  </a:lnTo>
                  <a:cubicBezTo>
                    <a:pt x="457" y="507"/>
                    <a:pt x="368" y="596"/>
                    <a:pt x="191" y="584"/>
                  </a:cubicBezTo>
                  <a:lnTo>
                    <a:pt x="51" y="469"/>
                  </a:lnTo>
                  <a:lnTo>
                    <a:pt x="51" y="444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7"/>
            <p:cNvSpPr/>
            <p:nvPr/>
          </p:nvSpPr>
          <p:spPr>
            <a:xfrm>
              <a:off x="3253475" y="3702775"/>
              <a:ext cx="43150" cy="30125"/>
            </a:xfrm>
            <a:custGeom>
              <a:avLst/>
              <a:gdLst/>
              <a:ahLst/>
              <a:cxnLst/>
              <a:rect l="l" t="t" r="r" b="b"/>
              <a:pathLst>
                <a:path w="1726" h="1205" extrusionOk="0">
                  <a:moveTo>
                    <a:pt x="686" y="140"/>
                  </a:moveTo>
                  <a:lnTo>
                    <a:pt x="698" y="127"/>
                  </a:lnTo>
                  <a:lnTo>
                    <a:pt x="876" y="89"/>
                  </a:lnTo>
                  <a:lnTo>
                    <a:pt x="1231" y="38"/>
                  </a:lnTo>
                  <a:cubicBezTo>
                    <a:pt x="1383" y="0"/>
                    <a:pt x="1484" y="51"/>
                    <a:pt x="1560" y="178"/>
                  </a:cubicBezTo>
                  <a:cubicBezTo>
                    <a:pt x="1649" y="317"/>
                    <a:pt x="1687" y="457"/>
                    <a:pt x="1700" y="596"/>
                  </a:cubicBezTo>
                  <a:cubicBezTo>
                    <a:pt x="1725" y="736"/>
                    <a:pt x="1700" y="850"/>
                    <a:pt x="1637" y="951"/>
                  </a:cubicBezTo>
                  <a:lnTo>
                    <a:pt x="1510" y="1116"/>
                  </a:lnTo>
                  <a:lnTo>
                    <a:pt x="1446" y="1167"/>
                  </a:lnTo>
                  <a:cubicBezTo>
                    <a:pt x="1294" y="1205"/>
                    <a:pt x="1205" y="1142"/>
                    <a:pt x="1167" y="989"/>
                  </a:cubicBezTo>
                  <a:cubicBezTo>
                    <a:pt x="1142" y="901"/>
                    <a:pt x="1167" y="812"/>
                    <a:pt x="1218" y="723"/>
                  </a:cubicBezTo>
                  <a:cubicBezTo>
                    <a:pt x="1281" y="647"/>
                    <a:pt x="1269" y="571"/>
                    <a:pt x="1205" y="495"/>
                  </a:cubicBezTo>
                  <a:lnTo>
                    <a:pt x="1155" y="508"/>
                  </a:lnTo>
                  <a:lnTo>
                    <a:pt x="1015" y="520"/>
                  </a:lnTo>
                  <a:cubicBezTo>
                    <a:pt x="1079" y="698"/>
                    <a:pt x="1066" y="863"/>
                    <a:pt x="964" y="989"/>
                  </a:cubicBezTo>
                  <a:lnTo>
                    <a:pt x="926" y="1040"/>
                  </a:lnTo>
                  <a:cubicBezTo>
                    <a:pt x="876" y="1002"/>
                    <a:pt x="812" y="977"/>
                    <a:pt x="711" y="964"/>
                  </a:cubicBezTo>
                  <a:lnTo>
                    <a:pt x="533" y="1091"/>
                  </a:lnTo>
                  <a:lnTo>
                    <a:pt x="318" y="964"/>
                  </a:lnTo>
                  <a:lnTo>
                    <a:pt x="267" y="926"/>
                  </a:lnTo>
                  <a:cubicBezTo>
                    <a:pt x="153" y="926"/>
                    <a:pt x="77" y="875"/>
                    <a:pt x="39" y="774"/>
                  </a:cubicBezTo>
                  <a:cubicBezTo>
                    <a:pt x="1" y="685"/>
                    <a:pt x="13" y="596"/>
                    <a:pt x="90" y="533"/>
                  </a:cubicBezTo>
                  <a:lnTo>
                    <a:pt x="166" y="508"/>
                  </a:lnTo>
                  <a:lnTo>
                    <a:pt x="292" y="584"/>
                  </a:lnTo>
                  <a:lnTo>
                    <a:pt x="419" y="584"/>
                  </a:lnTo>
                  <a:lnTo>
                    <a:pt x="495" y="533"/>
                  </a:lnTo>
                  <a:lnTo>
                    <a:pt x="559" y="508"/>
                  </a:lnTo>
                  <a:lnTo>
                    <a:pt x="711" y="330"/>
                  </a:lnTo>
                  <a:close/>
                  <a:moveTo>
                    <a:pt x="495" y="533"/>
                  </a:moveTo>
                  <a:lnTo>
                    <a:pt x="508" y="533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7"/>
            <p:cNvSpPr/>
            <p:nvPr/>
          </p:nvSpPr>
          <p:spPr>
            <a:xfrm>
              <a:off x="3265850" y="3726875"/>
              <a:ext cx="11750" cy="12050"/>
            </a:xfrm>
            <a:custGeom>
              <a:avLst/>
              <a:gdLst/>
              <a:ahLst/>
              <a:cxnLst/>
              <a:rect l="l" t="t" r="r" b="b"/>
              <a:pathLst>
                <a:path w="470" h="482" extrusionOk="0">
                  <a:moveTo>
                    <a:pt x="431" y="76"/>
                  </a:moveTo>
                  <a:lnTo>
                    <a:pt x="469" y="266"/>
                  </a:lnTo>
                  <a:lnTo>
                    <a:pt x="393" y="393"/>
                  </a:lnTo>
                  <a:cubicBezTo>
                    <a:pt x="241" y="482"/>
                    <a:pt x="127" y="469"/>
                    <a:pt x="26" y="330"/>
                  </a:cubicBezTo>
                  <a:cubicBezTo>
                    <a:pt x="0" y="266"/>
                    <a:pt x="0" y="203"/>
                    <a:pt x="26" y="140"/>
                  </a:cubicBezTo>
                  <a:lnTo>
                    <a:pt x="216" y="0"/>
                  </a:lnTo>
                  <a:cubicBezTo>
                    <a:pt x="317" y="13"/>
                    <a:pt x="381" y="38"/>
                    <a:pt x="431" y="76"/>
                  </a:cubicBezTo>
                  <a:close/>
                  <a:moveTo>
                    <a:pt x="26" y="140"/>
                  </a:moveTo>
                  <a:lnTo>
                    <a:pt x="38" y="127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7"/>
            <p:cNvSpPr/>
            <p:nvPr/>
          </p:nvSpPr>
          <p:spPr>
            <a:xfrm>
              <a:off x="3256325" y="3704050"/>
              <a:ext cx="14925" cy="13325"/>
            </a:xfrm>
            <a:custGeom>
              <a:avLst/>
              <a:gdLst/>
              <a:ahLst/>
              <a:cxnLst/>
              <a:rect l="l" t="t" r="r" b="b"/>
              <a:pathLst>
                <a:path w="597" h="533" extrusionOk="0">
                  <a:moveTo>
                    <a:pt x="52" y="457"/>
                  </a:moveTo>
                  <a:cubicBezTo>
                    <a:pt x="1" y="406"/>
                    <a:pt x="1" y="330"/>
                    <a:pt x="14" y="241"/>
                  </a:cubicBezTo>
                  <a:cubicBezTo>
                    <a:pt x="52" y="127"/>
                    <a:pt x="115" y="63"/>
                    <a:pt x="216" y="38"/>
                  </a:cubicBezTo>
                  <a:lnTo>
                    <a:pt x="369" y="0"/>
                  </a:lnTo>
                  <a:lnTo>
                    <a:pt x="394" y="0"/>
                  </a:lnTo>
                  <a:lnTo>
                    <a:pt x="572" y="89"/>
                  </a:lnTo>
                  <a:lnTo>
                    <a:pt x="597" y="279"/>
                  </a:lnTo>
                  <a:lnTo>
                    <a:pt x="445" y="457"/>
                  </a:lnTo>
                  <a:lnTo>
                    <a:pt x="394" y="482"/>
                  </a:lnTo>
                  <a:lnTo>
                    <a:pt x="305" y="533"/>
                  </a:lnTo>
                  <a:lnTo>
                    <a:pt x="178" y="533"/>
                  </a:lnTo>
                  <a:close/>
                  <a:moveTo>
                    <a:pt x="394" y="482"/>
                  </a:moveTo>
                  <a:lnTo>
                    <a:pt x="381" y="482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7"/>
            <p:cNvSpPr/>
            <p:nvPr/>
          </p:nvSpPr>
          <p:spPr>
            <a:xfrm>
              <a:off x="3244925" y="3726875"/>
              <a:ext cx="26325" cy="37725"/>
            </a:xfrm>
            <a:custGeom>
              <a:avLst/>
              <a:gdLst/>
              <a:ahLst/>
              <a:cxnLst/>
              <a:rect l="l" t="t" r="r" b="b"/>
              <a:pathLst>
                <a:path w="1053" h="1509" extrusionOk="0">
                  <a:moveTo>
                    <a:pt x="127" y="0"/>
                  </a:moveTo>
                  <a:lnTo>
                    <a:pt x="444" y="216"/>
                  </a:lnTo>
                  <a:cubicBezTo>
                    <a:pt x="520" y="304"/>
                    <a:pt x="546" y="393"/>
                    <a:pt x="520" y="507"/>
                  </a:cubicBezTo>
                  <a:lnTo>
                    <a:pt x="546" y="571"/>
                  </a:lnTo>
                  <a:lnTo>
                    <a:pt x="584" y="621"/>
                  </a:lnTo>
                  <a:cubicBezTo>
                    <a:pt x="609" y="444"/>
                    <a:pt x="723" y="380"/>
                    <a:pt x="901" y="418"/>
                  </a:cubicBezTo>
                  <a:cubicBezTo>
                    <a:pt x="951" y="431"/>
                    <a:pt x="989" y="457"/>
                    <a:pt x="1002" y="507"/>
                  </a:cubicBezTo>
                  <a:cubicBezTo>
                    <a:pt x="1053" y="596"/>
                    <a:pt x="1053" y="685"/>
                    <a:pt x="1002" y="774"/>
                  </a:cubicBezTo>
                  <a:cubicBezTo>
                    <a:pt x="1040" y="951"/>
                    <a:pt x="977" y="1065"/>
                    <a:pt x="799" y="1116"/>
                  </a:cubicBezTo>
                  <a:lnTo>
                    <a:pt x="698" y="1141"/>
                  </a:lnTo>
                  <a:lnTo>
                    <a:pt x="457" y="1141"/>
                  </a:lnTo>
                  <a:lnTo>
                    <a:pt x="406" y="1446"/>
                  </a:lnTo>
                  <a:cubicBezTo>
                    <a:pt x="381" y="1484"/>
                    <a:pt x="343" y="1509"/>
                    <a:pt x="279" y="1509"/>
                  </a:cubicBezTo>
                  <a:lnTo>
                    <a:pt x="254" y="1509"/>
                  </a:lnTo>
                  <a:cubicBezTo>
                    <a:pt x="102" y="1496"/>
                    <a:pt x="38" y="1420"/>
                    <a:pt x="38" y="1293"/>
                  </a:cubicBezTo>
                  <a:lnTo>
                    <a:pt x="38" y="1116"/>
                  </a:lnTo>
                  <a:lnTo>
                    <a:pt x="38" y="571"/>
                  </a:lnTo>
                  <a:lnTo>
                    <a:pt x="0" y="520"/>
                  </a:lnTo>
                  <a:lnTo>
                    <a:pt x="102" y="254"/>
                  </a:lnTo>
                  <a:lnTo>
                    <a:pt x="127" y="140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7"/>
            <p:cNvSpPr/>
            <p:nvPr/>
          </p:nvSpPr>
          <p:spPr>
            <a:xfrm>
              <a:off x="3211625" y="3746525"/>
              <a:ext cx="39675" cy="41850"/>
            </a:xfrm>
            <a:custGeom>
              <a:avLst/>
              <a:gdLst/>
              <a:ahLst/>
              <a:cxnLst/>
              <a:rect l="l" t="t" r="r" b="b"/>
              <a:pathLst>
                <a:path w="1587" h="1674" extrusionOk="0">
                  <a:moveTo>
                    <a:pt x="1586" y="723"/>
                  </a:moveTo>
                  <a:lnTo>
                    <a:pt x="1573" y="850"/>
                  </a:lnTo>
                  <a:lnTo>
                    <a:pt x="1485" y="1053"/>
                  </a:lnTo>
                  <a:cubicBezTo>
                    <a:pt x="1421" y="1141"/>
                    <a:pt x="1421" y="1243"/>
                    <a:pt x="1485" y="1344"/>
                  </a:cubicBezTo>
                  <a:lnTo>
                    <a:pt x="1523" y="1458"/>
                  </a:lnTo>
                  <a:cubicBezTo>
                    <a:pt x="1485" y="1611"/>
                    <a:pt x="1396" y="1674"/>
                    <a:pt x="1256" y="1649"/>
                  </a:cubicBezTo>
                  <a:lnTo>
                    <a:pt x="1104" y="1560"/>
                  </a:lnTo>
                  <a:lnTo>
                    <a:pt x="1003" y="1370"/>
                  </a:lnTo>
                  <a:lnTo>
                    <a:pt x="990" y="1205"/>
                  </a:lnTo>
                  <a:lnTo>
                    <a:pt x="990" y="1078"/>
                  </a:lnTo>
                  <a:lnTo>
                    <a:pt x="1015" y="926"/>
                  </a:lnTo>
                  <a:lnTo>
                    <a:pt x="1130" y="774"/>
                  </a:lnTo>
                  <a:lnTo>
                    <a:pt x="1015" y="774"/>
                  </a:lnTo>
                  <a:lnTo>
                    <a:pt x="813" y="609"/>
                  </a:lnTo>
                  <a:lnTo>
                    <a:pt x="724" y="622"/>
                  </a:lnTo>
                  <a:cubicBezTo>
                    <a:pt x="622" y="634"/>
                    <a:pt x="534" y="685"/>
                    <a:pt x="483" y="748"/>
                  </a:cubicBezTo>
                  <a:lnTo>
                    <a:pt x="432" y="748"/>
                  </a:lnTo>
                  <a:cubicBezTo>
                    <a:pt x="369" y="926"/>
                    <a:pt x="242" y="951"/>
                    <a:pt x="77" y="862"/>
                  </a:cubicBezTo>
                  <a:lnTo>
                    <a:pt x="14" y="748"/>
                  </a:lnTo>
                  <a:cubicBezTo>
                    <a:pt x="1" y="647"/>
                    <a:pt x="26" y="558"/>
                    <a:pt x="90" y="469"/>
                  </a:cubicBezTo>
                  <a:cubicBezTo>
                    <a:pt x="140" y="609"/>
                    <a:pt x="229" y="647"/>
                    <a:pt x="381" y="596"/>
                  </a:cubicBezTo>
                  <a:lnTo>
                    <a:pt x="432" y="545"/>
                  </a:lnTo>
                  <a:lnTo>
                    <a:pt x="660" y="190"/>
                  </a:lnTo>
                  <a:lnTo>
                    <a:pt x="736" y="64"/>
                  </a:lnTo>
                  <a:lnTo>
                    <a:pt x="749" y="0"/>
                  </a:lnTo>
                  <a:cubicBezTo>
                    <a:pt x="838" y="26"/>
                    <a:pt x="876" y="102"/>
                    <a:pt x="863" y="203"/>
                  </a:cubicBezTo>
                  <a:lnTo>
                    <a:pt x="825" y="317"/>
                  </a:lnTo>
                  <a:lnTo>
                    <a:pt x="1256" y="292"/>
                  </a:lnTo>
                  <a:lnTo>
                    <a:pt x="1370" y="330"/>
                  </a:lnTo>
                  <a:lnTo>
                    <a:pt x="1370" y="507"/>
                  </a:lnTo>
                  <a:cubicBezTo>
                    <a:pt x="1370" y="634"/>
                    <a:pt x="1434" y="710"/>
                    <a:pt x="1586" y="723"/>
                  </a:cubicBez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7"/>
            <p:cNvSpPr/>
            <p:nvPr/>
          </p:nvSpPr>
          <p:spPr>
            <a:xfrm>
              <a:off x="3220525" y="3774100"/>
              <a:ext cx="16175" cy="14925"/>
            </a:xfrm>
            <a:custGeom>
              <a:avLst/>
              <a:gdLst/>
              <a:ahLst/>
              <a:cxnLst/>
              <a:rect l="l" t="t" r="r" b="b"/>
              <a:pathLst>
                <a:path w="647" h="597" extrusionOk="0">
                  <a:moveTo>
                    <a:pt x="647" y="267"/>
                  </a:moveTo>
                  <a:lnTo>
                    <a:pt x="647" y="279"/>
                  </a:lnTo>
                  <a:lnTo>
                    <a:pt x="596" y="355"/>
                  </a:lnTo>
                  <a:lnTo>
                    <a:pt x="444" y="482"/>
                  </a:lnTo>
                  <a:lnTo>
                    <a:pt x="292" y="596"/>
                  </a:lnTo>
                  <a:lnTo>
                    <a:pt x="76" y="533"/>
                  </a:lnTo>
                  <a:lnTo>
                    <a:pt x="51" y="495"/>
                  </a:lnTo>
                  <a:lnTo>
                    <a:pt x="0" y="368"/>
                  </a:lnTo>
                  <a:cubicBezTo>
                    <a:pt x="51" y="191"/>
                    <a:pt x="140" y="76"/>
                    <a:pt x="304" y="26"/>
                  </a:cubicBezTo>
                  <a:lnTo>
                    <a:pt x="330" y="13"/>
                  </a:lnTo>
                  <a:lnTo>
                    <a:pt x="406" y="0"/>
                  </a:lnTo>
                  <a:cubicBezTo>
                    <a:pt x="520" y="0"/>
                    <a:pt x="596" y="38"/>
                    <a:pt x="634" y="102"/>
                  </a:cubicBezTo>
                  <a:close/>
                  <a:moveTo>
                    <a:pt x="596" y="355"/>
                  </a:moveTo>
                  <a:lnTo>
                    <a:pt x="583" y="368"/>
                  </a:lnTo>
                  <a:close/>
                  <a:moveTo>
                    <a:pt x="444" y="482"/>
                  </a:moveTo>
                  <a:lnTo>
                    <a:pt x="431" y="495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7"/>
            <p:cNvSpPr/>
            <p:nvPr/>
          </p:nvSpPr>
          <p:spPr>
            <a:xfrm>
              <a:off x="3227800" y="3783300"/>
              <a:ext cx="11450" cy="14275"/>
            </a:xfrm>
            <a:custGeom>
              <a:avLst/>
              <a:gdLst/>
              <a:ahLst/>
              <a:cxnLst/>
              <a:rect l="l" t="t" r="r" b="b"/>
              <a:pathLst>
                <a:path w="458" h="571" extrusionOk="0">
                  <a:moveTo>
                    <a:pt x="292" y="0"/>
                  </a:moveTo>
                  <a:lnTo>
                    <a:pt x="406" y="152"/>
                  </a:lnTo>
                  <a:cubicBezTo>
                    <a:pt x="457" y="228"/>
                    <a:pt x="457" y="317"/>
                    <a:pt x="419" y="393"/>
                  </a:cubicBezTo>
                  <a:lnTo>
                    <a:pt x="343" y="520"/>
                  </a:lnTo>
                  <a:lnTo>
                    <a:pt x="216" y="571"/>
                  </a:lnTo>
                  <a:lnTo>
                    <a:pt x="178" y="457"/>
                  </a:lnTo>
                  <a:lnTo>
                    <a:pt x="64" y="292"/>
                  </a:lnTo>
                  <a:lnTo>
                    <a:pt x="1" y="228"/>
                  </a:lnTo>
                  <a:lnTo>
                    <a:pt x="140" y="127"/>
                  </a:lnTo>
                  <a:close/>
                  <a:moveTo>
                    <a:pt x="140" y="127"/>
                  </a:moveTo>
                  <a:lnTo>
                    <a:pt x="153" y="114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7"/>
            <p:cNvSpPr/>
            <p:nvPr/>
          </p:nvSpPr>
          <p:spPr>
            <a:xfrm>
              <a:off x="3224625" y="3796275"/>
              <a:ext cx="14625" cy="17150"/>
            </a:xfrm>
            <a:custGeom>
              <a:avLst/>
              <a:gdLst/>
              <a:ahLst/>
              <a:cxnLst/>
              <a:rect l="l" t="t" r="r" b="b"/>
              <a:pathLst>
                <a:path w="585" h="686" extrusionOk="0">
                  <a:moveTo>
                    <a:pt x="470" y="1"/>
                  </a:moveTo>
                  <a:cubicBezTo>
                    <a:pt x="546" y="52"/>
                    <a:pt x="584" y="128"/>
                    <a:pt x="546" y="255"/>
                  </a:cubicBezTo>
                  <a:lnTo>
                    <a:pt x="470" y="470"/>
                  </a:lnTo>
                  <a:lnTo>
                    <a:pt x="407" y="559"/>
                  </a:lnTo>
                  <a:lnTo>
                    <a:pt x="293" y="660"/>
                  </a:lnTo>
                  <a:cubicBezTo>
                    <a:pt x="254" y="584"/>
                    <a:pt x="178" y="534"/>
                    <a:pt x="64" y="508"/>
                  </a:cubicBezTo>
                  <a:lnTo>
                    <a:pt x="26" y="508"/>
                  </a:lnTo>
                  <a:lnTo>
                    <a:pt x="1" y="496"/>
                  </a:lnTo>
                  <a:lnTo>
                    <a:pt x="1" y="457"/>
                  </a:lnTo>
                  <a:cubicBezTo>
                    <a:pt x="1" y="381"/>
                    <a:pt x="39" y="293"/>
                    <a:pt x="77" y="229"/>
                  </a:cubicBezTo>
                  <a:lnTo>
                    <a:pt x="267" y="166"/>
                  </a:lnTo>
                  <a:lnTo>
                    <a:pt x="343" y="52"/>
                  </a:lnTo>
                  <a:close/>
                  <a:moveTo>
                    <a:pt x="293" y="660"/>
                  </a:moveTo>
                  <a:lnTo>
                    <a:pt x="280" y="686"/>
                  </a:lnTo>
                  <a:close/>
                  <a:moveTo>
                    <a:pt x="26" y="508"/>
                  </a:moveTo>
                  <a:lnTo>
                    <a:pt x="14" y="521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7"/>
            <p:cNvSpPr/>
            <p:nvPr/>
          </p:nvSpPr>
          <p:spPr>
            <a:xfrm>
              <a:off x="3200850" y="3808650"/>
              <a:ext cx="31100" cy="15550"/>
            </a:xfrm>
            <a:custGeom>
              <a:avLst/>
              <a:gdLst/>
              <a:ahLst/>
              <a:cxnLst/>
              <a:rect l="l" t="t" r="r" b="b"/>
              <a:pathLst>
                <a:path w="1244" h="622" extrusionOk="0">
                  <a:moveTo>
                    <a:pt x="1244" y="229"/>
                  </a:moveTo>
                  <a:lnTo>
                    <a:pt x="1244" y="330"/>
                  </a:lnTo>
                  <a:lnTo>
                    <a:pt x="1231" y="191"/>
                  </a:lnTo>
                  <a:close/>
                  <a:moveTo>
                    <a:pt x="1231" y="191"/>
                  </a:moveTo>
                  <a:lnTo>
                    <a:pt x="1244" y="165"/>
                  </a:lnTo>
                  <a:close/>
                  <a:moveTo>
                    <a:pt x="812" y="495"/>
                  </a:moveTo>
                  <a:lnTo>
                    <a:pt x="457" y="622"/>
                  </a:lnTo>
                  <a:lnTo>
                    <a:pt x="52" y="584"/>
                  </a:lnTo>
                  <a:lnTo>
                    <a:pt x="1" y="432"/>
                  </a:lnTo>
                  <a:lnTo>
                    <a:pt x="39" y="356"/>
                  </a:lnTo>
                  <a:cubicBezTo>
                    <a:pt x="64" y="279"/>
                    <a:pt x="140" y="216"/>
                    <a:pt x="242" y="203"/>
                  </a:cubicBezTo>
                  <a:lnTo>
                    <a:pt x="369" y="153"/>
                  </a:lnTo>
                  <a:lnTo>
                    <a:pt x="394" y="140"/>
                  </a:lnTo>
                  <a:cubicBezTo>
                    <a:pt x="571" y="64"/>
                    <a:pt x="762" y="13"/>
                    <a:pt x="952" y="1"/>
                  </a:cubicBezTo>
                  <a:lnTo>
                    <a:pt x="965" y="26"/>
                  </a:lnTo>
                  <a:cubicBezTo>
                    <a:pt x="927" y="39"/>
                    <a:pt x="888" y="64"/>
                    <a:pt x="850" y="89"/>
                  </a:cubicBezTo>
                  <a:cubicBezTo>
                    <a:pt x="800" y="165"/>
                    <a:pt x="774" y="241"/>
                    <a:pt x="774" y="343"/>
                  </a:cubicBez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7"/>
            <p:cNvSpPr/>
            <p:nvPr/>
          </p:nvSpPr>
          <p:spPr>
            <a:xfrm>
              <a:off x="3220200" y="3808975"/>
              <a:ext cx="20625" cy="32675"/>
            </a:xfrm>
            <a:custGeom>
              <a:avLst/>
              <a:gdLst/>
              <a:ahLst/>
              <a:cxnLst/>
              <a:rect l="l" t="t" r="r" b="b"/>
              <a:pathLst>
                <a:path w="825" h="1307" extrusionOk="0">
                  <a:moveTo>
                    <a:pt x="470" y="317"/>
                  </a:moveTo>
                  <a:lnTo>
                    <a:pt x="457" y="343"/>
                  </a:lnTo>
                  <a:lnTo>
                    <a:pt x="457" y="482"/>
                  </a:lnTo>
                  <a:lnTo>
                    <a:pt x="571" y="710"/>
                  </a:lnTo>
                  <a:lnTo>
                    <a:pt x="584" y="736"/>
                  </a:lnTo>
                  <a:lnTo>
                    <a:pt x="634" y="799"/>
                  </a:lnTo>
                  <a:lnTo>
                    <a:pt x="761" y="939"/>
                  </a:lnTo>
                  <a:lnTo>
                    <a:pt x="799" y="1053"/>
                  </a:lnTo>
                  <a:cubicBezTo>
                    <a:pt x="825" y="1141"/>
                    <a:pt x="812" y="1205"/>
                    <a:pt x="761" y="1243"/>
                  </a:cubicBezTo>
                  <a:lnTo>
                    <a:pt x="609" y="1306"/>
                  </a:lnTo>
                  <a:lnTo>
                    <a:pt x="546" y="1306"/>
                  </a:lnTo>
                  <a:lnTo>
                    <a:pt x="419" y="1230"/>
                  </a:lnTo>
                  <a:lnTo>
                    <a:pt x="127" y="850"/>
                  </a:lnTo>
                  <a:lnTo>
                    <a:pt x="38" y="545"/>
                  </a:lnTo>
                  <a:lnTo>
                    <a:pt x="38" y="482"/>
                  </a:lnTo>
                  <a:lnTo>
                    <a:pt x="0" y="330"/>
                  </a:lnTo>
                  <a:cubicBezTo>
                    <a:pt x="0" y="228"/>
                    <a:pt x="26" y="152"/>
                    <a:pt x="76" y="76"/>
                  </a:cubicBezTo>
                  <a:cubicBezTo>
                    <a:pt x="114" y="51"/>
                    <a:pt x="153" y="26"/>
                    <a:pt x="191" y="13"/>
                  </a:cubicBezTo>
                  <a:lnTo>
                    <a:pt x="241" y="0"/>
                  </a:lnTo>
                  <a:cubicBezTo>
                    <a:pt x="355" y="26"/>
                    <a:pt x="419" y="76"/>
                    <a:pt x="457" y="178"/>
                  </a:cubicBezTo>
                  <a:close/>
                  <a:moveTo>
                    <a:pt x="761" y="1243"/>
                  </a:moveTo>
                  <a:lnTo>
                    <a:pt x="736" y="1243"/>
                  </a:lnTo>
                  <a:close/>
                  <a:moveTo>
                    <a:pt x="191" y="13"/>
                  </a:moveTo>
                  <a:lnTo>
                    <a:pt x="203" y="0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7"/>
            <p:cNvSpPr/>
            <p:nvPr/>
          </p:nvSpPr>
          <p:spPr>
            <a:xfrm>
              <a:off x="3217350" y="3826725"/>
              <a:ext cx="33950" cy="28225"/>
            </a:xfrm>
            <a:custGeom>
              <a:avLst/>
              <a:gdLst/>
              <a:ahLst/>
              <a:cxnLst/>
              <a:rect l="l" t="t" r="r" b="b"/>
              <a:pathLst>
                <a:path w="1358" h="1129" extrusionOk="0">
                  <a:moveTo>
                    <a:pt x="685" y="0"/>
                  </a:moveTo>
                  <a:lnTo>
                    <a:pt x="1040" y="89"/>
                  </a:lnTo>
                  <a:lnTo>
                    <a:pt x="1053" y="165"/>
                  </a:lnTo>
                  <a:lnTo>
                    <a:pt x="1015" y="152"/>
                  </a:lnTo>
                  <a:lnTo>
                    <a:pt x="951" y="190"/>
                  </a:lnTo>
                  <a:lnTo>
                    <a:pt x="875" y="229"/>
                  </a:lnTo>
                  <a:lnTo>
                    <a:pt x="748" y="89"/>
                  </a:lnTo>
                  <a:lnTo>
                    <a:pt x="698" y="26"/>
                  </a:lnTo>
                  <a:close/>
                  <a:moveTo>
                    <a:pt x="723" y="1129"/>
                  </a:moveTo>
                  <a:lnTo>
                    <a:pt x="698" y="1129"/>
                  </a:lnTo>
                  <a:lnTo>
                    <a:pt x="710" y="1091"/>
                  </a:lnTo>
                  <a:close/>
                  <a:moveTo>
                    <a:pt x="203" y="1002"/>
                  </a:moveTo>
                  <a:lnTo>
                    <a:pt x="178" y="951"/>
                  </a:lnTo>
                  <a:cubicBezTo>
                    <a:pt x="76" y="939"/>
                    <a:pt x="13" y="863"/>
                    <a:pt x="0" y="748"/>
                  </a:cubicBezTo>
                  <a:cubicBezTo>
                    <a:pt x="0" y="647"/>
                    <a:pt x="38" y="571"/>
                    <a:pt x="152" y="533"/>
                  </a:cubicBezTo>
                  <a:lnTo>
                    <a:pt x="190" y="495"/>
                  </a:lnTo>
                  <a:lnTo>
                    <a:pt x="203" y="482"/>
                  </a:lnTo>
                  <a:lnTo>
                    <a:pt x="228" y="279"/>
                  </a:lnTo>
                  <a:lnTo>
                    <a:pt x="241" y="140"/>
                  </a:lnTo>
                  <a:lnTo>
                    <a:pt x="533" y="520"/>
                  </a:lnTo>
                  <a:lnTo>
                    <a:pt x="660" y="596"/>
                  </a:lnTo>
                  <a:lnTo>
                    <a:pt x="634" y="660"/>
                  </a:lnTo>
                  <a:lnTo>
                    <a:pt x="748" y="672"/>
                  </a:lnTo>
                  <a:lnTo>
                    <a:pt x="685" y="736"/>
                  </a:lnTo>
                  <a:lnTo>
                    <a:pt x="660" y="786"/>
                  </a:lnTo>
                  <a:lnTo>
                    <a:pt x="533" y="736"/>
                  </a:lnTo>
                  <a:lnTo>
                    <a:pt x="507" y="736"/>
                  </a:lnTo>
                  <a:cubicBezTo>
                    <a:pt x="419" y="761"/>
                    <a:pt x="355" y="812"/>
                    <a:pt x="317" y="888"/>
                  </a:cubicBezTo>
                  <a:lnTo>
                    <a:pt x="267" y="939"/>
                  </a:lnTo>
                  <a:close/>
                  <a:moveTo>
                    <a:pt x="203" y="482"/>
                  </a:moveTo>
                  <a:lnTo>
                    <a:pt x="203" y="469"/>
                  </a:lnTo>
                  <a:lnTo>
                    <a:pt x="228" y="469"/>
                  </a:lnTo>
                  <a:close/>
                  <a:moveTo>
                    <a:pt x="761" y="672"/>
                  </a:moveTo>
                  <a:lnTo>
                    <a:pt x="723" y="596"/>
                  </a:lnTo>
                  <a:lnTo>
                    <a:pt x="850" y="533"/>
                  </a:lnTo>
                  <a:lnTo>
                    <a:pt x="1027" y="672"/>
                  </a:lnTo>
                  <a:lnTo>
                    <a:pt x="1357" y="799"/>
                  </a:lnTo>
                  <a:lnTo>
                    <a:pt x="1344" y="888"/>
                  </a:lnTo>
                  <a:lnTo>
                    <a:pt x="1306" y="989"/>
                  </a:lnTo>
                  <a:lnTo>
                    <a:pt x="1230" y="939"/>
                  </a:lnTo>
                  <a:lnTo>
                    <a:pt x="1103" y="812"/>
                  </a:lnTo>
                  <a:cubicBezTo>
                    <a:pt x="1040" y="723"/>
                    <a:pt x="964" y="660"/>
                    <a:pt x="850" y="634"/>
                  </a:cubicBezTo>
                  <a:cubicBezTo>
                    <a:pt x="812" y="634"/>
                    <a:pt x="774" y="647"/>
                    <a:pt x="761" y="672"/>
                  </a:cubicBezTo>
                  <a:close/>
                  <a:moveTo>
                    <a:pt x="634" y="660"/>
                  </a:moveTo>
                  <a:lnTo>
                    <a:pt x="622" y="672"/>
                  </a:lnTo>
                  <a:close/>
                  <a:moveTo>
                    <a:pt x="850" y="533"/>
                  </a:moveTo>
                  <a:lnTo>
                    <a:pt x="875" y="533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7"/>
            <p:cNvSpPr/>
            <p:nvPr/>
          </p:nvSpPr>
          <p:spPr>
            <a:xfrm>
              <a:off x="3242700" y="3809600"/>
              <a:ext cx="18725" cy="33000"/>
            </a:xfrm>
            <a:custGeom>
              <a:avLst/>
              <a:gdLst/>
              <a:ahLst/>
              <a:cxnLst/>
              <a:rect l="l" t="t" r="r" b="b"/>
              <a:pathLst>
                <a:path w="749" h="1320" extrusionOk="0">
                  <a:moveTo>
                    <a:pt x="26" y="774"/>
                  </a:moveTo>
                  <a:lnTo>
                    <a:pt x="26" y="761"/>
                  </a:lnTo>
                  <a:cubicBezTo>
                    <a:pt x="1" y="558"/>
                    <a:pt x="26" y="368"/>
                    <a:pt x="102" y="191"/>
                  </a:cubicBezTo>
                  <a:lnTo>
                    <a:pt x="229" y="51"/>
                  </a:lnTo>
                  <a:lnTo>
                    <a:pt x="356" y="1"/>
                  </a:lnTo>
                  <a:cubicBezTo>
                    <a:pt x="533" y="26"/>
                    <a:pt x="609" y="115"/>
                    <a:pt x="584" y="292"/>
                  </a:cubicBezTo>
                  <a:lnTo>
                    <a:pt x="546" y="368"/>
                  </a:lnTo>
                  <a:cubicBezTo>
                    <a:pt x="457" y="508"/>
                    <a:pt x="432" y="647"/>
                    <a:pt x="495" y="787"/>
                  </a:cubicBezTo>
                  <a:lnTo>
                    <a:pt x="698" y="952"/>
                  </a:lnTo>
                  <a:lnTo>
                    <a:pt x="749" y="1040"/>
                  </a:lnTo>
                  <a:lnTo>
                    <a:pt x="723" y="1180"/>
                  </a:lnTo>
                  <a:cubicBezTo>
                    <a:pt x="647" y="1294"/>
                    <a:pt x="546" y="1319"/>
                    <a:pt x="419" y="1269"/>
                  </a:cubicBezTo>
                  <a:lnTo>
                    <a:pt x="368" y="1243"/>
                  </a:lnTo>
                  <a:cubicBezTo>
                    <a:pt x="153" y="1231"/>
                    <a:pt x="39" y="1104"/>
                    <a:pt x="39" y="875"/>
                  </a:cubicBezTo>
                  <a:close/>
                  <a:moveTo>
                    <a:pt x="39" y="875"/>
                  </a:moveTo>
                  <a:lnTo>
                    <a:pt x="39" y="850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7"/>
            <p:cNvSpPr/>
            <p:nvPr/>
          </p:nvSpPr>
          <p:spPr>
            <a:xfrm>
              <a:off x="3239225" y="3830525"/>
              <a:ext cx="38700" cy="29825"/>
            </a:xfrm>
            <a:custGeom>
              <a:avLst/>
              <a:gdLst/>
              <a:ahLst/>
              <a:cxnLst/>
              <a:rect l="l" t="t" r="r" b="b"/>
              <a:pathLst>
                <a:path w="1548" h="1193" extrusionOk="0">
                  <a:moveTo>
                    <a:pt x="888" y="203"/>
                  </a:moveTo>
                  <a:lnTo>
                    <a:pt x="1256" y="305"/>
                  </a:lnTo>
                  <a:lnTo>
                    <a:pt x="1420" y="406"/>
                  </a:lnTo>
                  <a:cubicBezTo>
                    <a:pt x="1395" y="495"/>
                    <a:pt x="1408" y="571"/>
                    <a:pt x="1484" y="634"/>
                  </a:cubicBezTo>
                  <a:lnTo>
                    <a:pt x="1522" y="660"/>
                  </a:lnTo>
                  <a:lnTo>
                    <a:pt x="1471" y="799"/>
                  </a:lnTo>
                  <a:lnTo>
                    <a:pt x="1547" y="913"/>
                  </a:lnTo>
                  <a:lnTo>
                    <a:pt x="1420" y="863"/>
                  </a:lnTo>
                  <a:cubicBezTo>
                    <a:pt x="1344" y="863"/>
                    <a:pt x="1281" y="901"/>
                    <a:pt x="1230" y="977"/>
                  </a:cubicBezTo>
                  <a:lnTo>
                    <a:pt x="1192" y="1040"/>
                  </a:lnTo>
                  <a:lnTo>
                    <a:pt x="1129" y="1129"/>
                  </a:lnTo>
                  <a:lnTo>
                    <a:pt x="1129" y="1180"/>
                  </a:lnTo>
                  <a:lnTo>
                    <a:pt x="926" y="1053"/>
                  </a:lnTo>
                  <a:lnTo>
                    <a:pt x="888" y="926"/>
                  </a:lnTo>
                  <a:lnTo>
                    <a:pt x="1002" y="711"/>
                  </a:lnTo>
                  <a:lnTo>
                    <a:pt x="939" y="673"/>
                  </a:lnTo>
                  <a:lnTo>
                    <a:pt x="482" y="647"/>
                  </a:lnTo>
                  <a:lnTo>
                    <a:pt x="152" y="520"/>
                  </a:lnTo>
                  <a:lnTo>
                    <a:pt x="0" y="381"/>
                  </a:lnTo>
                  <a:cubicBezTo>
                    <a:pt x="51" y="330"/>
                    <a:pt x="64" y="279"/>
                    <a:pt x="38" y="191"/>
                  </a:cubicBezTo>
                  <a:lnTo>
                    <a:pt x="0" y="77"/>
                  </a:lnTo>
                  <a:lnTo>
                    <a:pt x="76" y="38"/>
                  </a:lnTo>
                  <a:lnTo>
                    <a:pt x="140" y="0"/>
                  </a:lnTo>
                  <a:lnTo>
                    <a:pt x="178" y="13"/>
                  </a:lnTo>
                  <a:cubicBezTo>
                    <a:pt x="178" y="254"/>
                    <a:pt x="292" y="394"/>
                    <a:pt x="507" y="406"/>
                  </a:cubicBezTo>
                  <a:lnTo>
                    <a:pt x="558" y="432"/>
                  </a:lnTo>
                  <a:cubicBezTo>
                    <a:pt x="685" y="482"/>
                    <a:pt x="786" y="457"/>
                    <a:pt x="862" y="343"/>
                  </a:cubicBezTo>
                  <a:close/>
                  <a:moveTo>
                    <a:pt x="178" y="13"/>
                  </a:moveTo>
                  <a:lnTo>
                    <a:pt x="178" y="38"/>
                  </a:lnTo>
                  <a:close/>
                  <a:moveTo>
                    <a:pt x="1129" y="1180"/>
                  </a:moveTo>
                  <a:lnTo>
                    <a:pt x="1103" y="1192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7"/>
            <p:cNvSpPr/>
            <p:nvPr/>
          </p:nvSpPr>
          <p:spPr>
            <a:xfrm>
              <a:off x="3274075" y="3836550"/>
              <a:ext cx="27625" cy="15250"/>
            </a:xfrm>
            <a:custGeom>
              <a:avLst/>
              <a:gdLst/>
              <a:ahLst/>
              <a:cxnLst/>
              <a:rect l="l" t="t" r="r" b="b"/>
              <a:pathLst>
                <a:path w="1105" h="610" extrusionOk="0">
                  <a:moveTo>
                    <a:pt x="26" y="165"/>
                  </a:moveTo>
                  <a:lnTo>
                    <a:pt x="26" y="140"/>
                  </a:lnTo>
                  <a:lnTo>
                    <a:pt x="217" y="0"/>
                  </a:lnTo>
                  <a:lnTo>
                    <a:pt x="660" y="153"/>
                  </a:lnTo>
                  <a:lnTo>
                    <a:pt x="889" y="165"/>
                  </a:lnTo>
                  <a:lnTo>
                    <a:pt x="927" y="165"/>
                  </a:lnTo>
                  <a:lnTo>
                    <a:pt x="927" y="203"/>
                  </a:lnTo>
                  <a:lnTo>
                    <a:pt x="952" y="406"/>
                  </a:lnTo>
                  <a:cubicBezTo>
                    <a:pt x="965" y="520"/>
                    <a:pt x="1015" y="584"/>
                    <a:pt x="1104" y="609"/>
                  </a:cubicBezTo>
                  <a:lnTo>
                    <a:pt x="534" y="596"/>
                  </a:lnTo>
                  <a:lnTo>
                    <a:pt x="470" y="584"/>
                  </a:lnTo>
                  <a:lnTo>
                    <a:pt x="280" y="520"/>
                  </a:lnTo>
                  <a:lnTo>
                    <a:pt x="128" y="419"/>
                  </a:lnTo>
                  <a:lnTo>
                    <a:pt x="90" y="393"/>
                  </a:lnTo>
                  <a:cubicBezTo>
                    <a:pt x="14" y="330"/>
                    <a:pt x="1" y="254"/>
                    <a:pt x="26" y="165"/>
                  </a:cubicBezTo>
                  <a:close/>
                  <a:moveTo>
                    <a:pt x="1104" y="609"/>
                  </a:moveTo>
                  <a:lnTo>
                    <a:pt x="1079" y="609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7"/>
            <p:cNvSpPr/>
            <p:nvPr/>
          </p:nvSpPr>
          <p:spPr>
            <a:xfrm>
              <a:off x="3287075" y="3814675"/>
              <a:ext cx="21900" cy="37125"/>
            </a:xfrm>
            <a:custGeom>
              <a:avLst/>
              <a:gdLst/>
              <a:ahLst/>
              <a:cxnLst/>
              <a:rect l="l" t="t" r="r" b="b"/>
              <a:pathLst>
                <a:path w="876" h="1485" extrusionOk="0">
                  <a:moveTo>
                    <a:pt x="407" y="1040"/>
                  </a:moveTo>
                  <a:cubicBezTo>
                    <a:pt x="369" y="926"/>
                    <a:pt x="305" y="825"/>
                    <a:pt x="216" y="749"/>
                  </a:cubicBezTo>
                  <a:lnTo>
                    <a:pt x="153" y="672"/>
                  </a:lnTo>
                  <a:lnTo>
                    <a:pt x="39" y="495"/>
                  </a:lnTo>
                  <a:lnTo>
                    <a:pt x="14" y="381"/>
                  </a:lnTo>
                  <a:lnTo>
                    <a:pt x="1" y="305"/>
                  </a:lnTo>
                  <a:lnTo>
                    <a:pt x="1" y="216"/>
                  </a:lnTo>
                  <a:lnTo>
                    <a:pt x="26" y="127"/>
                  </a:lnTo>
                  <a:lnTo>
                    <a:pt x="216" y="0"/>
                  </a:lnTo>
                  <a:cubicBezTo>
                    <a:pt x="369" y="38"/>
                    <a:pt x="445" y="127"/>
                    <a:pt x="470" y="279"/>
                  </a:cubicBezTo>
                  <a:lnTo>
                    <a:pt x="521" y="368"/>
                  </a:lnTo>
                  <a:lnTo>
                    <a:pt x="800" y="850"/>
                  </a:lnTo>
                  <a:lnTo>
                    <a:pt x="825" y="913"/>
                  </a:lnTo>
                  <a:cubicBezTo>
                    <a:pt x="876" y="1091"/>
                    <a:pt x="876" y="1268"/>
                    <a:pt x="800" y="1421"/>
                  </a:cubicBezTo>
                  <a:lnTo>
                    <a:pt x="724" y="1484"/>
                  </a:lnTo>
                  <a:lnTo>
                    <a:pt x="584" y="1484"/>
                  </a:lnTo>
                  <a:cubicBezTo>
                    <a:pt x="495" y="1459"/>
                    <a:pt x="445" y="1395"/>
                    <a:pt x="432" y="1281"/>
                  </a:cubicBezTo>
                  <a:lnTo>
                    <a:pt x="407" y="1078"/>
                  </a:lnTo>
                  <a:close/>
                  <a:moveTo>
                    <a:pt x="521" y="368"/>
                  </a:moveTo>
                  <a:lnTo>
                    <a:pt x="521" y="381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7"/>
            <p:cNvSpPr/>
            <p:nvPr/>
          </p:nvSpPr>
          <p:spPr>
            <a:xfrm>
              <a:off x="3272175" y="3818800"/>
              <a:ext cx="15250" cy="16175"/>
            </a:xfrm>
            <a:custGeom>
              <a:avLst/>
              <a:gdLst/>
              <a:ahLst/>
              <a:cxnLst/>
              <a:rect l="l" t="t" r="r" b="b"/>
              <a:pathLst>
                <a:path w="610" h="647" extrusionOk="0">
                  <a:moveTo>
                    <a:pt x="610" y="216"/>
                  </a:moveTo>
                  <a:lnTo>
                    <a:pt x="597" y="279"/>
                  </a:lnTo>
                  <a:lnTo>
                    <a:pt x="508" y="406"/>
                  </a:lnTo>
                  <a:cubicBezTo>
                    <a:pt x="495" y="571"/>
                    <a:pt x="394" y="647"/>
                    <a:pt x="204" y="622"/>
                  </a:cubicBezTo>
                  <a:cubicBezTo>
                    <a:pt x="102" y="622"/>
                    <a:pt x="52" y="558"/>
                    <a:pt x="26" y="469"/>
                  </a:cubicBezTo>
                  <a:cubicBezTo>
                    <a:pt x="1" y="317"/>
                    <a:pt x="26" y="203"/>
                    <a:pt x="128" y="89"/>
                  </a:cubicBezTo>
                  <a:lnTo>
                    <a:pt x="216" y="51"/>
                  </a:lnTo>
                  <a:lnTo>
                    <a:pt x="343" y="13"/>
                  </a:lnTo>
                  <a:lnTo>
                    <a:pt x="394" y="0"/>
                  </a:lnTo>
                  <a:lnTo>
                    <a:pt x="597" y="140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7"/>
            <p:cNvSpPr/>
            <p:nvPr/>
          </p:nvSpPr>
          <p:spPr>
            <a:xfrm>
              <a:off x="3265525" y="3785500"/>
              <a:ext cx="26975" cy="32375"/>
            </a:xfrm>
            <a:custGeom>
              <a:avLst/>
              <a:gdLst/>
              <a:ahLst/>
              <a:cxnLst/>
              <a:rect l="l" t="t" r="r" b="b"/>
              <a:pathLst>
                <a:path w="1079" h="1295" extrusionOk="0">
                  <a:moveTo>
                    <a:pt x="888" y="1294"/>
                  </a:moveTo>
                  <a:lnTo>
                    <a:pt x="761" y="1269"/>
                  </a:lnTo>
                  <a:lnTo>
                    <a:pt x="673" y="1167"/>
                  </a:lnTo>
                  <a:lnTo>
                    <a:pt x="533" y="876"/>
                  </a:lnTo>
                  <a:lnTo>
                    <a:pt x="508" y="825"/>
                  </a:lnTo>
                  <a:lnTo>
                    <a:pt x="419" y="698"/>
                  </a:lnTo>
                  <a:cubicBezTo>
                    <a:pt x="242" y="648"/>
                    <a:pt x="115" y="559"/>
                    <a:pt x="51" y="419"/>
                  </a:cubicBezTo>
                  <a:lnTo>
                    <a:pt x="51" y="356"/>
                  </a:lnTo>
                  <a:cubicBezTo>
                    <a:pt x="1" y="242"/>
                    <a:pt x="13" y="140"/>
                    <a:pt x="115" y="39"/>
                  </a:cubicBezTo>
                  <a:lnTo>
                    <a:pt x="216" y="1"/>
                  </a:lnTo>
                  <a:lnTo>
                    <a:pt x="242" y="1"/>
                  </a:lnTo>
                  <a:cubicBezTo>
                    <a:pt x="381" y="26"/>
                    <a:pt x="470" y="115"/>
                    <a:pt x="508" y="242"/>
                  </a:cubicBezTo>
                  <a:lnTo>
                    <a:pt x="559" y="280"/>
                  </a:lnTo>
                  <a:lnTo>
                    <a:pt x="660" y="343"/>
                  </a:lnTo>
                  <a:lnTo>
                    <a:pt x="901" y="610"/>
                  </a:lnTo>
                  <a:lnTo>
                    <a:pt x="926" y="635"/>
                  </a:lnTo>
                  <a:lnTo>
                    <a:pt x="1078" y="965"/>
                  </a:lnTo>
                  <a:lnTo>
                    <a:pt x="1078" y="1155"/>
                  </a:lnTo>
                  <a:close/>
                  <a:moveTo>
                    <a:pt x="1078" y="1155"/>
                  </a:moveTo>
                  <a:lnTo>
                    <a:pt x="1078" y="1167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7"/>
            <p:cNvSpPr/>
            <p:nvPr/>
          </p:nvSpPr>
          <p:spPr>
            <a:xfrm>
              <a:off x="3267750" y="3773475"/>
              <a:ext cx="26325" cy="27275"/>
            </a:xfrm>
            <a:custGeom>
              <a:avLst/>
              <a:gdLst/>
              <a:ahLst/>
              <a:cxnLst/>
              <a:rect l="l" t="t" r="r" b="b"/>
              <a:pathLst>
                <a:path w="1053" h="1091" extrusionOk="0">
                  <a:moveTo>
                    <a:pt x="571" y="824"/>
                  </a:moveTo>
                  <a:lnTo>
                    <a:pt x="571" y="812"/>
                  </a:lnTo>
                  <a:lnTo>
                    <a:pt x="533" y="697"/>
                  </a:lnTo>
                  <a:cubicBezTo>
                    <a:pt x="508" y="596"/>
                    <a:pt x="432" y="545"/>
                    <a:pt x="330" y="520"/>
                  </a:cubicBezTo>
                  <a:lnTo>
                    <a:pt x="241" y="495"/>
                  </a:lnTo>
                  <a:lnTo>
                    <a:pt x="64" y="355"/>
                  </a:lnTo>
                  <a:lnTo>
                    <a:pt x="0" y="203"/>
                  </a:lnTo>
                  <a:lnTo>
                    <a:pt x="64" y="63"/>
                  </a:lnTo>
                  <a:lnTo>
                    <a:pt x="191" y="51"/>
                  </a:lnTo>
                  <a:lnTo>
                    <a:pt x="254" y="0"/>
                  </a:lnTo>
                  <a:lnTo>
                    <a:pt x="584" y="127"/>
                  </a:lnTo>
                  <a:lnTo>
                    <a:pt x="685" y="190"/>
                  </a:lnTo>
                  <a:cubicBezTo>
                    <a:pt x="825" y="254"/>
                    <a:pt x="901" y="355"/>
                    <a:pt x="926" y="495"/>
                  </a:cubicBezTo>
                  <a:lnTo>
                    <a:pt x="1040" y="786"/>
                  </a:lnTo>
                  <a:cubicBezTo>
                    <a:pt x="1053" y="964"/>
                    <a:pt x="989" y="1065"/>
                    <a:pt x="812" y="1091"/>
                  </a:cubicBezTo>
                  <a:close/>
                  <a:moveTo>
                    <a:pt x="64" y="63"/>
                  </a:moveTo>
                  <a:lnTo>
                    <a:pt x="76" y="63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7"/>
            <p:cNvSpPr/>
            <p:nvPr/>
          </p:nvSpPr>
          <p:spPr>
            <a:xfrm>
              <a:off x="3260775" y="3757625"/>
              <a:ext cx="15250" cy="17450"/>
            </a:xfrm>
            <a:custGeom>
              <a:avLst/>
              <a:gdLst/>
              <a:ahLst/>
              <a:cxnLst/>
              <a:rect l="l" t="t" r="r" b="b"/>
              <a:pathLst>
                <a:path w="610" h="698" extrusionOk="0">
                  <a:moveTo>
                    <a:pt x="77" y="495"/>
                  </a:moveTo>
                  <a:cubicBezTo>
                    <a:pt x="0" y="342"/>
                    <a:pt x="0" y="203"/>
                    <a:pt x="89" y="76"/>
                  </a:cubicBezTo>
                  <a:lnTo>
                    <a:pt x="165" y="13"/>
                  </a:lnTo>
                  <a:lnTo>
                    <a:pt x="241" y="0"/>
                  </a:lnTo>
                  <a:cubicBezTo>
                    <a:pt x="406" y="13"/>
                    <a:pt x="482" y="101"/>
                    <a:pt x="470" y="266"/>
                  </a:cubicBezTo>
                  <a:cubicBezTo>
                    <a:pt x="596" y="393"/>
                    <a:pt x="609" y="520"/>
                    <a:pt x="533" y="634"/>
                  </a:cubicBezTo>
                  <a:lnTo>
                    <a:pt x="470" y="685"/>
                  </a:lnTo>
                  <a:lnTo>
                    <a:pt x="355" y="697"/>
                  </a:lnTo>
                  <a:close/>
                  <a:moveTo>
                    <a:pt x="470" y="266"/>
                  </a:moveTo>
                  <a:lnTo>
                    <a:pt x="470" y="279"/>
                  </a:lnTo>
                  <a:close/>
                  <a:moveTo>
                    <a:pt x="355" y="697"/>
                  </a:moveTo>
                  <a:lnTo>
                    <a:pt x="343" y="697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7"/>
            <p:cNvSpPr/>
            <p:nvPr/>
          </p:nvSpPr>
          <p:spPr>
            <a:xfrm>
              <a:off x="3286450" y="3815300"/>
              <a:ext cx="33625" cy="44725"/>
            </a:xfrm>
            <a:custGeom>
              <a:avLst/>
              <a:gdLst/>
              <a:ahLst/>
              <a:cxnLst/>
              <a:rect l="l" t="t" r="r" b="b"/>
              <a:pathLst>
                <a:path w="1345" h="1789" extrusionOk="0">
                  <a:moveTo>
                    <a:pt x="609" y="77"/>
                  </a:moveTo>
                  <a:cubicBezTo>
                    <a:pt x="622" y="39"/>
                    <a:pt x="647" y="26"/>
                    <a:pt x="685" y="26"/>
                  </a:cubicBezTo>
                  <a:lnTo>
                    <a:pt x="761" y="1"/>
                  </a:lnTo>
                  <a:cubicBezTo>
                    <a:pt x="901" y="13"/>
                    <a:pt x="1028" y="90"/>
                    <a:pt x="1104" y="204"/>
                  </a:cubicBezTo>
                  <a:lnTo>
                    <a:pt x="1142" y="267"/>
                  </a:lnTo>
                  <a:lnTo>
                    <a:pt x="1332" y="419"/>
                  </a:lnTo>
                  <a:lnTo>
                    <a:pt x="1332" y="673"/>
                  </a:lnTo>
                  <a:lnTo>
                    <a:pt x="1040" y="521"/>
                  </a:lnTo>
                  <a:cubicBezTo>
                    <a:pt x="990" y="521"/>
                    <a:pt x="952" y="533"/>
                    <a:pt x="914" y="559"/>
                  </a:cubicBezTo>
                  <a:cubicBezTo>
                    <a:pt x="799" y="673"/>
                    <a:pt x="799" y="774"/>
                    <a:pt x="901" y="888"/>
                  </a:cubicBezTo>
                  <a:lnTo>
                    <a:pt x="888" y="926"/>
                  </a:lnTo>
                  <a:lnTo>
                    <a:pt x="964" y="1053"/>
                  </a:lnTo>
                  <a:lnTo>
                    <a:pt x="1028" y="1041"/>
                  </a:lnTo>
                  <a:lnTo>
                    <a:pt x="1167" y="1142"/>
                  </a:lnTo>
                  <a:lnTo>
                    <a:pt x="1167" y="1218"/>
                  </a:lnTo>
                  <a:cubicBezTo>
                    <a:pt x="1167" y="1294"/>
                    <a:pt x="1205" y="1345"/>
                    <a:pt x="1269" y="1383"/>
                  </a:cubicBezTo>
                  <a:lnTo>
                    <a:pt x="1332" y="1408"/>
                  </a:lnTo>
                  <a:lnTo>
                    <a:pt x="1142" y="1522"/>
                  </a:lnTo>
                  <a:lnTo>
                    <a:pt x="964" y="1649"/>
                  </a:lnTo>
                  <a:lnTo>
                    <a:pt x="812" y="1573"/>
                  </a:lnTo>
                  <a:lnTo>
                    <a:pt x="761" y="1586"/>
                  </a:lnTo>
                  <a:lnTo>
                    <a:pt x="647" y="1662"/>
                  </a:lnTo>
                  <a:lnTo>
                    <a:pt x="622" y="1763"/>
                  </a:lnTo>
                  <a:lnTo>
                    <a:pt x="381" y="1789"/>
                  </a:lnTo>
                  <a:lnTo>
                    <a:pt x="115" y="1725"/>
                  </a:lnTo>
                  <a:cubicBezTo>
                    <a:pt x="39" y="1687"/>
                    <a:pt x="1" y="1624"/>
                    <a:pt x="1" y="1535"/>
                  </a:cubicBezTo>
                  <a:lnTo>
                    <a:pt x="39" y="1446"/>
                  </a:lnTo>
                  <a:lnTo>
                    <a:pt x="584" y="1459"/>
                  </a:lnTo>
                  <a:lnTo>
                    <a:pt x="749" y="1459"/>
                  </a:lnTo>
                  <a:lnTo>
                    <a:pt x="825" y="1396"/>
                  </a:lnTo>
                  <a:cubicBezTo>
                    <a:pt x="901" y="1243"/>
                    <a:pt x="901" y="1066"/>
                    <a:pt x="850" y="888"/>
                  </a:cubicBezTo>
                  <a:lnTo>
                    <a:pt x="825" y="825"/>
                  </a:lnTo>
                  <a:lnTo>
                    <a:pt x="546" y="356"/>
                  </a:lnTo>
                  <a:close/>
                  <a:moveTo>
                    <a:pt x="1332" y="419"/>
                  </a:moveTo>
                  <a:lnTo>
                    <a:pt x="1345" y="432"/>
                  </a:lnTo>
                  <a:close/>
                  <a:moveTo>
                    <a:pt x="546" y="356"/>
                  </a:moveTo>
                  <a:lnTo>
                    <a:pt x="546" y="343"/>
                  </a:lnTo>
                  <a:close/>
                  <a:moveTo>
                    <a:pt x="584" y="1459"/>
                  </a:moveTo>
                  <a:lnTo>
                    <a:pt x="609" y="1459"/>
                  </a:lnTo>
                  <a:close/>
                  <a:moveTo>
                    <a:pt x="901" y="888"/>
                  </a:moveTo>
                  <a:lnTo>
                    <a:pt x="901" y="914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7"/>
            <p:cNvSpPr/>
            <p:nvPr/>
          </p:nvSpPr>
          <p:spPr>
            <a:xfrm>
              <a:off x="3315625" y="3821650"/>
              <a:ext cx="15225" cy="30150"/>
            </a:xfrm>
            <a:custGeom>
              <a:avLst/>
              <a:gdLst/>
              <a:ahLst/>
              <a:cxnLst/>
              <a:rect l="l" t="t" r="r" b="b"/>
              <a:pathLst>
                <a:path w="609" h="1206" extrusionOk="0">
                  <a:moveTo>
                    <a:pt x="178" y="178"/>
                  </a:moveTo>
                  <a:lnTo>
                    <a:pt x="178" y="153"/>
                  </a:lnTo>
                  <a:lnTo>
                    <a:pt x="190" y="102"/>
                  </a:lnTo>
                  <a:cubicBezTo>
                    <a:pt x="228" y="26"/>
                    <a:pt x="292" y="0"/>
                    <a:pt x="381" y="0"/>
                  </a:cubicBezTo>
                  <a:lnTo>
                    <a:pt x="444" y="13"/>
                  </a:lnTo>
                  <a:lnTo>
                    <a:pt x="507" y="89"/>
                  </a:lnTo>
                  <a:lnTo>
                    <a:pt x="495" y="115"/>
                  </a:lnTo>
                  <a:cubicBezTo>
                    <a:pt x="431" y="254"/>
                    <a:pt x="482" y="355"/>
                    <a:pt x="609" y="406"/>
                  </a:cubicBezTo>
                  <a:lnTo>
                    <a:pt x="583" y="609"/>
                  </a:lnTo>
                  <a:lnTo>
                    <a:pt x="571" y="672"/>
                  </a:lnTo>
                  <a:lnTo>
                    <a:pt x="520" y="660"/>
                  </a:lnTo>
                  <a:cubicBezTo>
                    <a:pt x="431" y="634"/>
                    <a:pt x="342" y="596"/>
                    <a:pt x="266" y="533"/>
                  </a:cubicBezTo>
                  <a:lnTo>
                    <a:pt x="203" y="470"/>
                  </a:lnTo>
                  <a:lnTo>
                    <a:pt x="165" y="419"/>
                  </a:lnTo>
                  <a:close/>
                  <a:moveTo>
                    <a:pt x="406" y="1066"/>
                  </a:moveTo>
                  <a:cubicBezTo>
                    <a:pt x="342" y="1167"/>
                    <a:pt x="266" y="1205"/>
                    <a:pt x="165" y="1154"/>
                  </a:cubicBezTo>
                  <a:lnTo>
                    <a:pt x="102" y="1129"/>
                  </a:lnTo>
                  <a:cubicBezTo>
                    <a:pt x="38" y="1091"/>
                    <a:pt x="0" y="1040"/>
                    <a:pt x="0" y="964"/>
                  </a:cubicBezTo>
                  <a:lnTo>
                    <a:pt x="0" y="888"/>
                  </a:lnTo>
                  <a:lnTo>
                    <a:pt x="178" y="1002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7"/>
            <p:cNvSpPr/>
            <p:nvPr/>
          </p:nvSpPr>
          <p:spPr>
            <a:xfrm>
              <a:off x="3324175" y="3798200"/>
              <a:ext cx="17150" cy="25700"/>
            </a:xfrm>
            <a:custGeom>
              <a:avLst/>
              <a:gdLst/>
              <a:ahLst/>
              <a:cxnLst/>
              <a:rect l="l" t="t" r="r" b="b"/>
              <a:pathLst>
                <a:path w="686" h="1028" extrusionOk="0">
                  <a:moveTo>
                    <a:pt x="102" y="951"/>
                  </a:moveTo>
                  <a:lnTo>
                    <a:pt x="89" y="761"/>
                  </a:lnTo>
                  <a:lnTo>
                    <a:pt x="178" y="609"/>
                  </a:lnTo>
                  <a:lnTo>
                    <a:pt x="0" y="368"/>
                  </a:lnTo>
                  <a:lnTo>
                    <a:pt x="165" y="216"/>
                  </a:lnTo>
                  <a:cubicBezTo>
                    <a:pt x="191" y="140"/>
                    <a:pt x="178" y="63"/>
                    <a:pt x="127" y="0"/>
                  </a:cubicBezTo>
                  <a:cubicBezTo>
                    <a:pt x="317" y="38"/>
                    <a:pt x="457" y="127"/>
                    <a:pt x="546" y="292"/>
                  </a:cubicBezTo>
                  <a:lnTo>
                    <a:pt x="584" y="368"/>
                  </a:lnTo>
                  <a:cubicBezTo>
                    <a:pt x="673" y="469"/>
                    <a:pt x="685" y="596"/>
                    <a:pt x="634" y="723"/>
                  </a:cubicBezTo>
                  <a:lnTo>
                    <a:pt x="457" y="786"/>
                  </a:lnTo>
                  <a:lnTo>
                    <a:pt x="432" y="824"/>
                  </a:lnTo>
                  <a:lnTo>
                    <a:pt x="381" y="837"/>
                  </a:lnTo>
                  <a:lnTo>
                    <a:pt x="254" y="938"/>
                  </a:lnTo>
                  <a:lnTo>
                    <a:pt x="165" y="1027"/>
                  </a:lnTo>
                  <a:close/>
                  <a:moveTo>
                    <a:pt x="127" y="0"/>
                  </a:moveTo>
                  <a:lnTo>
                    <a:pt x="153" y="0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7"/>
            <p:cNvSpPr/>
            <p:nvPr/>
          </p:nvSpPr>
          <p:spPr>
            <a:xfrm>
              <a:off x="3305150" y="3794375"/>
              <a:ext cx="23800" cy="13975"/>
            </a:xfrm>
            <a:custGeom>
              <a:avLst/>
              <a:gdLst/>
              <a:ahLst/>
              <a:cxnLst/>
              <a:rect l="l" t="t" r="r" b="b"/>
              <a:pathLst>
                <a:path w="952" h="559" extrusionOk="0">
                  <a:moveTo>
                    <a:pt x="761" y="521"/>
                  </a:moveTo>
                  <a:lnTo>
                    <a:pt x="635" y="483"/>
                  </a:lnTo>
                  <a:lnTo>
                    <a:pt x="521" y="445"/>
                  </a:lnTo>
                  <a:lnTo>
                    <a:pt x="406" y="407"/>
                  </a:lnTo>
                  <a:cubicBezTo>
                    <a:pt x="305" y="546"/>
                    <a:pt x="191" y="559"/>
                    <a:pt x="64" y="445"/>
                  </a:cubicBezTo>
                  <a:lnTo>
                    <a:pt x="1" y="305"/>
                  </a:lnTo>
                  <a:cubicBezTo>
                    <a:pt x="13" y="178"/>
                    <a:pt x="39" y="77"/>
                    <a:pt x="102" y="1"/>
                  </a:cubicBezTo>
                  <a:lnTo>
                    <a:pt x="483" y="14"/>
                  </a:lnTo>
                  <a:cubicBezTo>
                    <a:pt x="521" y="64"/>
                    <a:pt x="584" y="90"/>
                    <a:pt x="635" y="90"/>
                  </a:cubicBezTo>
                  <a:lnTo>
                    <a:pt x="787" y="64"/>
                  </a:lnTo>
                  <a:lnTo>
                    <a:pt x="888" y="153"/>
                  </a:lnTo>
                  <a:cubicBezTo>
                    <a:pt x="939" y="216"/>
                    <a:pt x="952" y="293"/>
                    <a:pt x="926" y="369"/>
                  </a:cubicBez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7"/>
            <p:cNvSpPr/>
            <p:nvPr/>
          </p:nvSpPr>
          <p:spPr>
            <a:xfrm>
              <a:off x="3295650" y="3782650"/>
              <a:ext cx="21575" cy="12075"/>
            </a:xfrm>
            <a:custGeom>
              <a:avLst/>
              <a:gdLst/>
              <a:ahLst/>
              <a:cxnLst/>
              <a:rect l="l" t="t" r="r" b="b"/>
              <a:pathLst>
                <a:path w="863" h="483" extrusionOk="0">
                  <a:moveTo>
                    <a:pt x="482" y="470"/>
                  </a:moveTo>
                  <a:lnTo>
                    <a:pt x="114" y="381"/>
                  </a:lnTo>
                  <a:lnTo>
                    <a:pt x="51" y="318"/>
                  </a:lnTo>
                  <a:cubicBezTo>
                    <a:pt x="0" y="216"/>
                    <a:pt x="13" y="140"/>
                    <a:pt x="76" y="77"/>
                  </a:cubicBezTo>
                  <a:lnTo>
                    <a:pt x="127" y="115"/>
                  </a:lnTo>
                  <a:cubicBezTo>
                    <a:pt x="267" y="178"/>
                    <a:pt x="368" y="153"/>
                    <a:pt x="457" y="13"/>
                  </a:cubicBezTo>
                  <a:lnTo>
                    <a:pt x="812" y="51"/>
                  </a:lnTo>
                  <a:lnTo>
                    <a:pt x="786" y="90"/>
                  </a:lnTo>
                  <a:cubicBezTo>
                    <a:pt x="761" y="140"/>
                    <a:pt x="761" y="204"/>
                    <a:pt x="774" y="280"/>
                  </a:cubicBezTo>
                  <a:lnTo>
                    <a:pt x="863" y="483"/>
                  </a:lnTo>
                  <a:close/>
                  <a:moveTo>
                    <a:pt x="457" y="13"/>
                  </a:moveTo>
                  <a:lnTo>
                    <a:pt x="469" y="1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7"/>
            <p:cNvSpPr/>
            <p:nvPr/>
          </p:nvSpPr>
          <p:spPr>
            <a:xfrm>
              <a:off x="3289950" y="3769025"/>
              <a:ext cx="17450" cy="18100"/>
            </a:xfrm>
            <a:custGeom>
              <a:avLst/>
              <a:gdLst/>
              <a:ahLst/>
              <a:cxnLst/>
              <a:rect l="l" t="t" r="r" b="b"/>
              <a:pathLst>
                <a:path w="698" h="724" extrusionOk="0">
                  <a:moveTo>
                    <a:pt x="304" y="622"/>
                  </a:moveTo>
                  <a:lnTo>
                    <a:pt x="241" y="596"/>
                  </a:lnTo>
                  <a:lnTo>
                    <a:pt x="51" y="419"/>
                  </a:lnTo>
                  <a:cubicBezTo>
                    <a:pt x="13" y="343"/>
                    <a:pt x="0" y="267"/>
                    <a:pt x="25" y="178"/>
                  </a:cubicBezTo>
                  <a:cubicBezTo>
                    <a:pt x="38" y="64"/>
                    <a:pt x="114" y="0"/>
                    <a:pt x="228" y="0"/>
                  </a:cubicBezTo>
                  <a:cubicBezTo>
                    <a:pt x="342" y="0"/>
                    <a:pt x="418" y="64"/>
                    <a:pt x="444" y="165"/>
                  </a:cubicBezTo>
                  <a:cubicBezTo>
                    <a:pt x="583" y="241"/>
                    <a:pt x="672" y="343"/>
                    <a:pt x="697" y="482"/>
                  </a:cubicBezTo>
                  <a:lnTo>
                    <a:pt x="697" y="546"/>
                  </a:lnTo>
                  <a:cubicBezTo>
                    <a:pt x="609" y="685"/>
                    <a:pt x="495" y="723"/>
                    <a:pt x="355" y="660"/>
                  </a:cubicBezTo>
                  <a:close/>
                  <a:moveTo>
                    <a:pt x="444" y="165"/>
                  </a:moveTo>
                  <a:lnTo>
                    <a:pt x="444" y="178"/>
                  </a:lnTo>
                  <a:close/>
                  <a:moveTo>
                    <a:pt x="697" y="546"/>
                  </a:moveTo>
                  <a:lnTo>
                    <a:pt x="685" y="558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7"/>
            <p:cNvSpPr/>
            <p:nvPr/>
          </p:nvSpPr>
          <p:spPr>
            <a:xfrm>
              <a:off x="3314675" y="3781075"/>
              <a:ext cx="12375" cy="15550"/>
            </a:xfrm>
            <a:custGeom>
              <a:avLst/>
              <a:gdLst/>
              <a:ahLst/>
              <a:cxnLst/>
              <a:rect l="l" t="t" r="r" b="b"/>
              <a:pathLst>
                <a:path w="495" h="622" extrusionOk="0">
                  <a:moveTo>
                    <a:pt x="51" y="114"/>
                  </a:moveTo>
                  <a:cubicBezTo>
                    <a:pt x="89" y="51"/>
                    <a:pt x="140" y="13"/>
                    <a:pt x="228" y="0"/>
                  </a:cubicBezTo>
                  <a:lnTo>
                    <a:pt x="342" y="51"/>
                  </a:lnTo>
                  <a:cubicBezTo>
                    <a:pt x="431" y="102"/>
                    <a:pt x="482" y="191"/>
                    <a:pt x="495" y="330"/>
                  </a:cubicBezTo>
                  <a:lnTo>
                    <a:pt x="469" y="546"/>
                  </a:lnTo>
                  <a:lnTo>
                    <a:pt x="406" y="596"/>
                  </a:lnTo>
                  <a:lnTo>
                    <a:pt x="254" y="622"/>
                  </a:lnTo>
                  <a:cubicBezTo>
                    <a:pt x="203" y="622"/>
                    <a:pt x="140" y="596"/>
                    <a:pt x="102" y="546"/>
                  </a:cubicBezTo>
                  <a:lnTo>
                    <a:pt x="13" y="343"/>
                  </a:lnTo>
                  <a:cubicBezTo>
                    <a:pt x="0" y="267"/>
                    <a:pt x="0" y="203"/>
                    <a:pt x="25" y="153"/>
                  </a:cubicBez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7"/>
            <p:cNvSpPr/>
            <p:nvPr/>
          </p:nvSpPr>
          <p:spPr>
            <a:xfrm>
              <a:off x="3323225" y="3778525"/>
              <a:ext cx="15550" cy="20650"/>
            </a:xfrm>
            <a:custGeom>
              <a:avLst/>
              <a:gdLst/>
              <a:ahLst/>
              <a:cxnLst/>
              <a:rect l="l" t="t" r="r" b="b"/>
              <a:pathLst>
                <a:path w="622" h="826" extrusionOk="0">
                  <a:moveTo>
                    <a:pt x="0" y="153"/>
                  </a:moveTo>
                  <a:cubicBezTo>
                    <a:pt x="26" y="64"/>
                    <a:pt x="89" y="14"/>
                    <a:pt x="191" y="1"/>
                  </a:cubicBezTo>
                  <a:cubicBezTo>
                    <a:pt x="343" y="26"/>
                    <a:pt x="419" y="115"/>
                    <a:pt x="406" y="255"/>
                  </a:cubicBezTo>
                  <a:lnTo>
                    <a:pt x="609" y="508"/>
                  </a:lnTo>
                  <a:lnTo>
                    <a:pt x="622" y="584"/>
                  </a:lnTo>
                  <a:cubicBezTo>
                    <a:pt x="584" y="762"/>
                    <a:pt x="470" y="825"/>
                    <a:pt x="292" y="762"/>
                  </a:cubicBezTo>
                  <a:lnTo>
                    <a:pt x="127" y="648"/>
                  </a:lnTo>
                  <a:lnTo>
                    <a:pt x="153" y="432"/>
                  </a:lnTo>
                  <a:cubicBezTo>
                    <a:pt x="140" y="293"/>
                    <a:pt x="89" y="204"/>
                    <a:pt x="0" y="153"/>
                  </a:cubicBezTo>
                  <a:close/>
                  <a:moveTo>
                    <a:pt x="406" y="255"/>
                  </a:moveTo>
                  <a:lnTo>
                    <a:pt x="406" y="280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7"/>
            <p:cNvSpPr/>
            <p:nvPr/>
          </p:nvSpPr>
          <p:spPr>
            <a:xfrm>
              <a:off x="3326400" y="3815950"/>
              <a:ext cx="14275" cy="16175"/>
            </a:xfrm>
            <a:custGeom>
              <a:avLst/>
              <a:gdLst/>
              <a:ahLst/>
              <a:cxnLst/>
              <a:rect l="l" t="t" r="r" b="b"/>
              <a:pathLst>
                <a:path w="571" h="647" extrusionOk="0">
                  <a:moveTo>
                    <a:pt x="545" y="13"/>
                  </a:moveTo>
                  <a:lnTo>
                    <a:pt x="571" y="0"/>
                  </a:lnTo>
                  <a:lnTo>
                    <a:pt x="343" y="114"/>
                  </a:lnTo>
                  <a:lnTo>
                    <a:pt x="368" y="76"/>
                  </a:lnTo>
                  <a:close/>
                  <a:moveTo>
                    <a:pt x="545" y="533"/>
                  </a:moveTo>
                  <a:lnTo>
                    <a:pt x="241" y="647"/>
                  </a:lnTo>
                  <a:lnTo>
                    <a:pt x="203" y="634"/>
                  </a:lnTo>
                  <a:cubicBezTo>
                    <a:pt x="51" y="583"/>
                    <a:pt x="0" y="482"/>
                    <a:pt x="64" y="343"/>
                  </a:cubicBezTo>
                  <a:lnTo>
                    <a:pt x="76" y="317"/>
                  </a:lnTo>
                  <a:lnTo>
                    <a:pt x="165" y="228"/>
                  </a:lnTo>
                  <a:lnTo>
                    <a:pt x="140" y="292"/>
                  </a:lnTo>
                  <a:cubicBezTo>
                    <a:pt x="102" y="457"/>
                    <a:pt x="178" y="545"/>
                    <a:pt x="343" y="571"/>
                  </a:cubicBezTo>
                  <a:lnTo>
                    <a:pt x="482" y="558"/>
                  </a:lnTo>
                  <a:close/>
                  <a:moveTo>
                    <a:pt x="203" y="634"/>
                  </a:moveTo>
                  <a:lnTo>
                    <a:pt x="178" y="634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7"/>
            <p:cNvSpPr/>
            <p:nvPr/>
          </p:nvSpPr>
          <p:spPr>
            <a:xfrm>
              <a:off x="3328925" y="3813400"/>
              <a:ext cx="24450" cy="16825"/>
            </a:xfrm>
            <a:custGeom>
              <a:avLst/>
              <a:gdLst/>
              <a:ahLst/>
              <a:cxnLst/>
              <a:rect l="l" t="t" r="r" b="b"/>
              <a:pathLst>
                <a:path w="978" h="673" extrusionOk="0">
                  <a:moveTo>
                    <a:pt x="470" y="102"/>
                  </a:moveTo>
                  <a:lnTo>
                    <a:pt x="508" y="89"/>
                  </a:lnTo>
                  <a:lnTo>
                    <a:pt x="635" y="26"/>
                  </a:lnTo>
                  <a:lnTo>
                    <a:pt x="749" y="1"/>
                  </a:lnTo>
                  <a:cubicBezTo>
                    <a:pt x="914" y="26"/>
                    <a:pt x="977" y="115"/>
                    <a:pt x="952" y="280"/>
                  </a:cubicBezTo>
                  <a:lnTo>
                    <a:pt x="850" y="419"/>
                  </a:lnTo>
                  <a:lnTo>
                    <a:pt x="444" y="635"/>
                  </a:lnTo>
                  <a:lnTo>
                    <a:pt x="381" y="660"/>
                  </a:lnTo>
                  <a:lnTo>
                    <a:pt x="242" y="673"/>
                  </a:lnTo>
                  <a:cubicBezTo>
                    <a:pt x="77" y="647"/>
                    <a:pt x="1" y="559"/>
                    <a:pt x="39" y="394"/>
                  </a:cubicBezTo>
                  <a:lnTo>
                    <a:pt x="64" y="330"/>
                  </a:lnTo>
                  <a:lnTo>
                    <a:pt x="191" y="229"/>
                  </a:lnTo>
                  <a:lnTo>
                    <a:pt x="242" y="216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7"/>
            <p:cNvSpPr/>
            <p:nvPr/>
          </p:nvSpPr>
          <p:spPr>
            <a:xfrm>
              <a:off x="3306425" y="3828300"/>
              <a:ext cx="26650" cy="20000"/>
            </a:xfrm>
            <a:custGeom>
              <a:avLst/>
              <a:gdLst/>
              <a:ahLst/>
              <a:cxnLst/>
              <a:rect l="l" t="t" r="r" b="b"/>
              <a:pathLst>
                <a:path w="1066" h="800" extrusionOk="0">
                  <a:moveTo>
                    <a:pt x="939" y="406"/>
                  </a:moveTo>
                  <a:lnTo>
                    <a:pt x="977" y="457"/>
                  </a:lnTo>
                  <a:cubicBezTo>
                    <a:pt x="1066" y="609"/>
                    <a:pt x="1027" y="723"/>
                    <a:pt x="863" y="787"/>
                  </a:cubicBezTo>
                  <a:lnTo>
                    <a:pt x="774" y="800"/>
                  </a:lnTo>
                  <a:lnTo>
                    <a:pt x="546" y="736"/>
                  </a:lnTo>
                  <a:lnTo>
                    <a:pt x="368" y="622"/>
                  </a:lnTo>
                  <a:lnTo>
                    <a:pt x="229" y="521"/>
                  </a:lnTo>
                  <a:lnTo>
                    <a:pt x="102" y="394"/>
                  </a:lnTo>
                  <a:cubicBezTo>
                    <a:pt x="0" y="267"/>
                    <a:pt x="0" y="153"/>
                    <a:pt x="115" y="39"/>
                  </a:cubicBezTo>
                  <a:cubicBezTo>
                    <a:pt x="153" y="13"/>
                    <a:pt x="191" y="1"/>
                    <a:pt x="241" y="1"/>
                  </a:cubicBezTo>
                  <a:lnTo>
                    <a:pt x="533" y="153"/>
                  </a:lnTo>
                  <a:lnTo>
                    <a:pt x="571" y="204"/>
                  </a:lnTo>
                  <a:lnTo>
                    <a:pt x="634" y="267"/>
                  </a:lnTo>
                  <a:cubicBezTo>
                    <a:pt x="710" y="330"/>
                    <a:pt x="799" y="368"/>
                    <a:pt x="888" y="394"/>
                  </a:cubicBezTo>
                  <a:close/>
                  <a:moveTo>
                    <a:pt x="102" y="394"/>
                  </a:moveTo>
                  <a:lnTo>
                    <a:pt x="102" y="368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7"/>
            <p:cNvSpPr/>
            <p:nvPr/>
          </p:nvSpPr>
          <p:spPr>
            <a:xfrm>
              <a:off x="3301025" y="3854625"/>
              <a:ext cx="17475" cy="20625"/>
            </a:xfrm>
            <a:custGeom>
              <a:avLst/>
              <a:gdLst/>
              <a:ahLst/>
              <a:cxnLst/>
              <a:rect l="l" t="t" r="r" b="b"/>
              <a:pathLst>
                <a:path w="699" h="825" extrusionOk="0">
                  <a:moveTo>
                    <a:pt x="381" y="76"/>
                  </a:moveTo>
                  <a:lnTo>
                    <a:pt x="457" y="140"/>
                  </a:lnTo>
                  <a:cubicBezTo>
                    <a:pt x="432" y="228"/>
                    <a:pt x="419" y="330"/>
                    <a:pt x="445" y="431"/>
                  </a:cubicBezTo>
                  <a:cubicBezTo>
                    <a:pt x="470" y="520"/>
                    <a:pt x="521" y="571"/>
                    <a:pt x="622" y="596"/>
                  </a:cubicBezTo>
                  <a:lnTo>
                    <a:pt x="698" y="596"/>
                  </a:lnTo>
                  <a:lnTo>
                    <a:pt x="648" y="723"/>
                  </a:lnTo>
                  <a:lnTo>
                    <a:pt x="584" y="786"/>
                  </a:lnTo>
                  <a:lnTo>
                    <a:pt x="457" y="824"/>
                  </a:lnTo>
                  <a:lnTo>
                    <a:pt x="432" y="812"/>
                  </a:lnTo>
                  <a:cubicBezTo>
                    <a:pt x="305" y="774"/>
                    <a:pt x="229" y="685"/>
                    <a:pt x="204" y="545"/>
                  </a:cubicBezTo>
                  <a:lnTo>
                    <a:pt x="178" y="482"/>
                  </a:lnTo>
                  <a:cubicBezTo>
                    <a:pt x="52" y="393"/>
                    <a:pt x="1" y="304"/>
                    <a:pt x="39" y="190"/>
                  </a:cubicBezTo>
                  <a:lnTo>
                    <a:pt x="64" y="89"/>
                  </a:lnTo>
                  <a:lnTo>
                    <a:pt x="178" y="13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7"/>
            <p:cNvSpPr/>
            <p:nvPr/>
          </p:nvSpPr>
          <p:spPr>
            <a:xfrm>
              <a:off x="3311500" y="3853675"/>
              <a:ext cx="12700" cy="15875"/>
            </a:xfrm>
            <a:custGeom>
              <a:avLst/>
              <a:gdLst/>
              <a:ahLst/>
              <a:cxnLst/>
              <a:rect l="l" t="t" r="r" b="b"/>
              <a:pathLst>
                <a:path w="508" h="635" extrusionOk="0">
                  <a:moveTo>
                    <a:pt x="38" y="178"/>
                  </a:moveTo>
                  <a:lnTo>
                    <a:pt x="76" y="102"/>
                  </a:lnTo>
                  <a:cubicBezTo>
                    <a:pt x="102" y="38"/>
                    <a:pt x="152" y="0"/>
                    <a:pt x="216" y="0"/>
                  </a:cubicBezTo>
                  <a:lnTo>
                    <a:pt x="241" y="0"/>
                  </a:lnTo>
                  <a:cubicBezTo>
                    <a:pt x="419" y="38"/>
                    <a:pt x="507" y="152"/>
                    <a:pt x="482" y="330"/>
                  </a:cubicBezTo>
                  <a:lnTo>
                    <a:pt x="482" y="406"/>
                  </a:lnTo>
                  <a:cubicBezTo>
                    <a:pt x="469" y="558"/>
                    <a:pt x="406" y="634"/>
                    <a:pt x="279" y="634"/>
                  </a:cubicBezTo>
                  <a:lnTo>
                    <a:pt x="203" y="634"/>
                  </a:lnTo>
                  <a:cubicBezTo>
                    <a:pt x="102" y="609"/>
                    <a:pt x="51" y="558"/>
                    <a:pt x="26" y="469"/>
                  </a:cubicBezTo>
                  <a:cubicBezTo>
                    <a:pt x="0" y="368"/>
                    <a:pt x="13" y="266"/>
                    <a:pt x="38" y="178"/>
                  </a:cubicBez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7"/>
            <p:cNvSpPr/>
            <p:nvPr/>
          </p:nvSpPr>
          <p:spPr>
            <a:xfrm>
              <a:off x="3297550" y="3872675"/>
              <a:ext cx="24125" cy="20650"/>
            </a:xfrm>
            <a:custGeom>
              <a:avLst/>
              <a:gdLst/>
              <a:ahLst/>
              <a:cxnLst/>
              <a:rect l="l" t="t" r="r" b="b"/>
              <a:pathLst>
                <a:path w="965" h="826" extrusionOk="0">
                  <a:moveTo>
                    <a:pt x="787" y="1"/>
                  </a:moveTo>
                  <a:cubicBezTo>
                    <a:pt x="875" y="14"/>
                    <a:pt x="926" y="52"/>
                    <a:pt x="964" y="90"/>
                  </a:cubicBezTo>
                  <a:lnTo>
                    <a:pt x="913" y="90"/>
                  </a:lnTo>
                  <a:cubicBezTo>
                    <a:pt x="787" y="102"/>
                    <a:pt x="710" y="166"/>
                    <a:pt x="698" y="293"/>
                  </a:cubicBezTo>
                  <a:cubicBezTo>
                    <a:pt x="685" y="356"/>
                    <a:pt x="698" y="407"/>
                    <a:pt x="761" y="432"/>
                  </a:cubicBezTo>
                  <a:lnTo>
                    <a:pt x="837" y="495"/>
                  </a:lnTo>
                  <a:lnTo>
                    <a:pt x="381" y="800"/>
                  </a:lnTo>
                  <a:lnTo>
                    <a:pt x="216" y="825"/>
                  </a:lnTo>
                  <a:cubicBezTo>
                    <a:pt x="51" y="774"/>
                    <a:pt x="0" y="673"/>
                    <a:pt x="64" y="521"/>
                  </a:cubicBezTo>
                  <a:lnTo>
                    <a:pt x="178" y="394"/>
                  </a:lnTo>
                  <a:lnTo>
                    <a:pt x="431" y="229"/>
                  </a:lnTo>
                  <a:lnTo>
                    <a:pt x="508" y="153"/>
                  </a:lnTo>
                  <a:lnTo>
                    <a:pt x="596" y="102"/>
                  </a:lnTo>
                  <a:lnTo>
                    <a:pt x="723" y="64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7"/>
            <p:cNvSpPr/>
            <p:nvPr/>
          </p:nvSpPr>
          <p:spPr>
            <a:xfrm>
              <a:off x="3314675" y="3874900"/>
              <a:ext cx="25700" cy="13025"/>
            </a:xfrm>
            <a:custGeom>
              <a:avLst/>
              <a:gdLst/>
              <a:ahLst/>
              <a:cxnLst/>
              <a:rect l="l" t="t" r="r" b="b"/>
              <a:pathLst>
                <a:path w="1028" h="521" extrusionOk="0">
                  <a:moveTo>
                    <a:pt x="279" y="1"/>
                  </a:moveTo>
                  <a:cubicBezTo>
                    <a:pt x="495" y="26"/>
                    <a:pt x="710" y="77"/>
                    <a:pt x="926" y="178"/>
                  </a:cubicBezTo>
                  <a:lnTo>
                    <a:pt x="976" y="242"/>
                  </a:lnTo>
                  <a:cubicBezTo>
                    <a:pt x="1027" y="394"/>
                    <a:pt x="964" y="495"/>
                    <a:pt x="799" y="521"/>
                  </a:cubicBezTo>
                  <a:lnTo>
                    <a:pt x="495" y="508"/>
                  </a:lnTo>
                  <a:lnTo>
                    <a:pt x="368" y="470"/>
                  </a:lnTo>
                  <a:lnTo>
                    <a:pt x="152" y="406"/>
                  </a:lnTo>
                  <a:lnTo>
                    <a:pt x="76" y="343"/>
                  </a:lnTo>
                  <a:cubicBezTo>
                    <a:pt x="13" y="318"/>
                    <a:pt x="0" y="267"/>
                    <a:pt x="13" y="204"/>
                  </a:cubicBezTo>
                  <a:cubicBezTo>
                    <a:pt x="25" y="77"/>
                    <a:pt x="102" y="13"/>
                    <a:pt x="228" y="1"/>
                  </a:cubicBez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7"/>
            <p:cNvSpPr/>
            <p:nvPr/>
          </p:nvSpPr>
          <p:spPr>
            <a:xfrm>
              <a:off x="3264575" y="3852075"/>
              <a:ext cx="15875" cy="22525"/>
            </a:xfrm>
            <a:custGeom>
              <a:avLst/>
              <a:gdLst/>
              <a:ahLst/>
              <a:cxnLst/>
              <a:rect l="l" t="t" r="r" b="b"/>
              <a:pathLst>
                <a:path w="635" h="901" extrusionOk="0">
                  <a:moveTo>
                    <a:pt x="533" y="51"/>
                  </a:moveTo>
                  <a:cubicBezTo>
                    <a:pt x="609" y="102"/>
                    <a:pt x="635" y="178"/>
                    <a:pt x="635" y="292"/>
                  </a:cubicBezTo>
                  <a:lnTo>
                    <a:pt x="609" y="330"/>
                  </a:lnTo>
                  <a:lnTo>
                    <a:pt x="546" y="457"/>
                  </a:lnTo>
                  <a:lnTo>
                    <a:pt x="470" y="584"/>
                  </a:lnTo>
                  <a:lnTo>
                    <a:pt x="470" y="736"/>
                  </a:lnTo>
                  <a:lnTo>
                    <a:pt x="343" y="888"/>
                  </a:lnTo>
                  <a:lnTo>
                    <a:pt x="305" y="901"/>
                  </a:lnTo>
                  <a:lnTo>
                    <a:pt x="127" y="888"/>
                  </a:lnTo>
                  <a:cubicBezTo>
                    <a:pt x="39" y="825"/>
                    <a:pt x="1" y="749"/>
                    <a:pt x="13" y="660"/>
                  </a:cubicBezTo>
                  <a:lnTo>
                    <a:pt x="13" y="584"/>
                  </a:lnTo>
                  <a:lnTo>
                    <a:pt x="51" y="457"/>
                  </a:lnTo>
                  <a:lnTo>
                    <a:pt x="89" y="330"/>
                  </a:lnTo>
                  <a:lnTo>
                    <a:pt x="178" y="178"/>
                  </a:lnTo>
                  <a:lnTo>
                    <a:pt x="216" y="115"/>
                  </a:lnTo>
                  <a:cubicBezTo>
                    <a:pt x="267" y="39"/>
                    <a:pt x="330" y="1"/>
                    <a:pt x="406" y="1"/>
                  </a:cubicBezTo>
                  <a:close/>
                  <a:moveTo>
                    <a:pt x="89" y="330"/>
                  </a:moveTo>
                  <a:lnTo>
                    <a:pt x="115" y="318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7"/>
            <p:cNvSpPr/>
            <p:nvPr/>
          </p:nvSpPr>
          <p:spPr>
            <a:xfrm>
              <a:off x="3267425" y="3856525"/>
              <a:ext cx="32050" cy="31400"/>
            </a:xfrm>
            <a:custGeom>
              <a:avLst/>
              <a:gdLst/>
              <a:ahLst/>
              <a:cxnLst/>
              <a:rect l="l" t="t" r="r" b="b"/>
              <a:pathLst>
                <a:path w="1282" h="1256" extrusionOk="0">
                  <a:moveTo>
                    <a:pt x="521" y="114"/>
                  </a:moveTo>
                  <a:lnTo>
                    <a:pt x="939" y="444"/>
                  </a:lnTo>
                  <a:lnTo>
                    <a:pt x="1053" y="533"/>
                  </a:lnTo>
                  <a:lnTo>
                    <a:pt x="1155" y="736"/>
                  </a:lnTo>
                  <a:lnTo>
                    <a:pt x="1243" y="913"/>
                  </a:lnTo>
                  <a:cubicBezTo>
                    <a:pt x="1281" y="977"/>
                    <a:pt x="1281" y="1027"/>
                    <a:pt x="1243" y="1078"/>
                  </a:cubicBezTo>
                  <a:cubicBezTo>
                    <a:pt x="1155" y="1230"/>
                    <a:pt x="1040" y="1256"/>
                    <a:pt x="888" y="1167"/>
                  </a:cubicBezTo>
                  <a:lnTo>
                    <a:pt x="863" y="1129"/>
                  </a:lnTo>
                  <a:lnTo>
                    <a:pt x="863" y="1015"/>
                  </a:lnTo>
                  <a:cubicBezTo>
                    <a:pt x="825" y="901"/>
                    <a:pt x="762" y="837"/>
                    <a:pt x="660" y="812"/>
                  </a:cubicBezTo>
                  <a:lnTo>
                    <a:pt x="356" y="558"/>
                  </a:lnTo>
                  <a:lnTo>
                    <a:pt x="356" y="406"/>
                  </a:lnTo>
                  <a:lnTo>
                    <a:pt x="432" y="279"/>
                  </a:lnTo>
                  <a:lnTo>
                    <a:pt x="495" y="152"/>
                  </a:lnTo>
                  <a:close/>
                  <a:moveTo>
                    <a:pt x="1" y="140"/>
                  </a:moveTo>
                  <a:lnTo>
                    <a:pt x="1" y="8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7"/>
            <p:cNvSpPr/>
            <p:nvPr/>
          </p:nvSpPr>
          <p:spPr>
            <a:xfrm>
              <a:off x="3258875" y="3868250"/>
              <a:ext cx="30125" cy="20000"/>
            </a:xfrm>
            <a:custGeom>
              <a:avLst/>
              <a:gdLst/>
              <a:ahLst/>
              <a:cxnLst/>
              <a:rect l="l" t="t" r="r" b="b"/>
              <a:pathLst>
                <a:path w="1205" h="800" extrusionOk="0">
                  <a:moveTo>
                    <a:pt x="1205" y="660"/>
                  </a:moveTo>
                  <a:lnTo>
                    <a:pt x="1154" y="723"/>
                  </a:lnTo>
                  <a:lnTo>
                    <a:pt x="1027" y="799"/>
                  </a:lnTo>
                  <a:cubicBezTo>
                    <a:pt x="951" y="710"/>
                    <a:pt x="837" y="647"/>
                    <a:pt x="710" y="634"/>
                  </a:cubicBezTo>
                  <a:lnTo>
                    <a:pt x="571" y="698"/>
                  </a:lnTo>
                  <a:lnTo>
                    <a:pt x="381" y="647"/>
                  </a:lnTo>
                  <a:lnTo>
                    <a:pt x="114" y="482"/>
                  </a:lnTo>
                  <a:cubicBezTo>
                    <a:pt x="38" y="419"/>
                    <a:pt x="0" y="330"/>
                    <a:pt x="13" y="254"/>
                  </a:cubicBezTo>
                  <a:lnTo>
                    <a:pt x="38" y="153"/>
                  </a:lnTo>
                  <a:lnTo>
                    <a:pt x="216" y="0"/>
                  </a:lnTo>
                  <a:lnTo>
                    <a:pt x="241" y="13"/>
                  </a:lnTo>
                  <a:cubicBezTo>
                    <a:pt x="229" y="102"/>
                    <a:pt x="267" y="178"/>
                    <a:pt x="355" y="241"/>
                  </a:cubicBezTo>
                  <a:lnTo>
                    <a:pt x="533" y="254"/>
                  </a:lnTo>
                  <a:lnTo>
                    <a:pt x="571" y="241"/>
                  </a:lnTo>
                  <a:lnTo>
                    <a:pt x="622" y="254"/>
                  </a:lnTo>
                  <a:lnTo>
                    <a:pt x="926" y="330"/>
                  </a:lnTo>
                  <a:lnTo>
                    <a:pt x="1002" y="343"/>
                  </a:lnTo>
                  <a:cubicBezTo>
                    <a:pt x="1104" y="368"/>
                    <a:pt x="1167" y="432"/>
                    <a:pt x="1205" y="546"/>
                  </a:cubicBezTo>
                  <a:close/>
                  <a:moveTo>
                    <a:pt x="38" y="153"/>
                  </a:moveTo>
                  <a:lnTo>
                    <a:pt x="51" y="140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7"/>
            <p:cNvSpPr/>
            <p:nvPr/>
          </p:nvSpPr>
          <p:spPr>
            <a:xfrm>
              <a:off x="3271225" y="3884100"/>
              <a:ext cx="16525" cy="13650"/>
            </a:xfrm>
            <a:custGeom>
              <a:avLst/>
              <a:gdLst/>
              <a:ahLst/>
              <a:cxnLst/>
              <a:rect l="l" t="t" r="r" b="b"/>
              <a:pathLst>
                <a:path w="661" h="546" extrusionOk="0">
                  <a:moveTo>
                    <a:pt x="533" y="165"/>
                  </a:moveTo>
                  <a:lnTo>
                    <a:pt x="610" y="292"/>
                  </a:lnTo>
                  <a:cubicBezTo>
                    <a:pt x="660" y="393"/>
                    <a:pt x="648" y="457"/>
                    <a:pt x="571" y="508"/>
                  </a:cubicBezTo>
                  <a:lnTo>
                    <a:pt x="267" y="546"/>
                  </a:lnTo>
                  <a:lnTo>
                    <a:pt x="14" y="241"/>
                  </a:lnTo>
                  <a:lnTo>
                    <a:pt x="1" y="165"/>
                  </a:lnTo>
                  <a:lnTo>
                    <a:pt x="77" y="64"/>
                  </a:lnTo>
                  <a:lnTo>
                    <a:pt x="216" y="0"/>
                  </a:lnTo>
                  <a:cubicBezTo>
                    <a:pt x="343" y="13"/>
                    <a:pt x="457" y="76"/>
                    <a:pt x="533" y="165"/>
                  </a:cubicBez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7"/>
            <p:cNvSpPr/>
            <p:nvPr/>
          </p:nvSpPr>
          <p:spPr>
            <a:xfrm>
              <a:off x="3246200" y="3863800"/>
              <a:ext cx="13975" cy="23800"/>
            </a:xfrm>
            <a:custGeom>
              <a:avLst/>
              <a:gdLst/>
              <a:ahLst/>
              <a:cxnLst/>
              <a:rect l="l" t="t" r="r" b="b"/>
              <a:pathLst>
                <a:path w="559" h="952" extrusionOk="0">
                  <a:moveTo>
                    <a:pt x="520" y="432"/>
                  </a:moveTo>
                  <a:lnTo>
                    <a:pt x="495" y="445"/>
                  </a:lnTo>
                  <a:lnTo>
                    <a:pt x="482" y="508"/>
                  </a:lnTo>
                  <a:lnTo>
                    <a:pt x="419" y="698"/>
                  </a:lnTo>
                  <a:cubicBezTo>
                    <a:pt x="406" y="876"/>
                    <a:pt x="317" y="952"/>
                    <a:pt x="152" y="939"/>
                  </a:cubicBezTo>
                  <a:lnTo>
                    <a:pt x="127" y="939"/>
                  </a:lnTo>
                  <a:lnTo>
                    <a:pt x="0" y="812"/>
                  </a:lnTo>
                  <a:lnTo>
                    <a:pt x="0" y="774"/>
                  </a:lnTo>
                  <a:lnTo>
                    <a:pt x="0" y="635"/>
                  </a:lnTo>
                  <a:lnTo>
                    <a:pt x="13" y="508"/>
                  </a:lnTo>
                  <a:lnTo>
                    <a:pt x="127" y="495"/>
                  </a:lnTo>
                  <a:lnTo>
                    <a:pt x="317" y="419"/>
                  </a:lnTo>
                  <a:lnTo>
                    <a:pt x="406" y="267"/>
                  </a:lnTo>
                  <a:cubicBezTo>
                    <a:pt x="419" y="153"/>
                    <a:pt x="368" y="64"/>
                    <a:pt x="266" y="39"/>
                  </a:cubicBezTo>
                  <a:cubicBezTo>
                    <a:pt x="292" y="14"/>
                    <a:pt x="317" y="1"/>
                    <a:pt x="355" y="1"/>
                  </a:cubicBezTo>
                  <a:lnTo>
                    <a:pt x="545" y="102"/>
                  </a:lnTo>
                  <a:lnTo>
                    <a:pt x="558" y="318"/>
                  </a:lnTo>
                  <a:close/>
                  <a:moveTo>
                    <a:pt x="558" y="318"/>
                  </a:moveTo>
                  <a:lnTo>
                    <a:pt x="545" y="331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7"/>
            <p:cNvSpPr/>
            <p:nvPr/>
          </p:nvSpPr>
          <p:spPr>
            <a:xfrm>
              <a:off x="3227800" y="3876175"/>
              <a:ext cx="29825" cy="29500"/>
            </a:xfrm>
            <a:custGeom>
              <a:avLst/>
              <a:gdLst/>
              <a:ahLst/>
              <a:cxnLst/>
              <a:rect l="l" t="t" r="r" b="b"/>
              <a:pathLst>
                <a:path w="1193" h="1180" extrusionOk="0">
                  <a:moveTo>
                    <a:pt x="863" y="444"/>
                  </a:moveTo>
                  <a:lnTo>
                    <a:pt x="901" y="546"/>
                  </a:lnTo>
                  <a:lnTo>
                    <a:pt x="939" y="660"/>
                  </a:lnTo>
                  <a:lnTo>
                    <a:pt x="939" y="825"/>
                  </a:lnTo>
                  <a:lnTo>
                    <a:pt x="990" y="977"/>
                  </a:lnTo>
                  <a:lnTo>
                    <a:pt x="1193" y="1167"/>
                  </a:lnTo>
                  <a:lnTo>
                    <a:pt x="1129" y="1180"/>
                  </a:lnTo>
                  <a:lnTo>
                    <a:pt x="952" y="1180"/>
                  </a:lnTo>
                  <a:lnTo>
                    <a:pt x="698" y="1116"/>
                  </a:lnTo>
                  <a:lnTo>
                    <a:pt x="597" y="1053"/>
                  </a:lnTo>
                  <a:lnTo>
                    <a:pt x="698" y="1053"/>
                  </a:lnTo>
                  <a:cubicBezTo>
                    <a:pt x="787" y="1053"/>
                    <a:pt x="838" y="1002"/>
                    <a:pt x="876" y="913"/>
                  </a:cubicBezTo>
                  <a:cubicBezTo>
                    <a:pt x="914" y="761"/>
                    <a:pt x="850" y="660"/>
                    <a:pt x="685" y="609"/>
                  </a:cubicBezTo>
                  <a:cubicBezTo>
                    <a:pt x="622" y="546"/>
                    <a:pt x="546" y="520"/>
                    <a:pt x="470" y="520"/>
                  </a:cubicBezTo>
                  <a:lnTo>
                    <a:pt x="394" y="533"/>
                  </a:lnTo>
                  <a:lnTo>
                    <a:pt x="229" y="470"/>
                  </a:lnTo>
                  <a:cubicBezTo>
                    <a:pt x="64" y="393"/>
                    <a:pt x="1" y="279"/>
                    <a:pt x="26" y="127"/>
                  </a:cubicBezTo>
                  <a:lnTo>
                    <a:pt x="115" y="13"/>
                  </a:lnTo>
                  <a:lnTo>
                    <a:pt x="204" y="0"/>
                  </a:lnTo>
                  <a:lnTo>
                    <a:pt x="204" y="51"/>
                  </a:lnTo>
                  <a:cubicBezTo>
                    <a:pt x="216" y="102"/>
                    <a:pt x="242" y="153"/>
                    <a:pt x="292" y="165"/>
                  </a:cubicBezTo>
                  <a:cubicBezTo>
                    <a:pt x="406" y="229"/>
                    <a:pt x="508" y="229"/>
                    <a:pt x="571" y="165"/>
                  </a:cubicBezTo>
                  <a:lnTo>
                    <a:pt x="698" y="267"/>
                  </a:lnTo>
                  <a:lnTo>
                    <a:pt x="736" y="279"/>
                  </a:lnTo>
                  <a:lnTo>
                    <a:pt x="736" y="317"/>
                  </a:lnTo>
                  <a:close/>
                  <a:moveTo>
                    <a:pt x="685" y="609"/>
                  </a:moveTo>
                  <a:lnTo>
                    <a:pt x="673" y="596"/>
                  </a:lnTo>
                  <a:close/>
                  <a:moveTo>
                    <a:pt x="394" y="533"/>
                  </a:moveTo>
                  <a:lnTo>
                    <a:pt x="368" y="546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7"/>
            <p:cNvSpPr/>
            <p:nvPr/>
          </p:nvSpPr>
          <p:spPr>
            <a:xfrm>
              <a:off x="3251275" y="3887900"/>
              <a:ext cx="14600" cy="17775"/>
            </a:xfrm>
            <a:custGeom>
              <a:avLst/>
              <a:gdLst/>
              <a:ahLst/>
              <a:cxnLst/>
              <a:rect l="l" t="t" r="r" b="b"/>
              <a:pathLst>
                <a:path w="584" h="711" extrusionOk="0">
                  <a:moveTo>
                    <a:pt x="0" y="191"/>
                  </a:moveTo>
                  <a:cubicBezTo>
                    <a:pt x="25" y="89"/>
                    <a:pt x="89" y="26"/>
                    <a:pt x="216" y="1"/>
                  </a:cubicBezTo>
                  <a:cubicBezTo>
                    <a:pt x="368" y="26"/>
                    <a:pt x="444" y="102"/>
                    <a:pt x="444" y="254"/>
                  </a:cubicBezTo>
                  <a:cubicBezTo>
                    <a:pt x="571" y="394"/>
                    <a:pt x="583" y="533"/>
                    <a:pt x="457" y="660"/>
                  </a:cubicBezTo>
                  <a:lnTo>
                    <a:pt x="330" y="711"/>
                  </a:lnTo>
                  <a:lnTo>
                    <a:pt x="254" y="698"/>
                  </a:lnTo>
                  <a:lnTo>
                    <a:pt x="51" y="508"/>
                  </a:lnTo>
                  <a:lnTo>
                    <a:pt x="0" y="356"/>
                  </a:lnTo>
                  <a:close/>
                  <a:moveTo>
                    <a:pt x="444" y="254"/>
                  </a:moveTo>
                  <a:lnTo>
                    <a:pt x="444" y="267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7"/>
            <p:cNvSpPr/>
            <p:nvPr/>
          </p:nvSpPr>
          <p:spPr>
            <a:xfrm>
              <a:off x="3232875" y="3889175"/>
              <a:ext cx="17775" cy="13325"/>
            </a:xfrm>
            <a:custGeom>
              <a:avLst/>
              <a:gdLst/>
              <a:ahLst/>
              <a:cxnLst/>
              <a:rect l="l" t="t" r="r" b="b"/>
              <a:pathLst>
                <a:path w="711" h="533" extrusionOk="0">
                  <a:moveTo>
                    <a:pt x="394" y="533"/>
                  </a:moveTo>
                  <a:lnTo>
                    <a:pt x="216" y="469"/>
                  </a:lnTo>
                  <a:cubicBezTo>
                    <a:pt x="39" y="368"/>
                    <a:pt x="1" y="254"/>
                    <a:pt x="102" y="89"/>
                  </a:cubicBezTo>
                  <a:lnTo>
                    <a:pt x="165" y="26"/>
                  </a:lnTo>
                  <a:lnTo>
                    <a:pt x="267" y="0"/>
                  </a:lnTo>
                  <a:cubicBezTo>
                    <a:pt x="343" y="0"/>
                    <a:pt x="419" y="26"/>
                    <a:pt x="470" y="76"/>
                  </a:cubicBezTo>
                  <a:cubicBezTo>
                    <a:pt x="647" y="140"/>
                    <a:pt x="711" y="241"/>
                    <a:pt x="673" y="393"/>
                  </a:cubicBezTo>
                  <a:cubicBezTo>
                    <a:pt x="635" y="482"/>
                    <a:pt x="584" y="533"/>
                    <a:pt x="495" y="533"/>
                  </a:cubicBezTo>
                  <a:close/>
                  <a:moveTo>
                    <a:pt x="165" y="26"/>
                  </a:moveTo>
                  <a:lnTo>
                    <a:pt x="191" y="13"/>
                  </a:lnTo>
                  <a:close/>
                  <a:moveTo>
                    <a:pt x="470" y="76"/>
                  </a:moveTo>
                  <a:lnTo>
                    <a:pt x="482" y="89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7"/>
            <p:cNvSpPr/>
            <p:nvPr/>
          </p:nvSpPr>
          <p:spPr>
            <a:xfrm>
              <a:off x="3232875" y="3864450"/>
              <a:ext cx="23800" cy="17450"/>
            </a:xfrm>
            <a:custGeom>
              <a:avLst/>
              <a:gdLst/>
              <a:ahLst/>
              <a:cxnLst/>
              <a:rect l="l" t="t" r="r" b="b"/>
              <a:pathLst>
                <a:path w="952" h="698" extrusionOk="0">
                  <a:moveTo>
                    <a:pt x="1" y="469"/>
                  </a:moveTo>
                  <a:lnTo>
                    <a:pt x="13" y="368"/>
                  </a:lnTo>
                  <a:cubicBezTo>
                    <a:pt x="39" y="279"/>
                    <a:pt x="102" y="203"/>
                    <a:pt x="203" y="140"/>
                  </a:cubicBezTo>
                  <a:lnTo>
                    <a:pt x="533" y="13"/>
                  </a:lnTo>
                  <a:lnTo>
                    <a:pt x="673" y="0"/>
                  </a:lnTo>
                  <a:lnTo>
                    <a:pt x="799" y="13"/>
                  </a:lnTo>
                  <a:cubicBezTo>
                    <a:pt x="901" y="38"/>
                    <a:pt x="952" y="127"/>
                    <a:pt x="939" y="241"/>
                  </a:cubicBezTo>
                  <a:lnTo>
                    <a:pt x="850" y="393"/>
                  </a:lnTo>
                  <a:lnTo>
                    <a:pt x="660" y="469"/>
                  </a:lnTo>
                  <a:lnTo>
                    <a:pt x="546" y="482"/>
                  </a:lnTo>
                  <a:lnTo>
                    <a:pt x="432" y="520"/>
                  </a:lnTo>
                  <a:lnTo>
                    <a:pt x="368" y="634"/>
                  </a:lnTo>
                  <a:cubicBezTo>
                    <a:pt x="305" y="698"/>
                    <a:pt x="203" y="698"/>
                    <a:pt x="89" y="634"/>
                  </a:cubicBezTo>
                  <a:cubicBezTo>
                    <a:pt x="39" y="622"/>
                    <a:pt x="13" y="571"/>
                    <a:pt x="1" y="520"/>
                  </a:cubicBez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7"/>
            <p:cNvSpPr/>
            <p:nvPr/>
          </p:nvSpPr>
          <p:spPr>
            <a:xfrm>
              <a:off x="3233200" y="3855575"/>
              <a:ext cx="30125" cy="18075"/>
            </a:xfrm>
            <a:custGeom>
              <a:avLst/>
              <a:gdLst/>
              <a:ahLst/>
              <a:cxnLst/>
              <a:rect l="l" t="t" r="r" b="b"/>
              <a:pathLst>
                <a:path w="1205" h="723" extrusionOk="0">
                  <a:moveTo>
                    <a:pt x="0" y="723"/>
                  </a:moveTo>
                  <a:lnTo>
                    <a:pt x="0" y="647"/>
                  </a:lnTo>
                  <a:cubicBezTo>
                    <a:pt x="26" y="520"/>
                    <a:pt x="114" y="444"/>
                    <a:pt x="241" y="419"/>
                  </a:cubicBezTo>
                  <a:lnTo>
                    <a:pt x="393" y="355"/>
                  </a:lnTo>
                  <a:cubicBezTo>
                    <a:pt x="444" y="305"/>
                    <a:pt x="495" y="279"/>
                    <a:pt x="533" y="254"/>
                  </a:cubicBezTo>
                  <a:lnTo>
                    <a:pt x="584" y="228"/>
                  </a:lnTo>
                  <a:lnTo>
                    <a:pt x="786" y="89"/>
                  </a:lnTo>
                  <a:cubicBezTo>
                    <a:pt x="837" y="26"/>
                    <a:pt x="901" y="0"/>
                    <a:pt x="964" y="0"/>
                  </a:cubicBezTo>
                  <a:cubicBezTo>
                    <a:pt x="1141" y="38"/>
                    <a:pt x="1205" y="140"/>
                    <a:pt x="1141" y="305"/>
                  </a:cubicBezTo>
                  <a:lnTo>
                    <a:pt x="1103" y="381"/>
                  </a:lnTo>
                  <a:lnTo>
                    <a:pt x="1065" y="431"/>
                  </a:lnTo>
                  <a:lnTo>
                    <a:pt x="875" y="330"/>
                  </a:lnTo>
                  <a:cubicBezTo>
                    <a:pt x="837" y="330"/>
                    <a:pt x="812" y="343"/>
                    <a:pt x="786" y="368"/>
                  </a:cubicBezTo>
                  <a:lnTo>
                    <a:pt x="660" y="355"/>
                  </a:lnTo>
                  <a:lnTo>
                    <a:pt x="520" y="368"/>
                  </a:lnTo>
                  <a:lnTo>
                    <a:pt x="190" y="495"/>
                  </a:lnTo>
                  <a:cubicBezTo>
                    <a:pt x="89" y="558"/>
                    <a:pt x="26" y="634"/>
                    <a:pt x="0" y="723"/>
                  </a:cubicBez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7"/>
            <p:cNvSpPr/>
            <p:nvPr/>
          </p:nvSpPr>
          <p:spPr>
            <a:xfrm>
              <a:off x="3233825" y="3842575"/>
              <a:ext cx="30775" cy="29175"/>
            </a:xfrm>
            <a:custGeom>
              <a:avLst/>
              <a:gdLst/>
              <a:ahLst/>
              <a:cxnLst/>
              <a:rect l="l" t="t" r="r" b="b"/>
              <a:pathLst>
                <a:path w="1231" h="1167" extrusionOk="0">
                  <a:moveTo>
                    <a:pt x="508" y="774"/>
                  </a:moveTo>
                  <a:lnTo>
                    <a:pt x="444" y="748"/>
                  </a:lnTo>
                  <a:cubicBezTo>
                    <a:pt x="330" y="698"/>
                    <a:pt x="229" y="634"/>
                    <a:pt x="153" y="558"/>
                  </a:cubicBezTo>
                  <a:lnTo>
                    <a:pt x="64" y="495"/>
                  </a:lnTo>
                  <a:lnTo>
                    <a:pt x="51" y="457"/>
                  </a:lnTo>
                  <a:lnTo>
                    <a:pt x="64" y="419"/>
                  </a:lnTo>
                  <a:cubicBezTo>
                    <a:pt x="115" y="292"/>
                    <a:pt x="102" y="203"/>
                    <a:pt x="1" y="152"/>
                  </a:cubicBezTo>
                  <a:lnTo>
                    <a:pt x="26" y="102"/>
                  </a:lnTo>
                  <a:lnTo>
                    <a:pt x="89" y="38"/>
                  </a:lnTo>
                  <a:cubicBezTo>
                    <a:pt x="115" y="13"/>
                    <a:pt x="153" y="0"/>
                    <a:pt x="191" y="0"/>
                  </a:cubicBezTo>
                  <a:cubicBezTo>
                    <a:pt x="305" y="26"/>
                    <a:pt x="381" y="89"/>
                    <a:pt x="444" y="178"/>
                  </a:cubicBezTo>
                  <a:lnTo>
                    <a:pt x="571" y="305"/>
                  </a:lnTo>
                  <a:lnTo>
                    <a:pt x="647" y="355"/>
                  </a:lnTo>
                  <a:lnTo>
                    <a:pt x="964" y="495"/>
                  </a:lnTo>
                  <a:lnTo>
                    <a:pt x="1040" y="520"/>
                  </a:lnTo>
                  <a:cubicBezTo>
                    <a:pt x="1155" y="634"/>
                    <a:pt x="1218" y="761"/>
                    <a:pt x="1231" y="901"/>
                  </a:cubicBezTo>
                  <a:lnTo>
                    <a:pt x="1218" y="1027"/>
                  </a:lnTo>
                  <a:lnTo>
                    <a:pt x="1053" y="1167"/>
                  </a:lnTo>
                  <a:lnTo>
                    <a:pt x="1040" y="951"/>
                  </a:lnTo>
                  <a:lnTo>
                    <a:pt x="1078" y="901"/>
                  </a:lnTo>
                  <a:lnTo>
                    <a:pt x="1116" y="825"/>
                  </a:lnTo>
                  <a:cubicBezTo>
                    <a:pt x="1180" y="660"/>
                    <a:pt x="1116" y="558"/>
                    <a:pt x="939" y="520"/>
                  </a:cubicBezTo>
                  <a:cubicBezTo>
                    <a:pt x="876" y="520"/>
                    <a:pt x="812" y="546"/>
                    <a:pt x="761" y="609"/>
                  </a:cubicBezTo>
                  <a:lnTo>
                    <a:pt x="559" y="748"/>
                  </a:lnTo>
                  <a:close/>
                  <a:moveTo>
                    <a:pt x="89" y="38"/>
                  </a:moveTo>
                  <a:lnTo>
                    <a:pt x="102" y="38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7"/>
            <p:cNvSpPr/>
            <p:nvPr/>
          </p:nvSpPr>
          <p:spPr>
            <a:xfrm>
              <a:off x="3218300" y="3845100"/>
              <a:ext cx="18400" cy="27925"/>
            </a:xfrm>
            <a:custGeom>
              <a:avLst/>
              <a:gdLst/>
              <a:ahLst/>
              <a:cxnLst/>
              <a:rect l="l" t="t" r="r" b="b"/>
              <a:pathLst>
                <a:path w="736" h="1117" extrusionOk="0">
                  <a:moveTo>
                    <a:pt x="660" y="394"/>
                  </a:moveTo>
                  <a:lnTo>
                    <a:pt x="495" y="571"/>
                  </a:lnTo>
                  <a:lnTo>
                    <a:pt x="406" y="660"/>
                  </a:lnTo>
                  <a:cubicBezTo>
                    <a:pt x="457" y="812"/>
                    <a:pt x="444" y="926"/>
                    <a:pt x="355" y="1041"/>
                  </a:cubicBezTo>
                  <a:lnTo>
                    <a:pt x="267" y="1104"/>
                  </a:lnTo>
                  <a:cubicBezTo>
                    <a:pt x="127" y="1117"/>
                    <a:pt x="38" y="1066"/>
                    <a:pt x="0" y="939"/>
                  </a:cubicBezTo>
                  <a:cubicBezTo>
                    <a:pt x="127" y="850"/>
                    <a:pt x="140" y="724"/>
                    <a:pt x="26" y="584"/>
                  </a:cubicBezTo>
                  <a:lnTo>
                    <a:pt x="13" y="419"/>
                  </a:lnTo>
                  <a:cubicBezTo>
                    <a:pt x="38" y="368"/>
                    <a:pt x="76" y="330"/>
                    <a:pt x="127" y="292"/>
                  </a:cubicBezTo>
                  <a:lnTo>
                    <a:pt x="165" y="267"/>
                  </a:lnTo>
                  <a:lnTo>
                    <a:pt x="229" y="204"/>
                  </a:lnTo>
                  <a:lnTo>
                    <a:pt x="279" y="153"/>
                  </a:lnTo>
                  <a:cubicBezTo>
                    <a:pt x="317" y="77"/>
                    <a:pt x="381" y="26"/>
                    <a:pt x="469" y="1"/>
                  </a:cubicBezTo>
                  <a:lnTo>
                    <a:pt x="495" y="1"/>
                  </a:lnTo>
                  <a:lnTo>
                    <a:pt x="622" y="51"/>
                  </a:lnTo>
                  <a:cubicBezTo>
                    <a:pt x="723" y="102"/>
                    <a:pt x="736" y="191"/>
                    <a:pt x="685" y="318"/>
                  </a:cubicBezTo>
                  <a:lnTo>
                    <a:pt x="672" y="356"/>
                  </a:lnTo>
                  <a:close/>
                  <a:moveTo>
                    <a:pt x="355" y="1041"/>
                  </a:moveTo>
                  <a:lnTo>
                    <a:pt x="343" y="1053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7"/>
            <p:cNvSpPr/>
            <p:nvPr/>
          </p:nvSpPr>
          <p:spPr>
            <a:xfrm>
              <a:off x="3211950" y="3868250"/>
              <a:ext cx="16825" cy="12375"/>
            </a:xfrm>
            <a:custGeom>
              <a:avLst/>
              <a:gdLst/>
              <a:ahLst/>
              <a:cxnLst/>
              <a:rect l="l" t="t" r="r" b="b"/>
              <a:pathLst>
                <a:path w="673" h="495" extrusionOk="0">
                  <a:moveTo>
                    <a:pt x="609" y="393"/>
                  </a:moveTo>
                  <a:cubicBezTo>
                    <a:pt x="584" y="470"/>
                    <a:pt x="521" y="495"/>
                    <a:pt x="444" y="482"/>
                  </a:cubicBezTo>
                  <a:cubicBezTo>
                    <a:pt x="330" y="482"/>
                    <a:pt x="242" y="432"/>
                    <a:pt x="178" y="368"/>
                  </a:cubicBezTo>
                  <a:cubicBezTo>
                    <a:pt x="89" y="279"/>
                    <a:pt x="39" y="178"/>
                    <a:pt x="13" y="64"/>
                  </a:cubicBezTo>
                  <a:lnTo>
                    <a:pt x="1" y="13"/>
                  </a:lnTo>
                  <a:lnTo>
                    <a:pt x="26" y="38"/>
                  </a:lnTo>
                  <a:cubicBezTo>
                    <a:pt x="102" y="76"/>
                    <a:pt x="166" y="76"/>
                    <a:pt x="216" y="38"/>
                  </a:cubicBezTo>
                  <a:lnTo>
                    <a:pt x="254" y="13"/>
                  </a:lnTo>
                  <a:cubicBezTo>
                    <a:pt x="292" y="140"/>
                    <a:pt x="381" y="191"/>
                    <a:pt x="521" y="178"/>
                  </a:cubicBezTo>
                  <a:lnTo>
                    <a:pt x="597" y="127"/>
                  </a:lnTo>
                  <a:cubicBezTo>
                    <a:pt x="673" y="191"/>
                    <a:pt x="673" y="279"/>
                    <a:pt x="609" y="393"/>
                  </a:cubicBezTo>
                  <a:close/>
                  <a:moveTo>
                    <a:pt x="1" y="13"/>
                  </a:moveTo>
                  <a:lnTo>
                    <a:pt x="1" y="0"/>
                  </a:lnTo>
                  <a:close/>
                  <a:moveTo>
                    <a:pt x="597" y="127"/>
                  </a:moveTo>
                  <a:lnTo>
                    <a:pt x="609" y="115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7"/>
            <p:cNvSpPr/>
            <p:nvPr/>
          </p:nvSpPr>
          <p:spPr>
            <a:xfrm>
              <a:off x="3203400" y="3847000"/>
              <a:ext cx="18400" cy="23175"/>
            </a:xfrm>
            <a:custGeom>
              <a:avLst/>
              <a:gdLst/>
              <a:ahLst/>
              <a:cxnLst/>
              <a:rect l="l" t="t" r="r" b="b"/>
              <a:pathLst>
                <a:path w="736" h="927" extrusionOk="0">
                  <a:moveTo>
                    <a:pt x="343" y="850"/>
                  </a:moveTo>
                  <a:cubicBezTo>
                    <a:pt x="241" y="762"/>
                    <a:pt x="178" y="660"/>
                    <a:pt x="165" y="533"/>
                  </a:cubicBezTo>
                  <a:lnTo>
                    <a:pt x="152" y="470"/>
                  </a:lnTo>
                  <a:lnTo>
                    <a:pt x="0" y="128"/>
                  </a:lnTo>
                  <a:lnTo>
                    <a:pt x="0" y="1"/>
                  </a:lnTo>
                  <a:cubicBezTo>
                    <a:pt x="76" y="153"/>
                    <a:pt x="178" y="178"/>
                    <a:pt x="330" y="102"/>
                  </a:cubicBezTo>
                  <a:lnTo>
                    <a:pt x="457" y="14"/>
                  </a:lnTo>
                  <a:lnTo>
                    <a:pt x="546" y="166"/>
                  </a:lnTo>
                  <a:lnTo>
                    <a:pt x="609" y="343"/>
                  </a:lnTo>
                  <a:lnTo>
                    <a:pt x="622" y="508"/>
                  </a:lnTo>
                  <a:cubicBezTo>
                    <a:pt x="736" y="648"/>
                    <a:pt x="723" y="774"/>
                    <a:pt x="596" y="863"/>
                  </a:cubicBezTo>
                  <a:lnTo>
                    <a:pt x="558" y="888"/>
                  </a:lnTo>
                  <a:cubicBezTo>
                    <a:pt x="508" y="926"/>
                    <a:pt x="444" y="926"/>
                    <a:pt x="368" y="888"/>
                  </a:cubicBez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7"/>
            <p:cNvSpPr/>
            <p:nvPr/>
          </p:nvSpPr>
          <p:spPr>
            <a:xfrm>
              <a:off x="3198325" y="3825125"/>
              <a:ext cx="19050" cy="26350"/>
            </a:xfrm>
            <a:custGeom>
              <a:avLst/>
              <a:gdLst/>
              <a:ahLst/>
              <a:cxnLst/>
              <a:rect l="l" t="t" r="r" b="b"/>
              <a:pathLst>
                <a:path w="762" h="1054" extrusionOk="0">
                  <a:moveTo>
                    <a:pt x="203" y="876"/>
                  </a:moveTo>
                  <a:lnTo>
                    <a:pt x="191" y="863"/>
                  </a:lnTo>
                  <a:lnTo>
                    <a:pt x="165" y="749"/>
                  </a:lnTo>
                  <a:lnTo>
                    <a:pt x="229" y="622"/>
                  </a:lnTo>
                  <a:cubicBezTo>
                    <a:pt x="127" y="559"/>
                    <a:pt x="64" y="457"/>
                    <a:pt x="26" y="331"/>
                  </a:cubicBezTo>
                  <a:cubicBezTo>
                    <a:pt x="0" y="153"/>
                    <a:pt x="64" y="39"/>
                    <a:pt x="241" y="1"/>
                  </a:cubicBezTo>
                  <a:cubicBezTo>
                    <a:pt x="381" y="14"/>
                    <a:pt x="457" y="90"/>
                    <a:pt x="470" y="216"/>
                  </a:cubicBezTo>
                  <a:lnTo>
                    <a:pt x="749" y="546"/>
                  </a:lnTo>
                  <a:lnTo>
                    <a:pt x="761" y="622"/>
                  </a:lnTo>
                  <a:lnTo>
                    <a:pt x="660" y="889"/>
                  </a:lnTo>
                  <a:lnTo>
                    <a:pt x="533" y="977"/>
                  </a:lnTo>
                  <a:cubicBezTo>
                    <a:pt x="381" y="1053"/>
                    <a:pt x="279" y="1028"/>
                    <a:pt x="203" y="876"/>
                  </a:cubicBezTo>
                  <a:close/>
                  <a:moveTo>
                    <a:pt x="470" y="216"/>
                  </a:moveTo>
                  <a:lnTo>
                    <a:pt x="470" y="229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7"/>
            <p:cNvSpPr/>
            <p:nvPr/>
          </p:nvSpPr>
          <p:spPr>
            <a:xfrm>
              <a:off x="3193875" y="3791525"/>
              <a:ext cx="18100" cy="26025"/>
            </a:xfrm>
            <a:custGeom>
              <a:avLst/>
              <a:gdLst/>
              <a:ahLst/>
              <a:cxnLst/>
              <a:rect l="l" t="t" r="r" b="b"/>
              <a:pathLst>
                <a:path w="724" h="1041" extrusionOk="0">
                  <a:moveTo>
                    <a:pt x="318" y="1041"/>
                  </a:moveTo>
                  <a:lnTo>
                    <a:pt x="191" y="914"/>
                  </a:lnTo>
                  <a:cubicBezTo>
                    <a:pt x="166" y="825"/>
                    <a:pt x="178" y="736"/>
                    <a:pt x="242" y="660"/>
                  </a:cubicBezTo>
                  <a:cubicBezTo>
                    <a:pt x="115" y="546"/>
                    <a:pt x="39" y="394"/>
                    <a:pt x="14" y="242"/>
                  </a:cubicBezTo>
                  <a:cubicBezTo>
                    <a:pt x="1" y="153"/>
                    <a:pt x="26" y="90"/>
                    <a:pt x="115" y="52"/>
                  </a:cubicBezTo>
                  <a:lnTo>
                    <a:pt x="191" y="1"/>
                  </a:lnTo>
                  <a:lnTo>
                    <a:pt x="216" y="1"/>
                  </a:lnTo>
                  <a:cubicBezTo>
                    <a:pt x="369" y="64"/>
                    <a:pt x="483" y="153"/>
                    <a:pt x="546" y="305"/>
                  </a:cubicBezTo>
                  <a:lnTo>
                    <a:pt x="584" y="330"/>
                  </a:lnTo>
                  <a:cubicBezTo>
                    <a:pt x="686" y="445"/>
                    <a:pt x="724" y="571"/>
                    <a:pt x="698" y="711"/>
                  </a:cubicBezTo>
                  <a:lnTo>
                    <a:pt x="673" y="825"/>
                  </a:lnTo>
                  <a:lnTo>
                    <a:pt x="648" y="838"/>
                  </a:lnTo>
                  <a:lnTo>
                    <a:pt x="521" y="888"/>
                  </a:lnTo>
                  <a:cubicBezTo>
                    <a:pt x="419" y="901"/>
                    <a:pt x="343" y="964"/>
                    <a:pt x="318" y="1041"/>
                  </a:cubicBezTo>
                  <a:close/>
                  <a:moveTo>
                    <a:pt x="242" y="660"/>
                  </a:moveTo>
                  <a:lnTo>
                    <a:pt x="242" y="647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7"/>
            <p:cNvSpPr/>
            <p:nvPr/>
          </p:nvSpPr>
          <p:spPr>
            <a:xfrm>
              <a:off x="3210375" y="3785500"/>
              <a:ext cx="22850" cy="16525"/>
            </a:xfrm>
            <a:custGeom>
              <a:avLst/>
              <a:gdLst/>
              <a:ahLst/>
              <a:cxnLst/>
              <a:rect l="l" t="t" r="r" b="b"/>
              <a:pathLst>
                <a:path w="914" h="661" extrusionOk="0">
                  <a:moveTo>
                    <a:pt x="647" y="660"/>
                  </a:moveTo>
                  <a:lnTo>
                    <a:pt x="584" y="622"/>
                  </a:lnTo>
                  <a:lnTo>
                    <a:pt x="393" y="508"/>
                  </a:lnTo>
                  <a:lnTo>
                    <a:pt x="330" y="483"/>
                  </a:lnTo>
                  <a:cubicBezTo>
                    <a:pt x="190" y="483"/>
                    <a:pt x="76" y="432"/>
                    <a:pt x="13" y="331"/>
                  </a:cubicBezTo>
                  <a:lnTo>
                    <a:pt x="0" y="153"/>
                  </a:lnTo>
                  <a:cubicBezTo>
                    <a:pt x="38" y="64"/>
                    <a:pt x="102" y="1"/>
                    <a:pt x="203" y="1"/>
                  </a:cubicBezTo>
                  <a:lnTo>
                    <a:pt x="482" y="77"/>
                  </a:lnTo>
                  <a:lnTo>
                    <a:pt x="698" y="140"/>
                  </a:lnTo>
                  <a:lnTo>
                    <a:pt x="761" y="204"/>
                  </a:lnTo>
                  <a:lnTo>
                    <a:pt x="875" y="369"/>
                  </a:lnTo>
                  <a:lnTo>
                    <a:pt x="913" y="483"/>
                  </a:lnTo>
                  <a:lnTo>
                    <a:pt x="837" y="597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7"/>
            <p:cNvSpPr/>
            <p:nvPr/>
          </p:nvSpPr>
          <p:spPr>
            <a:xfrm>
              <a:off x="3221775" y="3761725"/>
              <a:ext cx="15250" cy="13025"/>
            </a:xfrm>
            <a:custGeom>
              <a:avLst/>
              <a:gdLst/>
              <a:ahLst/>
              <a:cxnLst/>
              <a:rect l="l" t="t" r="r" b="b"/>
              <a:pathLst>
                <a:path w="610" h="521" extrusionOk="0">
                  <a:moveTo>
                    <a:pt x="254" y="521"/>
                  </a:moveTo>
                  <a:cubicBezTo>
                    <a:pt x="166" y="521"/>
                    <a:pt x="102" y="483"/>
                    <a:pt x="51" y="407"/>
                  </a:cubicBezTo>
                  <a:cubicBezTo>
                    <a:pt x="1" y="331"/>
                    <a:pt x="13" y="254"/>
                    <a:pt x="64" y="178"/>
                  </a:cubicBezTo>
                  <a:lnTo>
                    <a:pt x="77" y="140"/>
                  </a:lnTo>
                  <a:cubicBezTo>
                    <a:pt x="128" y="77"/>
                    <a:pt x="216" y="26"/>
                    <a:pt x="318" y="14"/>
                  </a:cubicBezTo>
                  <a:lnTo>
                    <a:pt x="407" y="1"/>
                  </a:lnTo>
                  <a:lnTo>
                    <a:pt x="609" y="166"/>
                  </a:lnTo>
                  <a:lnTo>
                    <a:pt x="609" y="292"/>
                  </a:lnTo>
                  <a:lnTo>
                    <a:pt x="457" y="457"/>
                  </a:lnTo>
                  <a:lnTo>
                    <a:pt x="356" y="495"/>
                  </a:lnTo>
                  <a:lnTo>
                    <a:pt x="280" y="508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7"/>
            <p:cNvSpPr/>
            <p:nvPr/>
          </p:nvSpPr>
          <p:spPr>
            <a:xfrm>
              <a:off x="3213550" y="3740500"/>
              <a:ext cx="16825" cy="22200"/>
            </a:xfrm>
            <a:custGeom>
              <a:avLst/>
              <a:gdLst/>
              <a:ahLst/>
              <a:cxnLst/>
              <a:rect l="l" t="t" r="r" b="b"/>
              <a:pathLst>
                <a:path w="673" h="888" extrusionOk="0">
                  <a:moveTo>
                    <a:pt x="13" y="710"/>
                  </a:moveTo>
                  <a:lnTo>
                    <a:pt x="0" y="685"/>
                  </a:lnTo>
                  <a:lnTo>
                    <a:pt x="0" y="584"/>
                  </a:lnTo>
                  <a:cubicBezTo>
                    <a:pt x="63" y="368"/>
                    <a:pt x="190" y="190"/>
                    <a:pt x="380" y="51"/>
                  </a:cubicBezTo>
                  <a:lnTo>
                    <a:pt x="469" y="0"/>
                  </a:lnTo>
                  <a:cubicBezTo>
                    <a:pt x="609" y="38"/>
                    <a:pt x="672" y="114"/>
                    <a:pt x="672" y="241"/>
                  </a:cubicBezTo>
                  <a:lnTo>
                    <a:pt x="659" y="305"/>
                  </a:lnTo>
                  <a:lnTo>
                    <a:pt x="583" y="431"/>
                  </a:lnTo>
                  <a:lnTo>
                    <a:pt x="355" y="786"/>
                  </a:lnTo>
                  <a:lnTo>
                    <a:pt x="304" y="837"/>
                  </a:lnTo>
                  <a:cubicBezTo>
                    <a:pt x="152" y="888"/>
                    <a:pt x="63" y="850"/>
                    <a:pt x="13" y="710"/>
                  </a:cubicBez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7"/>
            <p:cNvSpPr/>
            <p:nvPr/>
          </p:nvSpPr>
          <p:spPr>
            <a:xfrm>
              <a:off x="3233200" y="3720850"/>
              <a:ext cx="14925" cy="24100"/>
            </a:xfrm>
            <a:custGeom>
              <a:avLst/>
              <a:gdLst/>
              <a:ahLst/>
              <a:cxnLst/>
              <a:rect l="l" t="t" r="r" b="b"/>
              <a:pathLst>
                <a:path w="597" h="964" extrusionOk="0">
                  <a:moveTo>
                    <a:pt x="469" y="761"/>
                  </a:moveTo>
                  <a:lnTo>
                    <a:pt x="343" y="913"/>
                  </a:lnTo>
                  <a:lnTo>
                    <a:pt x="254" y="964"/>
                  </a:lnTo>
                  <a:cubicBezTo>
                    <a:pt x="89" y="964"/>
                    <a:pt x="0" y="888"/>
                    <a:pt x="13" y="748"/>
                  </a:cubicBezTo>
                  <a:lnTo>
                    <a:pt x="64" y="571"/>
                  </a:lnTo>
                  <a:lnTo>
                    <a:pt x="140" y="393"/>
                  </a:lnTo>
                  <a:cubicBezTo>
                    <a:pt x="114" y="254"/>
                    <a:pt x="140" y="140"/>
                    <a:pt x="254" y="51"/>
                  </a:cubicBezTo>
                  <a:lnTo>
                    <a:pt x="317" y="0"/>
                  </a:lnTo>
                  <a:lnTo>
                    <a:pt x="355" y="0"/>
                  </a:lnTo>
                  <a:cubicBezTo>
                    <a:pt x="495" y="51"/>
                    <a:pt x="571" y="127"/>
                    <a:pt x="596" y="241"/>
                  </a:cubicBezTo>
                  <a:lnTo>
                    <a:pt x="596" y="381"/>
                  </a:lnTo>
                  <a:lnTo>
                    <a:pt x="571" y="495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7"/>
            <p:cNvSpPr/>
            <p:nvPr/>
          </p:nvSpPr>
          <p:spPr>
            <a:xfrm>
              <a:off x="3246200" y="3794375"/>
              <a:ext cx="23800" cy="21900"/>
            </a:xfrm>
            <a:custGeom>
              <a:avLst/>
              <a:gdLst/>
              <a:ahLst/>
              <a:cxnLst/>
              <a:rect l="l" t="t" r="r" b="b"/>
              <a:pathLst>
                <a:path w="952" h="876" extrusionOk="0">
                  <a:moveTo>
                    <a:pt x="533" y="153"/>
                  </a:moveTo>
                  <a:lnTo>
                    <a:pt x="583" y="204"/>
                  </a:lnTo>
                  <a:lnTo>
                    <a:pt x="748" y="331"/>
                  </a:lnTo>
                  <a:cubicBezTo>
                    <a:pt x="888" y="470"/>
                    <a:pt x="951" y="635"/>
                    <a:pt x="926" y="812"/>
                  </a:cubicBezTo>
                  <a:lnTo>
                    <a:pt x="875" y="876"/>
                  </a:lnTo>
                  <a:lnTo>
                    <a:pt x="545" y="863"/>
                  </a:lnTo>
                  <a:lnTo>
                    <a:pt x="457" y="711"/>
                  </a:lnTo>
                  <a:lnTo>
                    <a:pt x="444" y="648"/>
                  </a:lnTo>
                  <a:lnTo>
                    <a:pt x="51" y="331"/>
                  </a:lnTo>
                  <a:lnTo>
                    <a:pt x="0" y="191"/>
                  </a:lnTo>
                  <a:cubicBezTo>
                    <a:pt x="13" y="77"/>
                    <a:pt x="89" y="14"/>
                    <a:pt x="216" y="1"/>
                  </a:cubicBezTo>
                  <a:cubicBezTo>
                    <a:pt x="343" y="1"/>
                    <a:pt x="444" y="52"/>
                    <a:pt x="533" y="153"/>
                  </a:cubicBez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7"/>
            <p:cNvSpPr/>
            <p:nvPr/>
          </p:nvSpPr>
          <p:spPr>
            <a:xfrm>
              <a:off x="3197700" y="3769650"/>
              <a:ext cx="15550" cy="21275"/>
            </a:xfrm>
            <a:custGeom>
              <a:avLst/>
              <a:gdLst/>
              <a:ahLst/>
              <a:cxnLst/>
              <a:rect l="l" t="t" r="r" b="b"/>
              <a:pathLst>
                <a:path w="622" h="851" extrusionOk="0">
                  <a:moveTo>
                    <a:pt x="380" y="1"/>
                  </a:moveTo>
                  <a:cubicBezTo>
                    <a:pt x="558" y="39"/>
                    <a:pt x="621" y="153"/>
                    <a:pt x="571" y="318"/>
                  </a:cubicBezTo>
                  <a:lnTo>
                    <a:pt x="495" y="445"/>
                  </a:lnTo>
                  <a:lnTo>
                    <a:pt x="482" y="521"/>
                  </a:lnTo>
                  <a:lnTo>
                    <a:pt x="444" y="584"/>
                  </a:lnTo>
                  <a:cubicBezTo>
                    <a:pt x="457" y="762"/>
                    <a:pt x="368" y="850"/>
                    <a:pt x="190" y="850"/>
                  </a:cubicBezTo>
                  <a:cubicBezTo>
                    <a:pt x="114" y="850"/>
                    <a:pt x="63" y="812"/>
                    <a:pt x="38" y="736"/>
                  </a:cubicBezTo>
                  <a:lnTo>
                    <a:pt x="0" y="521"/>
                  </a:lnTo>
                  <a:cubicBezTo>
                    <a:pt x="0" y="419"/>
                    <a:pt x="38" y="318"/>
                    <a:pt x="101" y="216"/>
                  </a:cubicBezTo>
                  <a:lnTo>
                    <a:pt x="216" y="90"/>
                  </a:lnTo>
                  <a:cubicBezTo>
                    <a:pt x="266" y="39"/>
                    <a:pt x="317" y="14"/>
                    <a:pt x="380" y="1"/>
                  </a:cubicBez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7"/>
            <p:cNvSpPr/>
            <p:nvPr/>
          </p:nvSpPr>
          <p:spPr>
            <a:xfrm>
              <a:off x="3281700" y="3892975"/>
              <a:ext cx="20950" cy="15875"/>
            </a:xfrm>
            <a:custGeom>
              <a:avLst/>
              <a:gdLst/>
              <a:ahLst/>
              <a:cxnLst/>
              <a:rect l="l" t="t" r="r" b="b"/>
              <a:pathLst>
                <a:path w="838" h="635" extrusionOk="0">
                  <a:moveTo>
                    <a:pt x="127" y="216"/>
                  </a:moveTo>
                  <a:lnTo>
                    <a:pt x="152" y="203"/>
                  </a:lnTo>
                  <a:lnTo>
                    <a:pt x="317" y="64"/>
                  </a:lnTo>
                  <a:cubicBezTo>
                    <a:pt x="355" y="38"/>
                    <a:pt x="393" y="13"/>
                    <a:pt x="444" y="13"/>
                  </a:cubicBezTo>
                  <a:cubicBezTo>
                    <a:pt x="672" y="0"/>
                    <a:pt x="799" y="77"/>
                    <a:pt x="837" y="267"/>
                  </a:cubicBezTo>
                  <a:lnTo>
                    <a:pt x="825" y="381"/>
                  </a:lnTo>
                  <a:lnTo>
                    <a:pt x="799" y="444"/>
                  </a:lnTo>
                  <a:lnTo>
                    <a:pt x="546" y="508"/>
                  </a:lnTo>
                  <a:lnTo>
                    <a:pt x="469" y="546"/>
                  </a:lnTo>
                  <a:lnTo>
                    <a:pt x="279" y="634"/>
                  </a:lnTo>
                  <a:lnTo>
                    <a:pt x="38" y="508"/>
                  </a:lnTo>
                  <a:cubicBezTo>
                    <a:pt x="0" y="394"/>
                    <a:pt x="26" y="305"/>
                    <a:pt x="127" y="216"/>
                  </a:cubicBezTo>
                  <a:close/>
                  <a:moveTo>
                    <a:pt x="546" y="508"/>
                  </a:moveTo>
                  <a:lnTo>
                    <a:pt x="520" y="508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7"/>
            <p:cNvSpPr/>
            <p:nvPr/>
          </p:nvSpPr>
          <p:spPr>
            <a:xfrm>
              <a:off x="3290900" y="3904075"/>
              <a:ext cx="22850" cy="15225"/>
            </a:xfrm>
            <a:custGeom>
              <a:avLst/>
              <a:gdLst/>
              <a:ahLst/>
              <a:cxnLst/>
              <a:rect l="l" t="t" r="r" b="b"/>
              <a:pathLst>
                <a:path w="914" h="609" extrusionOk="0">
                  <a:moveTo>
                    <a:pt x="431" y="0"/>
                  </a:moveTo>
                  <a:cubicBezTo>
                    <a:pt x="621" y="13"/>
                    <a:pt x="786" y="102"/>
                    <a:pt x="900" y="279"/>
                  </a:cubicBezTo>
                  <a:lnTo>
                    <a:pt x="913" y="393"/>
                  </a:lnTo>
                  <a:cubicBezTo>
                    <a:pt x="850" y="558"/>
                    <a:pt x="723" y="596"/>
                    <a:pt x="545" y="520"/>
                  </a:cubicBezTo>
                  <a:lnTo>
                    <a:pt x="469" y="469"/>
                  </a:lnTo>
                  <a:lnTo>
                    <a:pt x="431" y="457"/>
                  </a:lnTo>
                  <a:cubicBezTo>
                    <a:pt x="292" y="571"/>
                    <a:pt x="152" y="609"/>
                    <a:pt x="0" y="584"/>
                  </a:cubicBezTo>
                  <a:lnTo>
                    <a:pt x="76" y="393"/>
                  </a:lnTo>
                  <a:lnTo>
                    <a:pt x="63" y="343"/>
                  </a:lnTo>
                  <a:lnTo>
                    <a:pt x="101" y="127"/>
                  </a:lnTo>
                  <a:lnTo>
                    <a:pt x="178" y="64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7"/>
            <p:cNvSpPr/>
            <p:nvPr/>
          </p:nvSpPr>
          <p:spPr>
            <a:xfrm>
              <a:off x="3274400" y="3904700"/>
              <a:ext cx="18425" cy="14600"/>
            </a:xfrm>
            <a:custGeom>
              <a:avLst/>
              <a:gdLst/>
              <a:ahLst/>
              <a:cxnLst/>
              <a:rect l="l" t="t" r="r" b="b"/>
              <a:pathLst>
                <a:path w="737" h="584" extrusionOk="0">
                  <a:moveTo>
                    <a:pt x="660" y="559"/>
                  </a:moveTo>
                  <a:lnTo>
                    <a:pt x="508" y="584"/>
                  </a:lnTo>
                  <a:lnTo>
                    <a:pt x="343" y="533"/>
                  </a:lnTo>
                  <a:lnTo>
                    <a:pt x="216" y="495"/>
                  </a:lnTo>
                  <a:cubicBezTo>
                    <a:pt x="115" y="444"/>
                    <a:pt x="39" y="381"/>
                    <a:pt x="1" y="267"/>
                  </a:cubicBezTo>
                  <a:lnTo>
                    <a:pt x="13" y="115"/>
                  </a:lnTo>
                  <a:lnTo>
                    <a:pt x="178" y="26"/>
                  </a:lnTo>
                  <a:lnTo>
                    <a:pt x="204" y="1"/>
                  </a:lnTo>
                  <a:lnTo>
                    <a:pt x="330" y="39"/>
                  </a:lnTo>
                  <a:lnTo>
                    <a:pt x="571" y="165"/>
                  </a:lnTo>
                  <a:lnTo>
                    <a:pt x="711" y="292"/>
                  </a:lnTo>
                  <a:lnTo>
                    <a:pt x="723" y="318"/>
                  </a:lnTo>
                  <a:lnTo>
                    <a:pt x="736" y="368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7"/>
            <p:cNvSpPr/>
            <p:nvPr/>
          </p:nvSpPr>
          <p:spPr>
            <a:xfrm>
              <a:off x="3278850" y="3898375"/>
              <a:ext cx="14600" cy="14275"/>
            </a:xfrm>
            <a:custGeom>
              <a:avLst/>
              <a:gdLst/>
              <a:ahLst/>
              <a:cxnLst/>
              <a:rect l="l" t="t" r="r" b="b"/>
              <a:pathLst>
                <a:path w="584" h="571" extrusionOk="0">
                  <a:moveTo>
                    <a:pt x="0" y="279"/>
                  </a:moveTo>
                  <a:lnTo>
                    <a:pt x="13" y="165"/>
                  </a:lnTo>
                  <a:cubicBezTo>
                    <a:pt x="38" y="63"/>
                    <a:pt x="114" y="0"/>
                    <a:pt x="216" y="0"/>
                  </a:cubicBezTo>
                  <a:lnTo>
                    <a:pt x="241" y="0"/>
                  </a:lnTo>
                  <a:cubicBezTo>
                    <a:pt x="140" y="89"/>
                    <a:pt x="114" y="178"/>
                    <a:pt x="152" y="292"/>
                  </a:cubicBezTo>
                  <a:lnTo>
                    <a:pt x="26" y="254"/>
                  </a:lnTo>
                  <a:close/>
                  <a:moveTo>
                    <a:pt x="583" y="330"/>
                  </a:moveTo>
                  <a:lnTo>
                    <a:pt x="583" y="355"/>
                  </a:lnTo>
                  <a:lnTo>
                    <a:pt x="545" y="571"/>
                  </a:lnTo>
                  <a:lnTo>
                    <a:pt x="533" y="545"/>
                  </a:lnTo>
                  <a:lnTo>
                    <a:pt x="393" y="418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7"/>
            <p:cNvSpPr/>
            <p:nvPr/>
          </p:nvSpPr>
          <p:spPr>
            <a:xfrm>
              <a:off x="3417375" y="3760150"/>
              <a:ext cx="9850" cy="13975"/>
            </a:xfrm>
            <a:custGeom>
              <a:avLst/>
              <a:gdLst/>
              <a:ahLst/>
              <a:cxnLst/>
              <a:rect l="l" t="t" r="r" b="b"/>
              <a:pathLst>
                <a:path w="394" h="559" extrusionOk="0">
                  <a:moveTo>
                    <a:pt x="368" y="13"/>
                  </a:moveTo>
                  <a:lnTo>
                    <a:pt x="394" y="51"/>
                  </a:lnTo>
                  <a:lnTo>
                    <a:pt x="305" y="13"/>
                  </a:lnTo>
                  <a:lnTo>
                    <a:pt x="330" y="0"/>
                  </a:lnTo>
                  <a:close/>
                  <a:moveTo>
                    <a:pt x="305" y="13"/>
                  </a:moveTo>
                  <a:lnTo>
                    <a:pt x="267" y="38"/>
                  </a:lnTo>
                  <a:lnTo>
                    <a:pt x="279" y="13"/>
                  </a:lnTo>
                  <a:close/>
                  <a:moveTo>
                    <a:pt x="102" y="13"/>
                  </a:moveTo>
                  <a:lnTo>
                    <a:pt x="241" y="38"/>
                  </a:lnTo>
                  <a:cubicBezTo>
                    <a:pt x="127" y="77"/>
                    <a:pt x="77" y="165"/>
                    <a:pt x="77" y="292"/>
                  </a:cubicBezTo>
                  <a:lnTo>
                    <a:pt x="0" y="191"/>
                  </a:lnTo>
                  <a:cubicBezTo>
                    <a:pt x="0" y="115"/>
                    <a:pt x="39" y="64"/>
                    <a:pt x="102" y="13"/>
                  </a:cubicBezTo>
                  <a:close/>
                  <a:moveTo>
                    <a:pt x="102" y="394"/>
                  </a:moveTo>
                  <a:lnTo>
                    <a:pt x="153" y="520"/>
                  </a:lnTo>
                  <a:lnTo>
                    <a:pt x="178" y="558"/>
                  </a:lnTo>
                  <a:lnTo>
                    <a:pt x="39" y="533"/>
                  </a:lnTo>
                  <a:lnTo>
                    <a:pt x="102" y="432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7"/>
            <p:cNvSpPr/>
            <p:nvPr/>
          </p:nvSpPr>
          <p:spPr>
            <a:xfrm>
              <a:off x="3382175" y="3723375"/>
              <a:ext cx="17800" cy="19675"/>
            </a:xfrm>
            <a:custGeom>
              <a:avLst/>
              <a:gdLst/>
              <a:ahLst/>
              <a:cxnLst/>
              <a:rect l="l" t="t" r="r" b="b"/>
              <a:pathLst>
                <a:path w="712" h="787" extrusionOk="0">
                  <a:moveTo>
                    <a:pt x="356" y="13"/>
                  </a:moveTo>
                  <a:lnTo>
                    <a:pt x="432" y="1"/>
                  </a:lnTo>
                  <a:cubicBezTo>
                    <a:pt x="622" y="1"/>
                    <a:pt x="711" y="77"/>
                    <a:pt x="698" y="254"/>
                  </a:cubicBezTo>
                  <a:lnTo>
                    <a:pt x="622" y="406"/>
                  </a:lnTo>
                  <a:lnTo>
                    <a:pt x="508" y="546"/>
                  </a:lnTo>
                  <a:lnTo>
                    <a:pt x="343" y="749"/>
                  </a:lnTo>
                  <a:lnTo>
                    <a:pt x="242" y="787"/>
                  </a:lnTo>
                  <a:cubicBezTo>
                    <a:pt x="77" y="787"/>
                    <a:pt x="1" y="711"/>
                    <a:pt x="14" y="558"/>
                  </a:cubicBezTo>
                  <a:lnTo>
                    <a:pt x="64" y="394"/>
                  </a:lnTo>
                  <a:lnTo>
                    <a:pt x="217" y="165"/>
                  </a:lnTo>
                  <a:close/>
                  <a:moveTo>
                    <a:pt x="217" y="165"/>
                  </a:moveTo>
                  <a:lnTo>
                    <a:pt x="229" y="153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7"/>
            <p:cNvSpPr/>
            <p:nvPr/>
          </p:nvSpPr>
          <p:spPr>
            <a:xfrm>
              <a:off x="3377125" y="3705950"/>
              <a:ext cx="14275" cy="21250"/>
            </a:xfrm>
            <a:custGeom>
              <a:avLst/>
              <a:gdLst/>
              <a:ahLst/>
              <a:cxnLst/>
              <a:rect l="l" t="t" r="r" b="b"/>
              <a:pathLst>
                <a:path w="571" h="850" extrusionOk="0">
                  <a:moveTo>
                    <a:pt x="431" y="850"/>
                  </a:moveTo>
                  <a:lnTo>
                    <a:pt x="304" y="850"/>
                  </a:lnTo>
                  <a:lnTo>
                    <a:pt x="152" y="710"/>
                  </a:lnTo>
                  <a:lnTo>
                    <a:pt x="114" y="507"/>
                  </a:lnTo>
                  <a:lnTo>
                    <a:pt x="51" y="330"/>
                  </a:lnTo>
                  <a:cubicBezTo>
                    <a:pt x="0" y="203"/>
                    <a:pt x="51" y="89"/>
                    <a:pt x="178" y="13"/>
                  </a:cubicBezTo>
                  <a:lnTo>
                    <a:pt x="216" y="0"/>
                  </a:lnTo>
                  <a:lnTo>
                    <a:pt x="241" y="0"/>
                  </a:lnTo>
                  <a:cubicBezTo>
                    <a:pt x="381" y="38"/>
                    <a:pt x="469" y="127"/>
                    <a:pt x="533" y="266"/>
                  </a:cubicBezTo>
                  <a:lnTo>
                    <a:pt x="571" y="647"/>
                  </a:lnTo>
                  <a:lnTo>
                    <a:pt x="558" y="710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7"/>
            <p:cNvSpPr/>
            <p:nvPr/>
          </p:nvSpPr>
          <p:spPr>
            <a:xfrm>
              <a:off x="3350175" y="3793750"/>
              <a:ext cx="22200" cy="31400"/>
            </a:xfrm>
            <a:custGeom>
              <a:avLst/>
              <a:gdLst/>
              <a:ahLst/>
              <a:cxnLst/>
              <a:rect l="l" t="t" r="r" b="b"/>
              <a:pathLst>
                <a:path w="888" h="1256" extrusionOk="0">
                  <a:moveTo>
                    <a:pt x="241" y="1"/>
                  </a:moveTo>
                  <a:cubicBezTo>
                    <a:pt x="419" y="39"/>
                    <a:pt x="495" y="153"/>
                    <a:pt x="469" y="343"/>
                  </a:cubicBezTo>
                  <a:lnTo>
                    <a:pt x="457" y="482"/>
                  </a:lnTo>
                  <a:lnTo>
                    <a:pt x="558" y="622"/>
                  </a:lnTo>
                  <a:lnTo>
                    <a:pt x="571" y="685"/>
                  </a:lnTo>
                  <a:lnTo>
                    <a:pt x="824" y="926"/>
                  </a:lnTo>
                  <a:lnTo>
                    <a:pt x="863" y="990"/>
                  </a:lnTo>
                  <a:cubicBezTo>
                    <a:pt x="888" y="1167"/>
                    <a:pt x="812" y="1256"/>
                    <a:pt x="634" y="1256"/>
                  </a:cubicBezTo>
                  <a:lnTo>
                    <a:pt x="406" y="1180"/>
                  </a:lnTo>
                  <a:lnTo>
                    <a:pt x="140" y="863"/>
                  </a:lnTo>
                  <a:lnTo>
                    <a:pt x="13" y="546"/>
                  </a:lnTo>
                  <a:lnTo>
                    <a:pt x="0" y="356"/>
                  </a:lnTo>
                  <a:lnTo>
                    <a:pt x="51" y="153"/>
                  </a:lnTo>
                  <a:cubicBezTo>
                    <a:pt x="76" y="64"/>
                    <a:pt x="140" y="1"/>
                    <a:pt x="241" y="1"/>
                  </a:cubicBez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7"/>
            <p:cNvSpPr/>
            <p:nvPr/>
          </p:nvSpPr>
          <p:spPr>
            <a:xfrm>
              <a:off x="3330200" y="3846700"/>
              <a:ext cx="12075" cy="13025"/>
            </a:xfrm>
            <a:custGeom>
              <a:avLst/>
              <a:gdLst/>
              <a:ahLst/>
              <a:cxnLst/>
              <a:rect l="l" t="t" r="r" b="b"/>
              <a:pathLst>
                <a:path w="483" h="521" extrusionOk="0">
                  <a:moveTo>
                    <a:pt x="51" y="127"/>
                  </a:moveTo>
                  <a:cubicBezTo>
                    <a:pt x="76" y="38"/>
                    <a:pt x="140" y="0"/>
                    <a:pt x="241" y="0"/>
                  </a:cubicBezTo>
                  <a:cubicBezTo>
                    <a:pt x="406" y="26"/>
                    <a:pt x="482" y="140"/>
                    <a:pt x="470" y="330"/>
                  </a:cubicBezTo>
                  <a:lnTo>
                    <a:pt x="393" y="507"/>
                  </a:lnTo>
                  <a:lnTo>
                    <a:pt x="89" y="520"/>
                  </a:lnTo>
                  <a:cubicBezTo>
                    <a:pt x="26" y="469"/>
                    <a:pt x="0" y="393"/>
                    <a:pt x="0" y="317"/>
                  </a:cubicBez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7"/>
            <p:cNvSpPr/>
            <p:nvPr/>
          </p:nvSpPr>
          <p:spPr>
            <a:xfrm>
              <a:off x="3336850" y="3885675"/>
              <a:ext cx="27300" cy="18100"/>
            </a:xfrm>
            <a:custGeom>
              <a:avLst/>
              <a:gdLst/>
              <a:ahLst/>
              <a:cxnLst/>
              <a:rect l="l" t="t" r="r" b="b"/>
              <a:pathLst>
                <a:path w="1092" h="724" extrusionOk="0">
                  <a:moveTo>
                    <a:pt x="216" y="571"/>
                  </a:moveTo>
                  <a:lnTo>
                    <a:pt x="77" y="483"/>
                  </a:lnTo>
                  <a:cubicBezTo>
                    <a:pt x="26" y="445"/>
                    <a:pt x="1" y="394"/>
                    <a:pt x="13" y="330"/>
                  </a:cubicBezTo>
                  <a:cubicBezTo>
                    <a:pt x="39" y="166"/>
                    <a:pt x="140" y="64"/>
                    <a:pt x="318" y="26"/>
                  </a:cubicBezTo>
                  <a:lnTo>
                    <a:pt x="394" y="13"/>
                  </a:lnTo>
                  <a:cubicBezTo>
                    <a:pt x="647" y="1"/>
                    <a:pt x="850" y="90"/>
                    <a:pt x="990" y="292"/>
                  </a:cubicBezTo>
                  <a:lnTo>
                    <a:pt x="1053" y="394"/>
                  </a:lnTo>
                  <a:lnTo>
                    <a:pt x="1091" y="609"/>
                  </a:lnTo>
                  <a:lnTo>
                    <a:pt x="939" y="622"/>
                  </a:lnTo>
                  <a:lnTo>
                    <a:pt x="901" y="660"/>
                  </a:lnTo>
                  <a:lnTo>
                    <a:pt x="850" y="724"/>
                  </a:lnTo>
                  <a:lnTo>
                    <a:pt x="800" y="698"/>
                  </a:lnTo>
                  <a:lnTo>
                    <a:pt x="812" y="559"/>
                  </a:lnTo>
                  <a:cubicBezTo>
                    <a:pt x="800" y="407"/>
                    <a:pt x="698" y="330"/>
                    <a:pt x="533" y="343"/>
                  </a:cubicBezTo>
                  <a:cubicBezTo>
                    <a:pt x="394" y="381"/>
                    <a:pt x="292" y="457"/>
                    <a:pt x="216" y="571"/>
                  </a:cubicBezTo>
                  <a:close/>
                  <a:moveTo>
                    <a:pt x="800" y="698"/>
                  </a:moveTo>
                  <a:lnTo>
                    <a:pt x="787" y="698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7"/>
            <p:cNvSpPr/>
            <p:nvPr/>
          </p:nvSpPr>
          <p:spPr>
            <a:xfrm>
              <a:off x="3349225" y="3900575"/>
              <a:ext cx="22525" cy="16825"/>
            </a:xfrm>
            <a:custGeom>
              <a:avLst/>
              <a:gdLst/>
              <a:ahLst/>
              <a:cxnLst/>
              <a:rect l="l" t="t" r="r" b="b"/>
              <a:pathLst>
                <a:path w="901" h="673" extrusionOk="0">
                  <a:moveTo>
                    <a:pt x="596" y="13"/>
                  </a:moveTo>
                  <a:lnTo>
                    <a:pt x="609" y="1"/>
                  </a:lnTo>
                  <a:cubicBezTo>
                    <a:pt x="799" y="1"/>
                    <a:pt x="901" y="90"/>
                    <a:pt x="875" y="267"/>
                  </a:cubicBezTo>
                  <a:lnTo>
                    <a:pt x="824" y="369"/>
                  </a:lnTo>
                  <a:lnTo>
                    <a:pt x="698" y="432"/>
                  </a:lnTo>
                  <a:cubicBezTo>
                    <a:pt x="545" y="609"/>
                    <a:pt x="355" y="673"/>
                    <a:pt x="140" y="609"/>
                  </a:cubicBezTo>
                  <a:cubicBezTo>
                    <a:pt x="102" y="609"/>
                    <a:pt x="76" y="597"/>
                    <a:pt x="76" y="559"/>
                  </a:cubicBezTo>
                  <a:cubicBezTo>
                    <a:pt x="0" y="432"/>
                    <a:pt x="26" y="330"/>
                    <a:pt x="152" y="242"/>
                  </a:cubicBezTo>
                  <a:lnTo>
                    <a:pt x="216" y="216"/>
                  </a:lnTo>
                  <a:lnTo>
                    <a:pt x="355" y="128"/>
                  </a:lnTo>
                  <a:lnTo>
                    <a:pt x="406" y="64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7"/>
            <p:cNvSpPr/>
            <p:nvPr/>
          </p:nvSpPr>
          <p:spPr>
            <a:xfrm>
              <a:off x="3337800" y="3893925"/>
              <a:ext cx="19375" cy="18725"/>
            </a:xfrm>
            <a:custGeom>
              <a:avLst/>
              <a:gdLst/>
              <a:ahLst/>
              <a:cxnLst/>
              <a:rect l="l" t="t" r="r" b="b"/>
              <a:pathLst>
                <a:path w="775" h="749" extrusionOk="0">
                  <a:moveTo>
                    <a:pt x="749" y="368"/>
                  </a:moveTo>
                  <a:lnTo>
                    <a:pt x="698" y="406"/>
                  </a:lnTo>
                  <a:lnTo>
                    <a:pt x="609" y="457"/>
                  </a:lnTo>
                  <a:lnTo>
                    <a:pt x="368" y="685"/>
                  </a:lnTo>
                  <a:lnTo>
                    <a:pt x="305" y="736"/>
                  </a:lnTo>
                  <a:lnTo>
                    <a:pt x="242" y="749"/>
                  </a:lnTo>
                  <a:cubicBezTo>
                    <a:pt x="77" y="749"/>
                    <a:pt x="1" y="673"/>
                    <a:pt x="1" y="533"/>
                  </a:cubicBezTo>
                  <a:lnTo>
                    <a:pt x="1" y="495"/>
                  </a:lnTo>
                  <a:cubicBezTo>
                    <a:pt x="1" y="419"/>
                    <a:pt x="26" y="368"/>
                    <a:pt x="102" y="330"/>
                  </a:cubicBezTo>
                  <a:lnTo>
                    <a:pt x="153" y="279"/>
                  </a:lnTo>
                  <a:lnTo>
                    <a:pt x="178" y="241"/>
                  </a:lnTo>
                  <a:cubicBezTo>
                    <a:pt x="254" y="127"/>
                    <a:pt x="356" y="51"/>
                    <a:pt x="495" y="13"/>
                  </a:cubicBezTo>
                  <a:cubicBezTo>
                    <a:pt x="660" y="0"/>
                    <a:pt x="762" y="77"/>
                    <a:pt x="774" y="229"/>
                  </a:cubicBez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7"/>
            <p:cNvSpPr/>
            <p:nvPr/>
          </p:nvSpPr>
          <p:spPr>
            <a:xfrm>
              <a:off x="3321950" y="3906300"/>
              <a:ext cx="23500" cy="13950"/>
            </a:xfrm>
            <a:custGeom>
              <a:avLst/>
              <a:gdLst/>
              <a:ahLst/>
              <a:cxnLst/>
              <a:rect l="l" t="t" r="r" b="b"/>
              <a:pathLst>
                <a:path w="940" h="558" extrusionOk="0">
                  <a:moveTo>
                    <a:pt x="939" y="241"/>
                  </a:moveTo>
                  <a:lnTo>
                    <a:pt x="926" y="254"/>
                  </a:lnTo>
                  <a:lnTo>
                    <a:pt x="850" y="406"/>
                  </a:lnTo>
                  <a:cubicBezTo>
                    <a:pt x="711" y="533"/>
                    <a:pt x="559" y="558"/>
                    <a:pt x="394" y="469"/>
                  </a:cubicBezTo>
                  <a:cubicBezTo>
                    <a:pt x="267" y="495"/>
                    <a:pt x="153" y="469"/>
                    <a:pt x="64" y="380"/>
                  </a:cubicBezTo>
                  <a:cubicBezTo>
                    <a:pt x="13" y="330"/>
                    <a:pt x="1" y="254"/>
                    <a:pt x="13" y="178"/>
                  </a:cubicBezTo>
                  <a:cubicBezTo>
                    <a:pt x="39" y="76"/>
                    <a:pt x="89" y="38"/>
                    <a:pt x="191" y="38"/>
                  </a:cubicBezTo>
                  <a:lnTo>
                    <a:pt x="571" y="13"/>
                  </a:lnTo>
                  <a:lnTo>
                    <a:pt x="609" y="0"/>
                  </a:lnTo>
                  <a:lnTo>
                    <a:pt x="635" y="38"/>
                  </a:lnTo>
                  <a:cubicBezTo>
                    <a:pt x="635" y="178"/>
                    <a:pt x="711" y="254"/>
                    <a:pt x="876" y="254"/>
                  </a:cubicBezTo>
                  <a:close/>
                  <a:moveTo>
                    <a:pt x="609" y="0"/>
                  </a:moveTo>
                  <a:lnTo>
                    <a:pt x="635" y="0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7"/>
            <p:cNvSpPr/>
            <p:nvPr/>
          </p:nvSpPr>
          <p:spPr>
            <a:xfrm>
              <a:off x="3400250" y="3860325"/>
              <a:ext cx="11750" cy="17450"/>
            </a:xfrm>
            <a:custGeom>
              <a:avLst/>
              <a:gdLst/>
              <a:ahLst/>
              <a:cxnLst/>
              <a:rect l="l" t="t" r="r" b="b"/>
              <a:pathLst>
                <a:path w="470" h="698" extrusionOk="0">
                  <a:moveTo>
                    <a:pt x="204" y="685"/>
                  </a:moveTo>
                  <a:lnTo>
                    <a:pt x="153" y="660"/>
                  </a:lnTo>
                  <a:lnTo>
                    <a:pt x="39" y="584"/>
                  </a:lnTo>
                  <a:lnTo>
                    <a:pt x="1" y="355"/>
                  </a:lnTo>
                  <a:cubicBezTo>
                    <a:pt x="1" y="279"/>
                    <a:pt x="13" y="203"/>
                    <a:pt x="39" y="140"/>
                  </a:cubicBezTo>
                  <a:cubicBezTo>
                    <a:pt x="90" y="51"/>
                    <a:pt x="153" y="0"/>
                    <a:pt x="242" y="0"/>
                  </a:cubicBezTo>
                  <a:cubicBezTo>
                    <a:pt x="368" y="38"/>
                    <a:pt x="445" y="89"/>
                    <a:pt x="470" y="178"/>
                  </a:cubicBezTo>
                  <a:lnTo>
                    <a:pt x="470" y="355"/>
                  </a:lnTo>
                  <a:lnTo>
                    <a:pt x="457" y="457"/>
                  </a:lnTo>
                  <a:cubicBezTo>
                    <a:pt x="432" y="622"/>
                    <a:pt x="343" y="698"/>
                    <a:pt x="204" y="685"/>
                  </a:cubicBez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7"/>
            <p:cNvSpPr/>
            <p:nvPr/>
          </p:nvSpPr>
          <p:spPr>
            <a:xfrm>
              <a:off x="3405325" y="3861600"/>
              <a:ext cx="15550" cy="28225"/>
            </a:xfrm>
            <a:custGeom>
              <a:avLst/>
              <a:gdLst/>
              <a:ahLst/>
              <a:cxnLst/>
              <a:rect l="l" t="t" r="r" b="b"/>
              <a:pathLst>
                <a:path w="622" h="1129" extrusionOk="0">
                  <a:moveTo>
                    <a:pt x="267" y="127"/>
                  </a:moveTo>
                  <a:lnTo>
                    <a:pt x="394" y="13"/>
                  </a:lnTo>
                  <a:lnTo>
                    <a:pt x="457" y="0"/>
                  </a:lnTo>
                  <a:cubicBezTo>
                    <a:pt x="381" y="76"/>
                    <a:pt x="368" y="152"/>
                    <a:pt x="432" y="241"/>
                  </a:cubicBezTo>
                  <a:cubicBezTo>
                    <a:pt x="495" y="304"/>
                    <a:pt x="546" y="342"/>
                    <a:pt x="622" y="330"/>
                  </a:cubicBezTo>
                  <a:lnTo>
                    <a:pt x="559" y="381"/>
                  </a:lnTo>
                  <a:lnTo>
                    <a:pt x="533" y="393"/>
                  </a:lnTo>
                  <a:cubicBezTo>
                    <a:pt x="394" y="431"/>
                    <a:pt x="305" y="520"/>
                    <a:pt x="267" y="647"/>
                  </a:cubicBezTo>
                  <a:lnTo>
                    <a:pt x="305" y="786"/>
                  </a:lnTo>
                  <a:cubicBezTo>
                    <a:pt x="394" y="875"/>
                    <a:pt x="482" y="900"/>
                    <a:pt x="584" y="875"/>
                  </a:cubicBezTo>
                  <a:lnTo>
                    <a:pt x="584" y="926"/>
                  </a:lnTo>
                  <a:lnTo>
                    <a:pt x="533" y="1053"/>
                  </a:lnTo>
                  <a:lnTo>
                    <a:pt x="343" y="1129"/>
                  </a:lnTo>
                  <a:lnTo>
                    <a:pt x="204" y="1065"/>
                  </a:lnTo>
                  <a:lnTo>
                    <a:pt x="89" y="938"/>
                  </a:lnTo>
                  <a:lnTo>
                    <a:pt x="39" y="812"/>
                  </a:lnTo>
                  <a:lnTo>
                    <a:pt x="1" y="685"/>
                  </a:lnTo>
                  <a:lnTo>
                    <a:pt x="1" y="634"/>
                  </a:lnTo>
                  <a:cubicBezTo>
                    <a:pt x="140" y="647"/>
                    <a:pt x="229" y="571"/>
                    <a:pt x="254" y="406"/>
                  </a:cubicBezTo>
                  <a:lnTo>
                    <a:pt x="267" y="304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7"/>
            <p:cNvSpPr/>
            <p:nvPr/>
          </p:nvSpPr>
          <p:spPr>
            <a:xfrm>
              <a:off x="3414525" y="3848275"/>
              <a:ext cx="22850" cy="21900"/>
            </a:xfrm>
            <a:custGeom>
              <a:avLst/>
              <a:gdLst/>
              <a:ahLst/>
              <a:cxnLst/>
              <a:rect l="l" t="t" r="r" b="b"/>
              <a:pathLst>
                <a:path w="914" h="876" extrusionOk="0">
                  <a:moveTo>
                    <a:pt x="89" y="533"/>
                  </a:moveTo>
                  <a:lnTo>
                    <a:pt x="254" y="356"/>
                  </a:lnTo>
                  <a:lnTo>
                    <a:pt x="305" y="343"/>
                  </a:lnTo>
                  <a:lnTo>
                    <a:pt x="457" y="356"/>
                  </a:lnTo>
                  <a:cubicBezTo>
                    <a:pt x="622" y="356"/>
                    <a:pt x="685" y="267"/>
                    <a:pt x="660" y="127"/>
                  </a:cubicBezTo>
                  <a:lnTo>
                    <a:pt x="647" y="13"/>
                  </a:lnTo>
                  <a:lnTo>
                    <a:pt x="698" y="1"/>
                  </a:lnTo>
                  <a:lnTo>
                    <a:pt x="774" y="26"/>
                  </a:lnTo>
                  <a:lnTo>
                    <a:pt x="774" y="89"/>
                  </a:lnTo>
                  <a:lnTo>
                    <a:pt x="901" y="229"/>
                  </a:lnTo>
                  <a:lnTo>
                    <a:pt x="901" y="280"/>
                  </a:lnTo>
                  <a:lnTo>
                    <a:pt x="850" y="406"/>
                  </a:lnTo>
                  <a:lnTo>
                    <a:pt x="457" y="787"/>
                  </a:lnTo>
                  <a:lnTo>
                    <a:pt x="431" y="787"/>
                  </a:lnTo>
                  <a:cubicBezTo>
                    <a:pt x="368" y="799"/>
                    <a:pt x="305" y="825"/>
                    <a:pt x="254" y="863"/>
                  </a:cubicBezTo>
                  <a:cubicBezTo>
                    <a:pt x="178" y="875"/>
                    <a:pt x="114" y="837"/>
                    <a:pt x="64" y="774"/>
                  </a:cubicBezTo>
                  <a:cubicBezTo>
                    <a:pt x="0" y="685"/>
                    <a:pt x="13" y="609"/>
                    <a:pt x="89" y="533"/>
                  </a:cubicBezTo>
                  <a:close/>
                  <a:moveTo>
                    <a:pt x="901" y="229"/>
                  </a:moveTo>
                  <a:lnTo>
                    <a:pt x="913" y="229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7"/>
            <p:cNvSpPr/>
            <p:nvPr/>
          </p:nvSpPr>
          <p:spPr>
            <a:xfrm>
              <a:off x="3417700" y="3842575"/>
              <a:ext cx="13975" cy="14600"/>
            </a:xfrm>
            <a:custGeom>
              <a:avLst/>
              <a:gdLst/>
              <a:ahLst/>
              <a:cxnLst/>
              <a:rect l="l" t="t" r="r" b="b"/>
              <a:pathLst>
                <a:path w="559" h="584" extrusionOk="0">
                  <a:moveTo>
                    <a:pt x="178" y="571"/>
                  </a:moveTo>
                  <a:lnTo>
                    <a:pt x="64" y="419"/>
                  </a:lnTo>
                  <a:cubicBezTo>
                    <a:pt x="0" y="229"/>
                    <a:pt x="51" y="102"/>
                    <a:pt x="228" y="26"/>
                  </a:cubicBezTo>
                  <a:lnTo>
                    <a:pt x="266" y="0"/>
                  </a:lnTo>
                  <a:lnTo>
                    <a:pt x="368" y="38"/>
                  </a:lnTo>
                  <a:lnTo>
                    <a:pt x="495" y="152"/>
                  </a:lnTo>
                  <a:lnTo>
                    <a:pt x="520" y="241"/>
                  </a:lnTo>
                  <a:lnTo>
                    <a:pt x="533" y="355"/>
                  </a:lnTo>
                  <a:cubicBezTo>
                    <a:pt x="558" y="495"/>
                    <a:pt x="495" y="584"/>
                    <a:pt x="330" y="584"/>
                  </a:cubicBez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7"/>
            <p:cNvSpPr/>
            <p:nvPr/>
          </p:nvSpPr>
          <p:spPr>
            <a:xfrm>
              <a:off x="3426875" y="3830525"/>
              <a:ext cx="14925" cy="16200"/>
            </a:xfrm>
            <a:custGeom>
              <a:avLst/>
              <a:gdLst/>
              <a:ahLst/>
              <a:cxnLst/>
              <a:rect l="l" t="t" r="r" b="b"/>
              <a:pathLst>
                <a:path w="597" h="648" extrusionOk="0">
                  <a:moveTo>
                    <a:pt x="1" y="520"/>
                  </a:moveTo>
                  <a:lnTo>
                    <a:pt x="1" y="394"/>
                  </a:lnTo>
                  <a:cubicBezTo>
                    <a:pt x="14" y="317"/>
                    <a:pt x="52" y="254"/>
                    <a:pt x="115" y="191"/>
                  </a:cubicBezTo>
                  <a:lnTo>
                    <a:pt x="191" y="77"/>
                  </a:lnTo>
                  <a:cubicBezTo>
                    <a:pt x="242" y="26"/>
                    <a:pt x="293" y="0"/>
                    <a:pt x="356" y="0"/>
                  </a:cubicBezTo>
                  <a:cubicBezTo>
                    <a:pt x="533" y="38"/>
                    <a:pt x="597" y="127"/>
                    <a:pt x="559" y="279"/>
                  </a:cubicBezTo>
                  <a:lnTo>
                    <a:pt x="521" y="432"/>
                  </a:lnTo>
                  <a:lnTo>
                    <a:pt x="470" y="508"/>
                  </a:lnTo>
                  <a:lnTo>
                    <a:pt x="343" y="609"/>
                  </a:lnTo>
                  <a:lnTo>
                    <a:pt x="318" y="647"/>
                  </a:lnTo>
                  <a:lnTo>
                    <a:pt x="128" y="634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7"/>
            <p:cNvSpPr/>
            <p:nvPr/>
          </p:nvSpPr>
          <p:spPr>
            <a:xfrm>
              <a:off x="3433850" y="3839075"/>
              <a:ext cx="19700" cy="14925"/>
            </a:xfrm>
            <a:custGeom>
              <a:avLst/>
              <a:gdLst/>
              <a:ahLst/>
              <a:cxnLst/>
              <a:rect l="l" t="t" r="r" b="b"/>
              <a:pathLst>
                <a:path w="788" h="597" extrusionOk="0">
                  <a:moveTo>
                    <a:pt x="191" y="166"/>
                  </a:moveTo>
                  <a:lnTo>
                    <a:pt x="445" y="39"/>
                  </a:lnTo>
                  <a:lnTo>
                    <a:pt x="559" y="1"/>
                  </a:lnTo>
                  <a:cubicBezTo>
                    <a:pt x="724" y="39"/>
                    <a:pt x="787" y="140"/>
                    <a:pt x="736" y="305"/>
                  </a:cubicBezTo>
                  <a:lnTo>
                    <a:pt x="698" y="381"/>
                  </a:lnTo>
                  <a:lnTo>
                    <a:pt x="432" y="584"/>
                  </a:lnTo>
                  <a:lnTo>
                    <a:pt x="140" y="597"/>
                  </a:lnTo>
                  <a:lnTo>
                    <a:pt x="1" y="457"/>
                  </a:lnTo>
                  <a:lnTo>
                    <a:pt x="1" y="394"/>
                  </a:lnTo>
                  <a:lnTo>
                    <a:pt x="39" y="305"/>
                  </a:lnTo>
                  <a:lnTo>
                    <a:pt x="64" y="267"/>
                  </a:lnTo>
                  <a:close/>
                  <a:moveTo>
                    <a:pt x="140" y="597"/>
                  </a:moveTo>
                  <a:lnTo>
                    <a:pt x="128" y="597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7"/>
            <p:cNvSpPr/>
            <p:nvPr/>
          </p:nvSpPr>
          <p:spPr>
            <a:xfrm>
              <a:off x="3411975" y="3867925"/>
              <a:ext cx="20000" cy="16200"/>
            </a:xfrm>
            <a:custGeom>
              <a:avLst/>
              <a:gdLst/>
              <a:ahLst/>
              <a:cxnLst/>
              <a:rect l="l" t="t" r="r" b="b"/>
              <a:pathLst>
                <a:path w="800" h="648" extrusionOk="0">
                  <a:moveTo>
                    <a:pt x="559" y="1"/>
                  </a:moveTo>
                  <a:cubicBezTo>
                    <a:pt x="736" y="13"/>
                    <a:pt x="800" y="115"/>
                    <a:pt x="762" y="280"/>
                  </a:cubicBezTo>
                  <a:lnTo>
                    <a:pt x="660" y="432"/>
                  </a:lnTo>
                  <a:cubicBezTo>
                    <a:pt x="584" y="470"/>
                    <a:pt x="508" y="508"/>
                    <a:pt x="432" y="559"/>
                  </a:cubicBezTo>
                  <a:lnTo>
                    <a:pt x="318" y="622"/>
                  </a:lnTo>
                  <a:cubicBezTo>
                    <a:pt x="216" y="647"/>
                    <a:pt x="128" y="622"/>
                    <a:pt x="39" y="533"/>
                  </a:cubicBezTo>
                  <a:lnTo>
                    <a:pt x="1" y="394"/>
                  </a:lnTo>
                  <a:cubicBezTo>
                    <a:pt x="39" y="267"/>
                    <a:pt x="128" y="178"/>
                    <a:pt x="267" y="140"/>
                  </a:cubicBezTo>
                  <a:lnTo>
                    <a:pt x="293" y="128"/>
                  </a:lnTo>
                  <a:lnTo>
                    <a:pt x="356" y="77"/>
                  </a:lnTo>
                  <a:cubicBezTo>
                    <a:pt x="407" y="39"/>
                    <a:pt x="470" y="13"/>
                    <a:pt x="533" y="1"/>
                  </a:cubicBez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7"/>
            <p:cNvSpPr/>
            <p:nvPr/>
          </p:nvSpPr>
          <p:spPr>
            <a:xfrm>
              <a:off x="3390750" y="3881875"/>
              <a:ext cx="23150" cy="18725"/>
            </a:xfrm>
            <a:custGeom>
              <a:avLst/>
              <a:gdLst/>
              <a:ahLst/>
              <a:cxnLst/>
              <a:rect l="l" t="t" r="r" b="b"/>
              <a:pathLst>
                <a:path w="926" h="749" extrusionOk="0">
                  <a:moveTo>
                    <a:pt x="850" y="394"/>
                  </a:moveTo>
                  <a:lnTo>
                    <a:pt x="837" y="419"/>
                  </a:lnTo>
                  <a:cubicBezTo>
                    <a:pt x="837" y="305"/>
                    <a:pt x="761" y="229"/>
                    <a:pt x="609" y="191"/>
                  </a:cubicBezTo>
                  <a:cubicBezTo>
                    <a:pt x="508" y="216"/>
                    <a:pt x="406" y="267"/>
                    <a:pt x="330" y="356"/>
                  </a:cubicBezTo>
                  <a:cubicBezTo>
                    <a:pt x="229" y="444"/>
                    <a:pt x="178" y="559"/>
                    <a:pt x="153" y="685"/>
                  </a:cubicBezTo>
                  <a:lnTo>
                    <a:pt x="153" y="749"/>
                  </a:lnTo>
                  <a:cubicBezTo>
                    <a:pt x="51" y="711"/>
                    <a:pt x="0" y="635"/>
                    <a:pt x="0" y="508"/>
                  </a:cubicBezTo>
                  <a:cubicBezTo>
                    <a:pt x="0" y="419"/>
                    <a:pt x="26" y="356"/>
                    <a:pt x="89" y="318"/>
                  </a:cubicBezTo>
                  <a:lnTo>
                    <a:pt x="355" y="127"/>
                  </a:lnTo>
                  <a:cubicBezTo>
                    <a:pt x="444" y="64"/>
                    <a:pt x="533" y="26"/>
                    <a:pt x="622" y="1"/>
                  </a:cubicBezTo>
                  <a:lnTo>
                    <a:pt x="672" y="127"/>
                  </a:lnTo>
                  <a:lnTo>
                    <a:pt x="787" y="254"/>
                  </a:lnTo>
                  <a:lnTo>
                    <a:pt x="926" y="318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7"/>
            <p:cNvSpPr/>
            <p:nvPr/>
          </p:nvSpPr>
          <p:spPr>
            <a:xfrm>
              <a:off x="3394550" y="3886625"/>
              <a:ext cx="17150" cy="19050"/>
            </a:xfrm>
            <a:custGeom>
              <a:avLst/>
              <a:gdLst/>
              <a:ahLst/>
              <a:cxnLst/>
              <a:rect l="l" t="t" r="r" b="b"/>
              <a:pathLst>
                <a:path w="686" h="762" extrusionOk="0">
                  <a:moveTo>
                    <a:pt x="685" y="229"/>
                  </a:moveTo>
                  <a:lnTo>
                    <a:pt x="660" y="292"/>
                  </a:lnTo>
                  <a:lnTo>
                    <a:pt x="533" y="457"/>
                  </a:lnTo>
                  <a:lnTo>
                    <a:pt x="432" y="584"/>
                  </a:lnTo>
                  <a:cubicBezTo>
                    <a:pt x="330" y="749"/>
                    <a:pt x="216" y="762"/>
                    <a:pt x="64" y="648"/>
                  </a:cubicBezTo>
                  <a:lnTo>
                    <a:pt x="1" y="559"/>
                  </a:lnTo>
                  <a:lnTo>
                    <a:pt x="1" y="495"/>
                  </a:lnTo>
                  <a:cubicBezTo>
                    <a:pt x="26" y="369"/>
                    <a:pt x="77" y="254"/>
                    <a:pt x="178" y="166"/>
                  </a:cubicBezTo>
                  <a:cubicBezTo>
                    <a:pt x="254" y="77"/>
                    <a:pt x="356" y="26"/>
                    <a:pt x="457" y="1"/>
                  </a:cubicBezTo>
                  <a:cubicBezTo>
                    <a:pt x="609" y="39"/>
                    <a:pt x="685" y="115"/>
                    <a:pt x="685" y="229"/>
                  </a:cubicBez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7"/>
            <p:cNvSpPr/>
            <p:nvPr/>
          </p:nvSpPr>
          <p:spPr>
            <a:xfrm>
              <a:off x="3379325" y="3871725"/>
              <a:ext cx="13675" cy="22225"/>
            </a:xfrm>
            <a:custGeom>
              <a:avLst/>
              <a:gdLst/>
              <a:ahLst/>
              <a:cxnLst/>
              <a:rect l="l" t="t" r="r" b="b"/>
              <a:pathLst>
                <a:path w="547" h="889" extrusionOk="0">
                  <a:moveTo>
                    <a:pt x="457" y="229"/>
                  </a:moveTo>
                  <a:lnTo>
                    <a:pt x="457" y="343"/>
                  </a:lnTo>
                  <a:lnTo>
                    <a:pt x="445" y="495"/>
                  </a:lnTo>
                  <a:cubicBezTo>
                    <a:pt x="546" y="622"/>
                    <a:pt x="533" y="736"/>
                    <a:pt x="419" y="850"/>
                  </a:cubicBezTo>
                  <a:lnTo>
                    <a:pt x="293" y="888"/>
                  </a:lnTo>
                  <a:cubicBezTo>
                    <a:pt x="115" y="863"/>
                    <a:pt x="26" y="762"/>
                    <a:pt x="1" y="584"/>
                  </a:cubicBezTo>
                  <a:lnTo>
                    <a:pt x="26" y="128"/>
                  </a:lnTo>
                  <a:cubicBezTo>
                    <a:pt x="39" y="90"/>
                    <a:pt x="64" y="52"/>
                    <a:pt x="115" y="39"/>
                  </a:cubicBezTo>
                  <a:lnTo>
                    <a:pt x="216" y="1"/>
                  </a:lnTo>
                  <a:lnTo>
                    <a:pt x="318" y="39"/>
                  </a:lnTo>
                  <a:lnTo>
                    <a:pt x="407" y="191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7"/>
            <p:cNvSpPr/>
            <p:nvPr/>
          </p:nvSpPr>
          <p:spPr>
            <a:xfrm>
              <a:off x="3386625" y="3866350"/>
              <a:ext cx="13975" cy="13325"/>
            </a:xfrm>
            <a:custGeom>
              <a:avLst/>
              <a:gdLst/>
              <a:ahLst/>
              <a:cxnLst/>
              <a:rect l="l" t="t" r="r" b="b"/>
              <a:pathLst>
                <a:path w="559" h="533" extrusionOk="0">
                  <a:moveTo>
                    <a:pt x="26" y="254"/>
                  </a:moveTo>
                  <a:cubicBezTo>
                    <a:pt x="1" y="203"/>
                    <a:pt x="13" y="140"/>
                    <a:pt x="64" y="76"/>
                  </a:cubicBezTo>
                  <a:cubicBezTo>
                    <a:pt x="115" y="26"/>
                    <a:pt x="165" y="0"/>
                    <a:pt x="229" y="0"/>
                  </a:cubicBezTo>
                  <a:cubicBezTo>
                    <a:pt x="419" y="0"/>
                    <a:pt x="533" y="89"/>
                    <a:pt x="558" y="267"/>
                  </a:cubicBezTo>
                  <a:lnTo>
                    <a:pt x="546" y="355"/>
                  </a:lnTo>
                  <a:cubicBezTo>
                    <a:pt x="457" y="495"/>
                    <a:pt x="343" y="533"/>
                    <a:pt x="191" y="457"/>
                  </a:cubicBezTo>
                  <a:lnTo>
                    <a:pt x="165" y="444"/>
                  </a:lnTo>
                  <a:lnTo>
                    <a:pt x="115" y="406"/>
                  </a:lnTo>
                  <a:close/>
                </a:path>
              </a:pathLst>
            </a:custGeom>
            <a:solidFill>
              <a:srgbClr val="F9C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7"/>
            <p:cNvSpPr/>
            <p:nvPr/>
          </p:nvSpPr>
          <p:spPr>
            <a:xfrm>
              <a:off x="3339075" y="3687225"/>
              <a:ext cx="10475" cy="10500"/>
            </a:xfrm>
            <a:custGeom>
              <a:avLst/>
              <a:gdLst/>
              <a:ahLst/>
              <a:cxnLst/>
              <a:rect l="l" t="t" r="r" b="b"/>
              <a:pathLst>
                <a:path w="419" h="420" extrusionOk="0">
                  <a:moveTo>
                    <a:pt x="102" y="1"/>
                  </a:moveTo>
                  <a:lnTo>
                    <a:pt x="127" y="1"/>
                  </a:lnTo>
                  <a:cubicBezTo>
                    <a:pt x="305" y="1"/>
                    <a:pt x="406" y="77"/>
                    <a:pt x="419" y="255"/>
                  </a:cubicBezTo>
                  <a:lnTo>
                    <a:pt x="394" y="343"/>
                  </a:lnTo>
                  <a:lnTo>
                    <a:pt x="368" y="381"/>
                  </a:lnTo>
                  <a:lnTo>
                    <a:pt x="64" y="419"/>
                  </a:lnTo>
                  <a:lnTo>
                    <a:pt x="26" y="407"/>
                  </a:lnTo>
                  <a:lnTo>
                    <a:pt x="0" y="381"/>
                  </a:lnTo>
                  <a:cubicBezTo>
                    <a:pt x="102" y="369"/>
                    <a:pt x="153" y="318"/>
                    <a:pt x="178" y="229"/>
                  </a:cubicBezTo>
                  <a:cubicBezTo>
                    <a:pt x="203" y="128"/>
                    <a:pt x="178" y="52"/>
                    <a:pt x="102" y="1"/>
                  </a:cubicBezTo>
                  <a:close/>
                  <a:moveTo>
                    <a:pt x="0" y="381"/>
                  </a:moveTo>
                  <a:lnTo>
                    <a:pt x="26" y="381"/>
                  </a:lnTo>
                  <a:close/>
                  <a:moveTo>
                    <a:pt x="64" y="419"/>
                  </a:moveTo>
                  <a:lnTo>
                    <a:pt x="51" y="419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7"/>
            <p:cNvSpPr/>
            <p:nvPr/>
          </p:nvSpPr>
          <p:spPr>
            <a:xfrm>
              <a:off x="3340025" y="3695800"/>
              <a:ext cx="11125" cy="10475"/>
            </a:xfrm>
            <a:custGeom>
              <a:avLst/>
              <a:gdLst/>
              <a:ahLst/>
              <a:cxnLst/>
              <a:rect l="l" t="t" r="r" b="b"/>
              <a:pathLst>
                <a:path w="445" h="419" extrusionOk="0">
                  <a:moveTo>
                    <a:pt x="356" y="0"/>
                  </a:moveTo>
                  <a:lnTo>
                    <a:pt x="444" y="191"/>
                  </a:lnTo>
                  <a:lnTo>
                    <a:pt x="394" y="178"/>
                  </a:lnTo>
                  <a:cubicBezTo>
                    <a:pt x="305" y="178"/>
                    <a:pt x="241" y="216"/>
                    <a:pt x="203" y="305"/>
                  </a:cubicBezTo>
                  <a:lnTo>
                    <a:pt x="191" y="419"/>
                  </a:lnTo>
                  <a:cubicBezTo>
                    <a:pt x="140" y="419"/>
                    <a:pt x="89" y="393"/>
                    <a:pt x="64" y="343"/>
                  </a:cubicBezTo>
                  <a:lnTo>
                    <a:pt x="0" y="254"/>
                  </a:lnTo>
                  <a:lnTo>
                    <a:pt x="0" y="89"/>
                  </a:lnTo>
                  <a:lnTo>
                    <a:pt x="13" y="76"/>
                  </a:lnTo>
                  <a:lnTo>
                    <a:pt x="330" y="38"/>
                  </a:lnTo>
                  <a:close/>
                  <a:moveTo>
                    <a:pt x="13" y="76"/>
                  </a:moveTo>
                  <a:lnTo>
                    <a:pt x="26" y="76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7"/>
            <p:cNvSpPr/>
            <p:nvPr/>
          </p:nvSpPr>
          <p:spPr>
            <a:xfrm>
              <a:off x="3344775" y="3700225"/>
              <a:ext cx="11125" cy="11450"/>
            </a:xfrm>
            <a:custGeom>
              <a:avLst/>
              <a:gdLst/>
              <a:ahLst/>
              <a:cxnLst/>
              <a:rect l="l" t="t" r="r" b="b"/>
              <a:pathLst>
                <a:path w="445" h="458" extrusionOk="0">
                  <a:moveTo>
                    <a:pt x="254" y="14"/>
                  </a:moveTo>
                  <a:cubicBezTo>
                    <a:pt x="394" y="52"/>
                    <a:pt x="445" y="153"/>
                    <a:pt x="406" y="293"/>
                  </a:cubicBezTo>
                  <a:lnTo>
                    <a:pt x="292" y="407"/>
                  </a:lnTo>
                  <a:cubicBezTo>
                    <a:pt x="166" y="457"/>
                    <a:pt x="64" y="419"/>
                    <a:pt x="13" y="293"/>
                  </a:cubicBezTo>
                  <a:lnTo>
                    <a:pt x="1" y="242"/>
                  </a:lnTo>
                  <a:lnTo>
                    <a:pt x="13" y="128"/>
                  </a:lnTo>
                  <a:cubicBezTo>
                    <a:pt x="51" y="39"/>
                    <a:pt x="115" y="1"/>
                    <a:pt x="204" y="1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7"/>
            <p:cNvSpPr/>
            <p:nvPr/>
          </p:nvSpPr>
          <p:spPr>
            <a:xfrm>
              <a:off x="3332425" y="3694525"/>
              <a:ext cx="7625" cy="10800"/>
            </a:xfrm>
            <a:custGeom>
              <a:avLst/>
              <a:gdLst/>
              <a:ahLst/>
              <a:cxnLst/>
              <a:rect l="l" t="t" r="r" b="b"/>
              <a:pathLst>
                <a:path w="305" h="432" extrusionOk="0">
                  <a:moveTo>
                    <a:pt x="304" y="305"/>
                  </a:moveTo>
                  <a:lnTo>
                    <a:pt x="241" y="394"/>
                  </a:lnTo>
                  <a:lnTo>
                    <a:pt x="51" y="432"/>
                  </a:lnTo>
                  <a:lnTo>
                    <a:pt x="38" y="381"/>
                  </a:lnTo>
                  <a:lnTo>
                    <a:pt x="64" y="305"/>
                  </a:lnTo>
                  <a:cubicBezTo>
                    <a:pt x="114" y="178"/>
                    <a:pt x="89" y="89"/>
                    <a:pt x="0" y="39"/>
                  </a:cubicBezTo>
                  <a:lnTo>
                    <a:pt x="64" y="26"/>
                  </a:lnTo>
                  <a:lnTo>
                    <a:pt x="102" y="1"/>
                  </a:lnTo>
                  <a:cubicBezTo>
                    <a:pt x="178" y="13"/>
                    <a:pt x="228" y="39"/>
                    <a:pt x="266" y="89"/>
                  </a:cubicBezTo>
                  <a:lnTo>
                    <a:pt x="292" y="115"/>
                  </a:lnTo>
                  <a:lnTo>
                    <a:pt x="304" y="140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7"/>
            <p:cNvSpPr/>
            <p:nvPr/>
          </p:nvSpPr>
          <p:spPr>
            <a:xfrm>
              <a:off x="3323550" y="3701175"/>
              <a:ext cx="10150" cy="8900"/>
            </a:xfrm>
            <a:custGeom>
              <a:avLst/>
              <a:gdLst/>
              <a:ahLst/>
              <a:cxnLst/>
              <a:rect l="l" t="t" r="r" b="b"/>
              <a:pathLst>
                <a:path w="406" h="356" extrusionOk="0">
                  <a:moveTo>
                    <a:pt x="406" y="166"/>
                  </a:moveTo>
                  <a:lnTo>
                    <a:pt x="406" y="178"/>
                  </a:lnTo>
                  <a:cubicBezTo>
                    <a:pt x="381" y="140"/>
                    <a:pt x="330" y="115"/>
                    <a:pt x="254" y="102"/>
                  </a:cubicBezTo>
                  <a:lnTo>
                    <a:pt x="178" y="128"/>
                  </a:lnTo>
                  <a:cubicBezTo>
                    <a:pt x="89" y="166"/>
                    <a:pt x="51" y="216"/>
                    <a:pt x="51" y="305"/>
                  </a:cubicBezTo>
                  <a:lnTo>
                    <a:pt x="51" y="356"/>
                  </a:lnTo>
                  <a:lnTo>
                    <a:pt x="13" y="305"/>
                  </a:lnTo>
                  <a:lnTo>
                    <a:pt x="0" y="204"/>
                  </a:lnTo>
                  <a:lnTo>
                    <a:pt x="64" y="64"/>
                  </a:lnTo>
                  <a:lnTo>
                    <a:pt x="127" y="39"/>
                  </a:lnTo>
                  <a:lnTo>
                    <a:pt x="203" y="1"/>
                  </a:lnTo>
                  <a:cubicBezTo>
                    <a:pt x="292" y="26"/>
                    <a:pt x="355" y="64"/>
                    <a:pt x="393" y="115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7"/>
            <p:cNvSpPr/>
            <p:nvPr/>
          </p:nvSpPr>
          <p:spPr>
            <a:xfrm>
              <a:off x="3324800" y="3703725"/>
              <a:ext cx="10500" cy="10475"/>
            </a:xfrm>
            <a:custGeom>
              <a:avLst/>
              <a:gdLst/>
              <a:ahLst/>
              <a:cxnLst/>
              <a:rect l="l" t="t" r="r" b="b"/>
              <a:pathLst>
                <a:path w="420" h="419" extrusionOk="0">
                  <a:moveTo>
                    <a:pt x="356" y="76"/>
                  </a:moveTo>
                  <a:cubicBezTo>
                    <a:pt x="407" y="114"/>
                    <a:pt x="419" y="191"/>
                    <a:pt x="394" y="292"/>
                  </a:cubicBezTo>
                  <a:lnTo>
                    <a:pt x="204" y="419"/>
                  </a:lnTo>
                  <a:cubicBezTo>
                    <a:pt x="102" y="406"/>
                    <a:pt x="39" y="381"/>
                    <a:pt x="14" y="330"/>
                  </a:cubicBezTo>
                  <a:lnTo>
                    <a:pt x="1" y="254"/>
                  </a:lnTo>
                  <a:lnTo>
                    <a:pt x="1" y="203"/>
                  </a:lnTo>
                  <a:cubicBezTo>
                    <a:pt x="1" y="114"/>
                    <a:pt x="39" y="64"/>
                    <a:pt x="128" y="26"/>
                  </a:cubicBezTo>
                  <a:lnTo>
                    <a:pt x="204" y="0"/>
                  </a:lnTo>
                  <a:cubicBezTo>
                    <a:pt x="280" y="13"/>
                    <a:pt x="331" y="38"/>
                    <a:pt x="356" y="76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7"/>
            <p:cNvSpPr/>
            <p:nvPr/>
          </p:nvSpPr>
          <p:spPr>
            <a:xfrm>
              <a:off x="3314675" y="3706900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419" y="203"/>
                  </a:moveTo>
                  <a:lnTo>
                    <a:pt x="406" y="317"/>
                  </a:lnTo>
                  <a:lnTo>
                    <a:pt x="216" y="419"/>
                  </a:lnTo>
                  <a:cubicBezTo>
                    <a:pt x="63" y="406"/>
                    <a:pt x="0" y="343"/>
                    <a:pt x="13" y="203"/>
                  </a:cubicBezTo>
                  <a:cubicBezTo>
                    <a:pt x="13" y="102"/>
                    <a:pt x="63" y="26"/>
                    <a:pt x="165" y="0"/>
                  </a:cubicBezTo>
                  <a:lnTo>
                    <a:pt x="216" y="0"/>
                  </a:lnTo>
                  <a:cubicBezTo>
                    <a:pt x="279" y="13"/>
                    <a:pt x="330" y="38"/>
                    <a:pt x="368" y="76"/>
                  </a:cubicBezTo>
                  <a:lnTo>
                    <a:pt x="406" y="127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7"/>
            <p:cNvSpPr/>
            <p:nvPr/>
          </p:nvSpPr>
          <p:spPr>
            <a:xfrm>
              <a:off x="3321950" y="3698025"/>
              <a:ext cx="3200" cy="8250"/>
            </a:xfrm>
            <a:custGeom>
              <a:avLst/>
              <a:gdLst/>
              <a:ahLst/>
              <a:cxnLst/>
              <a:rect l="l" t="t" r="r" b="b"/>
              <a:pathLst>
                <a:path w="128" h="330" extrusionOk="0">
                  <a:moveTo>
                    <a:pt x="64" y="330"/>
                  </a:moveTo>
                  <a:lnTo>
                    <a:pt x="13" y="279"/>
                  </a:lnTo>
                  <a:lnTo>
                    <a:pt x="1" y="165"/>
                  </a:lnTo>
                  <a:lnTo>
                    <a:pt x="1" y="127"/>
                  </a:lnTo>
                  <a:lnTo>
                    <a:pt x="26" y="64"/>
                  </a:lnTo>
                  <a:lnTo>
                    <a:pt x="115" y="0"/>
                  </a:lnTo>
                  <a:lnTo>
                    <a:pt x="89" y="51"/>
                  </a:lnTo>
                  <a:lnTo>
                    <a:pt x="128" y="190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7"/>
            <p:cNvSpPr/>
            <p:nvPr/>
          </p:nvSpPr>
          <p:spPr>
            <a:xfrm>
              <a:off x="3311800" y="3694525"/>
              <a:ext cx="10825" cy="11125"/>
            </a:xfrm>
            <a:custGeom>
              <a:avLst/>
              <a:gdLst/>
              <a:ahLst/>
              <a:cxnLst/>
              <a:rect l="l" t="t" r="r" b="b"/>
              <a:pathLst>
                <a:path w="433" h="445" extrusionOk="0">
                  <a:moveTo>
                    <a:pt x="407" y="305"/>
                  </a:moveTo>
                  <a:lnTo>
                    <a:pt x="394" y="318"/>
                  </a:lnTo>
                  <a:cubicBezTo>
                    <a:pt x="356" y="406"/>
                    <a:pt x="293" y="444"/>
                    <a:pt x="204" y="432"/>
                  </a:cubicBezTo>
                  <a:cubicBezTo>
                    <a:pt x="128" y="432"/>
                    <a:pt x="77" y="406"/>
                    <a:pt x="39" y="368"/>
                  </a:cubicBezTo>
                  <a:cubicBezTo>
                    <a:pt x="14" y="330"/>
                    <a:pt x="1" y="280"/>
                    <a:pt x="1" y="204"/>
                  </a:cubicBezTo>
                  <a:cubicBezTo>
                    <a:pt x="1" y="115"/>
                    <a:pt x="39" y="51"/>
                    <a:pt x="140" y="39"/>
                  </a:cubicBezTo>
                  <a:lnTo>
                    <a:pt x="204" y="1"/>
                  </a:lnTo>
                  <a:cubicBezTo>
                    <a:pt x="356" y="51"/>
                    <a:pt x="432" y="140"/>
                    <a:pt x="407" y="267"/>
                  </a:cubicBezTo>
                  <a:close/>
                  <a:moveTo>
                    <a:pt x="140" y="39"/>
                  </a:moveTo>
                  <a:lnTo>
                    <a:pt x="153" y="26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7"/>
            <p:cNvSpPr/>
            <p:nvPr/>
          </p:nvSpPr>
          <p:spPr>
            <a:xfrm>
              <a:off x="3306100" y="3692950"/>
              <a:ext cx="9225" cy="11125"/>
            </a:xfrm>
            <a:custGeom>
              <a:avLst/>
              <a:gdLst/>
              <a:ahLst/>
              <a:cxnLst/>
              <a:rect l="l" t="t" r="r" b="b"/>
              <a:pathLst>
                <a:path w="369" h="445" extrusionOk="0">
                  <a:moveTo>
                    <a:pt x="267" y="431"/>
                  </a:moveTo>
                  <a:lnTo>
                    <a:pt x="153" y="444"/>
                  </a:lnTo>
                  <a:cubicBezTo>
                    <a:pt x="166" y="305"/>
                    <a:pt x="115" y="216"/>
                    <a:pt x="1" y="178"/>
                  </a:cubicBezTo>
                  <a:lnTo>
                    <a:pt x="26" y="127"/>
                  </a:lnTo>
                  <a:lnTo>
                    <a:pt x="39" y="64"/>
                  </a:lnTo>
                  <a:cubicBezTo>
                    <a:pt x="64" y="38"/>
                    <a:pt x="115" y="13"/>
                    <a:pt x="178" y="0"/>
                  </a:cubicBezTo>
                  <a:cubicBezTo>
                    <a:pt x="267" y="13"/>
                    <a:pt x="330" y="51"/>
                    <a:pt x="368" y="102"/>
                  </a:cubicBezTo>
                  <a:cubicBezTo>
                    <a:pt x="267" y="114"/>
                    <a:pt x="229" y="178"/>
                    <a:pt x="229" y="267"/>
                  </a:cubicBezTo>
                  <a:cubicBezTo>
                    <a:pt x="229" y="343"/>
                    <a:pt x="242" y="393"/>
                    <a:pt x="267" y="431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7"/>
            <p:cNvSpPr/>
            <p:nvPr/>
          </p:nvSpPr>
          <p:spPr>
            <a:xfrm>
              <a:off x="3302925" y="3697375"/>
              <a:ext cx="7325" cy="10500"/>
            </a:xfrm>
            <a:custGeom>
              <a:avLst/>
              <a:gdLst/>
              <a:ahLst/>
              <a:cxnLst/>
              <a:rect l="l" t="t" r="r" b="b"/>
              <a:pathLst>
                <a:path w="293" h="420" extrusionOk="0">
                  <a:moveTo>
                    <a:pt x="280" y="267"/>
                  </a:moveTo>
                  <a:lnTo>
                    <a:pt x="280" y="280"/>
                  </a:lnTo>
                  <a:lnTo>
                    <a:pt x="242" y="343"/>
                  </a:lnTo>
                  <a:lnTo>
                    <a:pt x="216" y="343"/>
                  </a:lnTo>
                  <a:lnTo>
                    <a:pt x="102" y="419"/>
                  </a:lnTo>
                  <a:lnTo>
                    <a:pt x="1" y="419"/>
                  </a:lnTo>
                  <a:lnTo>
                    <a:pt x="39" y="356"/>
                  </a:lnTo>
                  <a:lnTo>
                    <a:pt x="1" y="153"/>
                  </a:lnTo>
                  <a:lnTo>
                    <a:pt x="26" y="115"/>
                  </a:lnTo>
                  <a:lnTo>
                    <a:pt x="128" y="1"/>
                  </a:lnTo>
                  <a:cubicBezTo>
                    <a:pt x="242" y="39"/>
                    <a:pt x="293" y="128"/>
                    <a:pt x="280" y="267"/>
                  </a:cubicBezTo>
                  <a:close/>
                  <a:moveTo>
                    <a:pt x="102" y="419"/>
                  </a:moveTo>
                  <a:lnTo>
                    <a:pt x="90" y="419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7"/>
            <p:cNvSpPr/>
            <p:nvPr/>
          </p:nvSpPr>
          <p:spPr>
            <a:xfrm>
              <a:off x="3303875" y="3705950"/>
              <a:ext cx="11450" cy="9525"/>
            </a:xfrm>
            <a:custGeom>
              <a:avLst/>
              <a:gdLst/>
              <a:ahLst/>
              <a:cxnLst/>
              <a:rect l="l" t="t" r="r" b="b"/>
              <a:pathLst>
                <a:path w="458" h="381" extrusionOk="0">
                  <a:moveTo>
                    <a:pt x="204" y="0"/>
                  </a:moveTo>
                  <a:lnTo>
                    <a:pt x="217" y="0"/>
                  </a:lnTo>
                  <a:cubicBezTo>
                    <a:pt x="394" y="38"/>
                    <a:pt x="457" y="140"/>
                    <a:pt x="419" y="304"/>
                  </a:cubicBezTo>
                  <a:cubicBezTo>
                    <a:pt x="394" y="254"/>
                    <a:pt x="331" y="228"/>
                    <a:pt x="255" y="203"/>
                  </a:cubicBezTo>
                  <a:lnTo>
                    <a:pt x="204" y="228"/>
                  </a:lnTo>
                  <a:cubicBezTo>
                    <a:pt x="115" y="241"/>
                    <a:pt x="64" y="292"/>
                    <a:pt x="52" y="381"/>
                  </a:cubicBezTo>
                  <a:lnTo>
                    <a:pt x="14" y="304"/>
                  </a:lnTo>
                  <a:cubicBezTo>
                    <a:pt x="1" y="203"/>
                    <a:pt x="14" y="140"/>
                    <a:pt x="64" y="76"/>
                  </a:cubicBezTo>
                  <a:lnTo>
                    <a:pt x="178" y="0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7"/>
            <p:cNvSpPr/>
            <p:nvPr/>
          </p:nvSpPr>
          <p:spPr>
            <a:xfrm>
              <a:off x="3305150" y="3711025"/>
              <a:ext cx="10500" cy="9850"/>
            </a:xfrm>
            <a:custGeom>
              <a:avLst/>
              <a:gdLst/>
              <a:ahLst/>
              <a:cxnLst/>
              <a:rect l="l" t="t" r="r" b="b"/>
              <a:pathLst>
                <a:path w="420" h="394" extrusionOk="0">
                  <a:moveTo>
                    <a:pt x="368" y="101"/>
                  </a:moveTo>
                  <a:cubicBezTo>
                    <a:pt x="419" y="152"/>
                    <a:pt x="419" y="216"/>
                    <a:pt x="394" y="304"/>
                  </a:cubicBezTo>
                  <a:lnTo>
                    <a:pt x="343" y="393"/>
                  </a:lnTo>
                  <a:cubicBezTo>
                    <a:pt x="343" y="266"/>
                    <a:pt x="267" y="178"/>
                    <a:pt x="127" y="165"/>
                  </a:cubicBezTo>
                  <a:lnTo>
                    <a:pt x="1" y="203"/>
                  </a:lnTo>
                  <a:lnTo>
                    <a:pt x="1" y="178"/>
                  </a:lnTo>
                  <a:cubicBezTo>
                    <a:pt x="13" y="89"/>
                    <a:pt x="64" y="38"/>
                    <a:pt x="153" y="25"/>
                  </a:cubicBezTo>
                  <a:lnTo>
                    <a:pt x="204" y="0"/>
                  </a:lnTo>
                  <a:cubicBezTo>
                    <a:pt x="280" y="25"/>
                    <a:pt x="343" y="51"/>
                    <a:pt x="368" y="101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7"/>
            <p:cNvSpPr/>
            <p:nvPr/>
          </p:nvSpPr>
          <p:spPr>
            <a:xfrm>
              <a:off x="3302925" y="3715125"/>
              <a:ext cx="10825" cy="12075"/>
            </a:xfrm>
            <a:custGeom>
              <a:avLst/>
              <a:gdLst/>
              <a:ahLst/>
              <a:cxnLst/>
              <a:rect l="l" t="t" r="r" b="b"/>
              <a:pathLst>
                <a:path w="433" h="483" extrusionOk="0">
                  <a:moveTo>
                    <a:pt x="432" y="229"/>
                  </a:moveTo>
                  <a:lnTo>
                    <a:pt x="419" y="318"/>
                  </a:lnTo>
                  <a:lnTo>
                    <a:pt x="293" y="432"/>
                  </a:lnTo>
                  <a:cubicBezTo>
                    <a:pt x="191" y="483"/>
                    <a:pt x="102" y="445"/>
                    <a:pt x="26" y="343"/>
                  </a:cubicBezTo>
                  <a:lnTo>
                    <a:pt x="1" y="153"/>
                  </a:lnTo>
                  <a:lnTo>
                    <a:pt x="90" y="39"/>
                  </a:lnTo>
                  <a:lnTo>
                    <a:pt x="216" y="1"/>
                  </a:lnTo>
                  <a:cubicBezTo>
                    <a:pt x="356" y="14"/>
                    <a:pt x="432" y="102"/>
                    <a:pt x="432" y="229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7"/>
            <p:cNvSpPr/>
            <p:nvPr/>
          </p:nvSpPr>
          <p:spPr>
            <a:xfrm>
              <a:off x="3299450" y="3701175"/>
              <a:ext cx="4450" cy="7650"/>
            </a:xfrm>
            <a:custGeom>
              <a:avLst/>
              <a:gdLst/>
              <a:ahLst/>
              <a:cxnLst/>
              <a:rect l="l" t="t" r="r" b="b"/>
              <a:pathLst>
                <a:path w="178" h="306" extrusionOk="0">
                  <a:moveTo>
                    <a:pt x="140" y="267"/>
                  </a:moveTo>
                  <a:lnTo>
                    <a:pt x="102" y="305"/>
                  </a:lnTo>
                  <a:cubicBezTo>
                    <a:pt x="115" y="204"/>
                    <a:pt x="77" y="140"/>
                    <a:pt x="0" y="102"/>
                  </a:cubicBezTo>
                  <a:lnTo>
                    <a:pt x="89" y="52"/>
                  </a:lnTo>
                  <a:lnTo>
                    <a:pt x="140" y="1"/>
                  </a:lnTo>
                  <a:lnTo>
                    <a:pt x="178" y="204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7"/>
            <p:cNvSpPr/>
            <p:nvPr/>
          </p:nvSpPr>
          <p:spPr>
            <a:xfrm>
              <a:off x="3292475" y="3703400"/>
              <a:ext cx="9850" cy="9850"/>
            </a:xfrm>
            <a:custGeom>
              <a:avLst/>
              <a:gdLst/>
              <a:ahLst/>
              <a:cxnLst/>
              <a:rect l="l" t="t" r="r" b="b"/>
              <a:pathLst>
                <a:path w="394" h="394" extrusionOk="0">
                  <a:moveTo>
                    <a:pt x="381" y="216"/>
                  </a:moveTo>
                  <a:lnTo>
                    <a:pt x="368" y="280"/>
                  </a:lnTo>
                  <a:lnTo>
                    <a:pt x="178" y="394"/>
                  </a:lnTo>
                  <a:lnTo>
                    <a:pt x="0" y="330"/>
                  </a:lnTo>
                  <a:lnTo>
                    <a:pt x="38" y="305"/>
                  </a:lnTo>
                  <a:lnTo>
                    <a:pt x="140" y="178"/>
                  </a:lnTo>
                  <a:lnTo>
                    <a:pt x="127" y="1"/>
                  </a:lnTo>
                  <a:lnTo>
                    <a:pt x="279" y="13"/>
                  </a:lnTo>
                  <a:cubicBezTo>
                    <a:pt x="356" y="51"/>
                    <a:pt x="394" y="115"/>
                    <a:pt x="381" y="216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7"/>
            <p:cNvSpPr/>
            <p:nvPr/>
          </p:nvSpPr>
          <p:spPr>
            <a:xfrm>
              <a:off x="3287400" y="3700550"/>
              <a:ext cx="8575" cy="11450"/>
            </a:xfrm>
            <a:custGeom>
              <a:avLst/>
              <a:gdLst/>
              <a:ahLst/>
              <a:cxnLst/>
              <a:rect l="l" t="t" r="r" b="b"/>
              <a:pathLst>
                <a:path w="343" h="458" extrusionOk="0">
                  <a:moveTo>
                    <a:pt x="203" y="444"/>
                  </a:moveTo>
                  <a:lnTo>
                    <a:pt x="191" y="457"/>
                  </a:lnTo>
                  <a:cubicBezTo>
                    <a:pt x="178" y="368"/>
                    <a:pt x="127" y="318"/>
                    <a:pt x="26" y="280"/>
                  </a:cubicBezTo>
                  <a:cubicBezTo>
                    <a:pt x="64" y="178"/>
                    <a:pt x="51" y="102"/>
                    <a:pt x="1" y="51"/>
                  </a:cubicBezTo>
                  <a:lnTo>
                    <a:pt x="153" y="1"/>
                  </a:lnTo>
                  <a:lnTo>
                    <a:pt x="216" y="26"/>
                  </a:lnTo>
                  <a:lnTo>
                    <a:pt x="330" y="115"/>
                  </a:lnTo>
                  <a:lnTo>
                    <a:pt x="343" y="292"/>
                  </a:lnTo>
                  <a:lnTo>
                    <a:pt x="241" y="419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7"/>
            <p:cNvSpPr/>
            <p:nvPr/>
          </p:nvSpPr>
          <p:spPr>
            <a:xfrm>
              <a:off x="3282025" y="3707200"/>
              <a:ext cx="10150" cy="10500"/>
            </a:xfrm>
            <a:custGeom>
              <a:avLst/>
              <a:gdLst/>
              <a:ahLst/>
              <a:cxnLst/>
              <a:rect l="l" t="t" r="r" b="b"/>
              <a:pathLst>
                <a:path w="406" h="420" extrusionOk="0">
                  <a:moveTo>
                    <a:pt x="406" y="191"/>
                  </a:moveTo>
                  <a:lnTo>
                    <a:pt x="393" y="318"/>
                  </a:lnTo>
                  <a:lnTo>
                    <a:pt x="203" y="419"/>
                  </a:lnTo>
                  <a:cubicBezTo>
                    <a:pt x="89" y="419"/>
                    <a:pt x="13" y="381"/>
                    <a:pt x="0" y="280"/>
                  </a:cubicBezTo>
                  <a:lnTo>
                    <a:pt x="0" y="204"/>
                  </a:lnTo>
                  <a:cubicBezTo>
                    <a:pt x="0" y="102"/>
                    <a:pt x="51" y="26"/>
                    <a:pt x="152" y="1"/>
                  </a:cubicBezTo>
                  <a:lnTo>
                    <a:pt x="203" y="1"/>
                  </a:lnTo>
                  <a:lnTo>
                    <a:pt x="241" y="14"/>
                  </a:lnTo>
                  <a:cubicBezTo>
                    <a:pt x="342" y="52"/>
                    <a:pt x="393" y="102"/>
                    <a:pt x="406" y="191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7"/>
            <p:cNvSpPr/>
            <p:nvPr/>
          </p:nvSpPr>
          <p:spPr>
            <a:xfrm>
              <a:off x="3264575" y="3717350"/>
              <a:ext cx="10800" cy="10800"/>
            </a:xfrm>
            <a:custGeom>
              <a:avLst/>
              <a:gdLst/>
              <a:ahLst/>
              <a:cxnLst/>
              <a:rect l="l" t="t" r="r" b="b"/>
              <a:pathLst>
                <a:path w="432" h="432" extrusionOk="0">
                  <a:moveTo>
                    <a:pt x="394" y="305"/>
                  </a:moveTo>
                  <a:cubicBezTo>
                    <a:pt x="368" y="394"/>
                    <a:pt x="305" y="432"/>
                    <a:pt x="203" y="432"/>
                  </a:cubicBezTo>
                  <a:lnTo>
                    <a:pt x="13" y="318"/>
                  </a:lnTo>
                  <a:lnTo>
                    <a:pt x="1" y="242"/>
                  </a:lnTo>
                  <a:lnTo>
                    <a:pt x="1" y="203"/>
                  </a:lnTo>
                  <a:cubicBezTo>
                    <a:pt x="1" y="140"/>
                    <a:pt x="13" y="102"/>
                    <a:pt x="51" y="77"/>
                  </a:cubicBezTo>
                  <a:lnTo>
                    <a:pt x="153" y="13"/>
                  </a:lnTo>
                  <a:lnTo>
                    <a:pt x="191" y="13"/>
                  </a:lnTo>
                  <a:lnTo>
                    <a:pt x="318" y="39"/>
                  </a:lnTo>
                  <a:cubicBezTo>
                    <a:pt x="406" y="102"/>
                    <a:pt x="432" y="191"/>
                    <a:pt x="394" y="305"/>
                  </a:cubicBezTo>
                  <a:close/>
                  <a:moveTo>
                    <a:pt x="318" y="39"/>
                  </a:moveTo>
                  <a:lnTo>
                    <a:pt x="330" y="51"/>
                  </a:lnTo>
                  <a:close/>
                  <a:moveTo>
                    <a:pt x="191" y="13"/>
                  </a:moveTo>
                  <a:lnTo>
                    <a:pt x="203" y="1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7"/>
            <p:cNvSpPr/>
            <p:nvPr/>
          </p:nvSpPr>
          <p:spPr>
            <a:xfrm>
              <a:off x="3255075" y="3715775"/>
              <a:ext cx="10800" cy="11125"/>
            </a:xfrm>
            <a:custGeom>
              <a:avLst/>
              <a:gdLst/>
              <a:ahLst/>
              <a:cxnLst/>
              <a:rect l="l" t="t" r="r" b="b"/>
              <a:pathLst>
                <a:path w="432" h="445" extrusionOk="0">
                  <a:moveTo>
                    <a:pt x="393" y="381"/>
                  </a:moveTo>
                  <a:lnTo>
                    <a:pt x="266" y="444"/>
                  </a:lnTo>
                  <a:lnTo>
                    <a:pt x="178" y="444"/>
                  </a:lnTo>
                  <a:lnTo>
                    <a:pt x="38" y="330"/>
                  </a:lnTo>
                  <a:lnTo>
                    <a:pt x="26" y="292"/>
                  </a:lnTo>
                  <a:cubicBezTo>
                    <a:pt x="0" y="165"/>
                    <a:pt x="38" y="89"/>
                    <a:pt x="127" y="38"/>
                  </a:cubicBezTo>
                  <a:lnTo>
                    <a:pt x="241" y="0"/>
                  </a:lnTo>
                  <a:lnTo>
                    <a:pt x="368" y="51"/>
                  </a:lnTo>
                  <a:lnTo>
                    <a:pt x="431" y="140"/>
                  </a:lnTo>
                  <a:cubicBezTo>
                    <a:pt x="393" y="165"/>
                    <a:pt x="381" y="203"/>
                    <a:pt x="381" y="266"/>
                  </a:cubicBezTo>
                  <a:lnTo>
                    <a:pt x="381" y="305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7"/>
            <p:cNvSpPr/>
            <p:nvPr/>
          </p:nvSpPr>
          <p:spPr>
            <a:xfrm>
              <a:off x="3249675" y="3728450"/>
              <a:ext cx="9225" cy="10475"/>
            </a:xfrm>
            <a:custGeom>
              <a:avLst/>
              <a:gdLst/>
              <a:ahLst/>
              <a:cxnLst/>
              <a:rect l="l" t="t" r="r" b="b"/>
              <a:pathLst>
                <a:path w="369" h="419" extrusionOk="0">
                  <a:moveTo>
                    <a:pt x="254" y="51"/>
                  </a:moveTo>
                  <a:cubicBezTo>
                    <a:pt x="343" y="102"/>
                    <a:pt x="368" y="191"/>
                    <a:pt x="330" y="317"/>
                  </a:cubicBezTo>
                  <a:cubicBezTo>
                    <a:pt x="305" y="381"/>
                    <a:pt x="242" y="419"/>
                    <a:pt x="178" y="419"/>
                  </a:cubicBezTo>
                  <a:lnTo>
                    <a:pt x="51" y="381"/>
                  </a:lnTo>
                  <a:lnTo>
                    <a:pt x="178" y="254"/>
                  </a:lnTo>
                  <a:lnTo>
                    <a:pt x="191" y="89"/>
                  </a:lnTo>
                  <a:lnTo>
                    <a:pt x="127" y="13"/>
                  </a:lnTo>
                  <a:lnTo>
                    <a:pt x="191" y="13"/>
                  </a:lnTo>
                  <a:close/>
                  <a:moveTo>
                    <a:pt x="13" y="394"/>
                  </a:moveTo>
                  <a:lnTo>
                    <a:pt x="1" y="381"/>
                  </a:lnTo>
                  <a:lnTo>
                    <a:pt x="51" y="381"/>
                  </a:lnTo>
                  <a:close/>
                  <a:moveTo>
                    <a:pt x="127" y="13"/>
                  </a:moveTo>
                  <a:lnTo>
                    <a:pt x="140" y="0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7"/>
            <p:cNvSpPr/>
            <p:nvPr/>
          </p:nvSpPr>
          <p:spPr>
            <a:xfrm>
              <a:off x="3245550" y="3737950"/>
              <a:ext cx="11125" cy="10800"/>
            </a:xfrm>
            <a:custGeom>
              <a:avLst/>
              <a:gdLst/>
              <a:ahLst/>
              <a:cxnLst/>
              <a:rect l="l" t="t" r="r" b="b"/>
              <a:pathLst>
                <a:path w="445" h="432" extrusionOk="0">
                  <a:moveTo>
                    <a:pt x="343" y="39"/>
                  </a:moveTo>
                  <a:cubicBezTo>
                    <a:pt x="419" y="90"/>
                    <a:pt x="445" y="178"/>
                    <a:pt x="407" y="292"/>
                  </a:cubicBezTo>
                  <a:cubicBezTo>
                    <a:pt x="369" y="394"/>
                    <a:pt x="305" y="432"/>
                    <a:pt x="216" y="419"/>
                  </a:cubicBezTo>
                  <a:cubicBezTo>
                    <a:pt x="64" y="407"/>
                    <a:pt x="1" y="331"/>
                    <a:pt x="13" y="204"/>
                  </a:cubicBezTo>
                  <a:cubicBezTo>
                    <a:pt x="13" y="115"/>
                    <a:pt x="51" y="64"/>
                    <a:pt x="128" y="26"/>
                  </a:cubicBezTo>
                  <a:lnTo>
                    <a:pt x="178" y="14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7"/>
            <p:cNvSpPr/>
            <p:nvPr/>
          </p:nvSpPr>
          <p:spPr>
            <a:xfrm>
              <a:off x="3243975" y="3727175"/>
              <a:ext cx="10475" cy="10800"/>
            </a:xfrm>
            <a:custGeom>
              <a:avLst/>
              <a:gdLst/>
              <a:ahLst/>
              <a:cxnLst/>
              <a:rect l="l" t="t" r="r" b="b"/>
              <a:pathLst>
                <a:path w="419" h="432" extrusionOk="0">
                  <a:moveTo>
                    <a:pt x="229" y="432"/>
                  </a:moveTo>
                  <a:lnTo>
                    <a:pt x="216" y="432"/>
                  </a:lnTo>
                  <a:lnTo>
                    <a:pt x="102" y="406"/>
                  </a:lnTo>
                  <a:lnTo>
                    <a:pt x="76" y="381"/>
                  </a:lnTo>
                  <a:cubicBezTo>
                    <a:pt x="13" y="343"/>
                    <a:pt x="0" y="280"/>
                    <a:pt x="13" y="204"/>
                  </a:cubicBezTo>
                  <a:lnTo>
                    <a:pt x="38" y="115"/>
                  </a:lnTo>
                  <a:lnTo>
                    <a:pt x="76" y="77"/>
                  </a:lnTo>
                  <a:lnTo>
                    <a:pt x="140" y="39"/>
                  </a:lnTo>
                  <a:lnTo>
                    <a:pt x="216" y="1"/>
                  </a:lnTo>
                  <a:lnTo>
                    <a:pt x="355" y="64"/>
                  </a:lnTo>
                  <a:lnTo>
                    <a:pt x="419" y="140"/>
                  </a:lnTo>
                  <a:lnTo>
                    <a:pt x="406" y="305"/>
                  </a:lnTo>
                  <a:lnTo>
                    <a:pt x="279" y="432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7"/>
            <p:cNvSpPr/>
            <p:nvPr/>
          </p:nvSpPr>
          <p:spPr>
            <a:xfrm>
              <a:off x="3233825" y="3733200"/>
              <a:ext cx="11450" cy="11750"/>
            </a:xfrm>
            <a:custGeom>
              <a:avLst/>
              <a:gdLst/>
              <a:ahLst/>
              <a:cxnLst/>
              <a:rect l="l" t="t" r="r" b="b"/>
              <a:pathLst>
                <a:path w="458" h="470" extrusionOk="0">
                  <a:moveTo>
                    <a:pt x="457" y="204"/>
                  </a:moveTo>
                  <a:lnTo>
                    <a:pt x="457" y="318"/>
                  </a:lnTo>
                  <a:lnTo>
                    <a:pt x="356" y="432"/>
                  </a:lnTo>
                  <a:lnTo>
                    <a:pt x="254" y="470"/>
                  </a:lnTo>
                  <a:lnTo>
                    <a:pt x="254" y="419"/>
                  </a:lnTo>
                  <a:cubicBezTo>
                    <a:pt x="254" y="305"/>
                    <a:pt x="178" y="229"/>
                    <a:pt x="39" y="204"/>
                  </a:cubicBezTo>
                  <a:lnTo>
                    <a:pt x="1" y="216"/>
                  </a:lnTo>
                  <a:lnTo>
                    <a:pt x="26" y="153"/>
                  </a:lnTo>
                  <a:lnTo>
                    <a:pt x="89" y="64"/>
                  </a:lnTo>
                  <a:cubicBezTo>
                    <a:pt x="115" y="26"/>
                    <a:pt x="165" y="13"/>
                    <a:pt x="229" y="1"/>
                  </a:cubicBezTo>
                  <a:cubicBezTo>
                    <a:pt x="356" y="26"/>
                    <a:pt x="432" y="89"/>
                    <a:pt x="457" y="165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7"/>
            <p:cNvSpPr/>
            <p:nvPr/>
          </p:nvSpPr>
          <p:spPr>
            <a:xfrm>
              <a:off x="3227175" y="3738275"/>
              <a:ext cx="13025" cy="13975"/>
            </a:xfrm>
            <a:custGeom>
              <a:avLst/>
              <a:gdLst/>
              <a:ahLst/>
              <a:cxnLst/>
              <a:rect l="l" t="t" r="r" b="b"/>
              <a:pathLst>
                <a:path w="521" h="559" extrusionOk="0">
                  <a:moveTo>
                    <a:pt x="520" y="267"/>
                  </a:moveTo>
                  <a:lnTo>
                    <a:pt x="508" y="292"/>
                  </a:lnTo>
                  <a:lnTo>
                    <a:pt x="368" y="482"/>
                  </a:lnTo>
                  <a:lnTo>
                    <a:pt x="330" y="508"/>
                  </a:lnTo>
                  <a:lnTo>
                    <a:pt x="267" y="533"/>
                  </a:lnTo>
                  <a:cubicBezTo>
                    <a:pt x="165" y="558"/>
                    <a:pt x="89" y="533"/>
                    <a:pt x="26" y="419"/>
                  </a:cubicBezTo>
                  <a:lnTo>
                    <a:pt x="0" y="394"/>
                  </a:lnTo>
                  <a:lnTo>
                    <a:pt x="0" y="279"/>
                  </a:lnTo>
                  <a:lnTo>
                    <a:pt x="165" y="64"/>
                  </a:lnTo>
                  <a:lnTo>
                    <a:pt x="267" y="13"/>
                  </a:lnTo>
                  <a:lnTo>
                    <a:pt x="305" y="1"/>
                  </a:lnTo>
                  <a:cubicBezTo>
                    <a:pt x="444" y="26"/>
                    <a:pt x="520" y="102"/>
                    <a:pt x="520" y="216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7"/>
            <p:cNvSpPr/>
            <p:nvPr/>
          </p:nvSpPr>
          <p:spPr>
            <a:xfrm>
              <a:off x="3225275" y="3748100"/>
              <a:ext cx="11425" cy="9525"/>
            </a:xfrm>
            <a:custGeom>
              <a:avLst/>
              <a:gdLst/>
              <a:ahLst/>
              <a:cxnLst/>
              <a:rect l="l" t="t" r="r" b="b"/>
              <a:pathLst>
                <a:path w="457" h="381" extrusionOk="0">
                  <a:moveTo>
                    <a:pt x="444" y="89"/>
                  </a:moveTo>
                  <a:lnTo>
                    <a:pt x="457" y="165"/>
                  </a:lnTo>
                  <a:lnTo>
                    <a:pt x="431" y="191"/>
                  </a:lnTo>
                  <a:cubicBezTo>
                    <a:pt x="355" y="242"/>
                    <a:pt x="317" y="292"/>
                    <a:pt x="317" y="356"/>
                  </a:cubicBezTo>
                  <a:lnTo>
                    <a:pt x="254" y="381"/>
                  </a:lnTo>
                  <a:lnTo>
                    <a:pt x="241" y="280"/>
                  </a:lnTo>
                  <a:cubicBezTo>
                    <a:pt x="203" y="178"/>
                    <a:pt x="127" y="115"/>
                    <a:pt x="0" y="77"/>
                  </a:cubicBezTo>
                  <a:lnTo>
                    <a:pt x="64" y="1"/>
                  </a:lnTo>
                  <a:lnTo>
                    <a:pt x="102" y="26"/>
                  </a:lnTo>
                  <a:cubicBezTo>
                    <a:pt x="165" y="140"/>
                    <a:pt x="241" y="165"/>
                    <a:pt x="343" y="140"/>
                  </a:cubicBezTo>
                  <a:lnTo>
                    <a:pt x="406" y="115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7"/>
            <p:cNvSpPr/>
            <p:nvPr/>
          </p:nvSpPr>
          <p:spPr>
            <a:xfrm>
              <a:off x="3233200" y="3751600"/>
              <a:ext cx="12700" cy="12050"/>
            </a:xfrm>
            <a:custGeom>
              <a:avLst/>
              <a:gdLst/>
              <a:ahLst/>
              <a:cxnLst/>
              <a:rect l="l" t="t" r="r" b="b"/>
              <a:pathLst>
                <a:path w="508" h="482" extrusionOk="0">
                  <a:moveTo>
                    <a:pt x="140" y="25"/>
                  </a:moveTo>
                  <a:lnTo>
                    <a:pt x="216" y="0"/>
                  </a:lnTo>
                  <a:cubicBezTo>
                    <a:pt x="419" y="38"/>
                    <a:pt x="507" y="152"/>
                    <a:pt x="482" y="330"/>
                  </a:cubicBezTo>
                  <a:lnTo>
                    <a:pt x="419" y="469"/>
                  </a:lnTo>
                  <a:lnTo>
                    <a:pt x="330" y="482"/>
                  </a:lnTo>
                  <a:lnTo>
                    <a:pt x="241" y="482"/>
                  </a:lnTo>
                  <a:lnTo>
                    <a:pt x="51" y="355"/>
                  </a:lnTo>
                  <a:lnTo>
                    <a:pt x="0" y="216"/>
                  </a:lnTo>
                  <a:cubicBezTo>
                    <a:pt x="0" y="152"/>
                    <a:pt x="38" y="102"/>
                    <a:pt x="114" y="51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7"/>
            <p:cNvSpPr/>
            <p:nvPr/>
          </p:nvSpPr>
          <p:spPr>
            <a:xfrm>
              <a:off x="3236050" y="3763325"/>
              <a:ext cx="9225" cy="10150"/>
            </a:xfrm>
            <a:custGeom>
              <a:avLst/>
              <a:gdLst/>
              <a:ahLst/>
              <a:cxnLst/>
              <a:rect l="l" t="t" r="r" b="b"/>
              <a:pathLst>
                <a:path w="369" h="406" extrusionOk="0">
                  <a:moveTo>
                    <a:pt x="305" y="0"/>
                  </a:moveTo>
                  <a:lnTo>
                    <a:pt x="368" y="38"/>
                  </a:lnTo>
                  <a:cubicBezTo>
                    <a:pt x="305" y="76"/>
                    <a:pt x="292" y="152"/>
                    <a:pt x="305" y="254"/>
                  </a:cubicBezTo>
                  <a:lnTo>
                    <a:pt x="355" y="343"/>
                  </a:lnTo>
                  <a:lnTo>
                    <a:pt x="305" y="393"/>
                  </a:lnTo>
                  <a:lnTo>
                    <a:pt x="229" y="406"/>
                  </a:lnTo>
                  <a:cubicBezTo>
                    <a:pt x="153" y="406"/>
                    <a:pt x="89" y="368"/>
                    <a:pt x="64" y="317"/>
                  </a:cubicBezTo>
                  <a:lnTo>
                    <a:pt x="26" y="241"/>
                  </a:lnTo>
                  <a:cubicBezTo>
                    <a:pt x="0" y="127"/>
                    <a:pt x="38" y="64"/>
                    <a:pt x="127" y="13"/>
                  </a:cubicBezTo>
                  <a:lnTo>
                    <a:pt x="216" y="13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7"/>
            <p:cNvSpPr/>
            <p:nvPr/>
          </p:nvSpPr>
          <p:spPr>
            <a:xfrm>
              <a:off x="3243350" y="3762050"/>
              <a:ext cx="9200" cy="9850"/>
            </a:xfrm>
            <a:custGeom>
              <a:avLst/>
              <a:gdLst/>
              <a:ahLst/>
              <a:cxnLst/>
              <a:rect l="l" t="t" r="r" b="b"/>
              <a:pathLst>
                <a:path w="368" h="394" extrusionOk="0">
                  <a:moveTo>
                    <a:pt x="76" y="89"/>
                  </a:moveTo>
                  <a:cubicBezTo>
                    <a:pt x="101" y="51"/>
                    <a:pt x="127" y="39"/>
                    <a:pt x="178" y="26"/>
                  </a:cubicBezTo>
                  <a:lnTo>
                    <a:pt x="216" y="1"/>
                  </a:lnTo>
                  <a:lnTo>
                    <a:pt x="342" y="51"/>
                  </a:lnTo>
                  <a:lnTo>
                    <a:pt x="342" y="115"/>
                  </a:lnTo>
                  <a:lnTo>
                    <a:pt x="279" y="178"/>
                  </a:lnTo>
                  <a:lnTo>
                    <a:pt x="241" y="356"/>
                  </a:lnTo>
                  <a:lnTo>
                    <a:pt x="203" y="330"/>
                  </a:lnTo>
                  <a:lnTo>
                    <a:pt x="165" y="356"/>
                  </a:lnTo>
                  <a:lnTo>
                    <a:pt x="63" y="394"/>
                  </a:lnTo>
                  <a:lnTo>
                    <a:pt x="13" y="305"/>
                  </a:lnTo>
                  <a:cubicBezTo>
                    <a:pt x="0" y="203"/>
                    <a:pt x="13" y="127"/>
                    <a:pt x="76" y="89"/>
                  </a:cubicBezTo>
                  <a:close/>
                  <a:moveTo>
                    <a:pt x="342" y="115"/>
                  </a:moveTo>
                  <a:lnTo>
                    <a:pt x="368" y="127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7"/>
            <p:cNvSpPr/>
            <p:nvPr/>
          </p:nvSpPr>
          <p:spPr>
            <a:xfrm>
              <a:off x="3251900" y="3757625"/>
              <a:ext cx="10800" cy="11100"/>
            </a:xfrm>
            <a:custGeom>
              <a:avLst/>
              <a:gdLst/>
              <a:ahLst/>
              <a:cxnLst/>
              <a:rect l="l" t="t" r="r" b="b"/>
              <a:pathLst>
                <a:path w="432" h="444" extrusionOk="0">
                  <a:moveTo>
                    <a:pt x="0" y="228"/>
                  </a:moveTo>
                  <a:lnTo>
                    <a:pt x="26" y="139"/>
                  </a:lnTo>
                  <a:cubicBezTo>
                    <a:pt x="26" y="76"/>
                    <a:pt x="76" y="25"/>
                    <a:pt x="165" y="13"/>
                  </a:cubicBezTo>
                  <a:lnTo>
                    <a:pt x="191" y="0"/>
                  </a:lnTo>
                  <a:cubicBezTo>
                    <a:pt x="355" y="25"/>
                    <a:pt x="432" y="114"/>
                    <a:pt x="432" y="241"/>
                  </a:cubicBezTo>
                  <a:cubicBezTo>
                    <a:pt x="393" y="279"/>
                    <a:pt x="381" y="317"/>
                    <a:pt x="381" y="368"/>
                  </a:cubicBezTo>
                  <a:lnTo>
                    <a:pt x="317" y="418"/>
                  </a:lnTo>
                  <a:lnTo>
                    <a:pt x="241" y="431"/>
                  </a:lnTo>
                  <a:cubicBezTo>
                    <a:pt x="115" y="444"/>
                    <a:pt x="38" y="406"/>
                    <a:pt x="26" y="304"/>
                  </a:cubicBezTo>
                  <a:close/>
                  <a:moveTo>
                    <a:pt x="191" y="0"/>
                  </a:moveTo>
                  <a:lnTo>
                    <a:pt x="216" y="0"/>
                  </a:lnTo>
                  <a:close/>
                  <a:moveTo>
                    <a:pt x="26" y="304"/>
                  </a:moveTo>
                  <a:lnTo>
                    <a:pt x="0" y="292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7"/>
            <p:cNvSpPr/>
            <p:nvPr/>
          </p:nvSpPr>
          <p:spPr>
            <a:xfrm>
              <a:off x="3245875" y="3750325"/>
              <a:ext cx="11750" cy="10800"/>
            </a:xfrm>
            <a:custGeom>
              <a:avLst/>
              <a:gdLst/>
              <a:ahLst/>
              <a:cxnLst/>
              <a:rect l="l" t="t" r="r" b="b"/>
              <a:pathLst>
                <a:path w="470" h="432" extrusionOk="0">
                  <a:moveTo>
                    <a:pt x="267" y="431"/>
                  </a:moveTo>
                  <a:lnTo>
                    <a:pt x="115" y="393"/>
                  </a:lnTo>
                  <a:cubicBezTo>
                    <a:pt x="38" y="355"/>
                    <a:pt x="0" y="279"/>
                    <a:pt x="26" y="178"/>
                  </a:cubicBezTo>
                  <a:cubicBezTo>
                    <a:pt x="51" y="76"/>
                    <a:pt x="115" y="13"/>
                    <a:pt x="229" y="0"/>
                  </a:cubicBezTo>
                  <a:cubicBezTo>
                    <a:pt x="394" y="38"/>
                    <a:pt x="470" y="127"/>
                    <a:pt x="432" y="292"/>
                  </a:cubicBezTo>
                  <a:lnTo>
                    <a:pt x="406" y="305"/>
                  </a:lnTo>
                  <a:cubicBezTo>
                    <a:pt x="317" y="317"/>
                    <a:pt x="267" y="368"/>
                    <a:pt x="267" y="431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7"/>
            <p:cNvSpPr/>
            <p:nvPr/>
          </p:nvSpPr>
          <p:spPr>
            <a:xfrm>
              <a:off x="3261100" y="3761725"/>
              <a:ext cx="11425" cy="10800"/>
            </a:xfrm>
            <a:custGeom>
              <a:avLst/>
              <a:gdLst/>
              <a:ahLst/>
              <a:cxnLst/>
              <a:rect l="l" t="t" r="r" b="b"/>
              <a:pathLst>
                <a:path w="457" h="432" extrusionOk="0">
                  <a:moveTo>
                    <a:pt x="64" y="77"/>
                  </a:moveTo>
                  <a:cubicBezTo>
                    <a:pt x="89" y="52"/>
                    <a:pt x="114" y="26"/>
                    <a:pt x="178" y="1"/>
                  </a:cubicBezTo>
                  <a:lnTo>
                    <a:pt x="216" y="1"/>
                  </a:lnTo>
                  <a:cubicBezTo>
                    <a:pt x="393" y="39"/>
                    <a:pt x="457" y="140"/>
                    <a:pt x="406" y="305"/>
                  </a:cubicBezTo>
                  <a:lnTo>
                    <a:pt x="216" y="432"/>
                  </a:lnTo>
                  <a:cubicBezTo>
                    <a:pt x="76" y="419"/>
                    <a:pt x="0" y="343"/>
                    <a:pt x="13" y="204"/>
                  </a:cubicBezTo>
                  <a:cubicBezTo>
                    <a:pt x="13" y="153"/>
                    <a:pt x="25" y="115"/>
                    <a:pt x="64" y="77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7"/>
            <p:cNvSpPr/>
            <p:nvPr/>
          </p:nvSpPr>
          <p:spPr>
            <a:xfrm>
              <a:off x="3249350" y="3765225"/>
              <a:ext cx="10500" cy="9225"/>
            </a:xfrm>
            <a:custGeom>
              <a:avLst/>
              <a:gdLst/>
              <a:ahLst/>
              <a:cxnLst/>
              <a:rect l="l" t="t" r="r" b="b"/>
              <a:pathLst>
                <a:path w="420" h="369" extrusionOk="0">
                  <a:moveTo>
                    <a:pt x="419" y="114"/>
                  </a:moveTo>
                  <a:lnTo>
                    <a:pt x="407" y="267"/>
                  </a:lnTo>
                  <a:lnTo>
                    <a:pt x="343" y="368"/>
                  </a:lnTo>
                  <a:lnTo>
                    <a:pt x="217" y="305"/>
                  </a:lnTo>
                  <a:lnTo>
                    <a:pt x="153" y="317"/>
                  </a:lnTo>
                  <a:lnTo>
                    <a:pt x="1" y="229"/>
                  </a:lnTo>
                  <a:lnTo>
                    <a:pt x="39" y="51"/>
                  </a:lnTo>
                  <a:lnTo>
                    <a:pt x="128" y="0"/>
                  </a:lnTo>
                  <a:cubicBezTo>
                    <a:pt x="140" y="102"/>
                    <a:pt x="217" y="140"/>
                    <a:pt x="343" y="127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7"/>
            <p:cNvSpPr/>
            <p:nvPr/>
          </p:nvSpPr>
          <p:spPr>
            <a:xfrm>
              <a:off x="3250000" y="3772825"/>
              <a:ext cx="10475" cy="11125"/>
            </a:xfrm>
            <a:custGeom>
              <a:avLst/>
              <a:gdLst/>
              <a:ahLst/>
              <a:cxnLst/>
              <a:rect l="l" t="t" r="r" b="b"/>
              <a:pathLst>
                <a:path w="419" h="445" extrusionOk="0">
                  <a:moveTo>
                    <a:pt x="317" y="64"/>
                  </a:moveTo>
                  <a:cubicBezTo>
                    <a:pt x="406" y="102"/>
                    <a:pt x="419" y="178"/>
                    <a:pt x="381" y="292"/>
                  </a:cubicBezTo>
                  <a:lnTo>
                    <a:pt x="254" y="419"/>
                  </a:lnTo>
                  <a:lnTo>
                    <a:pt x="178" y="444"/>
                  </a:lnTo>
                  <a:cubicBezTo>
                    <a:pt x="114" y="444"/>
                    <a:pt x="64" y="406"/>
                    <a:pt x="13" y="343"/>
                  </a:cubicBezTo>
                  <a:lnTo>
                    <a:pt x="127" y="216"/>
                  </a:lnTo>
                  <a:lnTo>
                    <a:pt x="127" y="13"/>
                  </a:lnTo>
                  <a:lnTo>
                    <a:pt x="191" y="1"/>
                  </a:lnTo>
                  <a:close/>
                  <a:moveTo>
                    <a:pt x="13" y="343"/>
                  </a:moveTo>
                  <a:lnTo>
                    <a:pt x="0" y="330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7"/>
            <p:cNvSpPr/>
            <p:nvPr/>
          </p:nvSpPr>
          <p:spPr>
            <a:xfrm>
              <a:off x="3250000" y="3783300"/>
              <a:ext cx="12075" cy="10800"/>
            </a:xfrm>
            <a:custGeom>
              <a:avLst/>
              <a:gdLst/>
              <a:ahLst/>
              <a:cxnLst/>
              <a:rect l="l" t="t" r="r" b="b"/>
              <a:pathLst>
                <a:path w="483" h="432" extrusionOk="0">
                  <a:moveTo>
                    <a:pt x="254" y="0"/>
                  </a:moveTo>
                  <a:cubicBezTo>
                    <a:pt x="419" y="51"/>
                    <a:pt x="482" y="152"/>
                    <a:pt x="431" y="304"/>
                  </a:cubicBezTo>
                  <a:lnTo>
                    <a:pt x="393" y="381"/>
                  </a:lnTo>
                  <a:lnTo>
                    <a:pt x="317" y="431"/>
                  </a:lnTo>
                  <a:lnTo>
                    <a:pt x="140" y="419"/>
                  </a:lnTo>
                  <a:lnTo>
                    <a:pt x="76" y="355"/>
                  </a:lnTo>
                  <a:cubicBezTo>
                    <a:pt x="0" y="254"/>
                    <a:pt x="0" y="165"/>
                    <a:pt x="102" y="64"/>
                  </a:cubicBezTo>
                  <a:lnTo>
                    <a:pt x="140" y="38"/>
                  </a:lnTo>
                  <a:lnTo>
                    <a:pt x="178" y="25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7"/>
            <p:cNvSpPr/>
            <p:nvPr/>
          </p:nvSpPr>
          <p:spPr>
            <a:xfrm>
              <a:off x="3251900" y="3792800"/>
              <a:ext cx="11125" cy="9525"/>
            </a:xfrm>
            <a:custGeom>
              <a:avLst/>
              <a:gdLst/>
              <a:ahLst/>
              <a:cxnLst/>
              <a:rect l="l" t="t" r="r" b="b"/>
              <a:pathLst>
                <a:path w="445" h="381" extrusionOk="0">
                  <a:moveTo>
                    <a:pt x="317" y="1"/>
                  </a:moveTo>
                  <a:cubicBezTo>
                    <a:pt x="419" y="51"/>
                    <a:pt x="444" y="140"/>
                    <a:pt x="393" y="267"/>
                  </a:cubicBezTo>
                  <a:lnTo>
                    <a:pt x="330" y="368"/>
                  </a:lnTo>
                  <a:lnTo>
                    <a:pt x="216" y="381"/>
                  </a:lnTo>
                  <a:cubicBezTo>
                    <a:pt x="89" y="368"/>
                    <a:pt x="13" y="305"/>
                    <a:pt x="0" y="203"/>
                  </a:cubicBezTo>
                  <a:lnTo>
                    <a:pt x="0" y="153"/>
                  </a:lnTo>
                  <a:lnTo>
                    <a:pt x="26" y="102"/>
                  </a:lnTo>
                  <a:lnTo>
                    <a:pt x="64" y="39"/>
                  </a:lnTo>
                  <a:lnTo>
                    <a:pt x="241" y="51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7"/>
            <p:cNvSpPr/>
            <p:nvPr/>
          </p:nvSpPr>
          <p:spPr>
            <a:xfrm>
              <a:off x="3250000" y="3797875"/>
              <a:ext cx="10175" cy="9850"/>
            </a:xfrm>
            <a:custGeom>
              <a:avLst/>
              <a:gdLst/>
              <a:ahLst/>
              <a:cxnLst/>
              <a:rect l="l" t="t" r="r" b="b"/>
              <a:pathLst>
                <a:path w="407" h="394" extrusionOk="0">
                  <a:moveTo>
                    <a:pt x="406" y="165"/>
                  </a:moveTo>
                  <a:lnTo>
                    <a:pt x="393" y="292"/>
                  </a:lnTo>
                  <a:lnTo>
                    <a:pt x="305" y="393"/>
                  </a:lnTo>
                  <a:lnTo>
                    <a:pt x="102" y="254"/>
                  </a:lnTo>
                  <a:lnTo>
                    <a:pt x="13" y="292"/>
                  </a:lnTo>
                  <a:lnTo>
                    <a:pt x="0" y="229"/>
                  </a:lnTo>
                  <a:lnTo>
                    <a:pt x="0" y="178"/>
                  </a:lnTo>
                  <a:lnTo>
                    <a:pt x="76" y="13"/>
                  </a:lnTo>
                  <a:cubicBezTo>
                    <a:pt x="89" y="115"/>
                    <a:pt x="165" y="165"/>
                    <a:pt x="292" y="178"/>
                  </a:cubicBezTo>
                  <a:close/>
                  <a:moveTo>
                    <a:pt x="76" y="13"/>
                  </a:moveTo>
                  <a:lnTo>
                    <a:pt x="76" y="0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7"/>
            <p:cNvSpPr/>
            <p:nvPr/>
          </p:nvSpPr>
          <p:spPr>
            <a:xfrm>
              <a:off x="3246825" y="3804200"/>
              <a:ext cx="10800" cy="12075"/>
            </a:xfrm>
            <a:custGeom>
              <a:avLst/>
              <a:gdLst/>
              <a:ahLst/>
              <a:cxnLst/>
              <a:rect l="l" t="t" r="r" b="b"/>
              <a:pathLst>
                <a:path w="432" h="483" extrusionOk="0">
                  <a:moveTo>
                    <a:pt x="432" y="140"/>
                  </a:moveTo>
                  <a:lnTo>
                    <a:pt x="432" y="318"/>
                  </a:lnTo>
                  <a:lnTo>
                    <a:pt x="381" y="394"/>
                  </a:lnTo>
                  <a:cubicBezTo>
                    <a:pt x="254" y="483"/>
                    <a:pt x="140" y="457"/>
                    <a:pt x="51" y="343"/>
                  </a:cubicBezTo>
                  <a:lnTo>
                    <a:pt x="26" y="305"/>
                  </a:lnTo>
                  <a:lnTo>
                    <a:pt x="0" y="204"/>
                  </a:lnTo>
                  <a:lnTo>
                    <a:pt x="26" y="140"/>
                  </a:lnTo>
                  <a:lnTo>
                    <a:pt x="140" y="39"/>
                  </a:lnTo>
                  <a:lnTo>
                    <a:pt x="229" y="1"/>
                  </a:lnTo>
                  <a:close/>
                  <a:moveTo>
                    <a:pt x="381" y="394"/>
                  </a:moveTo>
                  <a:lnTo>
                    <a:pt x="368" y="394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7"/>
            <p:cNvSpPr/>
            <p:nvPr/>
          </p:nvSpPr>
          <p:spPr>
            <a:xfrm>
              <a:off x="3246200" y="3812775"/>
              <a:ext cx="11100" cy="10800"/>
            </a:xfrm>
            <a:custGeom>
              <a:avLst/>
              <a:gdLst/>
              <a:ahLst/>
              <a:cxnLst/>
              <a:rect l="l" t="t" r="r" b="b"/>
              <a:pathLst>
                <a:path w="444" h="432" extrusionOk="0">
                  <a:moveTo>
                    <a:pt x="343" y="368"/>
                  </a:moveTo>
                  <a:lnTo>
                    <a:pt x="330" y="381"/>
                  </a:lnTo>
                  <a:cubicBezTo>
                    <a:pt x="190" y="431"/>
                    <a:pt x="89" y="393"/>
                    <a:pt x="13" y="254"/>
                  </a:cubicBezTo>
                  <a:lnTo>
                    <a:pt x="0" y="203"/>
                  </a:lnTo>
                  <a:lnTo>
                    <a:pt x="0" y="114"/>
                  </a:lnTo>
                  <a:lnTo>
                    <a:pt x="25" y="38"/>
                  </a:lnTo>
                  <a:lnTo>
                    <a:pt x="76" y="0"/>
                  </a:lnTo>
                  <a:cubicBezTo>
                    <a:pt x="165" y="114"/>
                    <a:pt x="279" y="140"/>
                    <a:pt x="393" y="51"/>
                  </a:cubicBezTo>
                  <a:lnTo>
                    <a:pt x="444" y="241"/>
                  </a:lnTo>
                  <a:close/>
                  <a:moveTo>
                    <a:pt x="393" y="51"/>
                  </a:moveTo>
                  <a:lnTo>
                    <a:pt x="406" y="51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7"/>
            <p:cNvSpPr/>
            <p:nvPr/>
          </p:nvSpPr>
          <p:spPr>
            <a:xfrm>
              <a:off x="3243975" y="3817850"/>
              <a:ext cx="10475" cy="9850"/>
            </a:xfrm>
            <a:custGeom>
              <a:avLst/>
              <a:gdLst/>
              <a:ahLst/>
              <a:cxnLst/>
              <a:rect l="l" t="t" r="r" b="b"/>
              <a:pathLst>
                <a:path w="419" h="394" extrusionOk="0">
                  <a:moveTo>
                    <a:pt x="419" y="178"/>
                  </a:moveTo>
                  <a:lnTo>
                    <a:pt x="406" y="267"/>
                  </a:lnTo>
                  <a:cubicBezTo>
                    <a:pt x="368" y="355"/>
                    <a:pt x="305" y="393"/>
                    <a:pt x="216" y="381"/>
                  </a:cubicBezTo>
                  <a:cubicBezTo>
                    <a:pt x="102" y="381"/>
                    <a:pt x="26" y="330"/>
                    <a:pt x="13" y="228"/>
                  </a:cubicBezTo>
                  <a:cubicBezTo>
                    <a:pt x="0" y="114"/>
                    <a:pt x="26" y="51"/>
                    <a:pt x="89" y="0"/>
                  </a:cubicBezTo>
                  <a:lnTo>
                    <a:pt x="102" y="51"/>
                  </a:lnTo>
                  <a:cubicBezTo>
                    <a:pt x="178" y="190"/>
                    <a:pt x="279" y="228"/>
                    <a:pt x="419" y="178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7"/>
            <p:cNvSpPr/>
            <p:nvPr/>
          </p:nvSpPr>
          <p:spPr>
            <a:xfrm>
              <a:off x="3241125" y="3806125"/>
              <a:ext cx="6350" cy="11100"/>
            </a:xfrm>
            <a:custGeom>
              <a:avLst/>
              <a:gdLst/>
              <a:ahLst/>
              <a:cxnLst/>
              <a:rect l="l" t="t" r="r" b="b"/>
              <a:pathLst>
                <a:path w="254" h="444" extrusionOk="0">
                  <a:moveTo>
                    <a:pt x="203" y="380"/>
                  </a:moveTo>
                  <a:lnTo>
                    <a:pt x="127" y="406"/>
                  </a:lnTo>
                  <a:lnTo>
                    <a:pt x="0" y="444"/>
                  </a:lnTo>
                  <a:lnTo>
                    <a:pt x="64" y="330"/>
                  </a:lnTo>
                  <a:cubicBezTo>
                    <a:pt x="89" y="216"/>
                    <a:pt x="76" y="140"/>
                    <a:pt x="13" y="102"/>
                  </a:cubicBezTo>
                  <a:lnTo>
                    <a:pt x="38" y="0"/>
                  </a:lnTo>
                  <a:cubicBezTo>
                    <a:pt x="140" y="25"/>
                    <a:pt x="203" y="63"/>
                    <a:pt x="228" y="127"/>
                  </a:cubicBezTo>
                  <a:lnTo>
                    <a:pt x="254" y="228"/>
                  </a:lnTo>
                  <a:lnTo>
                    <a:pt x="228" y="304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7"/>
            <p:cNvSpPr/>
            <p:nvPr/>
          </p:nvSpPr>
          <p:spPr>
            <a:xfrm>
              <a:off x="3232250" y="3808650"/>
              <a:ext cx="11125" cy="9225"/>
            </a:xfrm>
            <a:custGeom>
              <a:avLst/>
              <a:gdLst/>
              <a:ahLst/>
              <a:cxnLst/>
              <a:rect l="l" t="t" r="r" b="b"/>
              <a:pathLst>
                <a:path w="445" h="369" extrusionOk="0">
                  <a:moveTo>
                    <a:pt x="355" y="343"/>
                  </a:moveTo>
                  <a:lnTo>
                    <a:pt x="254" y="356"/>
                  </a:lnTo>
                  <a:cubicBezTo>
                    <a:pt x="89" y="368"/>
                    <a:pt x="0" y="305"/>
                    <a:pt x="0" y="153"/>
                  </a:cubicBezTo>
                  <a:lnTo>
                    <a:pt x="38" y="39"/>
                  </a:lnTo>
                  <a:lnTo>
                    <a:pt x="279" y="39"/>
                  </a:lnTo>
                  <a:lnTo>
                    <a:pt x="368" y="1"/>
                  </a:lnTo>
                  <a:cubicBezTo>
                    <a:pt x="431" y="39"/>
                    <a:pt x="444" y="115"/>
                    <a:pt x="419" y="229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7"/>
            <p:cNvSpPr/>
            <p:nvPr/>
          </p:nvSpPr>
          <p:spPr>
            <a:xfrm>
              <a:off x="3229700" y="3799450"/>
              <a:ext cx="12400" cy="10175"/>
            </a:xfrm>
            <a:custGeom>
              <a:avLst/>
              <a:gdLst/>
              <a:ahLst/>
              <a:cxnLst/>
              <a:rect l="l" t="t" r="r" b="b"/>
              <a:pathLst>
                <a:path w="496" h="407" extrusionOk="0">
                  <a:moveTo>
                    <a:pt x="140" y="407"/>
                  </a:moveTo>
                  <a:lnTo>
                    <a:pt x="90" y="381"/>
                  </a:lnTo>
                  <a:cubicBezTo>
                    <a:pt x="13" y="318"/>
                    <a:pt x="1" y="242"/>
                    <a:pt x="26" y="166"/>
                  </a:cubicBezTo>
                  <a:lnTo>
                    <a:pt x="64" y="115"/>
                  </a:lnTo>
                  <a:lnTo>
                    <a:pt x="90" y="64"/>
                  </a:lnTo>
                  <a:lnTo>
                    <a:pt x="229" y="1"/>
                  </a:lnTo>
                  <a:cubicBezTo>
                    <a:pt x="394" y="1"/>
                    <a:pt x="483" y="64"/>
                    <a:pt x="495" y="178"/>
                  </a:cubicBezTo>
                  <a:lnTo>
                    <a:pt x="495" y="254"/>
                  </a:lnTo>
                  <a:lnTo>
                    <a:pt x="470" y="369"/>
                  </a:lnTo>
                  <a:lnTo>
                    <a:pt x="381" y="407"/>
                  </a:lnTo>
                  <a:close/>
                  <a:moveTo>
                    <a:pt x="495" y="254"/>
                  </a:moveTo>
                  <a:lnTo>
                    <a:pt x="495" y="267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7"/>
            <p:cNvSpPr/>
            <p:nvPr/>
          </p:nvSpPr>
          <p:spPr>
            <a:xfrm>
              <a:off x="3223375" y="3791225"/>
              <a:ext cx="9525" cy="11100"/>
            </a:xfrm>
            <a:custGeom>
              <a:avLst/>
              <a:gdLst/>
              <a:ahLst/>
              <a:cxnLst/>
              <a:rect l="l" t="t" r="r" b="b"/>
              <a:pathLst>
                <a:path w="381" h="444" extrusionOk="0">
                  <a:moveTo>
                    <a:pt x="317" y="444"/>
                  </a:moveTo>
                  <a:lnTo>
                    <a:pt x="241" y="444"/>
                  </a:lnTo>
                  <a:lnTo>
                    <a:pt x="89" y="393"/>
                  </a:lnTo>
                  <a:lnTo>
                    <a:pt x="0" y="279"/>
                  </a:lnTo>
                  <a:lnTo>
                    <a:pt x="0" y="216"/>
                  </a:lnTo>
                  <a:cubicBezTo>
                    <a:pt x="13" y="89"/>
                    <a:pt x="76" y="13"/>
                    <a:pt x="203" y="0"/>
                  </a:cubicBezTo>
                  <a:lnTo>
                    <a:pt x="381" y="38"/>
                  </a:lnTo>
                  <a:lnTo>
                    <a:pt x="279" y="178"/>
                  </a:lnTo>
                  <a:lnTo>
                    <a:pt x="292" y="266"/>
                  </a:lnTo>
                  <a:lnTo>
                    <a:pt x="343" y="342"/>
                  </a:lnTo>
                  <a:lnTo>
                    <a:pt x="343" y="393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7"/>
            <p:cNvSpPr/>
            <p:nvPr/>
          </p:nvSpPr>
          <p:spPr>
            <a:xfrm>
              <a:off x="3218600" y="3798200"/>
              <a:ext cx="10825" cy="10800"/>
            </a:xfrm>
            <a:custGeom>
              <a:avLst/>
              <a:gdLst/>
              <a:ahLst/>
              <a:cxnLst/>
              <a:rect l="l" t="t" r="r" b="b"/>
              <a:pathLst>
                <a:path w="433" h="432" extrusionOk="0">
                  <a:moveTo>
                    <a:pt x="432" y="165"/>
                  </a:moveTo>
                  <a:lnTo>
                    <a:pt x="407" y="304"/>
                  </a:lnTo>
                  <a:lnTo>
                    <a:pt x="318" y="431"/>
                  </a:lnTo>
                  <a:lnTo>
                    <a:pt x="217" y="431"/>
                  </a:lnTo>
                  <a:lnTo>
                    <a:pt x="115" y="419"/>
                  </a:lnTo>
                  <a:cubicBezTo>
                    <a:pt x="39" y="368"/>
                    <a:pt x="1" y="304"/>
                    <a:pt x="14" y="216"/>
                  </a:cubicBezTo>
                  <a:cubicBezTo>
                    <a:pt x="14" y="102"/>
                    <a:pt x="64" y="38"/>
                    <a:pt x="178" y="0"/>
                  </a:cubicBezTo>
                  <a:lnTo>
                    <a:pt x="280" y="114"/>
                  </a:lnTo>
                  <a:close/>
                  <a:moveTo>
                    <a:pt x="178" y="0"/>
                  </a:moveTo>
                  <a:lnTo>
                    <a:pt x="191" y="0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7"/>
            <p:cNvSpPr/>
            <p:nvPr/>
          </p:nvSpPr>
          <p:spPr>
            <a:xfrm>
              <a:off x="3217975" y="3808650"/>
              <a:ext cx="11450" cy="11125"/>
            </a:xfrm>
            <a:custGeom>
              <a:avLst/>
              <a:gdLst/>
              <a:ahLst/>
              <a:cxnLst/>
              <a:rect l="l" t="t" r="r" b="b"/>
              <a:pathLst>
                <a:path w="458" h="445" extrusionOk="0">
                  <a:moveTo>
                    <a:pt x="343" y="13"/>
                  </a:moveTo>
                  <a:cubicBezTo>
                    <a:pt x="419" y="51"/>
                    <a:pt x="457" y="140"/>
                    <a:pt x="432" y="267"/>
                  </a:cubicBezTo>
                  <a:cubicBezTo>
                    <a:pt x="419" y="356"/>
                    <a:pt x="356" y="406"/>
                    <a:pt x="267" y="419"/>
                  </a:cubicBezTo>
                  <a:cubicBezTo>
                    <a:pt x="127" y="444"/>
                    <a:pt x="51" y="394"/>
                    <a:pt x="26" y="267"/>
                  </a:cubicBezTo>
                  <a:cubicBezTo>
                    <a:pt x="1" y="127"/>
                    <a:pt x="26" y="39"/>
                    <a:pt x="140" y="1"/>
                  </a:cubicBezTo>
                  <a:lnTo>
                    <a:pt x="242" y="13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7"/>
            <p:cNvSpPr/>
            <p:nvPr/>
          </p:nvSpPr>
          <p:spPr>
            <a:xfrm>
              <a:off x="3230350" y="3790575"/>
              <a:ext cx="12375" cy="9225"/>
            </a:xfrm>
            <a:custGeom>
              <a:avLst/>
              <a:gdLst/>
              <a:ahLst/>
              <a:cxnLst/>
              <a:rect l="l" t="t" r="r" b="b"/>
              <a:pathLst>
                <a:path w="495" h="369" extrusionOk="0">
                  <a:moveTo>
                    <a:pt x="102" y="64"/>
                  </a:moveTo>
                  <a:lnTo>
                    <a:pt x="228" y="13"/>
                  </a:lnTo>
                  <a:cubicBezTo>
                    <a:pt x="368" y="1"/>
                    <a:pt x="457" y="51"/>
                    <a:pt x="495" y="153"/>
                  </a:cubicBezTo>
                  <a:lnTo>
                    <a:pt x="444" y="242"/>
                  </a:lnTo>
                  <a:cubicBezTo>
                    <a:pt x="406" y="204"/>
                    <a:pt x="355" y="178"/>
                    <a:pt x="292" y="166"/>
                  </a:cubicBezTo>
                  <a:cubicBezTo>
                    <a:pt x="228" y="178"/>
                    <a:pt x="190" y="204"/>
                    <a:pt x="140" y="229"/>
                  </a:cubicBezTo>
                  <a:lnTo>
                    <a:pt x="64" y="368"/>
                  </a:lnTo>
                  <a:lnTo>
                    <a:pt x="13" y="292"/>
                  </a:lnTo>
                  <a:lnTo>
                    <a:pt x="0" y="204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7"/>
            <p:cNvSpPr/>
            <p:nvPr/>
          </p:nvSpPr>
          <p:spPr>
            <a:xfrm>
              <a:off x="3241425" y="3792475"/>
              <a:ext cx="10500" cy="11750"/>
            </a:xfrm>
            <a:custGeom>
              <a:avLst/>
              <a:gdLst/>
              <a:ahLst/>
              <a:cxnLst/>
              <a:rect l="l" t="t" r="r" b="b"/>
              <a:pathLst>
                <a:path w="420" h="470" extrusionOk="0">
                  <a:moveTo>
                    <a:pt x="52" y="77"/>
                  </a:moveTo>
                  <a:cubicBezTo>
                    <a:pt x="90" y="39"/>
                    <a:pt x="140" y="14"/>
                    <a:pt x="204" y="1"/>
                  </a:cubicBezTo>
                  <a:lnTo>
                    <a:pt x="293" y="26"/>
                  </a:lnTo>
                  <a:lnTo>
                    <a:pt x="394" y="115"/>
                  </a:lnTo>
                  <a:lnTo>
                    <a:pt x="419" y="229"/>
                  </a:lnTo>
                  <a:lnTo>
                    <a:pt x="343" y="394"/>
                  </a:lnTo>
                  <a:lnTo>
                    <a:pt x="343" y="445"/>
                  </a:lnTo>
                  <a:lnTo>
                    <a:pt x="191" y="470"/>
                  </a:lnTo>
                  <a:lnTo>
                    <a:pt x="52" y="419"/>
                  </a:lnTo>
                  <a:lnTo>
                    <a:pt x="52" y="394"/>
                  </a:lnTo>
                  <a:cubicBezTo>
                    <a:pt x="64" y="292"/>
                    <a:pt x="52" y="216"/>
                    <a:pt x="1" y="166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7"/>
            <p:cNvSpPr/>
            <p:nvPr/>
          </p:nvSpPr>
          <p:spPr>
            <a:xfrm>
              <a:off x="3247450" y="3784250"/>
              <a:ext cx="6050" cy="11100"/>
            </a:xfrm>
            <a:custGeom>
              <a:avLst/>
              <a:gdLst/>
              <a:ahLst/>
              <a:cxnLst/>
              <a:rect l="l" t="t" r="r" b="b"/>
              <a:pathLst>
                <a:path w="242" h="444" extrusionOk="0">
                  <a:moveTo>
                    <a:pt x="52" y="355"/>
                  </a:moveTo>
                  <a:lnTo>
                    <a:pt x="26" y="292"/>
                  </a:lnTo>
                  <a:cubicBezTo>
                    <a:pt x="1" y="152"/>
                    <a:pt x="52" y="51"/>
                    <a:pt x="178" y="13"/>
                  </a:cubicBezTo>
                  <a:cubicBezTo>
                    <a:pt x="102" y="114"/>
                    <a:pt x="102" y="216"/>
                    <a:pt x="178" y="317"/>
                  </a:cubicBezTo>
                  <a:lnTo>
                    <a:pt x="242" y="381"/>
                  </a:lnTo>
                  <a:lnTo>
                    <a:pt x="204" y="444"/>
                  </a:lnTo>
                  <a:lnTo>
                    <a:pt x="153" y="444"/>
                  </a:lnTo>
                  <a:close/>
                  <a:moveTo>
                    <a:pt x="229" y="0"/>
                  </a:moveTo>
                  <a:lnTo>
                    <a:pt x="242" y="0"/>
                  </a:lnTo>
                  <a:lnTo>
                    <a:pt x="204" y="26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7"/>
            <p:cNvSpPr/>
            <p:nvPr/>
          </p:nvSpPr>
          <p:spPr>
            <a:xfrm>
              <a:off x="3243025" y="3770300"/>
              <a:ext cx="10175" cy="10800"/>
            </a:xfrm>
            <a:custGeom>
              <a:avLst/>
              <a:gdLst/>
              <a:ahLst/>
              <a:cxnLst/>
              <a:rect l="l" t="t" r="r" b="b"/>
              <a:pathLst>
                <a:path w="407" h="432" extrusionOk="0">
                  <a:moveTo>
                    <a:pt x="279" y="431"/>
                  </a:moveTo>
                  <a:lnTo>
                    <a:pt x="216" y="431"/>
                  </a:lnTo>
                  <a:lnTo>
                    <a:pt x="64" y="368"/>
                  </a:lnTo>
                  <a:cubicBezTo>
                    <a:pt x="26" y="330"/>
                    <a:pt x="0" y="279"/>
                    <a:pt x="13" y="216"/>
                  </a:cubicBezTo>
                  <a:lnTo>
                    <a:pt x="26" y="114"/>
                  </a:lnTo>
                  <a:lnTo>
                    <a:pt x="76" y="64"/>
                  </a:lnTo>
                  <a:lnTo>
                    <a:pt x="178" y="26"/>
                  </a:lnTo>
                  <a:lnTo>
                    <a:pt x="216" y="0"/>
                  </a:lnTo>
                  <a:lnTo>
                    <a:pt x="254" y="26"/>
                  </a:lnTo>
                  <a:lnTo>
                    <a:pt x="406" y="114"/>
                  </a:lnTo>
                  <a:lnTo>
                    <a:pt x="406" y="317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7"/>
            <p:cNvSpPr/>
            <p:nvPr/>
          </p:nvSpPr>
          <p:spPr>
            <a:xfrm>
              <a:off x="3235425" y="3771250"/>
              <a:ext cx="9200" cy="10175"/>
            </a:xfrm>
            <a:custGeom>
              <a:avLst/>
              <a:gdLst/>
              <a:ahLst/>
              <a:cxnLst/>
              <a:rect l="l" t="t" r="r" b="b"/>
              <a:pathLst>
                <a:path w="368" h="407" extrusionOk="0">
                  <a:moveTo>
                    <a:pt x="330" y="76"/>
                  </a:moveTo>
                  <a:lnTo>
                    <a:pt x="317" y="178"/>
                  </a:lnTo>
                  <a:cubicBezTo>
                    <a:pt x="304" y="241"/>
                    <a:pt x="330" y="292"/>
                    <a:pt x="368" y="330"/>
                  </a:cubicBezTo>
                  <a:lnTo>
                    <a:pt x="152" y="406"/>
                  </a:lnTo>
                  <a:cubicBezTo>
                    <a:pt x="203" y="241"/>
                    <a:pt x="152" y="140"/>
                    <a:pt x="0" y="89"/>
                  </a:cubicBezTo>
                  <a:lnTo>
                    <a:pt x="89" y="0"/>
                  </a:lnTo>
                  <a:cubicBezTo>
                    <a:pt x="114" y="51"/>
                    <a:pt x="178" y="89"/>
                    <a:pt x="254" y="89"/>
                  </a:cubicBezTo>
                  <a:close/>
                  <a:moveTo>
                    <a:pt x="368" y="330"/>
                  </a:moveTo>
                  <a:lnTo>
                    <a:pt x="368" y="343"/>
                  </a:lnTo>
                  <a:lnTo>
                    <a:pt x="355" y="343"/>
                  </a:lnTo>
                  <a:close/>
                  <a:moveTo>
                    <a:pt x="152" y="406"/>
                  </a:moveTo>
                  <a:lnTo>
                    <a:pt x="152" y="393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7"/>
            <p:cNvSpPr/>
            <p:nvPr/>
          </p:nvSpPr>
          <p:spPr>
            <a:xfrm>
              <a:off x="3237000" y="3779800"/>
              <a:ext cx="10800" cy="10500"/>
            </a:xfrm>
            <a:custGeom>
              <a:avLst/>
              <a:gdLst/>
              <a:ahLst/>
              <a:cxnLst/>
              <a:rect l="l" t="t" r="r" b="b"/>
              <a:pathLst>
                <a:path w="432" h="420" extrusionOk="0">
                  <a:moveTo>
                    <a:pt x="419" y="267"/>
                  </a:moveTo>
                  <a:cubicBezTo>
                    <a:pt x="381" y="381"/>
                    <a:pt x="317" y="419"/>
                    <a:pt x="203" y="406"/>
                  </a:cubicBezTo>
                  <a:cubicBezTo>
                    <a:pt x="89" y="406"/>
                    <a:pt x="26" y="356"/>
                    <a:pt x="0" y="254"/>
                  </a:cubicBezTo>
                  <a:lnTo>
                    <a:pt x="0" y="140"/>
                  </a:lnTo>
                  <a:lnTo>
                    <a:pt x="89" y="64"/>
                  </a:lnTo>
                  <a:lnTo>
                    <a:pt x="292" y="1"/>
                  </a:lnTo>
                  <a:cubicBezTo>
                    <a:pt x="393" y="51"/>
                    <a:pt x="432" y="140"/>
                    <a:pt x="419" y="267"/>
                  </a:cubicBezTo>
                  <a:close/>
                  <a:moveTo>
                    <a:pt x="292" y="1"/>
                  </a:moveTo>
                  <a:lnTo>
                    <a:pt x="305" y="1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7"/>
            <p:cNvSpPr/>
            <p:nvPr/>
          </p:nvSpPr>
          <p:spPr>
            <a:xfrm>
              <a:off x="3229075" y="3773150"/>
              <a:ext cx="11425" cy="10800"/>
            </a:xfrm>
            <a:custGeom>
              <a:avLst/>
              <a:gdLst/>
              <a:ahLst/>
              <a:cxnLst/>
              <a:rect l="l" t="t" r="r" b="b"/>
              <a:pathLst>
                <a:path w="457" h="432" extrusionOk="0">
                  <a:moveTo>
                    <a:pt x="317" y="406"/>
                  </a:moveTo>
                  <a:lnTo>
                    <a:pt x="216" y="431"/>
                  </a:lnTo>
                  <a:cubicBezTo>
                    <a:pt x="64" y="431"/>
                    <a:pt x="0" y="355"/>
                    <a:pt x="13" y="203"/>
                  </a:cubicBezTo>
                  <a:cubicBezTo>
                    <a:pt x="13" y="127"/>
                    <a:pt x="51" y="64"/>
                    <a:pt x="127" y="38"/>
                  </a:cubicBezTo>
                  <a:lnTo>
                    <a:pt x="216" y="0"/>
                  </a:lnTo>
                  <a:lnTo>
                    <a:pt x="254" y="13"/>
                  </a:lnTo>
                  <a:cubicBezTo>
                    <a:pt x="406" y="64"/>
                    <a:pt x="457" y="165"/>
                    <a:pt x="406" y="317"/>
                  </a:cubicBezTo>
                  <a:close/>
                  <a:moveTo>
                    <a:pt x="406" y="317"/>
                  </a:moveTo>
                  <a:lnTo>
                    <a:pt x="406" y="330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7"/>
            <p:cNvSpPr/>
            <p:nvPr/>
          </p:nvSpPr>
          <p:spPr>
            <a:xfrm>
              <a:off x="3218925" y="3749675"/>
              <a:ext cx="12700" cy="12075"/>
            </a:xfrm>
            <a:custGeom>
              <a:avLst/>
              <a:gdLst/>
              <a:ahLst/>
              <a:cxnLst/>
              <a:rect l="l" t="t" r="r" b="b"/>
              <a:pathLst>
                <a:path w="508" h="483" extrusionOk="0">
                  <a:moveTo>
                    <a:pt x="508" y="318"/>
                  </a:moveTo>
                  <a:lnTo>
                    <a:pt x="508" y="343"/>
                  </a:lnTo>
                  <a:lnTo>
                    <a:pt x="495" y="394"/>
                  </a:lnTo>
                  <a:lnTo>
                    <a:pt x="419" y="356"/>
                  </a:lnTo>
                  <a:lnTo>
                    <a:pt x="381" y="343"/>
                  </a:lnTo>
                  <a:cubicBezTo>
                    <a:pt x="280" y="356"/>
                    <a:pt x="216" y="407"/>
                    <a:pt x="191" y="483"/>
                  </a:cubicBezTo>
                  <a:lnTo>
                    <a:pt x="127" y="457"/>
                  </a:lnTo>
                  <a:lnTo>
                    <a:pt x="64" y="394"/>
                  </a:lnTo>
                  <a:lnTo>
                    <a:pt x="26" y="267"/>
                  </a:lnTo>
                  <a:cubicBezTo>
                    <a:pt x="1" y="102"/>
                    <a:pt x="64" y="14"/>
                    <a:pt x="229" y="1"/>
                  </a:cubicBezTo>
                  <a:lnTo>
                    <a:pt x="254" y="14"/>
                  </a:lnTo>
                  <a:cubicBezTo>
                    <a:pt x="381" y="52"/>
                    <a:pt x="457" y="115"/>
                    <a:pt x="495" y="217"/>
                  </a:cubicBezTo>
                  <a:close/>
                  <a:moveTo>
                    <a:pt x="127" y="457"/>
                  </a:moveTo>
                  <a:lnTo>
                    <a:pt x="115" y="432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7"/>
            <p:cNvSpPr/>
            <p:nvPr/>
          </p:nvSpPr>
          <p:spPr>
            <a:xfrm>
              <a:off x="3223375" y="3758250"/>
              <a:ext cx="10800" cy="11750"/>
            </a:xfrm>
            <a:custGeom>
              <a:avLst/>
              <a:gdLst/>
              <a:ahLst/>
              <a:cxnLst/>
              <a:rect l="l" t="t" r="r" b="b"/>
              <a:pathLst>
                <a:path w="432" h="470" extrusionOk="0">
                  <a:moveTo>
                    <a:pt x="317" y="51"/>
                  </a:moveTo>
                  <a:cubicBezTo>
                    <a:pt x="393" y="89"/>
                    <a:pt x="431" y="178"/>
                    <a:pt x="406" y="305"/>
                  </a:cubicBezTo>
                  <a:cubicBezTo>
                    <a:pt x="393" y="419"/>
                    <a:pt x="304" y="470"/>
                    <a:pt x="178" y="457"/>
                  </a:cubicBezTo>
                  <a:lnTo>
                    <a:pt x="64" y="406"/>
                  </a:lnTo>
                  <a:lnTo>
                    <a:pt x="64" y="305"/>
                  </a:lnTo>
                  <a:lnTo>
                    <a:pt x="0" y="191"/>
                  </a:lnTo>
                  <a:lnTo>
                    <a:pt x="13" y="140"/>
                  </a:lnTo>
                  <a:cubicBezTo>
                    <a:pt x="38" y="64"/>
                    <a:pt x="102" y="13"/>
                    <a:pt x="203" y="0"/>
                  </a:cubicBezTo>
                  <a:lnTo>
                    <a:pt x="241" y="13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7"/>
            <p:cNvSpPr/>
            <p:nvPr/>
          </p:nvSpPr>
          <p:spPr>
            <a:xfrm>
              <a:off x="3214175" y="3761425"/>
              <a:ext cx="10800" cy="11100"/>
            </a:xfrm>
            <a:custGeom>
              <a:avLst/>
              <a:gdLst/>
              <a:ahLst/>
              <a:cxnLst/>
              <a:rect l="l" t="t" r="r" b="b"/>
              <a:pathLst>
                <a:path w="432" h="444" extrusionOk="0">
                  <a:moveTo>
                    <a:pt x="432" y="279"/>
                  </a:moveTo>
                  <a:lnTo>
                    <a:pt x="419" y="317"/>
                  </a:lnTo>
                  <a:lnTo>
                    <a:pt x="292" y="444"/>
                  </a:lnTo>
                  <a:lnTo>
                    <a:pt x="254" y="444"/>
                  </a:lnTo>
                  <a:lnTo>
                    <a:pt x="229" y="444"/>
                  </a:lnTo>
                  <a:cubicBezTo>
                    <a:pt x="216" y="330"/>
                    <a:pt x="153" y="279"/>
                    <a:pt x="26" y="266"/>
                  </a:cubicBezTo>
                  <a:cubicBezTo>
                    <a:pt x="0" y="114"/>
                    <a:pt x="64" y="26"/>
                    <a:pt x="191" y="0"/>
                  </a:cubicBezTo>
                  <a:lnTo>
                    <a:pt x="229" y="0"/>
                  </a:lnTo>
                  <a:lnTo>
                    <a:pt x="355" y="51"/>
                  </a:lnTo>
                  <a:lnTo>
                    <a:pt x="432" y="178"/>
                  </a:lnTo>
                  <a:close/>
                  <a:moveTo>
                    <a:pt x="355" y="51"/>
                  </a:moveTo>
                  <a:lnTo>
                    <a:pt x="368" y="64"/>
                  </a:lnTo>
                  <a:close/>
                  <a:moveTo>
                    <a:pt x="26" y="266"/>
                  </a:moveTo>
                  <a:lnTo>
                    <a:pt x="26" y="254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7"/>
            <p:cNvSpPr/>
            <p:nvPr/>
          </p:nvSpPr>
          <p:spPr>
            <a:xfrm>
              <a:off x="3214175" y="3774725"/>
              <a:ext cx="10800" cy="10175"/>
            </a:xfrm>
            <a:custGeom>
              <a:avLst/>
              <a:gdLst/>
              <a:ahLst/>
              <a:cxnLst/>
              <a:rect l="l" t="t" r="r" b="b"/>
              <a:pathLst>
                <a:path w="432" h="407" extrusionOk="0">
                  <a:moveTo>
                    <a:pt x="241" y="13"/>
                  </a:moveTo>
                  <a:cubicBezTo>
                    <a:pt x="355" y="39"/>
                    <a:pt x="419" y="102"/>
                    <a:pt x="432" y="204"/>
                  </a:cubicBezTo>
                  <a:lnTo>
                    <a:pt x="381" y="191"/>
                  </a:lnTo>
                  <a:lnTo>
                    <a:pt x="305" y="216"/>
                  </a:lnTo>
                  <a:cubicBezTo>
                    <a:pt x="216" y="254"/>
                    <a:pt x="178" y="305"/>
                    <a:pt x="178" y="394"/>
                  </a:cubicBezTo>
                  <a:lnTo>
                    <a:pt x="102" y="381"/>
                  </a:lnTo>
                  <a:lnTo>
                    <a:pt x="51" y="368"/>
                  </a:lnTo>
                  <a:lnTo>
                    <a:pt x="0" y="267"/>
                  </a:lnTo>
                  <a:lnTo>
                    <a:pt x="0" y="242"/>
                  </a:lnTo>
                  <a:lnTo>
                    <a:pt x="102" y="128"/>
                  </a:lnTo>
                  <a:lnTo>
                    <a:pt x="216" y="1"/>
                  </a:lnTo>
                  <a:close/>
                  <a:moveTo>
                    <a:pt x="102" y="381"/>
                  </a:moveTo>
                  <a:lnTo>
                    <a:pt x="89" y="381"/>
                  </a:lnTo>
                  <a:close/>
                  <a:moveTo>
                    <a:pt x="178" y="394"/>
                  </a:moveTo>
                  <a:lnTo>
                    <a:pt x="178" y="407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7"/>
            <p:cNvSpPr/>
            <p:nvPr/>
          </p:nvSpPr>
          <p:spPr>
            <a:xfrm>
              <a:off x="3218600" y="3779475"/>
              <a:ext cx="11125" cy="10500"/>
            </a:xfrm>
            <a:custGeom>
              <a:avLst/>
              <a:gdLst/>
              <a:ahLst/>
              <a:cxnLst/>
              <a:rect l="l" t="t" r="r" b="b"/>
              <a:pathLst>
                <a:path w="445" h="420" extrusionOk="0">
                  <a:moveTo>
                    <a:pt x="255" y="14"/>
                  </a:moveTo>
                  <a:cubicBezTo>
                    <a:pt x="394" y="64"/>
                    <a:pt x="445" y="153"/>
                    <a:pt x="394" y="318"/>
                  </a:cubicBezTo>
                  <a:lnTo>
                    <a:pt x="204" y="419"/>
                  </a:lnTo>
                  <a:lnTo>
                    <a:pt x="128" y="419"/>
                  </a:lnTo>
                  <a:cubicBezTo>
                    <a:pt x="39" y="394"/>
                    <a:pt x="1" y="331"/>
                    <a:pt x="1" y="217"/>
                  </a:cubicBezTo>
                  <a:cubicBezTo>
                    <a:pt x="1" y="128"/>
                    <a:pt x="39" y="64"/>
                    <a:pt x="128" y="26"/>
                  </a:cubicBezTo>
                  <a:lnTo>
                    <a:pt x="204" y="1"/>
                  </a:lnTo>
                  <a:close/>
                  <a:moveTo>
                    <a:pt x="1" y="217"/>
                  </a:moveTo>
                  <a:lnTo>
                    <a:pt x="1" y="204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7"/>
            <p:cNvSpPr/>
            <p:nvPr/>
          </p:nvSpPr>
          <p:spPr>
            <a:xfrm>
              <a:off x="3210375" y="3784250"/>
              <a:ext cx="11425" cy="11425"/>
            </a:xfrm>
            <a:custGeom>
              <a:avLst/>
              <a:gdLst/>
              <a:ahLst/>
              <a:cxnLst/>
              <a:rect l="l" t="t" r="r" b="b"/>
              <a:pathLst>
                <a:path w="457" h="457" extrusionOk="0">
                  <a:moveTo>
                    <a:pt x="457" y="228"/>
                  </a:moveTo>
                  <a:lnTo>
                    <a:pt x="444" y="292"/>
                  </a:lnTo>
                  <a:cubicBezTo>
                    <a:pt x="406" y="406"/>
                    <a:pt x="343" y="457"/>
                    <a:pt x="241" y="457"/>
                  </a:cubicBezTo>
                  <a:cubicBezTo>
                    <a:pt x="165" y="457"/>
                    <a:pt x="102" y="431"/>
                    <a:pt x="64" y="381"/>
                  </a:cubicBezTo>
                  <a:lnTo>
                    <a:pt x="51" y="343"/>
                  </a:lnTo>
                  <a:cubicBezTo>
                    <a:pt x="0" y="241"/>
                    <a:pt x="13" y="140"/>
                    <a:pt x="89" y="64"/>
                  </a:cubicBezTo>
                  <a:lnTo>
                    <a:pt x="152" y="26"/>
                  </a:lnTo>
                  <a:lnTo>
                    <a:pt x="241" y="0"/>
                  </a:lnTo>
                  <a:lnTo>
                    <a:pt x="330" y="26"/>
                  </a:lnTo>
                  <a:cubicBezTo>
                    <a:pt x="330" y="140"/>
                    <a:pt x="368" y="203"/>
                    <a:pt x="457" y="228"/>
                  </a:cubicBezTo>
                  <a:close/>
                  <a:moveTo>
                    <a:pt x="241" y="0"/>
                  </a:moveTo>
                  <a:lnTo>
                    <a:pt x="254" y="0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7"/>
            <p:cNvSpPr/>
            <p:nvPr/>
          </p:nvSpPr>
          <p:spPr>
            <a:xfrm>
              <a:off x="3200550" y="3788050"/>
              <a:ext cx="11425" cy="9225"/>
            </a:xfrm>
            <a:custGeom>
              <a:avLst/>
              <a:gdLst/>
              <a:ahLst/>
              <a:cxnLst/>
              <a:rect l="l" t="t" r="r" b="b"/>
              <a:pathLst>
                <a:path w="457" h="369" extrusionOk="0">
                  <a:moveTo>
                    <a:pt x="457" y="229"/>
                  </a:moveTo>
                  <a:lnTo>
                    <a:pt x="406" y="317"/>
                  </a:lnTo>
                  <a:lnTo>
                    <a:pt x="152" y="368"/>
                  </a:lnTo>
                  <a:cubicBezTo>
                    <a:pt x="38" y="317"/>
                    <a:pt x="0" y="229"/>
                    <a:pt x="13" y="127"/>
                  </a:cubicBezTo>
                  <a:lnTo>
                    <a:pt x="114" y="0"/>
                  </a:lnTo>
                  <a:lnTo>
                    <a:pt x="140" y="76"/>
                  </a:lnTo>
                  <a:cubicBezTo>
                    <a:pt x="216" y="178"/>
                    <a:pt x="317" y="216"/>
                    <a:pt x="444" y="191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7"/>
            <p:cNvSpPr/>
            <p:nvPr/>
          </p:nvSpPr>
          <p:spPr>
            <a:xfrm>
              <a:off x="3202450" y="3781075"/>
              <a:ext cx="11750" cy="12375"/>
            </a:xfrm>
            <a:custGeom>
              <a:avLst/>
              <a:gdLst/>
              <a:ahLst/>
              <a:cxnLst/>
              <a:rect l="l" t="t" r="r" b="b"/>
              <a:pathLst>
                <a:path w="470" h="495" extrusionOk="0">
                  <a:moveTo>
                    <a:pt x="38" y="279"/>
                  </a:moveTo>
                  <a:cubicBezTo>
                    <a:pt x="0" y="191"/>
                    <a:pt x="38" y="114"/>
                    <a:pt x="127" y="51"/>
                  </a:cubicBezTo>
                  <a:cubicBezTo>
                    <a:pt x="165" y="13"/>
                    <a:pt x="203" y="0"/>
                    <a:pt x="241" y="0"/>
                  </a:cubicBezTo>
                  <a:lnTo>
                    <a:pt x="292" y="13"/>
                  </a:lnTo>
                  <a:lnTo>
                    <a:pt x="444" y="114"/>
                  </a:lnTo>
                  <a:lnTo>
                    <a:pt x="469" y="153"/>
                  </a:lnTo>
                  <a:lnTo>
                    <a:pt x="406" y="191"/>
                  </a:lnTo>
                  <a:cubicBezTo>
                    <a:pt x="330" y="267"/>
                    <a:pt x="317" y="368"/>
                    <a:pt x="368" y="470"/>
                  </a:cubicBezTo>
                  <a:cubicBezTo>
                    <a:pt x="241" y="495"/>
                    <a:pt x="140" y="457"/>
                    <a:pt x="64" y="355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7"/>
            <p:cNvSpPr/>
            <p:nvPr/>
          </p:nvSpPr>
          <p:spPr>
            <a:xfrm>
              <a:off x="3208775" y="3780125"/>
              <a:ext cx="6700" cy="3825"/>
            </a:xfrm>
            <a:custGeom>
              <a:avLst/>
              <a:gdLst/>
              <a:ahLst/>
              <a:cxnLst/>
              <a:rect l="l" t="t" r="r" b="b"/>
              <a:pathLst>
                <a:path w="268" h="153" extrusionOk="0">
                  <a:moveTo>
                    <a:pt x="39" y="51"/>
                  </a:moveTo>
                  <a:lnTo>
                    <a:pt x="1" y="0"/>
                  </a:lnTo>
                  <a:lnTo>
                    <a:pt x="128" y="26"/>
                  </a:lnTo>
                  <a:lnTo>
                    <a:pt x="216" y="26"/>
                  </a:lnTo>
                  <a:lnTo>
                    <a:pt x="216" y="51"/>
                  </a:lnTo>
                  <a:lnTo>
                    <a:pt x="267" y="152"/>
                  </a:lnTo>
                  <a:lnTo>
                    <a:pt x="191" y="152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7"/>
            <p:cNvSpPr/>
            <p:nvPr/>
          </p:nvSpPr>
          <p:spPr>
            <a:xfrm>
              <a:off x="3206575" y="3771550"/>
              <a:ext cx="10150" cy="9225"/>
            </a:xfrm>
            <a:custGeom>
              <a:avLst/>
              <a:gdLst/>
              <a:ahLst/>
              <a:cxnLst/>
              <a:rect l="l" t="t" r="r" b="b"/>
              <a:pathLst>
                <a:path w="406" h="369" extrusionOk="0">
                  <a:moveTo>
                    <a:pt x="89" y="343"/>
                  </a:moveTo>
                  <a:cubicBezTo>
                    <a:pt x="25" y="305"/>
                    <a:pt x="0" y="242"/>
                    <a:pt x="13" y="140"/>
                  </a:cubicBezTo>
                  <a:cubicBezTo>
                    <a:pt x="13" y="77"/>
                    <a:pt x="38" y="39"/>
                    <a:pt x="89" y="1"/>
                  </a:cubicBezTo>
                  <a:cubicBezTo>
                    <a:pt x="64" y="52"/>
                    <a:pt x="76" y="102"/>
                    <a:pt x="102" y="166"/>
                  </a:cubicBezTo>
                  <a:cubicBezTo>
                    <a:pt x="178" y="280"/>
                    <a:pt x="279" y="318"/>
                    <a:pt x="406" y="255"/>
                  </a:cubicBezTo>
                  <a:lnTo>
                    <a:pt x="304" y="369"/>
                  </a:lnTo>
                  <a:lnTo>
                    <a:pt x="216" y="369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7"/>
            <p:cNvSpPr/>
            <p:nvPr/>
          </p:nvSpPr>
          <p:spPr>
            <a:xfrm>
              <a:off x="3208150" y="3767750"/>
              <a:ext cx="11750" cy="11750"/>
            </a:xfrm>
            <a:custGeom>
              <a:avLst/>
              <a:gdLst/>
              <a:ahLst/>
              <a:cxnLst/>
              <a:rect l="l" t="t" r="r" b="b"/>
              <a:pathLst>
                <a:path w="470" h="470" extrusionOk="0">
                  <a:moveTo>
                    <a:pt x="26" y="153"/>
                  </a:moveTo>
                  <a:lnTo>
                    <a:pt x="64" y="90"/>
                  </a:lnTo>
                  <a:cubicBezTo>
                    <a:pt x="102" y="26"/>
                    <a:pt x="153" y="1"/>
                    <a:pt x="229" y="1"/>
                  </a:cubicBezTo>
                  <a:lnTo>
                    <a:pt x="267" y="13"/>
                  </a:lnTo>
                  <a:cubicBezTo>
                    <a:pt x="394" y="26"/>
                    <a:pt x="457" y="77"/>
                    <a:pt x="470" y="191"/>
                  </a:cubicBezTo>
                  <a:lnTo>
                    <a:pt x="457" y="280"/>
                  </a:lnTo>
                  <a:lnTo>
                    <a:pt x="343" y="407"/>
                  </a:lnTo>
                  <a:cubicBezTo>
                    <a:pt x="216" y="470"/>
                    <a:pt x="115" y="432"/>
                    <a:pt x="39" y="318"/>
                  </a:cubicBezTo>
                  <a:cubicBezTo>
                    <a:pt x="13" y="254"/>
                    <a:pt x="1" y="204"/>
                    <a:pt x="26" y="153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7"/>
            <p:cNvSpPr/>
            <p:nvPr/>
          </p:nvSpPr>
          <p:spPr>
            <a:xfrm>
              <a:off x="3212275" y="3758250"/>
              <a:ext cx="10800" cy="9850"/>
            </a:xfrm>
            <a:custGeom>
              <a:avLst/>
              <a:gdLst/>
              <a:ahLst/>
              <a:cxnLst/>
              <a:rect l="l" t="t" r="r" b="b"/>
              <a:pathLst>
                <a:path w="432" h="394" extrusionOk="0">
                  <a:moveTo>
                    <a:pt x="64" y="381"/>
                  </a:moveTo>
                  <a:lnTo>
                    <a:pt x="0" y="279"/>
                  </a:lnTo>
                  <a:lnTo>
                    <a:pt x="0" y="127"/>
                  </a:lnTo>
                  <a:cubicBezTo>
                    <a:pt x="51" y="38"/>
                    <a:pt x="114" y="0"/>
                    <a:pt x="203" y="0"/>
                  </a:cubicBezTo>
                  <a:lnTo>
                    <a:pt x="330" y="51"/>
                  </a:lnTo>
                  <a:lnTo>
                    <a:pt x="381" y="89"/>
                  </a:lnTo>
                  <a:lnTo>
                    <a:pt x="431" y="178"/>
                  </a:lnTo>
                  <a:lnTo>
                    <a:pt x="305" y="127"/>
                  </a:lnTo>
                  <a:lnTo>
                    <a:pt x="267" y="127"/>
                  </a:lnTo>
                  <a:cubicBezTo>
                    <a:pt x="140" y="153"/>
                    <a:pt x="76" y="241"/>
                    <a:pt x="102" y="381"/>
                  </a:cubicBezTo>
                  <a:close/>
                  <a:moveTo>
                    <a:pt x="381" y="89"/>
                  </a:moveTo>
                  <a:lnTo>
                    <a:pt x="393" y="114"/>
                  </a:lnTo>
                  <a:close/>
                  <a:moveTo>
                    <a:pt x="102" y="381"/>
                  </a:moveTo>
                  <a:lnTo>
                    <a:pt x="102" y="393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7"/>
            <p:cNvSpPr/>
            <p:nvPr/>
          </p:nvSpPr>
          <p:spPr>
            <a:xfrm>
              <a:off x="3226225" y="3739850"/>
              <a:ext cx="5100" cy="8900"/>
            </a:xfrm>
            <a:custGeom>
              <a:avLst/>
              <a:gdLst/>
              <a:ahLst/>
              <a:cxnLst/>
              <a:rect l="l" t="t" r="r" b="b"/>
              <a:pathLst>
                <a:path w="204" h="356" extrusionOk="0">
                  <a:moveTo>
                    <a:pt x="26" y="140"/>
                  </a:moveTo>
                  <a:cubicBezTo>
                    <a:pt x="64" y="52"/>
                    <a:pt x="114" y="14"/>
                    <a:pt x="203" y="1"/>
                  </a:cubicBezTo>
                  <a:lnTo>
                    <a:pt x="38" y="216"/>
                  </a:lnTo>
                  <a:lnTo>
                    <a:pt x="38" y="331"/>
                  </a:lnTo>
                  <a:cubicBezTo>
                    <a:pt x="0" y="280"/>
                    <a:pt x="0" y="216"/>
                    <a:pt x="26" y="140"/>
                  </a:cubicBezTo>
                  <a:close/>
                  <a:moveTo>
                    <a:pt x="38" y="331"/>
                  </a:moveTo>
                  <a:lnTo>
                    <a:pt x="64" y="356"/>
                  </a:lnTo>
                  <a:lnTo>
                    <a:pt x="26" y="331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7"/>
            <p:cNvSpPr/>
            <p:nvPr/>
          </p:nvSpPr>
          <p:spPr>
            <a:xfrm>
              <a:off x="3235425" y="3728125"/>
              <a:ext cx="10475" cy="9225"/>
            </a:xfrm>
            <a:custGeom>
              <a:avLst/>
              <a:gdLst/>
              <a:ahLst/>
              <a:cxnLst/>
              <a:rect l="l" t="t" r="r" b="b"/>
              <a:pathLst>
                <a:path w="419" h="369" extrusionOk="0">
                  <a:moveTo>
                    <a:pt x="25" y="267"/>
                  </a:moveTo>
                  <a:cubicBezTo>
                    <a:pt x="0" y="166"/>
                    <a:pt x="25" y="90"/>
                    <a:pt x="101" y="39"/>
                  </a:cubicBezTo>
                  <a:lnTo>
                    <a:pt x="228" y="1"/>
                  </a:lnTo>
                  <a:lnTo>
                    <a:pt x="380" y="77"/>
                  </a:lnTo>
                  <a:lnTo>
                    <a:pt x="355" y="166"/>
                  </a:lnTo>
                  <a:cubicBezTo>
                    <a:pt x="342" y="242"/>
                    <a:pt x="355" y="305"/>
                    <a:pt x="418" y="343"/>
                  </a:cubicBezTo>
                  <a:lnTo>
                    <a:pt x="393" y="368"/>
                  </a:lnTo>
                  <a:cubicBezTo>
                    <a:pt x="368" y="292"/>
                    <a:pt x="292" y="229"/>
                    <a:pt x="165" y="204"/>
                  </a:cubicBezTo>
                  <a:cubicBezTo>
                    <a:pt x="101" y="216"/>
                    <a:pt x="51" y="229"/>
                    <a:pt x="25" y="267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7"/>
            <p:cNvSpPr/>
            <p:nvPr/>
          </p:nvSpPr>
          <p:spPr>
            <a:xfrm>
              <a:off x="3243650" y="3719900"/>
              <a:ext cx="11125" cy="9200"/>
            </a:xfrm>
            <a:custGeom>
              <a:avLst/>
              <a:gdLst/>
              <a:ahLst/>
              <a:cxnLst/>
              <a:rect l="l" t="t" r="r" b="b"/>
              <a:pathLst>
                <a:path w="445" h="368" extrusionOk="0">
                  <a:moveTo>
                    <a:pt x="89" y="368"/>
                  </a:moveTo>
                  <a:lnTo>
                    <a:pt x="39" y="292"/>
                  </a:lnTo>
                  <a:cubicBezTo>
                    <a:pt x="1" y="178"/>
                    <a:pt x="39" y="89"/>
                    <a:pt x="127" y="25"/>
                  </a:cubicBezTo>
                  <a:lnTo>
                    <a:pt x="204" y="0"/>
                  </a:lnTo>
                  <a:lnTo>
                    <a:pt x="242" y="0"/>
                  </a:lnTo>
                  <a:lnTo>
                    <a:pt x="419" y="89"/>
                  </a:lnTo>
                  <a:lnTo>
                    <a:pt x="445" y="292"/>
                  </a:lnTo>
                  <a:lnTo>
                    <a:pt x="432" y="355"/>
                  </a:lnTo>
                  <a:lnTo>
                    <a:pt x="381" y="342"/>
                  </a:lnTo>
                  <a:lnTo>
                    <a:pt x="229" y="292"/>
                  </a:lnTo>
                  <a:lnTo>
                    <a:pt x="153" y="330"/>
                  </a:lnTo>
                  <a:close/>
                  <a:moveTo>
                    <a:pt x="381" y="342"/>
                  </a:moveTo>
                  <a:lnTo>
                    <a:pt x="368" y="355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7"/>
            <p:cNvSpPr/>
            <p:nvPr/>
          </p:nvSpPr>
          <p:spPr>
            <a:xfrm>
              <a:off x="3253475" y="3714175"/>
              <a:ext cx="10800" cy="9850"/>
            </a:xfrm>
            <a:custGeom>
              <a:avLst/>
              <a:gdLst/>
              <a:ahLst/>
              <a:cxnLst/>
              <a:rect l="l" t="t" r="r" b="b"/>
              <a:pathLst>
                <a:path w="432" h="394" extrusionOk="0">
                  <a:moveTo>
                    <a:pt x="26" y="318"/>
                  </a:moveTo>
                  <a:lnTo>
                    <a:pt x="1" y="166"/>
                  </a:lnTo>
                  <a:cubicBezTo>
                    <a:pt x="52" y="64"/>
                    <a:pt x="115" y="13"/>
                    <a:pt x="204" y="1"/>
                  </a:cubicBezTo>
                  <a:cubicBezTo>
                    <a:pt x="318" y="13"/>
                    <a:pt x="394" y="52"/>
                    <a:pt x="432" y="115"/>
                  </a:cubicBezTo>
                  <a:lnTo>
                    <a:pt x="305" y="64"/>
                  </a:lnTo>
                  <a:lnTo>
                    <a:pt x="191" y="102"/>
                  </a:lnTo>
                  <a:cubicBezTo>
                    <a:pt x="102" y="153"/>
                    <a:pt x="64" y="229"/>
                    <a:pt x="90" y="356"/>
                  </a:cubicBezTo>
                  <a:lnTo>
                    <a:pt x="102" y="394"/>
                  </a:lnTo>
                  <a:lnTo>
                    <a:pt x="52" y="356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7"/>
            <p:cNvSpPr/>
            <p:nvPr/>
          </p:nvSpPr>
          <p:spPr>
            <a:xfrm>
              <a:off x="3269650" y="3711025"/>
              <a:ext cx="7950" cy="7300"/>
            </a:xfrm>
            <a:custGeom>
              <a:avLst/>
              <a:gdLst/>
              <a:ahLst/>
              <a:cxnLst/>
              <a:rect l="l" t="t" r="r" b="b"/>
              <a:pathLst>
                <a:path w="318" h="292" extrusionOk="0">
                  <a:moveTo>
                    <a:pt x="267" y="190"/>
                  </a:moveTo>
                  <a:lnTo>
                    <a:pt x="115" y="292"/>
                  </a:lnTo>
                  <a:lnTo>
                    <a:pt x="0" y="254"/>
                  </a:lnTo>
                  <a:lnTo>
                    <a:pt x="64" y="254"/>
                  </a:lnTo>
                  <a:lnTo>
                    <a:pt x="279" y="101"/>
                  </a:lnTo>
                  <a:lnTo>
                    <a:pt x="317" y="0"/>
                  </a:lnTo>
                  <a:lnTo>
                    <a:pt x="317" y="114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7"/>
            <p:cNvSpPr/>
            <p:nvPr/>
          </p:nvSpPr>
          <p:spPr>
            <a:xfrm>
              <a:off x="3265850" y="3704050"/>
              <a:ext cx="12375" cy="13325"/>
            </a:xfrm>
            <a:custGeom>
              <a:avLst/>
              <a:gdLst/>
              <a:ahLst/>
              <a:cxnLst/>
              <a:rect l="l" t="t" r="r" b="b"/>
              <a:pathLst>
                <a:path w="495" h="533" extrusionOk="0">
                  <a:moveTo>
                    <a:pt x="127" y="533"/>
                  </a:moveTo>
                  <a:lnTo>
                    <a:pt x="13" y="444"/>
                  </a:lnTo>
                  <a:lnTo>
                    <a:pt x="0" y="393"/>
                  </a:lnTo>
                  <a:lnTo>
                    <a:pt x="0" y="241"/>
                  </a:lnTo>
                  <a:cubicBezTo>
                    <a:pt x="13" y="165"/>
                    <a:pt x="38" y="101"/>
                    <a:pt x="89" y="63"/>
                  </a:cubicBezTo>
                  <a:lnTo>
                    <a:pt x="229" y="0"/>
                  </a:lnTo>
                  <a:lnTo>
                    <a:pt x="406" y="63"/>
                  </a:lnTo>
                  <a:cubicBezTo>
                    <a:pt x="469" y="101"/>
                    <a:pt x="495" y="178"/>
                    <a:pt x="469" y="279"/>
                  </a:cubicBezTo>
                  <a:lnTo>
                    <a:pt x="431" y="380"/>
                  </a:lnTo>
                  <a:lnTo>
                    <a:pt x="216" y="533"/>
                  </a:lnTo>
                  <a:lnTo>
                    <a:pt x="152" y="533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7"/>
            <p:cNvSpPr/>
            <p:nvPr/>
          </p:nvSpPr>
          <p:spPr>
            <a:xfrm>
              <a:off x="3258550" y="3704350"/>
              <a:ext cx="9550" cy="10800"/>
            </a:xfrm>
            <a:custGeom>
              <a:avLst/>
              <a:gdLst/>
              <a:ahLst/>
              <a:cxnLst/>
              <a:rect l="l" t="t" r="r" b="b"/>
              <a:pathLst>
                <a:path w="382" h="432" extrusionOk="0">
                  <a:moveTo>
                    <a:pt x="305" y="432"/>
                  </a:moveTo>
                  <a:lnTo>
                    <a:pt x="127" y="419"/>
                  </a:lnTo>
                  <a:cubicBezTo>
                    <a:pt x="39" y="356"/>
                    <a:pt x="1" y="280"/>
                    <a:pt x="39" y="178"/>
                  </a:cubicBezTo>
                  <a:cubicBezTo>
                    <a:pt x="64" y="77"/>
                    <a:pt x="127" y="13"/>
                    <a:pt x="242" y="1"/>
                  </a:cubicBezTo>
                  <a:lnTo>
                    <a:pt x="381" y="51"/>
                  </a:lnTo>
                  <a:cubicBezTo>
                    <a:pt x="330" y="89"/>
                    <a:pt x="305" y="153"/>
                    <a:pt x="292" y="229"/>
                  </a:cubicBezTo>
                  <a:lnTo>
                    <a:pt x="292" y="381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7"/>
            <p:cNvSpPr/>
            <p:nvPr/>
          </p:nvSpPr>
          <p:spPr>
            <a:xfrm>
              <a:off x="3276000" y="3699600"/>
              <a:ext cx="12050" cy="14600"/>
            </a:xfrm>
            <a:custGeom>
              <a:avLst/>
              <a:gdLst/>
              <a:ahLst/>
              <a:cxnLst/>
              <a:rect l="l" t="t" r="r" b="b"/>
              <a:pathLst>
                <a:path w="482" h="584" extrusionOk="0">
                  <a:moveTo>
                    <a:pt x="0" y="241"/>
                  </a:moveTo>
                  <a:lnTo>
                    <a:pt x="25" y="115"/>
                  </a:lnTo>
                  <a:lnTo>
                    <a:pt x="152" y="1"/>
                  </a:lnTo>
                  <a:lnTo>
                    <a:pt x="203" y="1"/>
                  </a:lnTo>
                  <a:lnTo>
                    <a:pt x="266" y="26"/>
                  </a:lnTo>
                  <a:lnTo>
                    <a:pt x="457" y="216"/>
                  </a:lnTo>
                  <a:lnTo>
                    <a:pt x="469" y="254"/>
                  </a:lnTo>
                  <a:lnTo>
                    <a:pt x="482" y="318"/>
                  </a:lnTo>
                  <a:lnTo>
                    <a:pt x="444" y="305"/>
                  </a:lnTo>
                  <a:lnTo>
                    <a:pt x="393" y="305"/>
                  </a:lnTo>
                  <a:cubicBezTo>
                    <a:pt x="292" y="330"/>
                    <a:pt x="241" y="406"/>
                    <a:pt x="241" y="508"/>
                  </a:cubicBezTo>
                  <a:lnTo>
                    <a:pt x="241" y="584"/>
                  </a:lnTo>
                  <a:lnTo>
                    <a:pt x="152" y="546"/>
                  </a:lnTo>
                  <a:lnTo>
                    <a:pt x="63" y="457"/>
                  </a:lnTo>
                  <a:cubicBezTo>
                    <a:pt x="89" y="356"/>
                    <a:pt x="63" y="279"/>
                    <a:pt x="0" y="241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7"/>
            <p:cNvSpPr/>
            <p:nvPr/>
          </p:nvSpPr>
          <p:spPr>
            <a:xfrm>
              <a:off x="3282650" y="3700225"/>
              <a:ext cx="6350" cy="7325"/>
            </a:xfrm>
            <a:custGeom>
              <a:avLst/>
              <a:gdLst/>
              <a:ahLst/>
              <a:cxnLst/>
              <a:rect l="l" t="t" r="r" b="b"/>
              <a:pathLst>
                <a:path w="254" h="293" extrusionOk="0">
                  <a:moveTo>
                    <a:pt x="0" y="1"/>
                  </a:moveTo>
                  <a:lnTo>
                    <a:pt x="38" y="1"/>
                  </a:lnTo>
                  <a:lnTo>
                    <a:pt x="191" y="64"/>
                  </a:lnTo>
                  <a:cubicBezTo>
                    <a:pt x="241" y="115"/>
                    <a:pt x="254" y="191"/>
                    <a:pt x="216" y="293"/>
                  </a:cubicBezTo>
                  <a:lnTo>
                    <a:pt x="203" y="229"/>
                  </a:lnTo>
                  <a:lnTo>
                    <a:pt x="191" y="191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7"/>
            <p:cNvSpPr/>
            <p:nvPr/>
          </p:nvSpPr>
          <p:spPr>
            <a:xfrm>
              <a:off x="3291850" y="3692950"/>
              <a:ext cx="11750" cy="10800"/>
            </a:xfrm>
            <a:custGeom>
              <a:avLst/>
              <a:gdLst/>
              <a:ahLst/>
              <a:cxnLst/>
              <a:rect l="l" t="t" r="r" b="b"/>
              <a:pathLst>
                <a:path w="470" h="432" extrusionOk="0">
                  <a:moveTo>
                    <a:pt x="38" y="330"/>
                  </a:moveTo>
                  <a:lnTo>
                    <a:pt x="38" y="317"/>
                  </a:lnTo>
                  <a:cubicBezTo>
                    <a:pt x="0" y="254"/>
                    <a:pt x="0" y="190"/>
                    <a:pt x="25" y="127"/>
                  </a:cubicBezTo>
                  <a:lnTo>
                    <a:pt x="178" y="0"/>
                  </a:lnTo>
                  <a:lnTo>
                    <a:pt x="178" y="127"/>
                  </a:lnTo>
                  <a:cubicBezTo>
                    <a:pt x="203" y="241"/>
                    <a:pt x="279" y="292"/>
                    <a:pt x="419" y="292"/>
                  </a:cubicBezTo>
                  <a:lnTo>
                    <a:pt x="469" y="292"/>
                  </a:lnTo>
                  <a:lnTo>
                    <a:pt x="444" y="330"/>
                  </a:lnTo>
                  <a:lnTo>
                    <a:pt x="393" y="381"/>
                  </a:lnTo>
                  <a:lnTo>
                    <a:pt x="304" y="431"/>
                  </a:lnTo>
                  <a:lnTo>
                    <a:pt x="152" y="419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7"/>
            <p:cNvSpPr/>
            <p:nvPr/>
          </p:nvSpPr>
          <p:spPr>
            <a:xfrm>
              <a:off x="3296275" y="3688825"/>
              <a:ext cx="10800" cy="11425"/>
            </a:xfrm>
            <a:custGeom>
              <a:avLst/>
              <a:gdLst/>
              <a:ahLst/>
              <a:cxnLst/>
              <a:rect l="l" t="t" r="r" b="b"/>
              <a:pathLst>
                <a:path w="432" h="457" extrusionOk="0">
                  <a:moveTo>
                    <a:pt x="1" y="165"/>
                  </a:moveTo>
                  <a:cubicBezTo>
                    <a:pt x="26" y="76"/>
                    <a:pt x="89" y="13"/>
                    <a:pt x="216" y="0"/>
                  </a:cubicBezTo>
                  <a:cubicBezTo>
                    <a:pt x="356" y="26"/>
                    <a:pt x="432" y="102"/>
                    <a:pt x="432" y="229"/>
                  </a:cubicBezTo>
                  <a:lnTo>
                    <a:pt x="419" y="292"/>
                  </a:lnTo>
                  <a:lnTo>
                    <a:pt x="394" y="343"/>
                  </a:lnTo>
                  <a:lnTo>
                    <a:pt x="292" y="457"/>
                  </a:lnTo>
                  <a:lnTo>
                    <a:pt x="242" y="457"/>
                  </a:lnTo>
                  <a:cubicBezTo>
                    <a:pt x="102" y="457"/>
                    <a:pt x="26" y="406"/>
                    <a:pt x="1" y="292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7"/>
            <p:cNvSpPr/>
            <p:nvPr/>
          </p:nvSpPr>
          <p:spPr>
            <a:xfrm>
              <a:off x="3324175" y="3694200"/>
              <a:ext cx="11125" cy="9875"/>
            </a:xfrm>
            <a:custGeom>
              <a:avLst/>
              <a:gdLst/>
              <a:ahLst/>
              <a:cxnLst/>
              <a:rect l="l" t="t" r="r" b="b"/>
              <a:pathLst>
                <a:path w="445" h="395" extrusionOk="0">
                  <a:moveTo>
                    <a:pt x="26" y="153"/>
                  </a:moveTo>
                  <a:cubicBezTo>
                    <a:pt x="26" y="77"/>
                    <a:pt x="77" y="26"/>
                    <a:pt x="165" y="1"/>
                  </a:cubicBezTo>
                  <a:lnTo>
                    <a:pt x="216" y="1"/>
                  </a:lnTo>
                  <a:lnTo>
                    <a:pt x="330" y="52"/>
                  </a:lnTo>
                  <a:cubicBezTo>
                    <a:pt x="419" y="102"/>
                    <a:pt x="444" y="191"/>
                    <a:pt x="394" y="318"/>
                  </a:cubicBezTo>
                  <a:lnTo>
                    <a:pt x="368" y="394"/>
                  </a:lnTo>
                  <a:cubicBezTo>
                    <a:pt x="330" y="343"/>
                    <a:pt x="267" y="305"/>
                    <a:pt x="178" y="280"/>
                  </a:cubicBezTo>
                  <a:lnTo>
                    <a:pt x="102" y="318"/>
                  </a:lnTo>
                  <a:lnTo>
                    <a:pt x="39" y="343"/>
                  </a:lnTo>
                  <a:lnTo>
                    <a:pt x="0" y="204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7"/>
            <p:cNvSpPr/>
            <p:nvPr/>
          </p:nvSpPr>
          <p:spPr>
            <a:xfrm>
              <a:off x="3332725" y="3685975"/>
              <a:ext cx="11450" cy="10800"/>
            </a:xfrm>
            <a:custGeom>
              <a:avLst/>
              <a:gdLst/>
              <a:ahLst/>
              <a:cxnLst/>
              <a:rect l="l" t="t" r="r" b="b"/>
              <a:pathLst>
                <a:path w="458" h="432" extrusionOk="0">
                  <a:moveTo>
                    <a:pt x="52" y="368"/>
                  </a:moveTo>
                  <a:lnTo>
                    <a:pt x="26" y="254"/>
                  </a:lnTo>
                  <a:cubicBezTo>
                    <a:pt x="1" y="152"/>
                    <a:pt x="39" y="89"/>
                    <a:pt x="140" y="38"/>
                  </a:cubicBezTo>
                  <a:lnTo>
                    <a:pt x="229" y="0"/>
                  </a:lnTo>
                  <a:lnTo>
                    <a:pt x="356" y="51"/>
                  </a:lnTo>
                  <a:cubicBezTo>
                    <a:pt x="432" y="102"/>
                    <a:pt x="457" y="178"/>
                    <a:pt x="432" y="279"/>
                  </a:cubicBezTo>
                  <a:cubicBezTo>
                    <a:pt x="407" y="368"/>
                    <a:pt x="356" y="419"/>
                    <a:pt x="280" y="431"/>
                  </a:cubicBezTo>
                  <a:cubicBezTo>
                    <a:pt x="229" y="381"/>
                    <a:pt x="166" y="355"/>
                    <a:pt x="90" y="343"/>
                  </a:cubicBezTo>
                  <a:close/>
                  <a:moveTo>
                    <a:pt x="280" y="431"/>
                  </a:moveTo>
                  <a:lnTo>
                    <a:pt x="254" y="431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7"/>
            <p:cNvSpPr/>
            <p:nvPr/>
          </p:nvSpPr>
          <p:spPr>
            <a:xfrm>
              <a:off x="3357450" y="3685975"/>
              <a:ext cx="11450" cy="10800"/>
            </a:xfrm>
            <a:custGeom>
              <a:avLst/>
              <a:gdLst/>
              <a:ahLst/>
              <a:cxnLst/>
              <a:rect l="l" t="t" r="r" b="b"/>
              <a:pathLst>
                <a:path w="458" h="432" extrusionOk="0">
                  <a:moveTo>
                    <a:pt x="14" y="203"/>
                  </a:moveTo>
                  <a:cubicBezTo>
                    <a:pt x="14" y="127"/>
                    <a:pt x="52" y="64"/>
                    <a:pt x="140" y="38"/>
                  </a:cubicBezTo>
                  <a:lnTo>
                    <a:pt x="216" y="0"/>
                  </a:lnTo>
                  <a:cubicBezTo>
                    <a:pt x="394" y="38"/>
                    <a:pt x="457" y="140"/>
                    <a:pt x="407" y="305"/>
                  </a:cubicBezTo>
                  <a:lnTo>
                    <a:pt x="356" y="393"/>
                  </a:lnTo>
                  <a:lnTo>
                    <a:pt x="216" y="431"/>
                  </a:lnTo>
                  <a:cubicBezTo>
                    <a:pt x="64" y="419"/>
                    <a:pt x="1" y="343"/>
                    <a:pt x="14" y="203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7"/>
            <p:cNvSpPr/>
            <p:nvPr/>
          </p:nvSpPr>
          <p:spPr>
            <a:xfrm>
              <a:off x="3355250" y="3691050"/>
              <a:ext cx="11100" cy="10150"/>
            </a:xfrm>
            <a:custGeom>
              <a:avLst/>
              <a:gdLst/>
              <a:ahLst/>
              <a:cxnLst/>
              <a:rect l="l" t="t" r="r" b="b"/>
              <a:pathLst>
                <a:path w="444" h="406" extrusionOk="0">
                  <a:moveTo>
                    <a:pt x="444" y="190"/>
                  </a:moveTo>
                  <a:lnTo>
                    <a:pt x="431" y="254"/>
                  </a:lnTo>
                  <a:lnTo>
                    <a:pt x="393" y="330"/>
                  </a:lnTo>
                  <a:lnTo>
                    <a:pt x="368" y="381"/>
                  </a:lnTo>
                  <a:lnTo>
                    <a:pt x="266" y="406"/>
                  </a:lnTo>
                  <a:lnTo>
                    <a:pt x="203" y="406"/>
                  </a:lnTo>
                  <a:cubicBezTo>
                    <a:pt x="76" y="406"/>
                    <a:pt x="13" y="330"/>
                    <a:pt x="0" y="203"/>
                  </a:cubicBezTo>
                  <a:cubicBezTo>
                    <a:pt x="0" y="114"/>
                    <a:pt x="38" y="38"/>
                    <a:pt x="102" y="0"/>
                  </a:cubicBezTo>
                  <a:cubicBezTo>
                    <a:pt x="89" y="140"/>
                    <a:pt x="152" y="216"/>
                    <a:pt x="304" y="228"/>
                  </a:cubicBezTo>
                  <a:close/>
                  <a:moveTo>
                    <a:pt x="266" y="406"/>
                  </a:moveTo>
                  <a:lnTo>
                    <a:pt x="254" y="406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7"/>
            <p:cNvSpPr/>
            <p:nvPr/>
          </p:nvSpPr>
          <p:spPr>
            <a:xfrm>
              <a:off x="3363475" y="3697700"/>
              <a:ext cx="10500" cy="11125"/>
            </a:xfrm>
            <a:custGeom>
              <a:avLst/>
              <a:gdLst/>
              <a:ahLst/>
              <a:cxnLst/>
              <a:rect l="l" t="t" r="r" b="b"/>
              <a:pathLst>
                <a:path w="420" h="445" extrusionOk="0">
                  <a:moveTo>
                    <a:pt x="64" y="64"/>
                  </a:moveTo>
                  <a:lnTo>
                    <a:pt x="166" y="13"/>
                  </a:lnTo>
                  <a:lnTo>
                    <a:pt x="204" y="0"/>
                  </a:lnTo>
                  <a:lnTo>
                    <a:pt x="305" y="77"/>
                  </a:lnTo>
                  <a:lnTo>
                    <a:pt x="381" y="115"/>
                  </a:lnTo>
                  <a:lnTo>
                    <a:pt x="419" y="305"/>
                  </a:lnTo>
                  <a:lnTo>
                    <a:pt x="242" y="444"/>
                  </a:lnTo>
                  <a:lnTo>
                    <a:pt x="140" y="444"/>
                  </a:lnTo>
                  <a:cubicBezTo>
                    <a:pt x="178" y="292"/>
                    <a:pt x="128" y="203"/>
                    <a:pt x="1" y="165"/>
                  </a:cubicBezTo>
                  <a:lnTo>
                    <a:pt x="39" y="115"/>
                  </a:lnTo>
                  <a:close/>
                  <a:moveTo>
                    <a:pt x="381" y="115"/>
                  </a:moveTo>
                  <a:lnTo>
                    <a:pt x="394" y="127"/>
                  </a:lnTo>
                  <a:close/>
                  <a:moveTo>
                    <a:pt x="140" y="444"/>
                  </a:moveTo>
                  <a:lnTo>
                    <a:pt x="140" y="432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7"/>
            <p:cNvSpPr/>
            <p:nvPr/>
          </p:nvSpPr>
          <p:spPr>
            <a:xfrm>
              <a:off x="3367600" y="3689450"/>
              <a:ext cx="8600" cy="11125"/>
            </a:xfrm>
            <a:custGeom>
              <a:avLst/>
              <a:gdLst/>
              <a:ahLst/>
              <a:cxnLst/>
              <a:rect l="l" t="t" r="r" b="b"/>
              <a:pathLst>
                <a:path w="344" h="445" extrusionOk="0">
                  <a:moveTo>
                    <a:pt x="39" y="330"/>
                  </a:moveTo>
                  <a:cubicBezTo>
                    <a:pt x="1" y="280"/>
                    <a:pt x="1" y="216"/>
                    <a:pt x="26" y="140"/>
                  </a:cubicBezTo>
                  <a:cubicBezTo>
                    <a:pt x="64" y="51"/>
                    <a:pt x="127" y="1"/>
                    <a:pt x="216" y="1"/>
                  </a:cubicBezTo>
                  <a:lnTo>
                    <a:pt x="343" y="51"/>
                  </a:lnTo>
                  <a:cubicBezTo>
                    <a:pt x="191" y="77"/>
                    <a:pt x="115" y="166"/>
                    <a:pt x="127" y="318"/>
                  </a:cubicBezTo>
                  <a:lnTo>
                    <a:pt x="204" y="432"/>
                  </a:lnTo>
                  <a:lnTo>
                    <a:pt x="140" y="407"/>
                  </a:lnTo>
                  <a:close/>
                  <a:moveTo>
                    <a:pt x="204" y="432"/>
                  </a:moveTo>
                  <a:lnTo>
                    <a:pt x="216" y="445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7"/>
            <p:cNvSpPr/>
            <p:nvPr/>
          </p:nvSpPr>
          <p:spPr>
            <a:xfrm>
              <a:off x="3370450" y="3690400"/>
              <a:ext cx="12400" cy="12400"/>
            </a:xfrm>
            <a:custGeom>
              <a:avLst/>
              <a:gdLst/>
              <a:ahLst/>
              <a:cxnLst/>
              <a:rect l="l" t="t" r="r" b="b"/>
              <a:pathLst>
                <a:path w="496" h="496" extrusionOk="0">
                  <a:moveTo>
                    <a:pt x="229" y="13"/>
                  </a:moveTo>
                  <a:lnTo>
                    <a:pt x="254" y="1"/>
                  </a:lnTo>
                  <a:cubicBezTo>
                    <a:pt x="432" y="26"/>
                    <a:pt x="495" y="128"/>
                    <a:pt x="470" y="292"/>
                  </a:cubicBezTo>
                  <a:cubicBezTo>
                    <a:pt x="369" y="457"/>
                    <a:pt x="254" y="495"/>
                    <a:pt x="115" y="419"/>
                  </a:cubicBezTo>
                  <a:lnTo>
                    <a:pt x="102" y="407"/>
                  </a:lnTo>
                  <a:lnTo>
                    <a:pt x="13" y="280"/>
                  </a:lnTo>
                  <a:cubicBezTo>
                    <a:pt x="1" y="128"/>
                    <a:pt x="77" y="39"/>
                    <a:pt x="229" y="13"/>
                  </a:cubicBezTo>
                  <a:close/>
                  <a:moveTo>
                    <a:pt x="470" y="292"/>
                  </a:moveTo>
                  <a:lnTo>
                    <a:pt x="445" y="305"/>
                  </a:lnTo>
                  <a:close/>
                  <a:moveTo>
                    <a:pt x="102" y="407"/>
                  </a:moveTo>
                  <a:lnTo>
                    <a:pt x="90" y="394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7"/>
            <p:cNvSpPr/>
            <p:nvPr/>
          </p:nvSpPr>
          <p:spPr>
            <a:xfrm>
              <a:off x="3356500" y="3701175"/>
              <a:ext cx="11450" cy="11125"/>
            </a:xfrm>
            <a:custGeom>
              <a:avLst/>
              <a:gdLst/>
              <a:ahLst/>
              <a:cxnLst/>
              <a:rect l="l" t="t" r="r" b="b"/>
              <a:pathLst>
                <a:path w="458" h="445" extrusionOk="0">
                  <a:moveTo>
                    <a:pt x="267" y="432"/>
                  </a:moveTo>
                  <a:cubicBezTo>
                    <a:pt x="128" y="445"/>
                    <a:pt x="52" y="394"/>
                    <a:pt x="14" y="267"/>
                  </a:cubicBezTo>
                  <a:cubicBezTo>
                    <a:pt x="1" y="166"/>
                    <a:pt x="26" y="90"/>
                    <a:pt x="115" y="39"/>
                  </a:cubicBezTo>
                  <a:lnTo>
                    <a:pt x="204" y="1"/>
                  </a:lnTo>
                  <a:lnTo>
                    <a:pt x="280" y="26"/>
                  </a:lnTo>
                  <a:cubicBezTo>
                    <a:pt x="407" y="64"/>
                    <a:pt x="457" y="153"/>
                    <a:pt x="419" y="293"/>
                  </a:cubicBezTo>
                  <a:close/>
                  <a:moveTo>
                    <a:pt x="204" y="1"/>
                  </a:moveTo>
                  <a:lnTo>
                    <a:pt x="216" y="1"/>
                  </a:lnTo>
                  <a:close/>
                  <a:moveTo>
                    <a:pt x="419" y="293"/>
                  </a:moveTo>
                  <a:lnTo>
                    <a:pt x="419" y="305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7"/>
            <p:cNvSpPr/>
            <p:nvPr/>
          </p:nvSpPr>
          <p:spPr>
            <a:xfrm>
              <a:off x="3382825" y="3690400"/>
              <a:ext cx="13325" cy="13025"/>
            </a:xfrm>
            <a:custGeom>
              <a:avLst/>
              <a:gdLst/>
              <a:ahLst/>
              <a:cxnLst/>
              <a:rect l="l" t="t" r="r" b="b"/>
              <a:pathLst>
                <a:path w="533" h="521" extrusionOk="0">
                  <a:moveTo>
                    <a:pt x="343" y="521"/>
                  </a:moveTo>
                  <a:lnTo>
                    <a:pt x="330" y="521"/>
                  </a:lnTo>
                  <a:cubicBezTo>
                    <a:pt x="203" y="521"/>
                    <a:pt x="114" y="470"/>
                    <a:pt x="64" y="343"/>
                  </a:cubicBezTo>
                  <a:cubicBezTo>
                    <a:pt x="0" y="191"/>
                    <a:pt x="38" y="90"/>
                    <a:pt x="178" y="26"/>
                  </a:cubicBezTo>
                  <a:lnTo>
                    <a:pt x="254" y="1"/>
                  </a:lnTo>
                  <a:cubicBezTo>
                    <a:pt x="457" y="52"/>
                    <a:pt x="533" y="178"/>
                    <a:pt x="508" y="369"/>
                  </a:cubicBezTo>
                  <a:lnTo>
                    <a:pt x="508" y="419"/>
                  </a:lnTo>
                  <a:cubicBezTo>
                    <a:pt x="470" y="483"/>
                    <a:pt x="419" y="521"/>
                    <a:pt x="343" y="521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7"/>
            <p:cNvSpPr/>
            <p:nvPr/>
          </p:nvSpPr>
          <p:spPr>
            <a:xfrm>
              <a:off x="3390425" y="3700225"/>
              <a:ext cx="12075" cy="10500"/>
            </a:xfrm>
            <a:custGeom>
              <a:avLst/>
              <a:gdLst/>
              <a:ahLst/>
              <a:cxnLst/>
              <a:rect l="l" t="t" r="r" b="b"/>
              <a:pathLst>
                <a:path w="483" h="420" extrusionOk="0">
                  <a:moveTo>
                    <a:pt x="204" y="26"/>
                  </a:moveTo>
                  <a:lnTo>
                    <a:pt x="216" y="14"/>
                  </a:lnTo>
                  <a:cubicBezTo>
                    <a:pt x="381" y="1"/>
                    <a:pt x="470" y="64"/>
                    <a:pt x="483" y="216"/>
                  </a:cubicBezTo>
                  <a:lnTo>
                    <a:pt x="483" y="267"/>
                  </a:lnTo>
                  <a:lnTo>
                    <a:pt x="483" y="305"/>
                  </a:lnTo>
                  <a:lnTo>
                    <a:pt x="406" y="407"/>
                  </a:lnTo>
                  <a:lnTo>
                    <a:pt x="356" y="419"/>
                  </a:lnTo>
                  <a:lnTo>
                    <a:pt x="89" y="407"/>
                  </a:lnTo>
                  <a:lnTo>
                    <a:pt x="26" y="331"/>
                  </a:lnTo>
                  <a:cubicBezTo>
                    <a:pt x="1" y="280"/>
                    <a:pt x="1" y="216"/>
                    <a:pt x="26" y="153"/>
                  </a:cubicBezTo>
                  <a:lnTo>
                    <a:pt x="39" y="128"/>
                  </a:lnTo>
                  <a:cubicBezTo>
                    <a:pt x="115" y="128"/>
                    <a:pt x="166" y="90"/>
                    <a:pt x="204" y="26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7"/>
            <p:cNvSpPr/>
            <p:nvPr/>
          </p:nvSpPr>
          <p:spPr>
            <a:xfrm>
              <a:off x="3402475" y="3701175"/>
              <a:ext cx="11125" cy="12400"/>
            </a:xfrm>
            <a:custGeom>
              <a:avLst/>
              <a:gdLst/>
              <a:ahLst/>
              <a:cxnLst/>
              <a:rect l="l" t="t" r="r" b="b"/>
              <a:pathLst>
                <a:path w="445" h="496" extrusionOk="0">
                  <a:moveTo>
                    <a:pt x="1" y="178"/>
                  </a:moveTo>
                  <a:lnTo>
                    <a:pt x="13" y="153"/>
                  </a:lnTo>
                  <a:lnTo>
                    <a:pt x="241" y="1"/>
                  </a:lnTo>
                  <a:cubicBezTo>
                    <a:pt x="356" y="26"/>
                    <a:pt x="432" y="90"/>
                    <a:pt x="444" y="178"/>
                  </a:cubicBezTo>
                  <a:lnTo>
                    <a:pt x="444" y="305"/>
                  </a:lnTo>
                  <a:lnTo>
                    <a:pt x="330" y="457"/>
                  </a:lnTo>
                  <a:lnTo>
                    <a:pt x="279" y="483"/>
                  </a:lnTo>
                  <a:lnTo>
                    <a:pt x="254" y="495"/>
                  </a:lnTo>
                  <a:cubicBezTo>
                    <a:pt x="216" y="445"/>
                    <a:pt x="140" y="407"/>
                    <a:pt x="51" y="394"/>
                  </a:cubicBezTo>
                  <a:lnTo>
                    <a:pt x="1" y="331"/>
                  </a:lnTo>
                  <a:lnTo>
                    <a:pt x="1" y="267"/>
                  </a:lnTo>
                  <a:lnTo>
                    <a:pt x="1" y="229"/>
                  </a:lnTo>
                  <a:close/>
                  <a:moveTo>
                    <a:pt x="51" y="394"/>
                  </a:moveTo>
                  <a:lnTo>
                    <a:pt x="26" y="394"/>
                  </a:lnTo>
                  <a:close/>
                  <a:moveTo>
                    <a:pt x="279" y="483"/>
                  </a:moveTo>
                  <a:lnTo>
                    <a:pt x="267" y="483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7"/>
            <p:cNvSpPr/>
            <p:nvPr/>
          </p:nvSpPr>
          <p:spPr>
            <a:xfrm>
              <a:off x="3410725" y="3705000"/>
              <a:ext cx="11100" cy="11425"/>
            </a:xfrm>
            <a:custGeom>
              <a:avLst/>
              <a:gdLst/>
              <a:ahLst/>
              <a:cxnLst/>
              <a:rect l="l" t="t" r="r" b="b"/>
              <a:pathLst>
                <a:path w="444" h="457" extrusionOk="0">
                  <a:moveTo>
                    <a:pt x="114" y="25"/>
                  </a:moveTo>
                  <a:lnTo>
                    <a:pt x="178" y="0"/>
                  </a:lnTo>
                  <a:lnTo>
                    <a:pt x="203" y="0"/>
                  </a:lnTo>
                  <a:cubicBezTo>
                    <a:pt x="368" y="25"/>
                    <a:pt x="444" y="127"/>
                    <a:pt x="406" y="292"/>
                  </a:cubicBezTo>
                  <a:lnTo>
                    <a:pt x="241" y="431"/>
                  </a:lnTo>
                  <a:cubicBezTo>
                    <a:pt x="114" y="457"/>
                    <a:pt x="38" y="419"/>
                    <a:pt x="0" y="304"/>
                  </a:cubicBezTo>
                  <a:lnTo>
                    <a:pt x="114" y="152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7"/>
            <p:cNvSpPr/>
            <p:nvPr/>
          </p:nvSpPr>
          <p:spPr>
            <a:xfrm>
              <a:off x="3408825" y="3713225"/>
              <a:ext cx="1600" cy="3525"/>
            </a:xfrm>
            <a:custGeom>
              <a:avLst/>
              <a:gdLst/>
              <a:ahLst/>
              <a:cxnLst/>
              <a:rect l="l" t="t" r="r" b="b"/>
              <a:pathLst>
                <a:path w="64" h="141" extrusionOk="0">
                  <a:moveTo>
                    <a:pt x="64" y="140"/>
                  </a:moveTo>
                  <a:lnTo>
                    <a:pt x="51" y="140"/>
                  </a:lnTo>
                  <a:lnTo>
                    <a:pt x="0" y="13"/>
                  </a:lnTo>
                  <a:close/>
                  <a:moveTo>
                    <a:pt x="0" y="13"/>
                  </a:moveTo>
                  <a:lnTo>
                    <a:pt x="13" y="1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7"/>
            <p:cNvSpPr/>
            <p:nvPr/>
          </p:nvSpPr>
          <p:spPr>
            <a:xfrm>
              <a:off x="3404700" y="3716725"/>
              <a:ext cx="12075" cy="12700"/>
            </a:xfrm>
            <a:custGeom>
              <a:avLst/>
              <a:gdLst/>
              <a:ahLst/>
              <a:cxnLst/>
              <a:rect l="l" t="t" r="r" b="b"/>
              <a:pathLst>
                <a:path w="483" h="508" extrusionOk="0">
                  <a:moveTo>
                    <a:pt x="457" y="140"/>
                  </a:moveTo>
                  <a:lnTo>
                    <a:pt x="431" y="305"/>
                  </a:lnTo>
                  <a:lnTo>
                    <a:pt x="482" y="406"/>
                  </a:lnTo>
                  <a:lnTo>
                    <a:pt x="444" y="419"/>
                  </a:lnTo>
                  <a:cubicBezTo>
                    <a:pt x="368" y="482"/>
                    <a:pt x="279" y="507"/>
                    <a:pt x="178" y="482"/>
                  </a:cubicBezTo>
                  <a:cubicBezTo>
                    <a:pt x="51" y="457"/>
                    <a:pt x="0" y="368"/>
                    <a:pt x="0" y="254"/>
                  </a:cubicBezTo>
                  <a:lnTo>
                    <a:pt x="0" y="216"/>
                  </a:lnTo>
                  <a:lnTo>
                    <a:pt x="165" y="127"/>
                  </a:lnTo>
                  <a:lnTo>
                    <a:pt x="190" y="64"/>
                  </a:lnTo>
                  <a:lnTo>
                    <a:pt x="216" y="0"/>
                  </a:lnTo>
                  <a:cubicBezTo>
                    <a:pt x="330" y="13"/>
                    <a:pt x="419" y="64"/>
                    <a:pt x="457" y="140"/>
                  </a:cubicBezTo>
                  <a:close/>
                  <a:moveTo>
                    <a:pt x="216" y="0"/>
                  </a:moveTo>
                  <a:lnTo>
                    <a:pt x="229" y="0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7"/>
            <p:cNvSpPr/>
            <p:nvPr/>
          </p:nvSpPr>
          <p:spPr>
            <a:xfrm>
              <a:off x="3415475" y="3717675"/>
              <a:ext cx="10175" cy="11125"/>
            </a:xfrm>
            <a:custGeom>
              <a:avLst/>
              <a:gdLst/>
              <a:ahLst/>
              <a:cxnLst/>
              <a:rect l="l" t="t" r="r" b="b"/>
              <a:pathLst>
                <a:path w="407" h="445" extrusionOk="0">
                  <a:moveTo>
                    <a:pt x="26" y="102"/>
                  </a:moveTo>
                  <a:cubicBezTo>
                    <a:pt x="64" y="64"/>
                    <a:pt x="102" y="26"/>
                    <a:pt x="153" y="26"/>
                  </a:cubicBezTo>
                  <a:lnTo>
                    <a:pt x="203" y="0"/>
                  </a:lnTo>
                  <a:cubicBezTo>
                    <a:pt x="305" y="26"/>
                    <a:pt x="381" y="76"/>
                    <a:pt x="406" y="165"/>
                  </a:cubicBezTo>
                  <a:lnTo>
                    <a:pt x="393" y="317"/>
                  </a:lnTo>
                  <a:lnTo>
                    <a:pt x="343" y="419"/>
                  </a:lnTo>
                  <a:lnTo>
                    <a:pt x="254" y="444"/>
                  </a:lnTo>
                  <a:lnTo>
                    <a:pt x="203" y="444"/>
                  </a:lnTo>
                  <a:lnTo>
                    <a:pt x="153" y="444"/>
                  </a:lnTo>
                  <a:lnTo>
                    <a:pt x="51" y="368"/>
                  </a:lnTo>
                  <a:lnTo>
                    <a:pt x="0" y="267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7"/>
            <p:cNvSpPr/>
            <p:nvPr/>
          </p:nvSpPr>
          <p:spPr>
            <a:xfrm>
              <a:off x="3424025" y="3720200"/>
              <a:ext cx="9850" cy="10500"/>
            </a:xfrm>
            <a:custGeom>
              <a:avLst/>
              <a:gdLst/>
              <a:ahLst/>
              <a:cxnLst/>
              <a:rect l="l" t="t" r="r" b="b"/>
              <a:pathLst>
                <a:path w="394" h="420" extrusionOk="0">
                  <a:moveTo>
                    <a:pt x="64" y="64"/>
                  </a:moveTo>
                  <a:cubicBezTo>
                    <a:pt x="77" y="39"/>
                    <a:pt x="90" y="26"/>
                    <a:pt x="115" y="26"/>
                  </a:cubicBezTo>
                  <a:lnTo>
                    <a:pt x="191" y="1"/>
                  </a:lnTo>
                  <a:cubicBezTo>
                    <a:pt x="330" y="26"/>
                    <a:pt x="394" y="102"/>
                    <a:pt x="394" y="204"/>
                  </a:cubicBezTo>
                  <a:lnTo>
                    <a:pt x="343" y="204"/>
                  </a:lnTo>
                  <a:cubicBezTo>
                    <a:pt x="229" y="242"/>
                    <a:pt x="178" y="318"/>
                    <a:pt x="191" y="419"/>
                  </a:cubicBezTo>
                  <a:lnTo>
                    <a:pt x="1" y="318"/>
                  </a:lnTo>
                  <a:lnTo>
                    <a:pt x="51" y="216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7"/>
            <p:cNvSpPr/>
            <p:nvPr/>
          </p:nvSpPr>
          <p:spPr>
            <a:xfrm>
              <a:off x="3428475" y="3725275"/>
              <a:ext cx="10475" cy="11125"/>
            </a:xfrm>
            <a:custGeom>
              <a:avLst/>
              <a:gdLst/>
              <a:ahLst/>
              <a:cxnLst/>
              <a:rect l="l" t="t" r="r" b="b"/>
              <a:pathLst>
                <a:path w="419" h="445" extrusionOk="0">
                  <a:moveTo>
                    <a:pt x="216" y="1"/>
                  </a:moveTo>
                  <a:cubicBezTo>
                    <a:pt x="343" y="26"/>
                    <a:pt x="406" y="89"/>
                    <a:pt x="419" y="191"/>
                  </a:cubicBezTo>
                  <a:lnTo>
                    <a:pt x="343" y="216"/>
                  </a:lnTo>
                  <a:cubicBezTo>
                    <a:pt x="267" y="267"/>
                    <a:pt x="241" y="343"/>
                    <a:pt x="267" y="444"/>
                  </a:cubicBezTo>
                  <a:cubicBezTo>
                    <a:pt x="140" y="444"/>
                    <a:pt x="64" y="406"/>
                    <a:pt x="26" y="305"/>
                  </a:cubicBezTo>
                  <a:lnTo>
                    <a:pt x="13" y="216"/>
                  </a:lnTo>
                  <a:cubicBezTo>
                    <a:pt x="0" y="115"/>
                    <a:pt x="51" y="39"/>
                    <a:pt x="165" y="1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7"/>
            <p:cNvSpPr/>
            <p:nvPr/>
          </p:nvSpPr>
          <p:spPr>
            <a:xfrm>
              <a:off x="3434500" y="3729725"/>
              <a:ext cx="11125" cy="10800"/>
            </a:xfrm>
            <a:custGeom>
              <a:avLst/>
              <a:gdLst/>
              <a:ahLst/>
              <a:cxnLst/>
              <a:rect l="l" t="t" r="r" b="b"/>
              <a:pathLst>
                <a:path w="445" h="432" extrusionOk="0">
                  <a:moveTo>
                    <a:pt x="178" y="13"/>
                  </a:moveTo>
                  <a:lnTo>
                    <a:pt x="228" y="0"/>
                  </a:lnTo>
                  <a:cubicBezTo>
                    <a:pt x="355" y="13"/>
                    <a:pt x="431" y="76"/>
                    <a:pt x="444" y="178"/>
                  </a:cubicBezTo>
                  <a:cubicBezTo>
                    <a:pt x="381" y="216"/>
                    <a:pt x="343" y="266"/>
                    <a:pt x="343" y="355"/>
                  </a:cubicBezTo>
                  <a:lnTo>
                    <a:pt x="279" y="368"/>
                  </a:lnTo>
                  <a:lnTo>
                    <a:pt x="178" y="431"/>
                  </a:lnTo>
                  <a:lnTo>
                    <a:pt x="26" y="292"/>
                  </a:lnTo>
                  <a:lnTo>
                    <a:pt x="26" y="266"/>
                  </a:lnTo>
                  <a:cubicBezTo>
                    <a:pt x="0" y="165"/>
                    <a:pt x="26" y="89"/>
                    <a:pt x="102" y="38"/>
                  </a:cubicBezTo>
                  <a:close/>
                  <a:moveTo>
                    <a:pt x="343" y="368"/>
                  </a:moveTo>
                  <a:lnTo>
                    <a:pt x="317" y="368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7"/>
            <p:cNvSpPr/>
            <p:nvPr/>
          </p:nvSpPr>
          <p:spPr>
            <a:xfrm>
              <a:off x="3443050" y="3733525"/>
              <a:ext cx="11125" cy="10475"/>
            </a:xfrm>
            <a:custGeom>
              <a:avLst/>
              <a:gdLst/>
              <a:ahLst/>
              <a:cxnLst/>
              <a:rect l="l" t="t" r="r" b="b"/>
              <a:pathLst>
                <a:path w="445" h="419" extrusionOk="0">
                  <a:moveTo>
                    <a:pt x="102" y="26"/>
                  </a:moveTo>
                  <a:lnTo>
                    <a:pt x="153" y="0"/>
                  </a:lnTo>
                  <a:lnTo>
                    <a:pt x="203" y="0"/>
                  </a:lnTo>
                  <a:cubicBezTo>
                    <a:pt x="381" y="38"/>
                    <a:pt x="444" y="140"/>
                    <a:pt x="394" y="305"/>
                  </a:cubicBezTo>
                  <a:lnTo>
                    <a:pt x="356" y="355"/>
                  </a:lnTo>
                  <a:lnTo>
                    <a:pt x="229" y="419"/>
                  </a:lnTo>
                  <a:lnTo>
                    <a:pt x="203" y="419"/>
                  </a:lnTo>
                  <a:cubicBezTo>
                    <a:pt x="64" y="419"/>
                    <a:pt x="1" y="343"/>
                    <a:pt x="1" y="216"/>
                  </a:cubicBezTo>
                  <a:cubicBezTo>
                    <a:pt x="1" y="127"/>
                    <a:pt x="39" y="64"/>
                    <a:pt x="102" y="26"/>
                  </a:cubicBezTo>
                  <a:close/>
                  <a:moveTo>
                    <a:pt x="203" y="419"/>
                  </a:moveTo>
                  <a:lnTo>
                    <a:pt x="191" y="419"/>
                  </a:lnTo>
                  <a:close/>
                  <a:moveTo>
                    <a:pt x="1" y="216"/>
                  </a:moveTo>
                  <a:lnTo>
                    <a:pt x="1" y="203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7"/>
            <p:cNvSpPr/>
            <p:nvPr/>
          </p:nvSpPr>
          <p:spPr>
            <a:xfrm>
              <a:off x="3447175" y="3742400"/>
              <a:ext cx="11750" cy="9525"/>
            </a:xfrm>
            <a:custGeom>
              <a:avLst/>
              <a:gdLst/>
              <a:ahLst/>
              <a:cxnLst/>
              <a:rect l="l" t="t" r="r" b="b"/>
              <a:pathLst>
                <a:path w="470" h="381" extrusionOk="0">
                  <a:moveTo>
                    <a:pt x="191" y="0"/>
                  </a:moveTo>
                  <a:lnTo>
                    <a:pt x="203" y="0"/>
                  </a:lnTo>
                  <a:cubicBezTo>
                    <a:pt x="381" y="38"/>
                    <a:pt x="470" y="140"/>
                    <a:pt x="444" y="305"/>
                  </a:cubicBezTo>
                  <a:lnTo>
                    <a:pt x="432" y="368"/>
                  </a:lnTo>
                  <a:lnTo>
                    <a:pt x="317" y="317"/>
                  </a:lnTo>
                  <a:cubicBezTo>
                    <a:pt x="254" y="330"/>
                    <a:pt x="203" y="355"/>
                    <a:pt x="178" y="381"/>
                  </a:cubicBezTo>
                  <a:cubicBezTo>
                    <a:pt x="165" y="292"/>
                    <a:pt x="115" y="229"/>
                    <a:pt x="0" y="216"/>
                  </a:cubicBezTo>
                  <a:lnTo>
                    <a:pt x="26" y="153"/>
                  </a:lnTo>
                  <a:lnTo>
                    <a:pt x="64" y="64"/>
                  </a:lnTo>
                  <a:close/>
                  <a:moveTo>
                    <a:pt x="26" y="153"/>
                  </a:moveTo>
                  <a:lnTo>
                    <a:pt x="26" y="127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7"/>
            <p:cNvSpPr/>
            <p:nvPr/>
          </p:nvSpPr>
          <p:spPr>
            <a:xfrm>
              <a:off x="3450025" y="3750325"/>
              <a:ext cx="10800" cy="8900"/>
            </a:xfrm>
            <a:custGeom>
              <a:avLst/>
              <a:gdLst/>
              <a:ahLst/>
              <a:cxnLst/>
              <a:rect l="l" t="t" r="r" b="b"/>
              <a:pathLst>
                <a:path w="432" h="356" extrusionOk="0">
                  <a:moveTo>
                    <a:pt x="406" y="292"/>
                  </a:moveTo>
                  <a:lnTo>
                    <a:pt x="406" y="305"/>
                  </a:lnTo>
                  <a:cubicBezTo>
                    <a:pt x="381" y="254"/>
                    <a:pt x="318" y="216"/>
                    <a:pt x="216" y="191"/>
                  </a:cubicBezTo>
                  <a:cubicBezTo>
                    <a:pt x="127" y="191"/>
                    <a:pt x="64" y="241"/>
                    <a:pt x="26" y="330"/>
                  </a:cubicBezTo>
                  <a:lnTo>
                    <a:pt x="1" y="267"/>
                  </a:lnTo>
                  <a:lnTo>
                    <a:pt x="51" y="191"/>
                  </a:lnTo>
                  <a:lnTo>
                    <a:pt x="64" y="64"/>
                  </a:lnTo>
                  <a:cubicBezTo>
                    <a:pt x="89" y="38"/>
                    <a:pt x="140" y="13"/>
                    <a:pt x="203" y="0"/>
                  </a:cubicBezTo>
                  <a:lnTo>
                    <a:pt x="318" y="51"/>
                  </a:lnTo>
                  <a:cubicBezTo>
                    <a:pt x="394" y="89"/>
                    <a:pt x="432" y="165"/>
                    <a:pt x="406" y="292"/>
                  </a:cubicBezTo>
                  <a:close/>
                  <a:moveTo>
                    <a:pt x="26" y="330"/>
                  </a:moveTo>
                  <a:lnTo>
                    <a:pt x="26" y="355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7"/>
            <p:cNvSpPr/>
            <p:nvPr/>
          </p:nvSpPr>
          <p:spPr>
            <a:xfrm>
              <a:off x="3450025" y="3755075"/>
              <a:ext cx="10175" cy="9225"/>
            </a:xfrm>
            <a:custGeom>
              <a:avLst/>
              <a:gdLst/>
              <a:ahLst/>
              <a:cxnLst/>
              <a:rect l="l" t="t" r="r" b="b"/>
              <a:pathLst>
                <a:path w="407" h="369" extrusionOk="0">
                  <a:moveTo>
                    <a:pt x="406" y="115"/>
                  </a:moveTo>
                  <a:lnTo>
                    <a:pt x="406" y="318"/>
                  </a:lnTo>
                  <a:lnTo>
                    <a:pt x="406" y="343"/>
                  </a:lnTo>
                  <a:lnTo>
                    <a:pt x="356" y="343"/>
                  </a:lnTo>
                  <a:lnTo>
                    <a:pt x="318" y="368"/>
                  </a:lnTo>
                  <a:cubicBezTo>
                    <a:pt x="280" y="292"/>
                    <a:pt x="216" y="241"/>
                    <a:pt x="115" y="216"/>
                  </a:cubicBezTo>
                  <a:lnTo>
                    <a:pt x="13" y="254"/>
                  </a:lnTo>
                  <a:cubicBezTo>
                    <a:pt x="1" y="216"/>
                    <a:pt x="13" y="191"/>
                    <a:pt x="26" y="165"/>
                  </a:cubicBezTo>
                  <a:cubicBezTo>
                    <a:pt x="64" y="51"/>
                    <a:pt x="127" y="1"/>
                    <a:pt x="216" y="1"/>
                  </a:cubicBezTo>
                  <a:cubicBezTo>
                    <a:pt x="318" y="26"/>
                    <a:pt x="381" y="64"/>
                    <a:pt x="406" y="115"/>
                  </a:cubicBezTo>
                  <a:close/>
                  <a:moveTo>
                    <a:pt x="406" y="343"/>
                  </a:moveTo>
                  <a:lnTo>
                    <a:pt x="394" y="343"/>
                  </a:lnTo>
                  <a:close/>
                  <a:moveTo>
                    <a:pt x="26" y="165"/>
                  </a:moveTo>
                  <a:lnTo>
                    <a:pt x="26" y="140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7"/>
            <p:cNvSpPr/>
            <p:nvPr/>
          </p:nvSpPr>
          <p:spPr>
            <a:xfrm>
              <a:off x="3454775" y="3763625"/>
              <a:ext cx="9850" cy="10825"/>
            </a:xfrm>
            <a:custGeom>
              <a:avLst/>
              <a:gdLst/>
              <a:ahLst/>
              <a:cxnLst/>
              <a:rect l="l" t="t" r="r" b="b"/>
              <a:pathLst>
                <a:path w="394" h="433" extrusionOk="0">
                  <a:moveTo>
                    <a:pt x="394" y="128"/>
                  </a:moveTo>
                  <a:lnTo>
                    <a:pt x="343" y="115"/>
                  </a:lnTo>
                  <a:lnTo>
                    <a:pt x="292" y="115"/>
                  </a:lnTo>
                  <a:cubicBezTo>
                    <a:pt x="191" y="153"/>
                    <a:pt x="140" y="216"/>
                    <a:pt x="140" y="318"/>
                  </a:cubicBezTo>
                  <a:lnTo>
                    <a:pt x="153" y="432"/>
                  </a:lnTo>
                  <a:cubicBezTo>
                    <a:pt x="64" y="407"/>
                    <a:pt x="13" y="356"/>
                    <a:pt x="1" y="267"/>
                  </a:cubicBezTo>
                  <a:lnTo>
                    <a:pt x="1" y="216"/>
                  </a:lnTo>
                  <a:cubicBezTo>
                    <a:pt x="13" y="115"/>
                    <a:pt x="51" y="52"/>
                    <a:pt x="128" y="26"/>
                  </a:cubicBezTo>
                  <a:lnTo>
                    <a:pt x="166" y="1"/>
                  </a:lnTo>
                  <a:lnTo>
                    <a:pt x="204" y="1"/>
                  </a:lnTo>
                  <a:close/>
                  <a:moveTo>
                    <a:pt x="204" y="1"/>
                  </a:moveTo>
                  <a:lnTo>
                    <a:pt x="216" y="1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7"/>
            <p:cNvSpPr/>
            <p:nvPr/>
          </p:nvSpPr>
          <p:spPr>
            <a:xfrm>
              <a:off x="3458275" y="3766500"/>
              <a:ext cx="11125" cy="10800"/>
            </a:xfrm>
            <a:custGeom>
              <a:avLst/>
              <a:gdLst/>
              <a:ahLst/>
              <a:cxnLst/>
              <a:rect l="l" t="t" r="r" b="b"/>
              <a:pathLst>
                <a:path w="445" h="432" extrusionOk="0">
                  <a:moveTo>
                    <a:pt x="254" y="13"/>
                  </a:moveTo>
                  <a:cubicBezTo>
                    <a:pt x="393" y="63"/>
                    <a:pt x="444" y="152"/>
                    <a:pt x="393" y="304"/>
                  </a:cubicBezTo>
                  <a:lnTo>
                    <a:pt x="241" y="431"/>
                  </a:lnTo>
                  <a:lnTo>
                    <a:pt x="203" y="431"/>
                  </a:lnTo>
                  <a:lnTo>
                    <a:pt x="152" y="431"/>
                  </a:lnTo>
                  <a:cubicBezTo>
                    <a:pt x="89" y="406"/>
                    <a:pt x="38" y="368"/>
                    <a:pt x="13" y="317"/>
                  </a:cubicBezTo>
                  <a:lnTo>
                    <a:pt x="0" y="203"/>
                  </a:lnTo>
                  <a:cubicBezTo>
                    <a:pt x="0" y="101"/>
                    <a:pt x="51" y="38"/>
                    <a:pt x="152" y="0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7"/>
            <p:cNvSpPr/>
            <p:nvPr/>
          </p:nvSpPr>
          <p:spPr>
            <a:xfrm>
              <a:off x="3458575" y="3777275"/>
              <a:ext cx="5750" cy="3500"/>
            </a:xfrm>
            <a:custGeom>
              <a:avLst/>
              <a:gdLst/>
              <a:ahLst/>
              <a:cxnLst/>
              <a:rect l="l" t="t" r="r" b="b"/>
              <a:pathLst>
                <a:path w="230" h="140" extrusionOk="0">
                  <a:moveTo>
                    <a:pt x="229" y="0"/>
                  </a:moveTo>
                  <a:lnTo>
                    <a:pt x="77" y="114"/>
                  </a:lnTo>
                  <a:lnTo>
                    <a:pt x="1" y="140"/>
                  </a:lnTo>
                  <a:lnTo>
                    <a:pt x="102" y="76"/>
                  </a:lnTo>
                  <a:lnTo>
                    <a:pt x="140" y="0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rgbClr val="CF1C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7"/>
            <p:cNvSpPr/>
            <p:nvPr/>
          </p:nvSpPr>
          <p:spPr>
            <a:xfrm>
              <a:off x="3451300" y="3770300"/>
              <a:ext cx="10800" cy="10800"/>
            </a:xfrm>
            <a:custGeom>
              <a:avLst/>
              <a:gdLst/>
              <a:ahLst/>
              <a:cxnLst/>
              <a:rect l="l" t="t" r="r" b="b"/>
              <a:pathLst>
                <a:path w="432" h="432" extrusionOk="0">
                  <a:moveTo>
                    <a:pt x="393" y="355"/>
                  </a:moveTo>
                  <a:lnTo>
                    <a:pt x="292" y="419"/>
                  </a:lnTo>
                  <a:lnTo>
                    <a:pt x="267" y="431"/>
                  </a:lnTo>
                  <a:cubicBezTo>
                    <a:pt x="267" y="305"/>
                    <a:pt x="190" y="228"/>
                    <a:pt x="38" y="190"/>
                  </a:cubicBezTo>
                  <a:lnTo>
                    <a:pt x="0" y="216"/>
                  </a:lnTo>
                  <a:lnTo>
                    <a:pt x="13" y="127"/>
                  </a:lnTo>
                  <a:lnTo>
                    <a:pt x="89" y="38"/>
                  </a:lnTo>
                  <a:lnTo>
                    <a:pt x="140" y="0"/>
                  </a:lnTo>
                  <a:cubicBezTo>
                    <a:pt x="152" y="89"/>
                    <a:pt x="203" y="140"/>
                    <a:pt x="292" y="165"/>
                  </a:cubicBezTo>
                  <a:cubicBezTo>
                    <a:pt x="317" y="216"/>
                    <a:pt x="368" y="254"/>
                    <a:pt x="431" y="279"/>
                  </a:cubicBezTo>
                  <a:close/>
                  <a:moveTo>
                    <a:pt x="267" y="431"/>
                  </a:moveTo>
                  <a:lnTo>
                    <a:pt x="241" y="431"/>
                  </a:lnTo>
                  <a:close/>
                  <a:moveTo>
                    <a:pt x="0" y="216"/>
                  </a:moveTo>
                  <a:lnTo>
                    <a:pt x="0" y="190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7"/>
            <p:cNvSpPr/>
            <p:nvPr/>
          </p:nvSpPr>
          <p:spPr>
            <a:xfrm>
              <a:off x="3451925" y="3781075"/>
              <a:ext cx="10800" cy="9525"/>
            </a:xfrm>
            <a:custGeom>
              <a:avLst/>
              <a:gdLst/>
              <a:ahLst/>
              <a:cxnLst/>
              <a:rect l="l" t="t" r="r" b="b"/>
              <a:pathLst>
                <a:path w="432" h="381" extrusionOk="0">
                  <a:moveTo>
                    <a:pt x="216" y="0"/>
                  </a:moveTo>
                  <a:lnTo>
                    <a:pt x="242" y="0"/>
                  </a:lnTo>
                  <a:cubicBezTo>
                    <a:pt x="368" y="26"/>
                    <a:pt x="432" y="114"/>
                    <a:pt x="406" y="241"/>
                  </a:cubicBezTo>
                  <a:lnTo>
                    <a:pt x="394" y="279"/>
                  </a:lnTo>
                  <a:lnTo>
                    <a:pt x="267" y="216"/>
                  </a:lnTo>
                  <a:lnTo>
                    <a:pt x="216" y="216"/>
                  </a:lnTo>
                  <a:cubicBezTo>
                    <a:pt x="140" y="241"/>
                    <a:pt x="89" y="292"/>
                    <a:pt x="77" y="381"/>
                  </a:cubicBezTo>
                  <a:lnTo>
                    <a:pt x="1" y="254"/>
                  </a:lnTo>
                  <a:lnTo>
                    <a:pt x="1" y="203"/>
                  </a:lnTo>
                  <a:lnTo>
                    <a:pt x="102" y="191"/>
                  </a:lnTo>
                  <a:lnTo>
                    <a:pt x="204" y="64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7"/>
            <p:cNvSpPr/>
            <p:nvPr/>
          </p:nvSpPr>
          <p:spPr>
            <a:xfrm>
              <a:off x="3457000" y="3787100"/>
              <a:ext cx="9225" cy="12375"/>
            </a:xfrm>
            <a:custGeom>
              <a:avLst/>
              <a:gdLst/>
              <a:ahLst/>
              <a:cxnLst/>
              <a:rect l="l" t="t" r="r" b="b"/>
              <a:pathLst>
                <a:path w="369" h="495" extrusionOk="0">
                  <a:moveTo>
                    <a:pt x="203" y="0"/>
                  </a:moveTo>
                  <a:lnTo>
                    <a:pt x="356" y="140"/>
                  </a:lnTo>
                  <a:lnTo>
                    <a:pt x="368" y="267"/>
                  </a:lnTo>
                  <a:lnTo>
                    <a:pt x="267" y="431"/>
                  </a:lnTo>
                  <a:lnTo>
                    <a:pt x="229" y="469"/>
                  </a:lnTo>
                  <a:lnTo>
                    <a:pt x="140" y="495"/>
                  </a:lnTo>
                  <a:lnTo>
                    <a:pt x="1" y="482"/>
                  </a:lnTo>
                  <a:lnTo>
                    <a:pt x="64" y="406"/>
                  </a:lnTo>
                  <a:cubicBezTo>
                    <a:pt x="165" y="419"/>
                    <a:pt x="229" y="381"/>
                    <a:pt x="254" y="292"/>
                  </a:cubicBezTo>
                  <a:cubicBezTo>
                    <a:pt x="292" y="178"/>
                    <a:pt x="279" y="89"/>
                    <a:pt x="191" y="38"/>
                  </a:cubicBezTo>
                  <a:close/>
                </a:path>
              </a:pathLst>
            </a:custGeom>
            <a:solidFill>
              <a:srgbClr val="CF1C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7"/>
            <p:cNvSpPr/>
            <p:nvPr/>
          </p:nvSpPr>
          <p:spPr>
            <a:xfrm>
              <a:off x="3460500" y="3789950"/>
              <a:ext cx="12700" cy="11425"/>
            </a:xfrm>
            <a:custGeom>
              <a:avLst/>
              <a:gdLst/>
              <a:ahLst/>
              <a:cxnLst/>
              <a:rect l="l" t="t" r="r" b="b"/>
              <a:pathLst>
                <a:path w="508" h="457" extrusionOk="0">
                  <a:moveTo>
                    <a:pt x="216" y="26"/>
                  </a:moveTo>
                  <a:lnTo>
                    <a:pt x="241" y="0"/>
                  </a:lnTo>
                  <a:cubicBezTo>
                    <a:pt x="418" y="38"/>
                    <a:pt x="507" y="140"/>
                    <a:pt x="495" y="305"/>
                  </a:cubicBezTo>
                  <a:lnTo>
                    <a:pt x="418" y="457"/>
                  </a:lnTo>
                  <a:cubicBezTo>
                    <a:pt x="393" y="381"/>
                    <a:pt x="330" y="330"/>
                    <a:pt x="216" y="305"/>
                  </a:cubicBezTo>
                  <a:lnTo>
                    <a:pt x="127" y="317"/>
                  </a:lnTo>
                  <a:lnTo>
                    <a:pt x="228" y="153"/>
                  </a:lnTo>
                  <a:close/>
                  <a:moveTo>
                    <a:pt x="38" y="419"/>
                  </a:moveTo>
                  <a:lnTo>
                    <a:pt x="0" y="381"/>
                  </a:lnTo>
                  <a:lnTo>
                    <a:pt x="89" y="355"/>
                  </a:lnTo>
                  <a:close/>
                </a:path>
              </a:pathLst>
            </a:custGeom>
            <a:solidFill>
              <a:srgbClr val="CF1C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7"/>
            <p:cNvSpPr/>
            <p:nvPr/>
          </p:nvSpPr>
          <p:spPr>
            <a:xfrm>
              <a:off x="3458900" y="3801350"/>
              <a:ext cx="14300" cy="13350"/>
            </a:xfrm>
            <a:custGeom>
              <a:avLst/>
              <a:gdLst/>
              <a:ahLst/>
              <a:cxnLst/>
              <a:rect l="l" t="t" r="r" b="b"/>
              <a:pathLst>
                <a:path w="572" h="534" extrusionOk="0">
                  <a:moveTo>
                    <a:pt x="482" y="1"/>
                  </a:moveTo>
                  <a:cubicBezTo>
                    <a:pt x="546" y="52"/>
                    <a:pt x="571" y="140"/>
                    <a:pt x="559" y="254"/>
                  </a:cubicBezTo>
                  <a:cubicBezTo>
                    <a:pt x="520" y="445"/>
                    <a:pt x="419" y="533"/>
                    <a:pt x="242" y="533"/>
                  </a:cubicBezTo>
                  <a:lnTo>
                    <a:pt x="64" y="432"/>
                  </a:lnTo>
                  <a:cubicBezTo>
                    <a:pt x="1" y="318"/>
                    <a:pt x="1" y="204"/>
                    <a:pt x="64" y="102"/>
                  </a:cubicBezTo>
                  <a:cubicBezTo>
                    <a:pt x="64" y="166"/>
                    <a:pt x="102" y="204"/>
                    <a:pt x="165" y="242"/>
                  </a:cubicBezTo>
                  <a:lnTo>
                    <a:pt x="432" y="204"/>
                  </a:lnTo>
                  <a:lnTo>
                    <a:pt x="482" y="128"/>
                  </a:lnTo>
                  <a:close/>
                </a:path>
              </a:pathLst>
            </a:custGeom>
            <a:solidFill>
              <a:srgbClr val="CF1C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7"/>
            <p:cNvSpPr/>
            <p:nvPr/>
          </p:nvSpPr>
          <p:spPr>
            <a:xfrm>
              <a:off x="3460500" y="3797550"/>
              <a:ext cx="10475" cy="9850"/>
            </a:xfrm>
            <a:custGeom>
              <a:avLst/>
              <a:gdLst/>
              <a:ahLst/>
              <a:cxnLst/>
              <a:rect l="l" t="t" r="r" b="b"/>
              <a:pathLst>
                <a:path w="419" h="394" extrusionOk="0">
                  <a:moveTo>
                    <a:pt x="0" y="254"/>
                  </a:moveTo>
                  <a:lnTo>
                    <a:pt x="0" y="178"/>
                  </a:lnTo>
                  <a:lnTo>
                    <a:pt x="38" y="115"/>
                  </a:lnTo>
                  <a:lnTo>
                    <a:pt x="89" y="51"/>
                  </a:lnTo>
                  <a:lnTo>
                    <a:pt x="127" y="13"/>
                  </a:lnTo>
                  <a:lnTo>
                    <a:pt x="216" y="1"/>
                  </a:lnTo>
                  <a:cubicBezTo>
                    <a:pt x="330" y="26"/>
                    <a:pt x="393" y="77"/>
                    <a:pt x="418" y="153"/>
                  </a:cubicBezTo>
                  <a:lnTo>
                    <a:pt x="418" y="280"/>
                  </a:lnTo>
                  <a:lnTo>
                    <a:pt x="368" y="356"/>
                  </a:lnTo>
                  <a:lnTo>
                    <a:pt x="101" y="394"/>
                  </a:lnTo>
                  <a:cubicBezTo>
                    <a:pt x="38" y="356"/>
                    <a:pt x="0" y="318"/>
                    <a:pt x="0" y="254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7"/>
            <p:cNvSpPr/>
            <p:nvPr/>
          </p:nvSpPr>
          <p:spPr>
            <a:xfrm>
              <a:off x="3446225" y="3787400"/>
              <a:ext cx="12375" cy="13025"/>
            </a:xfrm>
            <a:custGeom>
              <a:avLst/>
              <a:gdLst/>
              <a:ahLst/>
              <a:cxnLst/>
              <a:rect l="l" t="t" r="r" b="b"/>
              <a:pathLst>
                <a:path w="495" h="521" extrusionOk="0">
                  <a:moveTo>
                    <a:pt x="432" y="470"/>
                  </a:moveTo>
                  <a:lnTo>
                    <a:pt x="368" y="483"/>
                  </a:lnTo>
                  <a:cubicBezTo>
                    <a:pt x="241" y="521"/>
                    <a:pt x="127" y="495"/>
                    <a:pt x="64" y="369"/>
                  </a:cubicBezTo>
                  <a:cubicBezTo>
                    <a:pt x="0" y="305"/>
                    <a:pt x="0" y="229"/>
                    <a:pt x="38" y="153"/>
                  </a:cubicBezTo>
                  <a:cubicBezTo>
                    <a:pt x="76" y="64"/>
                    <a:pt x="140" y="14"/>
                    <a:pt x="229" y="1"/>
                  </a:cubicBezTo>
                  <a:lnTo>
                    <a:pt x="305" y="128"/>
                  </a:lnTo>
                  <a:lnTo>
                    <a:pt x="292" y="166"/>
                  </a:lnTo>
                  <a:cubicBezTo>
                    <a:pt x="279" y="305"/>
                    <a:pt x="355" y="381"/>
                    <a:pt x="495" y="394"/>
                  </a:cubicBezTo>
                  <a:close/>
                </a:path>
              </a:pathLst>
            </a:custGeom>
            <a:solidFill>
              <a:srgbClr val="CF1C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7"/>
            <p:cNvSpPr/>
            <p:nvPr/>
          </p:nvSpPr>
          <p:spPr>
            <a:xfrm>
              <a:off x="3446550" y="3775050"/>
              <a:ext cx="11100" cy="11125"/>
            </a:xfrm>
            <a:custGeom>
              <a:avLst/>
              <a:gdLst/>
              <a:ahLst/>
              <a:cxnLst/>
              <a:rect l="l" t="t" r="r" b="b"/>
              <a:pathLst>
                <a:path w="444" h="445" extrusionOk="0">
                  <a:moveTo>
                    <a:pt x="216" y="444"/>
                  </a:moveTo>
                  <a:cubicBezTo>
                    <a:pt x="152" y="432"/>
                    <a:pt x="102" y="406"/>
                    <a:pt x="76" y="368"/>
                  </a:cubicBezTo>
                  <a:lnTo>
                    <a:pt x="51" y="330"/>
                  </a:lnTo>
                  <a:cubicBezTo>
                    <a:pt x="0" y="254"/>
                    <a:pt x="13" y="178"/>
                    <a:pt x="63" y="102"/>
                  </a:cubicBezTo>
                  <a:cubicBezTo>
                    <a:pt x="76" y="64"/>
                    <a:pt x="102" y="51"/>
                    <a:pt x="140" y="38"/>
                  </a:cubicBezTo>
                  <a:lnTo>
                    <a:pt x="190" y="26"/>
                  </a:lnTo>
                  <a:lnTo>
                    <a:pt x="228" y="0"/>
                  </a:lnTo>
                  <a:cubicBezTo>
                    <a:pt x="380" y="38"/>
                    <a:pt x="444" y="115"/>
                    <a:pt x="431" y="241"/>
                  </a:cubicBezTo>
                  <a:lnTo>
                    <a:pt x="419" y="305"/>
                  </a:lnTo>
                  <a:lnTo>
                    <a:pt x="317" y="432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7"/>
            <p:cNvSpPr/>
            <p:nvPr/>
          </p:nvSpPr>
          <p:spPr>
            <a:xfrm>
              <a:off x="3440200" y="3774425"/>
              <a:ext cx="9850" cy="10800"/>
            </a:xfrm>
            <a:custGeom>
              <a:avLst/>
              <a:gdLst/>
              <a:ahLst/>
              <a:cxnLst/>
              <a:rect l="l" t="t" r="r" b="b"/>
              <a:pathLst>
                <a:path w="394" h="432" extrusionOk="0">
                  <a:moveTo>
                    <a:pt x="330" y="393"/>
                  </a:moveTo>
                  <a:cubicBezTo>
                    <a:pt x="254" y="431"/>
                    <a:pt x="178" y="431"/>
                    <a:pt x="115" y="393"/>
                  </a:cubicBezTo>
                  <a:cubicBezTo>
                    <a:pt x="39" y="342"/>
                    <a:pt x="0" y="266"/>
                    <a:pt x="13" y="190"/>
                  </a:cubicBezTo>
                  <a:lnTo>
                    <a:pt x="64" y="165"/>
                  </a:lnTo>
                  <a:lnTo>
                    <a:pt x="241" y="13"/>
                  </a:lnTo>
                  <a:lnTo>
                    <a:pt x="381" y="63"/>
                  </a:lnTo>
                  <a:cubicBezTo>
                    <a:pt x="356" y="76"/>
                    <a:pt x="330" y="89"/>
                    <a:pt x="317" y="127"/>
                  </a:cubicBezTo>
                  <a:cubicBezTo>
                    <a:pt x="267" y="203"/>
                    <a:pt x="254" y="279"/>
                    <a:pt x="305" y="355"/>
                  </a:cubicBezTo>
                  <a:close/>
                  <a:moveTo>
                    <a:pt x="381" y="63"/>
                  </a:moveTo>
                  <a:lnTo>
                    <a:pt x="394" y="63"/>
                  </a:lnTo>
                  <a:close/>
                  <a:moveTo>
                    <a:pt x="241" y="13"/>
                  </a:moveTo>
                  <a:lnTo>
                    <a:pt x="254" y="0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7"/>
            <p:cNvSpPr/>
            <p:nvPr/>
          </p:nvSpPr>
          <p:spPr>
            <a:xfrm>
              <a:off x="3435125" y="3767450"/>
              <a:ext cx="11750" cy="11750"/>
            </a:xfrm>
            <a:custGeom>
              <a:avLst/>
              <a:gdLst/>
              <a:ahLst/>
              <a:cxnLst/>
              <a:rect l="l" t="t" r="r" b="b"/>
              <a:pathLst>
                <a:path w="470" h="470" extrusionOk="0">
                  <a:moveTo>
                    <a:pt x="216" y="469"/>
                  </a:moveTo>
                  <a:cubicBezTo>
                    <a:pt x="140" y="457"/>
                    <a:pt x="89" y="419"/>
                    <a:pt x="64" y="355"/>
                  </a:cubicBezTo>
                  <a:lnTo>
                    <a:pt x="51" y="304"/>
                  </a:lnTo>
                  <a:cubicBezTo>
                    <a:pt x="1" y="140"/>
                    <a:pt x="51" y="38"/>
                    <a:pt x="203" y="0"/>
                  </a:cubicBezTo>
                  <a:lnTo>
                    <a:pt x="229" y="0"/>
                  </a:lnTo>
                  <a:lnTo>
                    <a:pt x="330" y="25"/>
                  </a:lnTo>
                  <a:cubicBezTo>
                    <a:pt x="419" y="63"/>
                    <a:pt x="470" y="152"/>
                    <a:pt x="457" y="279"/>
                  </a:cubicBezTo>
                  <a:lnTo>
                    <a:pt x="267" y="444"/>
                  </a:lnTo>
                  <a:close/>
                  <a:moveTo>
                    <a:pt x="26" y="304"/>
                  </a:moveTo>
                  <a:lnTo>
                    <a:pt x="26" y="292"/>
                  </a:lnTo>
                  <a:close/>
                  <a:moveTo>
                    <a:pt x="457" y="279"/>
                  </a:moveTo>
                  <a:lnTo>
                    <a:pt x="444" y="292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7"/>
            <p:cNvSpPr/>
            <p:nvPr/>
          </p:nvSpPr>
          <p:spPr>
            <a:xfrm>
              <a:off x="3425625" y="3772500"/>
              <a:ext cx="11100" cy="11450"/>
            </a:xfrm>
            <a:custGeom>
              <a:avLst/>
              <a:gdLst/>
              <a:ahLst/>
              <a:cxnLst/>
              <a:rect l="l" t="t" r="r" b="b"/>
              <a:pathLst>
                <a:path w="444" h="458" extrusionOk="0">
                  <a:moveTo>
                    <a:pt x="444" y="153"/>
                  </a:moveTo>
                  <a:lnTo>
                    <a:pt x="431" y="293"/>
                  </a:lnTo>
                  <a:lnTo>
                    <a:pt x="317" y="419"/>
                  </a:lnTo>
                  <a:cubicBezTo>
                    <a:pt x="165" y="457"/>
                    <a:pt x="64" y="419"/>
                    <a:pt x="13" y="280"/>
                  </a:cubicBezTo>
                  <a:cubicBezTo>
                    <a:pt x="0" y="217"/>
                    <a:pt x="0" y="153"/>
                    <a:pt x="38" y="102"/>
                  </a:cubicBezTo>
                  <a:lnTo>
                    <a:pt x="165" y="14"/>
                  </a:lnTo>
                  <a:lnTo>
                    <a:pt x="241" y="1"/>
                  </a:lnTo>
                  <a:cubicBezTo>
                    <a:pt x="317" y="14"/>
                    <a:pt x="381" y="52"/>
                    <a:pt x="406" y="102"/>
                  </a:cubicBezTo>
                  <a:close/>
                  <a:moveTo>
                    <a:pt x="165" y="14"/>
                  </a:moveTo>
                  <a:lnTo>
                    <a:pt x="178" y="14"/>
                  </a:lnTo>
                  <a:close/>
                  <a:moveTo>
                    <a:pt x="406" y="102"/>
                  </a:moveTo>
                  <a:lnTo>
                    <a:pt x="431" y="102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7"/>
            <p:cNvSpPr/>
            <p:nvPr/>
          </p:nvSpPr>
          <p:spPr>
            <a:xfrm>
              <a:off x="3423075" y="3762675"/>
              <a:ext cx="10500" cy="10500"/>
            </a:xfrm>
            <a:custGeom>
              <a:avLst/>
              <a:gdLst/>
              <a:ahLst/>
              <a:cxnLst/>
              <a:rect l="l" t="t" r="r" b="b"/>
              <a:pathLst>
                <a:path w="420" h="420" extrusionOk="0">
                  <a:moveTo>
                    <a:pt x="26" y="267"/>
                  </a:moveTo>
                  <a:cubicBezTo>
                    <a:pt x="1" y="178"/>
                    <a:pt x="26" y="115"/>
                    <a:pt x="77" y="64"/>
                  </a:cubicBezTo>
                  <a:lnTo>
                    <a:pt x="178" y="1"/>
                  </a:lnTo>
                  <a:lnTo>
                    <a:pt x="305" y="39"/>
                  </a:lnTo>
                  <a:lnTo>
                    <a:pt x="368" y="39"/>
                  </a:lnTo>
                  <a:lnTo>
                    <a:pt x="419" y="90"/>
                  </a:lnTo>
                  <a:lnTo>
                    <a:pt x="419" y="293"/>
                  </a:lnTo>
                  <a:lnTo>
                    <a:pt x="343" y="394"/>
                  </a:lnTo>
                  <a:lnTo>
                    <a:pt x="280" y="407"/>
                  </a:lnTo>
                  <a:cubicBezTo>
                    <a:pt x="140" y="419"/>
                    <a:pt x="51" y="369"/>
                    <a:pt x="26" y="267"/>
                  </a:cubicBezTo>
                  <a:close/>
                  <a:moveTo>
                    <a:pt x="280" y="407"/>
                  </a:moveTo>
                  <a:lnTo>
                    <a:pt x="267" y="407"/>
                  </a:lnTo>
                  <a:close/>
                  <a:moveTo>
                    <a:pt x="368" y="39"/>
                  </a:moveTo>
                  <a:lnTo>
                    <a:pt x="381" y="64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7"/>
            <p:cNvSpPr/>
            <p:nvPr/>
          </p:nvSpPr>
          <p:spPr>
            <a:xfrm>
              <a:off x="3425925" y="3752225"/>
              <a:ext cx="10800" cy="11425"/>
            </a:xfrm>
            <a:custGeom>
              <a:avLst/>
              <a:gdLst/>
              <a:ahLst/>
              <a:cxnLst/>
              <a:rect l="l" t="t" r="r" b="b"/>
              <a:pathLst>
                <a:path w="432" h="457" extrusionOk="0">
                  <a:moveTo>
                    <a:pt x="64" y="419"/>
                  </a:moveTo>
                  <a:lnTo>
                    <a:pt x="26" y="305"/>
                  </a:lnTo>
                  <a:lnTo>
                    <a:pt x="1" y="254"/>
                  </a:lnTo>
                  <a:cubicBezTo>
                    <a:pt x="1" y="115"/>
                    <a:pt x="64" y="26"/>
                    <a:pt x="229" y="0"/>
                  </a:cubicBezTo>
                  <a:cubicBezTo>
                    <a:pt x="318" y="26"/>
                    <a:pt x="381" y="64"/>
                    <a:pt x="419" y="127"/>
                  </a:cubicBezTo>
                  <a:lnTo>
                    <a:pt x="432" y="305"/>
                  </a:lnTo>
                  <a:cubicBezTo>
                    <a:pt x="407" y="394"/>
                    <a:pt x="356" y="457"/>
                    <a:pt x="254" y="457"/>
                  </a:cubicBezTo>
                  <a:lnTo>
                    <a:pt x="191" y="457"/>
                  </a:lnTo>
                  <a:close/>
                  <a:moveTo>
                    <a:pt x="229" y="0"/>
                  </a:moveTo>
                  <a:lnTo>
                    <a:pt x="242" y="0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7"/>
            <p:cNvSpPr/>
            <p:nvPr/>
          </p:nvSpPr>
          <p:spPr>
            <a:xfrm>
              <a:off x="3421175" y="3748725"/>
              <a:ext cx="10800" cy="11125"/>
            </a:xfrm>
            <a:custGeom>
              <a:avLst/>
              <a:gdLst/>
              <a:ahLst/>
              <a:cxnLst/>
              <a:rect l="l" t="t" r="r" b="b"/>
              <a:pathLst>
                <a:path w="432" h="445" extrusionOk="0">
                  <a:moveTo>
                    <a:pt x="216" y="445"/>
                  </a:moveTo>
                  <a:lnTo>
                    <a:pt x="39" y="318"/>
                  </a:lnTo>
                  <a:cubicBezTo>
                    <a:pt x="1" y="267"/>
                    <a:pt x="1" y="204"/>
                    <a:pt x="39" y="140"/>
                  </a:cubicBezTo>
                  <a:cubicBezTo>
                    <a:pt x="64" y="64"/>
                    <a:pt x="127" y="14"/>
                    <a:pt x="229" y="1"/>
                  </a:cubicBezTo>
                  <a:lnTo>
                    <a:pt x="432" y="140"/>
                  </a:lnTo>
                  <a:cubicBezTo>
                    <a:pt x="267" y="166"/>
                    <a:pt x="191" y="255"/>
                    <a:pt x="191" y="394"/>
                  </a:cubicBezTo>
                  <a:close/>
                  <a:moveTo>
                    <a:pt x="432" y="140"/>
                  </a:moveTo>
                  <a:lnTo>
                    <a:pt x="419" y="140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7"/>
            <p:cNvSpPr/>
            <p:nvPr/>
          </p:nvSpPr>
          <p:spPr>
            <a:xfrm>
              <a:off x="3432275" y="3755075"/>
              <a:ext cx="10800" cy="11125"/>
            </a:xfrm>
            <a:custGeom>
              <a:avLst/>
              <a:gdLst/>
              <a:ahLst/>
              <a:cxnLst/>
              <a:rect l="l" t="t" r="r" b="b"/>
              <a:pathLst>
                <a:path w="432" h="445" extrusionOk="0">
                  <a:moveTo>
                    <a:pt x="165" y="13"/>
                  </a:moveTo>
                  <a:lnTo>
                    <a:pt x="191" y="1"/>
                  </a:lnTo>
                  <a:cubicBezTo>
                    <a:pt x="368" y="39"/>
                    <a:pt x="432" y="153"/>
                    <a:pt x="381" y="318"/>
                  </a:cubicBezTo>
                  <a:lnTo>
                    <a:pt x="229" y="444"/>
                  </a:lnTo>
                  <a:lnTo>
                    <a:pt x="51" y="394"/>
                  </a:lnTo>
                  <a:lnTo>
                    <a:pt x="13" y="368"/>
                  </a:lnTo>
                  <a:cubicBezTo>
                    <a:pt x="102" y="343"/>
                    <a:pt x="153" y="280"/>
                    <a:pt x="178" y="191"/>
                  </a:cubicBezTo>
                  <a:close/>
                  <a:moveTo>
                    <a:pt x="13" y="368"/>
                  </a:moveTo>
                  <a:lnTo>
                    <a:pt x="0" y="343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7"/>
            <p:cNvSpPr/>
            <p:nvPr/>
          </p:nvSpPr>
          <p:spPr>
            <a:xfrm>
              <a:off x="3443375" y="3764900"/>
              <a:ext cx="10475" cy="11125"/>
            </a:xfrm>
            <a:custGeom>
              <a:avLst/>
              <a:gdLst/>
              <a:ahLst/>
              <a:cxnLst/>
              <a:rect l="l" t="t" r="r" b="b"/>
              <a:pathLst>
                <a:path w="419" h="445" extrusionOk="0">
                  <a:moveTo>
                    <a:pt x="0" y="127"/>
                  </a:moveTo>
                  <a:lnTo>
                    <a:pt x="13" y="102"/>
                  </a:lnTo>
                  <a:cubicBezTo>
                    <a:pt x="51" y="51"/>
                    <a:pt x="114" y="26"/>
                    <a:pt x="178" y="13"/>
                  </a:cubicBezTo>
                  <a:cubicBezTo>
                    <a:pt x="343" y="26"/>
                    <a:pt x="419" y="102"/>
                    <a:pt x="406" y="254"/>
                  </a:cubicBezTo>
                  <a:lnTo>
                    <a:pt x="330" y="343"/>
                  </a:lnTo>
                  <a:lnTo>
                    <a:pt x="317" y="406"/>
                  </a:lnTo>
                  <a:lnTo>
                    <a:pt x="254" y="444"/>
                  </a:lnTo>
                  <a:lnTo>
                    <a:pt x="127" y="381"/>
                  </a:lnTo>
                  <a:cubicBezTo>
                    <a:pt x="140" y="254"/>
                    <a:pt x="89" y="165"/>
                    <a:pt x="0" y="127"/>
                  </a:cubicBezTo>
                  <a:close/>
                  <a:moveTo>
                    <a:pt x="317" y="406"/>
                  </a:moveTo>
                  <a:lnTo>
                    <a:pt x="292" y="406"/>
                  </a:lnTo>
                  <a:close/>
                  <a:moveTo>
                    <a:pt x="178" y="13"/>
                  </a:moveTo>
                  <a:lnTo>
                    <a:pt x="190" y="1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7"/>
            <p:cNvSpPr/>
            <p:nvPr/>
          </p:nvSpPr>
          <p:spPr>
            <a:xfrm>
              <a:off x="3447800" y="3760475"/>
              <a:ext cx="10175" cy="10800"/>
            </a:xfrm>
            <a:custGeom>
              <a:avLst/>
              <a:gdLst/>
              <a:ahLst/>
              <a:cxnLst/>
              <a:rect l="l" t="t" r="r" b="b"/>
              <a:pathLst>
                <a:path w="407" h="432" extrusionOk="0">
                  <a:moveTo>
                    <a:pt x="52" y="64"/>
                  </a:moveTo>
                  <a:lnTo>
                    <a:pt x="102" y="38"/>
                  </a:lnTo>
                  <a:lnTo>
                    <a:pt x="204" y="0"/>
                  </a:lnTo>
                  <a:cubicBezTo>
                    <a:pt x="305" y="25"/>
                    <a:pt x="369" y="76"/>
                    <a:pt x="407" y="152"/>
                  </a:cubicBezTo>
                  <a:cubicBezTo>
                    <a:pt x="330" y="178"/>
                    <a:pt x="292" y="241"/>
                    <a:pt x="280" y="342"/>
                  </a:cubicBezTo>
                  <a:lnTo>
                    <a:pt x="280" y="393"/>
                  </a:lnTo>
                  <a:lnTo>
                    <a:pt x="229" y="431"/>
                  </a:lnTo>
                  <a:cubicBezTo>
                    <a:pt x="242" y="279"/>
                    <a:pt x="166" y="203"/>
                    <a:pt x="13" y="178"/>
                  </a:cubicBezTo>
                  <a:close/>
                  <a:moveTo>
                    <a:pt x="13" y="178"/>
                  </a:moveTo>
                  <a:lnTo>
                    <a:pt x="1" y="190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7"/>
            <p:cNvSpPr/>
            <p:nvPr/>
          </p:nvSpPr>
          <p:spPr>
            <a:xfrm>
              <a:off x="3441475" y="3747150"/>
              <a:ext cx="10150" cy="11125"/>
            </a:xfrm>
            <a:custGeom>
              <a:avLst/>
              <a:gdLst/>
              <a:ahLst/>
              <a:cxnLst/>
              <a:rect l="l" t="t" r="r" b="b"/>
              <a:pathLst>
                <a:path w="406" h="445" extrusionOk="0">
                  <a:moveTo>
                    <a:pt x="343" y="394"/>
                  </a:moveTo>
                  <a:lnTo>
                    <a:pt x="203" y="444"/>
                  </a:lnTo>
                  <a:cubicBezTo>
                    <a:pt x="76" y="432"/>
                    <a:pt x="13" y="368"/>
                    <a:pt x="0" y="241"/>
                  </a:cubicBezTo>
                  <a:lnTo>
                    <a:pt x="26" y="102"/>
                  </a:lnTo>
                  <a:lnTo>
                    <a:pt x="152" y="26"/>
                  </a:lnTo>
                  <a:lnTo>
                    <a:pt x="203" y="1"/>
                  </a:lnTo>
                  <a:lnTo>
                    <a:pt x="228" y="26"/>
                  </a:lnTo>
                  <a:cubicBezTo>
                    <a:pt x="343" y="39"/>
                    <a:pt x="393" y="102"/>
                    <a:pt x="406" y="191"/>
                  </a:cubicBezTo>
                  <a:lnTo>
                    <a:pt x="393" y="318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7"/>
            <p:cNvSpPr/>
            <p:nvPr/>
          </p:nvSpPr>
          <p:spPr>
            <a:xfrm>
              <a:off x="3437025" y="3738900"/>
              <a:ext cx="10800" cy="10800"/>
            </a:xfrm>
            <a:custGeom>
              <a:avLst/>
              <a:gdLst/>
              <a:ahLst/>
              <a:cxnLst/>
              <a:rect l="l" t="t" r="r" b="b"/>
              <a:pathLst>
                <a:path w="432" h="432" extrusionOk="0">
                  <a:moveTo>
                    <a:pt x="204" y="432"/>
                  </a:moveTo>
                  <a:cubicBezTo>
                    <a:pt x="64" y="419"/>
                    <a:pt x="1" y="343"/>
                    <a:pt x="13" y="204"/>
                  </a:cubicBezTo>
                  <a:lnTo>
                    <a:pt x="77" y="64"/>
                  </a:lnTo>
                  <a:lnTo>
                    <a:pt x="178" y="1"/>
                  </a:lnTo>
                  <a:lnTo>
                    <a:pt x="216" y="1"/>
                  </a:lnTo>
                  <a:cubicBezTo>
                    <a:pt x="229" y="128"/>
                    <a:pt x="305" y="204"/>
                    <a:pt x="432" y="204"/>
                  </a:cubicBezTo>
                  <a:lnTo>
                    <a:pt x="432" y="293"/>
                  </a:lnTo>
                  <a:lnTo>
                    <a:pt x="406" y="356"/>
                  </a:lnTo>
                  <a:lnTo>
                    <a:pt x="381" y="331"/>
                  </a:lnTo>
                  <a:lnTo>
                    <a:pt x="330" y="356"/>
                  </a:lnTo>
                  <a:close/>
                  <a:moveTo>
                    <a:pt x="216" y="1"/>
                  </a:moveTo>
                  <a:lnTo>
                    <a:pt x="242" y="1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7"/>
            <p:cNvSpPr/>
            <p:nvPr/>
          </p:nvSpPr>
          <p:spPr>
            <a:xfrm>
              <a:off x="3415150" y="3728775"/>
              <a:ext cx="11125" cy="10150"/>
            </a:xfrm>
            <a:custGeom>
              <a:avLst/>
              <a:gdLst/>
              <a:ahLst/>
              <a:cxnLst/>
              <a:rect l="l" t="t" r="r" b="b"/>
              <a:pathLst>
                <a:path w="445" h="406" extrusionOk="0">
                  <a:moveTo>
                    <a:pt x="267" y="0"/>
                  </a:moveTo>
                  <a:cubicBezTo>
                    <a:pt x="394" y="38"/>
                    <a:pt x="445" y="127"/>
                    <a:pt x="419" y="266"/>
                  </a:cubicBezTo>
                  <a:lnTo>
                    <a:pt x="406" y="304"/>
                  </a:lnTo>
                  <a:lnTo>
                    <a:pt x="216" y="406"/>
                  </a:lnTo>
                  <a:lnTo>
                    <a:pt x="39" y="330"/>
                  </a:lnTo>
                  <a:lnTo>
                    <a:pt x="13" y="216"/>
                  </a:lnTo>
                  <a:cubicBezTo>
                    <a:pt x="1" y="102"/>
                    <a:pt x="51" y="38"/>
                    <a:pt x="166" y="0"/>
                  </a:cubicBezTo>
                  <a:lnTo>
                    <a:pt x="216" y="0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7"/>
            <p:cNvSpPr/>
            <p:nvPr/>
          </p:nvSpPr>
          <p:spPr>
            <a:xfrm>
              <a:off x="3416100" y="3735425"/>
              <a:ext cx="10500" cy="8275"/>
            </a:xfrm>
            <a:custGeom>
              <a:avLst/>
              <a:gdLst/>
              <a:ahLst/>
              <a:cxnLst/>
              <a:rect l="l" t="t" r="r" b="b"/>
              <a:pathLst>
                <a:path w="420" h="331" extrusionOk="0">
                  <a:moveTo>
                    <a:pt x="381" y="0"/>
                  </a:moveTo>
                  <a:lnTo>
                    <a:pt x="419" y="191"/>
                  </a:lnTo>
                  <a:lnTo>
                    <a:pt x="254" y="330"/>
                  </a:lnTo>
                  <a:lnTo>
                    <a:pt x="178" y="330"/>
                  </a:lnTo>
                  <a:cubicBezTo>
                    <a:pt x="178" y="203"/>
                    <a:pt x="115" y="140"/>
                    <a:pt x="1" y="115"/>
                  </a:cubicBezTo>
                  <a:lnTo>
                    <a:pt x="1" y="64"/>
                  </a:lnTo>
                  <a:lnTo>
                    <a:pt x="178" y="140"/>
                  </a:lnTo>
                  <a:lnTo>
                    <a:pt x="368" y="38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7"/>
            <p:cNvSpPr/>
            <p:nvPr/>
          </p:nvSpPr>
          <p:spPr>
            <a:xfrm>
              <a:off x="3408825" y="3737950"/>
              <a:ext cx="11750" cy="11750"/>
            </a:xfrm>
            <a:custGeom>
              <a:avLst/>
              <a:gdLst/>
              <a:ahLst/>
              <a:cxnLst/>
              <a:rect l="l" t="t" r="r" b="b"/>
              <a:pathLst>
                <a:path w="470" h="470" extrusionOk="0">
                  <a:moveTo>
                    <a:pt x="469" y="229"/>
                  </a:moveTo>
                  <a:lnTo>
                    <a:pt x="469" y="280"/>
                  </a:lnTo>
                  <a:lnTo>
                    <a:pt x="444" y="343"/>
                  </a:lnTo>
                  <a:cubicBezTo>
                    <a:pt x="317" y="470"/>
                    <a:pt x="203" y="470"/>
                    <a:pt x="76" y="343"/>
                  </a:cubicBezTo>
                  <a:cubicBezTo>
                    <a:pt x="13" y="280"/>
                    <a:pt x="0" y="216"/>
                    <a:pt x="25" y="140"/>
                  </a:cubicBezTo>
                  <a:lnTo>
                    <a:pt x="76" y="77"/>
                  </a:lnTo>
                  <a:cubicBezTo>
                    <a:pt x="114" y="26"/>
                    <a:pt x="165" y="1"/>
                    <a:pt x="228" y="1"/>
                  </a:cubicBezTo>
                  <a:lnTo>
                    <a:pt x="292" y="14"/>
                  </a:lnTo>
                  <a:cubicBezTo>
                    <a:pt x="406" y="39"/>
                    <a:pt x="469" y="102"/>
                    <a:pt x="469" y="229"/>
                  </a:cubicBezTo>
                  <a:close/>
                  <a:moveTo>
                    <a:pt x="76" y="343"/>
                  </a:moveTo>
                  <a:lnTo>
                    <a:pt x="64" y="331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7"/>
            <p:cNvSpPr/>
            <p:nvPr/>
          </p:nvSpPr>
          <p:spPr>
            <a:xfrm>
              <a:off x="3400575" y="3737000"/>
              <a:ext cx="10175" cy="10800"/>
            </a:xfrm>
            <a:custGeom>
              <a:avLst/>
              <a:gdLst/>
              <a:ahLst/>
              <a:cxnLst/>
              <a:rect l="l" t="t" r="r" b="b"/>
              <a:pathLst>
                <a:path w="407" h="432" extrusionOk="0">
                  <a:moveTo>
                    <a:pt x="394" y="369"/>
                  </a:moveTo>
                  <a:cubicBezTo>
                    <a:pt x="343" y="419"/>
                    <a:pt x="292" y="432"/>
                    <a:pt x="216" y="432"/>
                  </a:cubicBezTo>
                  <a:cubicBezTo>
                    <a:pt x="77" y="419"/>
                    <a:pt x="0" y="343"/>
                    <a:pt x="13" y="204"/>
                  </a:cubicBezTo>
                  <a:cubicBezTo>
                    <a:pt x="13" y="102"/>
                    <a:pt x="64" y="39"/>
                    <a:pt x="165" y="1"/>
                  </a:cubicBezTo>
                  <a:lnTo>
                    <a:pt x="216" y="1"/>
                  </a:lnTo>
                  <a:cubicBezTo>
                    <a:pt x="317" y="26"/>
                    <a:pt x="381" y="64"/>
                    <a:pt x="406" y="115"/>
                  </a:cubicBezTo>
                  <a:lnTo>
                    <a:pt x="355" y="178"/>
                  </a:lnTo>
                  <a:cubicBezTo>
                    <a:pt x="330" y="254"/>
                    <a:pt x="343" y="318"/>
                    <a:pt x="394" y="369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7"/>
            <p:cNvSpPr/>
            <p:nvPr/>
          </p:nvSpPr>
          <p:spPr>
            <a:xfrm>
              <a:off x="3399000" y="3711025"/>
              <a:ext cx="11100" cy="11100"/>
            </a:xfrm>
            <a:custGeom>
              <a:avLst/>
              <a:gdLst/>
              <a:ahLst/>
              <a:cxnLst/>
              <a:rect l="l" t="t" r="r" b="b"/>
              <a:pathLst>
                <a:path w="444" h="444" extrusionOk="0">
                  <a:moveTo>
                    <a:pt x="228" y="444"/>
                  </a:moveTo>
                  <a:lnTo>
                    <a:pt x="140" y="431"/>
                  </a:lnTo>
                  <a:lnTo>
                    <a:pt x="0" y="330"/>
                  </a:lnTo>
                  <a:lnTo>
                    <a:pt x="114" y="203"/>
                  </a:lnTo>
                  <a:lnTo>
                    <a:pt x="114" y="38"/>
                  </a:lnTo>
                  <a:cubicBezTo>
                    <a:pt x="114" y="13"/>
                    <a:pt x="140" y="0"/>
                    <a:pt x="165" y="0"/>
                  </a:cubicBezTo>
                  <a:cubicBezTo>
                    <a:pt x="279" y="13"/>
                    <a:pt x="355" y="51"/>
                    <a:pt x="393" y="101"/>
                  </a:cubicBezTo>
                  <a:lnTo>
                    <a:pt x="444" y="228"/>
                  </a:lnTo>
                  <a:lnTo>
                    <a:pt x="418" y="292"/>
                  </a:lnTo>
                  <a:lnTo>
                    <a:pt x="393" y="355"/>
                  </a:lnTo>
                  <a:close/>
                  <a:moveTo>
                    <a:pt x="165" y="0"/>
                  </a:moveTo>
                  <a:lnTo>
                    <a:pt x="190" y="0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7"/>
            <p:cNvSpPr/>
            <p:nvPr/>
          </p:nvSpPr>
          <p:spPr>
            <a:xfrm>
              <a:off x="3390100" y="3710375"/>
              <a:ext cx="11775" cy="9550"/>
            </a:xfrm>
            <a:custGeom>
              <a:avLst/>
              <a:gdLst/>
              <a:ahLst/>
              <a:cxnLst/>
              <a:rect l="l" t="t" r="r" b="b"/>
              <a:pathLst>
                <a:path w="471" h="382" extrusionOk="0">
                  <a:moveTo>
                    <a:pt x="356" y="356"/>
                  </a:moveTo>
                  <a:lnTo>
                    <a:pt x="343" y="356"/>
                  </a:lnTo>
                  <a:lnTo>
                    <a:pt x="153" y="381"/>
                  </a:lnTo>
                  <a:lnTo>
                    <a:pt x="26" y="216"/>
                  </a:lnTo>
                  <a:cubicBezTo>
                    <a:pt x="1" y="153"/>
                    <a:pt x="14" y="102"/>
                    <a:pt x="39" y="64"/>
                  </a:cubicBezTo>
                  <a:lnTo>
                    <a:pt x="102" y="1"/>
                  </a:lnTo>
                  <a:lnTo>
                    <a:pt x="369" y="13"/>
                  </a:lnTo>
                  <a:lnTo>
                    <a:pt x="419" y="1"/>
                  </a:lnTo>
                  <a:lnTo>
                    <a:pt x="470" y="64"/>
                  </a:lnTo>
                  <a:lnTo>
                    <a:pt x="470" y="229"/>
                  </a:lnTo>
                  <a:close/>
                  <a:moveTo>
                    <a:pt x="26" y="216"/>
                  </a:moveTo>
                  <a:lnTo>
                    <a:pt x="26" y="204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7"/>
            <p:cNvSpPr/>
            <p:nvPr/>
          </p:nvSpPr>
          <p:spPr>
            <a:xfrm>
              <a:off x="3384100" y="3715775"/>
              <a:ext cx="9850" cy="9200"/>
            </a:xfrm>
            <a:custGeom>
              <a:avLst/>
              <a:gdLst/>
              <a:ahLst/>
              <a:cxnLst/>
              <a:rect l="l" t="t" r="r" b="b"/>
              <a:pathLst>
                <a:path w="394" h="368" extrusionOk="0">
                  <a:moveTo>
                    <a:pt x="393" y="165"/>
                  </a:moveTo>
                  <a:lnTo>
                    <a:pt x="368" y="254"/>
                  </a:lnTo>
                  <a:lnTo>
                    <a:pt x="342" y="317"/>
                  </a:lnTo>
                  <a:lnTo>
                    <a:pt x="266" y="305"/>
                  </a:lnTo>
                  <a:lnTo>
                    <a:pt x="89" y="368"/>
                  </a:lnTo>
                  <a:lnTo>
                    <a:pt x="0" y="266"/>
                  </a:lnTo>
                  <a:lnTo>
                    <a:pt x="102" y="266"/>
                  </a:lnTo>
                  <a:lnTo>
                    <a:pt x="266" y="127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7"/>
            <p:cNvSpPr/>
            <p:nvPr/>
          </p:nvSpPr>
          <p:spPr>
            <a:xfrm>
              <a:off x="3384100" y="3723375"/>
              <a:ext cx="13000" cy="13025"/>
            </a:xfrm>
            <a:custGeom>
              <a:avLst/>
              <a:gdLst/>
              <a:ahLst/>
              <a:cxnLst/>
              <a:rect l="l" t="t" r="r" b="b"/>
              <a:pathLst>
                <a:path w="520" h="521" extrusionOk="0">
                  <a:moveTo>
                    <a:pt x="342" y="13"/>
                  </a:moveTo>
                  <a:cubicBezTo>
                    <a:pt x="469" y="51"/>
                    <a:pt x="520" y="140"/>
                    <a:pt x="482" y="280"/>
                  </a:cubicBezTo>
                  <a:lnTo>
                    <a:pt x="431" y="381"/>
                  </a:lnTo>
                  <a:cubicBezTo>
                    <a:pt x="292" y="520"/>
                    <a:pt x="152" y="520"/>
                    <a:pt x="25" y="381"/>
                  </a:cubicBezTo>
                  <a:lnTo>
                    <a:pt x="0" y="267"/>
                  </a:lnTo>
                  <a:cubicBezTo>
                    <a:pt x="0" y="165"/>
                    <a:pt x="25" y="102"/>
                    <a:pt x="89" y="64"/>
                  </a:cubicBezTo>
                  <a:lnTo>
                    <a:pt x="266" y="1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7"/>
            <p:cNvSpPr/>
            <p:nvPr/>
          </p:nvSpPr>
          <p:spPr>
            <a:xfrm>
              <a:off x="3380925" y="3714825"/>
              <a:ext cx="9850" cy="7625"/>
            </a:xfrm>
            <a:custGeom>
              <a:avLst/>
              <a:gdLst/>
              <a:ahLst/>
              <a:cxnLst/>
              <a:rect l="l" t="t" r="r" b="b"/>
              <a:pathLst>
                <a:path w="394" h="305" extrusionOk="0">
                  <a:moveTo>
                    <a:pt x="127" y="304"/>
                  </a:moveTo>
                  <a:lnTo>
                    <a:pt x="0" y="178"/>
                  </a:lnTo>
                  <a:cubicBezTo>
                    <a:pt x="26" y="241"/>
                    <a:pt x="89" y="266"/>
                    <a:pt x="190" y="241"/>
                  </a:cubicBezTo>
                  <a:cubicBezTo>
                    <a:pt x="279" y="241"/>
                    <a:pt x="343" y="178"/>
                    <a:pt x="355" y="89"/>
                  </a:cubicBezTo>
                  <a:lnTo>
                    <a:pt x="381" y="0"/>
                  </a:lnTo>
                  <a:lnTo>
                    <a:pt x="393" y="26"/>
                  </a:lnTo>
                  <a:lnTo>
                    <a:pt x="393" y="165"/>
                  </a:lnTo>
                  <a:lnTo>
                    <a:pt x="229" y="304"/>
                  </a:lnTo>
                  <a:close/>
                  <a:moveTo>
                    <a:pt x="393" y="26"/>
                  </a:moveTo>
                  <a:lnTo>
                    <a:pt x="393" y="38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7"/>
            <p:cNvSpPr/>
            <p:nvPr/>
          </p:nvSpPr>
          <p:spPr>
            <a:xfrm>
              <a:off x="3368550" y="3712275"/>
              <a:ext cx="12400" cy="11450"/>
            </a:xfrm>
            <a:custGeom>
              <a:avLst/>
              <a:gdLst/>
              <a:ahLst/>
              <a:cxnLst/>
              <a:rect l="l" t="t" r="r" b="b"/>
              <a:pathLst>
                <a:path w="496" h="458" extrusionOk="0">
                  <a:moveTo>
                    <a:pt x="495" y="280"/>
                  </a:moveTo>
                  <a:lnTo>
                    <a:pt x="483" y="305"/>
                  </a:lnTo>
                  <a:lnTo>
                    <a:pt x="432" y="381"/>
                  </a:lnTo>
                  <a:lnTo>
                    <a:pt x="242" y="457"/>
                  </a:lnTo>
                  <a:lnTo>
                    <a:pt x="166" y="432"/>
                  </a:lnTo>
                  <a:lnTo>
                    <a:pt x="115" y="394"/>
                  </a:lnTo>
                  <a:cubicBezTo>
                    <a:pt x="26" y="318"/>
                    <a:pt x="1" y="229"/>
                    <a:pt x="64" y="115"/>
                  </a:cubicBezTo>
                  <a:lnTo>
                    <a:pt x="102" y="64"/>
                  </a:lnTo>
                  <a:cubicBezTo>
                    <a:pt x="128" y="26"/>
                    <a:pt x="178" y="1"/>
                    <a:pt x="242" y="1"/>
                  </a:cubicBezTo>
                  <a:lnTo>
                    <a:pt x="445" y="102"/>
                  </a:lnTo>
                  <a:lnTo>
                    <a:pt x="457" y="216"/>
                  </a:lnTo>
                  <a:close/>
                  <a:moveTo>
                    <a:pt x="432" y="381"/>
                  </a:moveTo>
                  <a:lnTo>
                    <a:pt x="432" y="394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7"/>
            <p:cNvSpPr/>
            <p:nvPr/>
          </p:nvSpPr>
          <p:spPr>
            <a:xfrm>
              <a:off x="3373000" y="3722100"/>
              <a:ext cx="11425" cy="10175"/>
            </a:xfrm>
            <a:custGeom>
              <a:avLst/>
              <a:gdLst/>
              <a:ahLst/>
              <a:cxnLst/>
              <a:rect l="l" t="t" r="r" b="b"/>
              <a:pathLst>
                <a:path w="457" h="407" extrusionOk="0">
                  <a:moveTo>
                    <a:pt x="254" y="1"/>
                  </a:moveTo>
                  <a:cubicBezTo>
                    <a:pt x="406" y="39"/>
                    <a:pt x="457" y="140"/>
                    <a:pt x="406" y="280"/>
                  </a:cubicBezTo>
                  <a:lnTo>
                    <a:pt x="216" y="407"/>
                  </a:lnTo>
                  <a:cubicBezTo>
                    <a:pt x="76" y="394"/>
                    <a:pt x="0" y="331"/>
                    <a:pt x="13" y="191"/>
                  </a:cubicBezTo>
                  <a:cubicBezTo>
                    <a:pt x="13" y="140"/>
                    <a:pt x="38" y="90"/>
                    <a:pt x="64" y="64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7"/>
            <p:cNvSpPr/>
            <p:nvPr/>
          </p:nvSpPr>
          <p:spPr>
            <a:xfrm>
              <a:off x="3360625" y="3712600"/>
              <a:ext cx="10800" cy="11750"/>
            </a:xfrm>
            <a:custGeom>
              <a:avLst/>
              <a:gdLst/>
              <a:ahLst/>
              <a:cxnLst/>
              <a:rect l="l" t="t" r="r" b="b"/>
              <a:pathLst>
                <a:path w="432" h="470" extrusionOk="0">
                  <a:moveTo>
                    <a:pt x="432" y="381"/>
                  </a:moveTo>
                  <a:cubicBezTo>
                    <a:pt x="356" y="444"/>
                    <a:pt x="280" y="470"/>
                    <a:pt x="178" y="444"/>
                  </a:cubicBezTo>
                  <a:cubicBezTo>
                    <a:pt x="51" y="419"/>
                    <a:pt x="1" y="330"/>
                    <a:pt x="26" y="203"/>
                  </a:cubicBezTo>
                  <a:lnTo>
                    <a:pt x="39" y="165"/>
                  </a:lnTo>
                  <a:lnTo>
                    <a:pt x="140" y="38"/>
                  </a:lnTo>
                  <a:lnTo>
                    <a:pt x="242" y="0"/>
                  </a:lnTo>
                  <a:lnTo>
                    <a:pt x="419" y="51"/>
                  </a:lnTo>
                  <a:lnTo>
                    <a:pt x="381" y="102"/>
                  </a:lnTo>
                  <a:cubicBezTo>
                    <a:pt x="318" y="216"/>
                    <a:pt x="343" y="305"/>
                    <a:pt x="432" y="381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7"/>
            <p:cNvSpPr/>
            <p:nvPr/>
          </p:nvSpPr>
          <p:spPr>
            <a:xfrm>
              <a:off x="3353350" y="3715775"/>
              <a:ext cx="11750" cy="10150"/>
            </a:xfrm>
            <a:custGeom>
              <a:avLst/>
              <a:gdLst/>
              <a:ahLst/>
              <a:cxnLst/>
              <a:rect l="l" t="t" r="r" b="b"/>
              <a:pathLst>
                <a:path w="470" h="406" extrusionOk="0">
                  <a:moveTo>
                    <a:pt x="469" y="317"/>
                  </a:moveTo>
                  <a:lnTo>
                    <a:pt x="406" y="381"/>
                  </a:lnTo>
                  <a:lnTo>
                    <a:pt x="127" y="406"/>
                  </a:lnTo>
                  <a:cubicBezTo>
                    <a:pt x="38" y="355"/>
                    <a:pt x="0" y="292"/>
                    <a:pt x="13" y="190"/>
                  </a:cubicBezTo>
                  <a:cubicBezTo>
                    <a:pt x="25" y="114"/>
                    <a:pt x="63" y="64"/>
                    <a:pt x="127" y="38"/>
                  </a:cubicBezTo>
                  <a:lnTo>
                    <a:pt x="241" y="0"/>
                  </a:lnTo>
                  <a:lnTo>
                    <a:pt x="330" y="38"/>
                  </a:lnTo>
                  <a:lnTo>
                    <a:pt x="317" y="76"/>
                  </a:lnTo>
                  <a:cubicBezTo>
                    <a:pt x="292" y="203"/>
                    <a:pt x="342" y="292"/>
                    <a:pt x="469" y="317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7"/>
            <p:cNvSpPr/>
            <p:nvPr/>
          </p:nvSpPr>
          <p:spPr>
            <a:xfrm>
              <a:off x="3356500" y="3712600"/>
              <a:ext cx="7650" cy="4150"/>
            </a:xfrm>
            <a:custGeom>
              <a:avLst/>
              <a:gdLst/>
              <a:ahLst/>
              <a:cxnLst/>
              <a:rect l="l" t="t" r="r" b="b"/>
              <a:pathLst>
                <a:path w="306" h="166" extrusionOk="0">
                  <a:moveTo>
                    <a:pt x="1" y="165"/>
                  </a:moveTo>
                  <a:lnTo>
                    <a:pt x="115" y="38"/>
                  </a:lnTo>
                  <a:lnTo>
                    <a:pt x="204" y="0"/>
                  </a:lnTo>
                  <a:lnTo>
                    <a:pt x="305" y="38"/>
                  </a:lnTo>
                  <a:lnTo>
                    <a:pt x="204" y="165"/>
                  </a:lnTo>
                  <a:lnTo>
                    <a:pt x="115" y="127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7"/>
            <p:cNvSpPr/>
            <p:nvPr/>
          </p:nvSpPr>
          <p:spPr>
            <a:xfrm>
              <a:off x="3379650" y="3709425"/>
              <a:ext cx="10800" cy="12075"/>
            </a:xfrm>
            <a:custGeom>
              <a:avLst/>
              <a:gdLst/>
              <a:ahLst/>
              <a:cxnLst/>
              <a:rect l="l" t="t" r="r" b="b"/>
              <a:pathLst>
                <a:path w="432" h="483" extrusionOk="0">
                  <a:moveTo>
                    <a:pt x="1" y="216"/>
                  </a:moveTo>
                  <a:lnTo>
                    <a:pt x="64" y="64"/>
                  </a:lnTo>
                  <a:lnTo>
                    <a:pt x="203" y="1"/>
                  </a:lnTo>
                  <a:cubicBezTo>
                    <a:pt x="330" y="26"/>
                    <a:pt x="406" y="89"/>
                    <a:pt x="432" y="216"/>
                  </a:cubicBezTo>
                  <a:lnTo>
                    <a:pt x="406" y="305"/>
                  </a:lnTo>
                  <a:cubicBezTo>
                    <a:pt x="394" y="394"/>
                    <a:pt x="330" y="457"/>
                    <a:pt x="241" y="457"/>
                  </a:cubicBezTo>
                  <a:cubicBezTo>
                    <a:pt x="140" y="482"/>
                    <a:pt x="77" y="457"/>
                    <a:pt x="51" y="394"/>
                  </a:cubicBezTo>
                  <a:lnTo>
                    <a:pt x="13" y="330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7"/>
            <p:cNvSpPr/>
            <p:nvPr/>
          </p:nvSpPr>
          <p:spPr>
            <a:xfrm>
              <a:off x="3325125" y="3714825"/>
              <a:ext cx="11125" cy="11425"/>
            </a:xfrm>
            <a:custGeom>
              <a:avLst/>
              <a:gdLst/>
              <a:ahLst/>
              <a:cxnLst/>
              <a:rect l="l" t="t" r="r" b="b"/>
              <a:pathLst>
                <a:path w="445" h="457" extrusionOk="0">
                  <a:moveTo>
                    <a:pt x="13" y="102"/>
                  </a:moveTo>
                  <a:cubicBezTo>
                    <a:pt x="64" y="38"/>
                    <a:pt x="127" y="0"/>
                    <a:pt x="203" y="0"/>
                  </a:cubicBezTo>
                  <a:cubicBezTo>
                    <a:pt x="381" y="13"/>
                    <a:pt x="444" y="114"/>
                    <a:pt x="406" y="292"/>
                  </a:cubicBezTo>
                  <a:lnTo>
                    <a:pt x="292" y="406"/>
                  </a:lnTo>
                  <a:cubicBezTo>
                    <a:pt x="153" y="457"/>
                    <a:pt x="51" y="406"/>
                    <a:pt x="1" y="266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7"/>
            <p:cNvSpPr/>
            <p:nvPr/>
          </p:nvSpPr>
          <p:spPr>
            <a:xfrm>
              <a:off x="3284875" y="3718625"/>
              <a:ext cx="11425" cy="10800"/>
            </a:xfrm>
            <a:custGeom>
              <a:avLst/>
              <a:gdLst/>
              <a:ahLst/>
              <a:cxnLst/>
              <a:rect l="l" t="t" r="r" b="b"/>
              <a:pathLst>
                <a:path w="457" h="432" extrusionOk="0">
                  <a:moveTo>
                    <a:pt x="216" y="419"/>
                  </a:moveTo>
                  <a:cubicBezTo>
                    <a:pt x="76" y="419"/>
                    <a:pt x="0" y="355"/>
                    <a:pt x="0" y="229"/>
                  </a:cubicBezTo>
                  <a:cubicBezTo>
                    <a:pt x="0" y="89"/>
                    <a:pt x="64" y="13"/>
                    <a:pt x="216" y="0"/>
                  </a:cubicBezTo>
                  <a:cubicBezTo>
                    <a:pt x="393" y="38"/>
                    <a:pt x="457" y="140"/>
                    <a:pt x="393" y="317"/>
                  </a:cubicBezTo>
                  <a:cubicBezTo>
                    <a:pt x="368" y="393"/>
                    <a:pt x="304" y="431"/>
                    <a:pt x="216" y="419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7"/>
            <p:cNvSpPr/>
            <p:nvPr/>
          </p:nvSpPr>
          <p:spPr>
            <a:xfrm>
              <a:off x="3256975" y="3740175"/>
              <a:ext cx="11425" cy="10800"/>
            </a:xfrm>
            <a:custGeom>
              <a:avLst/>
              <a:gdLst/>
              <a:ahLst/>
              <a:cxnLst/>
              <a:rect l="l" t="t" r="r" b="b"/>
              <a:pathLst>
                <a:path w="457" h="432" extrusionOk="0">
                  <a:moveTo>
                    <a:pt x="393" y="318"/>
                  </a:moveTo>
                  <a:lnTo>
                    <a:pt x="216" y="432"/>
                  </a:lnTo>
                  <a:cubicBezTo>
                    <a:pt x="64" y="432"/>
                    <a:pt x="0" y="356"/>
                    <a:pt x="13" y="203"/>
                  </a:cubicBezTo>
                  <a:cubicBezTo>
                    <a:pt x="13" y="127"/>
                    <a:pt x="51" y="64"/>
                    <a:pt x="127" y="39"/>
                  </a:cubicBezTo>
                  <a:lnTo>
                    <a:pt x="216" y="1"/>
                  </a:lnTo>
                  <a:cubicBezTo>
                    <a:pt x="393" y="39"/>
                    <a:pt x="457" y="153"/>
                    <a:pt x="393" y="318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7"/>
            <p:cNvSpPr/>
            <p:nvPr/>
          </p:nvSpPr>
          <p:spPr>
            <a:xfrm>
              <a:off x="3275050" y="3771875"/>
              <a:ext cx="11425" cy="10800"/>
            </a:xfrm>
            <a:custGeom>
              <a:avLst/>
              <a:gdLst/>
              <a:ahLst/>
              <a:cxnLst/>
              <a:rect l="l" t="t" r="r" b="b"/>
              <a:pathLst>
                <a:path w="457" h="432" extrusionOk="0">
                  <a:moveTo>
                    <a:pt x="165" y="432"/>
                  </a:moveTo>
                  <a:cubicBezTo>
                    <a:pt x="51" y="419"/>
                    <a:pt x="0" y="343"/>
                    <a:pt x="13" y="216"/>
                  </a:cubicBezTo>
                  <a:cubicBezTo>
                    <a:pt x="13" y="127"/>
                    <a:pt x="51" y="64"/>
                    <a:pt x="127" y="39"/>
                  </a:cubicBezTo>
                  <a:lnTo>
                    <a:pt x="216" y="1"/>
                  </a:lnTo>
                  <a:cubicBezTo>
                    <a:pt x="393" y="51"/>
                    <a:pt x="457" y="153"/>
                    <a:pt x="393" y="318"/>
                  </a:cubicBezTo>
                  <a:lnTo>
                    <a:pt x="254" y="432"/>
                  </a:lnTo>
                  <a:lnTo>
                    <a:pt x="190" y="419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7"/>
            <p:cNvSpPr/>
            <p:nvPr/>
          </p:nvSpPr>
          <p:spPr>
            <a:xfrm>
              <a:off x="3274400" y="3782350"/>
              <a:ext cx="11450" cy="10475"/>
            </a:xfrm>
            <a:custGeom>
              <a:avLst/>
              <a:gdLst/>
              <a:ahLst/>
              <a:cxnLst/>
              <a:rect l="l" t="t" r="r" b="b"/>
              <a:pathLst>
                <a:path w="458" h="419" extrusionOk="0">
                  <a:moveTo>
                    <a:pt x="280" y="13"/>
                  </a:moveTo>
                  <a:cubicBezTo>
                    <a:pt x="406" y="63"/>
                    <a:pt x="457" y="165"/>
                    <a:pt x="406" y="304"/>
                  </a:cubicBezTo>
                  <a:lnTo>
                    <a:pt x="305" y="419"/>
                  </a:lnTo>
                  <a:lnTo>
                    <a:pt x="216" y="419"/>
                  </a:lnTo>
                  <a:cubicBezTo>
                    <a:pt x="140" y="419"/>
                    <a:pt x="77" y="393"/>
                    <a:pt x="51" y="342"/>
                  </a:cubicBezTo>
                  <a:lnTo>
                    <a:pt x="13" y="228"/>
                  </a:lnTo>
                  <a:cubicBezTo>
                    <a:pt x="1" y="102"/>
                    <a:pt x="64" y="38"/>
                    <a:pt x="191" y="13"/>
                  </a:cubicBezTo>
                  <a:lnTo>
                    <a:pt x="216" y="0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7"/>
            <p:cNvSpPr/>
            <p:nvPr/>
          </p:nvSpPr>
          <p:spPr>
            <a:xfrm>
              <a:off x="3272825" y="3790900"/>
              <a:ext cx="10175" cy="10175"/>
            </a:xfrm>
            <a:custGeom>
              <a:avLst/>
              <a:gdLst/>
              <a:ahLst/>
              <a:cxnLst/>
              <a:rect l="l" t="t" r="r" b="b"/>
              <a:pathLst>
                <a:path w="407" h="407" extrusionOk="0">
                  <a:moveTo>
                    <a:pt x="368" y="77"/>
                  </a:moveTo>
                  <a:cubicBezTo>
                    <a:pt x="406" y="127"/>
                    <a:pt x="406" y="203"/>
                    <a:pt x="381" y="279"/>
                  </a:cubicBezTo>
                  <a:lnTo>
                    <a:pt x="330" y="381"/>
                  </a:lnTo>
                  <a:lnTo>
                    <a:pt x="190" y="406"/>
                  </a:lnTo>
                  <a:cubicBezTo>
                    <a:pt x="76" y="406"/>
                    <a:pt x="13" y="355"/>
                    <a:pt x="0" y="267"/>
                  </a:cubicBezTo>
                  <a:lnTo>
                    <a:pt x="64" y="153"/>
                  </a:lnTo>
                  <a:lnTo>
                    <a:pt x="51" y="26"/>
                  </a:lnTo>
                  <a:lnTo>
                    <a:pt x="114" y="0"/>
                  </a:lnTo>
                  <a:cubicBezTo>
                    <a:pt x="140" y="51"/>
                    <a:pt x="203" y="77"/>
                    <a:pt x="279" y="77"/>
                  </a:cubicBezTo>
                  <a:close/>
                  <a:moveTo>
                    <a:pt x="64" y="153"/>
                  </a:moveTo>
                  <a:lnTo>
                    <a:pt x="64" y="140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7"/>
            <p:cNvSpPr/>
            <p:nvPr/>
          </p:nvSpPr>
          <p:spPr>
            <a:xfrm>
              <a:off x="3280425" y="3796600"/>
              <a:ext cx="9225" cy="10500"/>
            </a:xfrm>
            <a:custGeom>
              <a:avLst/>
              <a:gdLst/>
              <a:ahLst/>
              <a:cxnLst/>
              <a:rect l="l" t="t" r="r" b="b"/>
              <a:pathLst>
                <a:path w="369" h="420" extrusionOk="0">
                  <a:moveTo>
                    <a:pt x="77" y="51"/>
                  </a:moveTo>
                  <a:lnTo>
                    <a:pt x="165" y="1"/>
                  </a:lnTo>
                  <a:lnTo>
                    <a:pt x="216" y="1"/>
                  </a:lnTo>
                  <a:lnTo>
                    <a:pt x="203" y="64"/>
                  </a:lnTo>
                  <a:cubicBezTo>
                    <a:pt x="165" y="127"/>
                    <a:pt x="165" y="191"/>
                    <a:pt x="203" y="242"/>
                  </a:cubicBezTo>
                  <a:cubicBezTo>
                    <a:pt x="242" y="318"/>
                    <a:pt x="305" y="356"/>
                    <a:pt x="368" y="368"/>
                  </a:cubicBezTo>
                  <a:lnTo>
                    <a:pt x="330" y="419"/>
                  </a:lnTo>
                  <a:lnTo>
                    <a:pt x="153" y="343"/>
                  </a:lnTo>
                  <a:lnTo>
                    <a:pt x="102" y="356"/>
                  </a:lnTo>
                  <a:lnTo>
                    <a:pt x="64" y="368"/>
                  </a:lnTo>
                  <a:cubicBezTo>
                    <a:pt x="13" y="343"/>
                    <a:pt x="1" y="280"/>
                    <a:pt x="13" y="216"/>
                  </a:cubicBezTo>
                  <a:lnTo>
                    <a:pt x="26" y="153"/>
                  </a:lnTo>
                  <a:close/>
                  <a:moveTo>
                    <a:pt x="216" y="1"/>
                  </a:moveTo>
                  <a:lnTo>
                    <a:pt x="229" y="1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7"/>
            <p:cNvSpPr/>
            <p:nvPr/>
          </p:nvSpPr>
          <p:spPr>
            <a:xfrm>
              <a:off x="3284550" y="3794700"/>
              <a:ext cx="12375" cy="11125"/>
            </a:xfrm>
            <a:custGeom>
              <a:avLst/>
              <a:gdLst/>
              <a:ahLst/>
              <a:cxnLst/>
              <a:rect l="l" t="t" r="r" b="b"/>
              <a:pathLst>
                <a:path w="495" h="445" extrusionOk="0">
                  <a:moveTo>
                    <a:pt x="64" y="77"/>
                  </a:moveTo>
                  <a:cubicBezTo>
                    <a:pt x="102" y="26"/>
                    <a:pt x="153" y="1"/>
                    <a:pt x="229" y="1"/>
                  </a:cubicBezTo>
                  <a:cubicBezTo>
                    <a:pt x="406" y="13"/>
                    <a:pt x="495" y="115"/>
                    <a:pt x="457" y="292"/>
                  </a:cubicBezTo>
                  <a:lnTo>
                    <a:pt x="355" y="419"/>
                  </a:lnTo>
                  <a:lnTo>
                    <a:pt x="229" y="444"/>
                  </a:lnTo>
                  <a:cubicBezTo>
                    <a:pt x="140" y="432"/>
                    <a:pt x="77" y="394"/>
                    <a:pt x="38" y="318"/>
                  </a:cubicBezTo>
                  <a:cubicBezTo>
                    <a:pt x="0" y="267"/>
                    <a:pt x="0" y="203"/>
                    <a:pt x="38" y="140"/>
                  </a:cubicBezTo>
                  <a:close/>
                  <a:moveTo>
                    <a:pt x="457" y="292"/>
                  </a:moveTo>
                  <a:lnTo>
                    <a:pt x="457" y="305"/>
                  </a:lnTo>
                  <a:close/>
                  <a:moveTo>
                    <a:pt x="229" y="444"/>
                  </a:moveTo>
                  <a:lnTo>
                    <a:pt x="203" y="444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7"/>
            <p:cNvSpPr/>
            <p:nvPr/>
          </p:nvSpPr>
          <p:spPr>
            <a:xfrm>
              <a:off x="3295950" y="3797550"/>
              <a:ext cx="11125" cy="10800"/>
            </a:xfrm>
            <a:custGeom>
              <a:avLst/>
              <a:gdLst/>
              <a:ahLst/>
              <a:cxnLst/>
              <a:rect l="l" t="t" r="r" b="b"/>
              <a:pathLst>
                <a:path w="445" h="432" extrusionOk="0">
                  <a:moveTo>
                    <a:pt x="178" y="1"/>
                  </a:moveTo>
                  <a:lnTo>
                    <a:pt x="204" y="1"/>
                  </a:lnTo>
                  <a:cubicBezTo>
                    <a:pt x="381" y="39"/>
                    <a:pt x="445" y="140"/>
                    <a:pt x="394" y="305"/>
                  </a:cubicBezTo>
                  <a:cubicBezTo>
                    <a:pt x="369" y="394"/>
                    <a:pt x="305" y="432"/>
                    <a:pt x="204" y="419"/>
                  </a:cubicBezTo>
                  <a:lnTo>
                    <a:pt x="166" y="419"/>
                  </a:lnTo>
                  <a:cubicBezTo>
                    <a:pt x="52" y="419"/>
                    <a:pt x="1" y="356"/>
                    <a:pt x="1" y="242"/>
                  </a:cubicBezTo>
                  <a:lnTo>
                    <a:pt x="1" y="191"/>
                  </a:lnTo>
                  <a:cubicBezTo>
                    <a:pt x="26" y="89"/>
                    <a:pt x="77" y="26"/>
                    <a:pt x="178" y="1"/>
                  </a:cubicBezTo>
                  <a:close/>
                  <a:moveTo>
                    <a:pt x="1" y="191"/>
                  </a:moveTo>
                  <a:lnTo>
                    <a:pt x="1" y="178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7"/>
            <p:cNvSpPr/>
            <p:nvPr/>
          </p:nvSpPr>
          <p:spPr>
            <a:xfrm>
              <a:off x="3289625" y="3802300"/>
              <a:ext cx="10475" cy="10175"/>
            </a:xfrm>
            <a:custGeom>
              <a:avLst/>
              <a:gdLst/>
              <a:ahLst/>
              <a:cxnLst/>
              <a:rect l="l" t="t" r="r" b="b"/>
              <a:pathLst>
                <a:path w="419" h="407" extrusionOk="0">
                  <a:moveTo>
                    <a:pt x="419" y="229"/>
                  </a:moveTo>
                  <a:lnTo>
                    <a:pt x="393" y="293"/>
                  </a:lnTo>
                  <a:lnTo>
                    <a:pt x="317" y="394"/>
                  </a:lnTo>
                  <a:lnTo>
                    <a:pt x="203" y="407"/>
                  </a:lnTo>
                  <a:lnTo>
                    <a:pt x="51" y="356"/>
                  </a:lnTo>
                  <a:lnTo>
                    <a:pt x="0" y="191"/>
                  </a:lnTo>
                  <a:lnTo>
                    <a:pt x="26" y="140"/>
                  </a:lnTo>
                  <a:lnTo>
                    <a:pt x="152" y="115"/>
                  </a:lnTo>
                  <a:lnTo>
                    <a:pt x="254" y="1"/>
                  </a:lnTo>
                  <a:lnTo>
                    <a:pt x="254" y="52"/>
                  </a:lnTo>
                  <a:cubicBezTo>
                    <a:pt x="254" y="166"/>
                    <a:pt x="305" y="229"/>
                    <a:pt x="419" y="229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7"/>
            <p:cNvSpPr/>
            <p:nvPr/>
          </p:nvSpPr>
          <p:spPr>
            <a:xfrm>
              <a:off x="3288350" y="3811175"/>
              <a:ext cx="9550" cy="8900"/>
            </a:xfrm>
            <a:custGeom>
              <a:avLst/>
              <a:gdLst/>
              <a:ahLst/>
              <a:cxnLst/>
              <a:rect l="l" t="t" r="r" b="b"/>
              <a:pathLst>
                <a:path w="382" h="356" extrusionOk="0">
                  <a:moveTo>
                    <a:pt x="368" y="39"/>
                  </a:moveTo>
                  <a:lnTo>
                    <a:pt x="381" y="52"/>
                  </a:lnTo>
                  <a:lnTo>
                    <a:pt x="318" y="128"/>
                  </a:lnTo>
                  <a:lnTo>
                    <a:pt x="318" y="242"/>
                  </a:lnTo>
                  <a:lnTo>
                    <a:pt x="254" y="229"/>
                  </a:lnTo>
                  <a:cubicBezTo>
                    <a:pt x="203" y="229"/>
                    <a:pt x="140" y="255"/>
                    <a:pt x="102" y="305"/>
                  </a:cubicBezTo>
                  <a:lnTo>
                    <a:pt x="77" y="356"/>
                  </a:lnTo>
                  <a:cubicBezTo>
                    <a:pt x="13" y="318"/>
                    <a:pt x="1" y="267"/>
                    <a:pt x="13" y="178"/>
                  </a:cubicBezTo>
                  <a:lnTo>
                    <a:pt x="39" y="64"/>
                  </a:lnTo>
                  <a:lnTo>
                    <a:pt x="102" y="1"/>
                  </a:lnTo>
                  <a:lnTo>
                    <a:pt x="254" y="52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7"/>
            <p:cNvSpPr/>
            <p:nvPr/>
          </p:nvSpPr>
          <p:spPr>
            <a:xfrm>
              <a:off x="3296275" y="3810550"/>
              <a:ext cx="10800" cy="11125"/>
            </a:xfrm>
            <a:custGeom>
              <a:avLst/>
              <a:gdLst/>
              <a:ahLst/>
              <a:cxnLst/>
              <a:rect l="l" t="t" r="r" b="b"/>
              <a:pathLst>
                <a:path w="432" h="445" extrusionOk="0">
                  <a:moveTo>
                    <a:pt x="64" y="77"/>
                  </a:moveTo>
                  <a:lnTo>
                    <a:pt x="216" y="1"/>
                  </a:lnTo>
                  <a:cubicBezTo>
                    <a:pt x="330" y="13"/>
                    <a:pt x="394" y="51"/>
                    <a:pt x="432" y="140"/>
                  </a:cubicBezTo>
                  <a:cubicBezTo>
                    <a:pt x="280" y="153"/>
                    <a:pt x="216" y="229"/>
                    <a:pt x="229" y="381"/>
                  </a:cubicBezTo>
                  <a:lnTo>
                    <a:pt x="242" y="444"/>
                  </a:lnTo>
                  <a:lnTo>
                    <a:pt x="165" y="419"/>
                  </a:lnTo>
                  <a:lnTo>
                    <a:pt x="1" y="267"/>
                  </a:lnTo>
                  <a:lnTo>
                    <a:pt x="1" y="153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7"/>
            <p:cNvSpPr/>
            <p:nvPr/>
          </p:nvSpPr>
          <p:spPr>
            <a:xfrm>
              <a:off x="3301675" y="3814050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216" y="0"/>
                  </a:moveTo>
                  <a:lnTo>
                    <a:pt x="228" y="0"/>
                  </a:lnTo>
                  <a:lnTo>
                    <a:pt x="228" y="63"/>
                  </a:lnTo>
                  <a:cubicBezTo>
                    <a:pt x="266" y="152"/>
                    <a:pt x="330" y="203"/>
                    <a:pt x="419" y="203"/>
                  </a:cubicBezTo>
                  <a:lnTo>
                    <a:pt x="419" y="241"/>
                  </a:lnTo>
                  <a:cubicBezTo>
                    <a:pt x="317" y="241"/>
                    <a:pt x="241" y="304"/>
                    <a:pt x="216" y="393"/>
                  </a:cubicBezTo>
                  <a:lnTo>
                    <a:pt x="216" y="419"/>
                  </a:lnTo>
                  <a:cubicBezTo>
                    <a:pt x="114" y="419"/>
                    <a:pt x="51" y="380"/>
                    <a:pt x="26" y="304"/>
                  </a:cubicBezTo>
                  <a:lnTo>
                    <a:pt x="13" y="241"/>
                  </a:lnTo>
                  <a:cubicBezTo>
                    <a:pt x="0" y="89"/>
                    <a:pt x="64" y="13"/>
                    <a:pt x="216" y="0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7"/>
            <p:cNvSpPr/>
            <p:nvPr/>
          </p:nvSpPr>
          <p:spPr>
            <a:xfrm>
              <a:off x="3307375" y="3811825"/>
              <a:ext cx="10800" cy="7300"/>
            </a:xfrm>
            <a:custGeom>
              <a:avLst/>
              <a:gdLst/>
              <a:ahLst/>
              <a:cxnLst/>
              <a:rect l="l" t="t" r="r" b="b"/>
              <a:pathLst>
                <a:path w="432" h="292" extrusionOk="0">
                  <a:moveTo>
                    <a:pt x="0" y="89"/>
                  </a:moveTo>
                  <a:lnTo>
                    <a:pt x="13" y="0"/>
                  </a:lnTo>
                  <a:lnTo>
                    <a:pt x="102" y="89"/>
                  </a:lnTo>
                  <a:cubicBezTo>
                    <a:pt x="191" y="140"/>
                    <a:pt x="292" y="140"/>
                    <a:pt x="406" y="89"/>
                  </a:cubicBezTo>
                  <a:lnTo>
                    <a:pt x="406" y="152"/>
                  </a:lnTo>
                  <a:lnTo>
                    <a:pt x="241" y="292"/>
                  </a:lnTo>
                  <a:lnTo>
                    <a:pt x="191" y="292"/>
                  </a:lnTo>
                  <a:cubicBezTo>
                    <a:pt x="102" y="292"/>
                    <a:pt x="38" y="241"/>
                    <a:pt x="0" y="152"/>
                  </a:cubicBezTo>
                  <a:close/>
                  <a:moveTo>
                    <a:pt x="406" y="89"/>
                  </a:moveTo>
                  <a:lnTo>
                    <a:pt x="432" y="89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7"/>
            <p:cNvSpPr/>
            <p:nvPr/>
          </p:nvSpPr>
          <p:spPr>
            <a:xfrm>
              <a:off x="3307375" y="3802950"/>
              <a:ext cx="13975" cy="12375"/>
            </a:xfrm>
            <a:custGeom>
              <a:avLst/>
              <a:gdLst/>
              <a:ahLst/>
              <a:cxnLst/>
              <a:rect l="l" t="t" r="r" b="b"/>
              <a:pathLst>
                <a:path w="559" h="495" extrusionOk="0">
                  <a:moveTo>
                    <a:pt x="13" y="355"/>
                  </a:moveTo>
                  <a:lnTo>
                    <a:pt x="0" y="267"/>
                  </a:lnTo>
                  <a:cubicBezTo>
                    <a:pt x="26" y="127"/>
                    <a:pt x="115" y="38"/>
                    <a:pt x="267" y="0"/>
                  </a:cubicBezTo>
                  <a:lnTo>
                    <a:pt x="317" y="0"/>
                  </a:lnTo>
                  <a:cubicBezTo>
                    <a:pt x="482" y="26"/>
                    <a:pt x="558" y="114"/>
                    <a:pt x="533" y="267"/>
                  </a:cubicBezTo>
                  <a:lnTo>
                    <a:pt x="432" y="444"/>
                  </a:lnTo>
                  <a:cubicBezTo>
                    <a:pt x="305" y="495"/>
                    <a:pt x="191" y="495"/>
                    <a:pt x="102" y="444"/>
                  </a:cubicBezTo>
                  <a:close/>
                  <a:moveTo>
                    <a:pt x="432" y="444"/>
                  </a:moveTo>
                  <a:lnTo>
                    <a:pt x="406" y="444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7"/>
            <p:cNvSpPr/>
            <p:nvPr/>
          </p:nvSpPr>
          <p:spPr>
            <a:xfrm>
              <a:off x="3306425" y="3820075"/>
              <a:ext cx="13325" cy="13650"/>
            </a:xfrm>
            <a:custGeom>
              <a:avLst/>
              <a:gdLst/>
              <a:ahLst/>
              <a:cxnLst/>
              <a:rect l="l" t="t" r="r" b="b"/>
              <a:pathLst>
                <a:path w="533" h="546" extrusionOk="0">
                  <a:moveTo>
                    <a:pt x="229" y="0"/>
                  </a:moveTo>
                  <a:cubicBezTo>
                    <a:pt x="444" y="51"/>
                    <a:pt x="533" y="178"/>
                    <a:pt x="508" y="368"/>
                  </a:cubicBezTo>
                  <a:lnTo>
                    <a:pt x="444" y="456"/>
                  </a:lnTo>
                  <a:cubicBezTo>
                    <a:pt x="305" y="545"/>
                    <a:pt x="178" y="520"/>
                    <a:pt x="76" y="393"/>
                  </a:cubicBezTo>
                  <a:cubicBezTo>
                    <a:pt x="13" y="330"/>
                    <a:pt x="0" y="254"/>
                    <a:pt x="26" y="178"/>
                  </a:cubicBezTo>
                  <a:lnTo>
                    <a:pt x="26" y="152"/>
                  </a:lnTo>
                  <a:cubicBezTo>
                    <a:pt x="51" y="63"/>
                    <a:pt x="127" y="0"/>
                    <a:pt x="229" y="0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7"/>
            <p:cNvSpPr/>
            <p:nvPr/>
          </p:nvSpPr>
          <p:spPr>
            <a:xfrm>
              <a:off x="3288975" y="3816900"/>
              <a:ext cx="11450" cy="12075"/>
            </a:xfrm>
            <a:custGeom>
              <a:avLst/>
              <a:gdLst/>
              <a:ahLst/>
              <a:cxnLst/>
              <a:rect l="l" t="t" r="r" b="b"/>
              <a:pathLst>
                <a:path w="458" h="483" extrusionOk="0">
                  <a:moveTo>
                    <a:pt x="457" y="165"/>
                  </a:moveTo>
                  <a:lnTo>
                    <a:pt x="457" y="279"/>
                  </a:lnTo>
                  <a:cubicBezTo>
                    <a:pt x="331" y="305"/>
                    <a:pt x="255" y="368"/>
                    <a:pt x="229" y="482"/>
                  </a:cubicBezTo>
                  <a:lnTo>
                    <a:pt x="77" y="393"/>
                  </a:lnTo>
                  <a:cubicBezTo>
                    <a:pt x="26" y="330"/>
                    <a:pt x="1" y="266"/>
                    <a:pt x="14" y="203"/>
                  </a:cubicBezTo>
                  <a:lnTo>
                    <a:pt x="52" y="127"/>
                  </a:lnTo>
                  <a:lnTo>
                    <a:pt x="77" y="76"/>
                  </a:lnTo>
                  <a:cubicBezTo>
                    <a:pt x="115" y="26"/>
                    <a:pt x="178" y="0"/>
                    <a:pt x="229" y="0"/>
                  </a:cubicBezTo>
                  <a:lnTo>
                    <a:pt x="293" y="13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7"/>
            <p:cNvSpPr/>
            <p:nvPr/>
          </p:nvSpPr>
          <p:spPr>
            <a:xfrm>
              <a:off x="3294375" y="3823875"/>
              <a:ext cx="12075" cy="11750"/>
            </a:xfrm>
            <a:custGeom>
              <a:avLst/>
              <a:gdLst/>
              <a:ahLst/>
              <a:cxnLst/>
              <a:rect l="l" t="t" r="r" b="b"/>
              <a:pathLst>
                <a:path w="483" h="470" extrusionOk="0">
                  <a:moveTo>
                    <a:pt x="241" y="0"/>
                  </a:moveTo>
                  <a:cubicBezTo>
                    <a:pt x="419" y="38"/>
                    <a:pt x="482" y="152"/>
                    <a:pt x="444" y="343"/>
                  </a:cubicBezTo>
                  <a:lnTo>
                    <a:pt x="432" y="406"/>
                  </a:lnTo>
                  <a:lnTo>
                    <a:pt x="267" y="330"/>
                  </a:lnTo>
                  <a:lnTo>
                    <a:pt x="229" y="330"/>
                  </a:lnTo>
                  <a:cubicBezTo>
                    <a:pt x="140" y="355"/>
                    <a:pt x="89" y="406"/>
                    <a:pt x="77" y="469"/>
                  </a:cubicBezTo>
                  <a:lnTo>
                    <a:pt x="1" y="317"/>
                  </a:lnTo>
                  <a:lnTo>
                    <a:pt x="13" y="203"/>
                  </a:lnTo>
                  <a:cubicBezTo>
                    <a:pt x="39" y="89"/>
                    <a:pt x="115" y="26"/>
                    <a:pt x="241" y="0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7"/>
            <p:cNvSpPr/>
            <p:nvPr/>
          </p:nvSpPr>
          <p:spPr>
            <a:xfrm>
              <a:off x="3295950" y="3832100"/>
              <a:ext cx="10825" cy="11125"/>
            </a:xfrm>
            <a:custGeom>
              <a:avLst/>
              <a:gdLst/>
              <a:ahLst/>
              <a:cxnLst/>
              <a:rect l="l" t="t" r="r" b="b"/>
              <a:pathLst>
                <a:path w="433" h="445" extrusionOk="0">
                  <a:moveTo>
                    <a:pt x="369" y="77"/>
                  </a:moveTo>
                  <a:cubicBezTo>
                    <a:pt x="419" y="128"/>
                    <a:pt x="432" y="216"/>
                    <a:pt x="394" y="318"/>
                  </a:cubicBezTo>
                  <a:lnTo>
                    <a:pt x="369" y="381"/>
                  </a:lnTo>
                  <a:lnTo>
                    <a:pt x="204" y="445"/>
                  </a:lnTo>
                  <a:cubicBezTo>
                    <a:pt x="90" y="432"/>
                    <a:pt x="26" y="369"/>
                    <a:pt x="1" y="267"/>
                  </a:cubicBezTo>
                  <a:lnTo>
                    <a:pt x="1" y="191"/>
                  </a:lnTo>
                  <a:lnTo>
                    <a:pt x="14" y="140"/>
                  </a:lnTo>
                  <a:cubicBezTo>
                    <a:pt x="26" y="77"/>
                    <a:pt x="77" y="26"/>
                    <a:pt x="166" y="1"/>
                  </a:cubicBezTo>
                  <a:lnTo>
                    <a:pt x="204" y="1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7"/>
            <p:cNvSpPr/>
            <p:nvPr/>
          </p:nvSpPr>
          <p:spPr>
            <a:xfrm>
              <a:off x="3291850" y="3836875"/>
              <a:ext cx="13325" cy="12050"/>
            </a:xfrm>
            <a:custGeom>
              <a:avLst/>
              <a:gdLst/>
              <a:ahLst/>
              <a:cxnLst/>
              <a:rect l="l" t="t" r="r" b="b"/>
              <a:pathLst>
                <a:path w="533" h="482" extrusionOk="0">
                  <a:moveTo>
                    <a:pt x="533" y="190"/>
                  </a:moveTo>
                  <a:lnTo>
                    <a:pt x="533" y="292"/>
                  </a:lnTo>
                  <a:lnTo>
                    <a:pt x="406" y="469"/>
                  </a:lnTo>
                  <a:lnTo>
                    <a:pt x="368" y="482"/>
                  </a:lnTo>
                  <a:lnTo>
                    <a:pt x="228" y="444"/>
                  </a:lnTo>
                  <a:cubicBezTo>
                    <a:pt x="190" y="444"/>
                    <a:pt x="152" y="444"/>
                    <a:pt x="140" y="469"/>
                  </a:cubicBezTo>
                  <a:lnTo>
                    <a:pt x="63" y="393"/>
                  </a:lnTo>
                  <a:lnTo>
                    <a:pt x="25" y="342"/>
                  </a:lnTo>
                  <a:lnTo>
                    <a:pt x="13" y="228"/>
                  </a:lnTo>
                  <a:cubicBezTo>
                    <a:pt x="0" y="178"/>
                    <a:pt x="25" y="114"/>
                    <a:pt x="89" y="51"/>
                  </a:cubicBezTo>
                  <a:lnTo>
                    <a:pt x="165" y="0"/>
                  </a:lnTo>
                  <a:lnTo>
                    <a:pt x="165" y="76"/>
                  </a:lnTo>
                  <a:cubicBezTo>
                    <a:pt x="190" y="178"/>
                    <a:pt x="254" y="241"/>
                    <a:pt x="368" y="254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7"/>
            <p:cNvSpPr/>
            <p:nvPr/>
          </p:nvSpPr>
          <p:spPr>
            <a:xfrm>
              <a:off x="3292475" y="3847950"/>
              <a:ext cx="10175" cy="10800"/>
            </a:xfrm>
            <a:custGeom>
              <a:avLst/>
              <a:gdLst/>
              <a:ahLst/>
              <a:cxnLst/>
              <a:rect l="l" t="t" r="r" b="b"/>
              <a:pathLst>
                <a:path w="407" h="432" extrusionOk="0">
                  <a:moveTo>
                    <a:pt x="343" y="39"/>
                  </a:moveTo>
                  <a:lnTo>
                    <a:pt x="406" y="128"/>
                  </a:lnTo>
                  <a:lnTo>
                    <a:pt x="406" y="293"/>
                  </a:lnTo>
                  <a:lnTo>
                    <a:pt x="305" y="432"/>
                  </a:lnTo>
                  <a:lnTo>
                    <a:pt x="267" y="432"/>
                  </a:lnTo>
                  <a:lnTo>
                    <a:pt x="203" y="419"/>
                  </a:lnTo>
                  <a:lnTo>
                    <a:pt x="153" y="419"/>
                  </a:lnTo>
                  <a:lnTo>
                    <a:pt x="115" y="419"/>
                  </a:lnTo>
                  <a:cubicBezTo>
                    <a:pt x="140" y="293"/>
                    <a:pt x="102" y="216"/>
                    <a:pt x="0" y="166"/>
                  </a:cubicBezTo>
                  <a:cubicBezTo>
                    <a:pt x="13" y="90"/>
                    <a:pt x="51" y="52"/>
                    <a:pt x="115" y="26"/>
                  </a:cubicBezTo>
                  <a:cubicBezTo>
                    <a:pt x="127" y="1"/>
                    <a:pt x="165" y="1"/>
                    <a:pt x="203" y="1"/>
                  </a:cubicBezTo>
                  <a:close/>
                  <a:moveTo>
                    <a:pt x="153" y="419"/>
                  </a:moveTo>
                  <a:lnTo>
                    <a:pt x="140" y="432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7"/>
            <p:cNvSpPr/>
            <p:nvPr/>
          </p:nvSpPr>
          <p:spPr>
            <a:xfrm>
              <a:off x="3300075" y="3850500"/>
              <a:ext cx="9850" cy="10800"/>
            </a:xfrm>
            <a:custGeom>
              <a:avLst/>
              <a:gdLst/>
              <a:ahLst/>
              <a:cxnLst/>
              <a:rect l="l" t="t" r="r" b="b"/>
              <a:pathLst>
                <a:path w="394" h="432" extrusionOk="0">
                  <a:moveTo>
                    <a:pt x="102" y="26"/>
                  </a:moveTo>
                  <a:lnTo>
                    <a:pt x="140" y="0"/>
                  </a:lnTo>
                  <a:lnTo>
                    <a:pt x="178" y="0"/>
                  </a:lnTo>
                  <a:lnTo>
                    <a:pt x="356" y="102"/>
                  </a:lnTo>
                  <a:lnTo>
                    <a:pt x="394" y="191"/>
                  </a:lnTo>
                  <a:lnTo>
                    <a:pt x="369" y="305"/>
                  </a:lnTo>
                  <a:lnTo>
                    <a:pt x="178" y="431"/>
                  </a:lnTo>
                  <a:lnTo>
                    <a:pt x="90" y="406"/>
                  </a:lnTo>
                  <a:lnTo>
                    <a:pt x="13" y="355"/>
                  </a:lnTo>
                  <a:lnTo>
                    <a:pt x="102" y="191"/>
                  </a:lnTo>
                  <a:close/>
                  <a:moveTo>
                    <a:pt x="13" y="355"/>
                  </a:moveTo>
                  <a:lnTo>
                    <a:pt x="1" y="330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7"/>
            <p:cNvSpPr/>
            <p:nvPr/>
          </p:nvSpPr>
          <p:spPr>
            <a:xfrm>
              <a:off x="3308950" y="3846700"/>
              <a:ext cx="11125" cy="10475"/>
            </a:xfrm>
            <a:custGeom>
              <a:avLst/>
              <a:gdLst/>
              <a:ahLst/>
              <a:cxnLst/>
              <a:rect l="l" t="t" r="r" b="b"/>
              <a:pathLst>
                <a:path w="445" h="419" extrusionOk="0">
                  <a:moveTo>
                    <a:pt x="1" y="254"/>
                  </a:moveTo>
                  <a:lnTo>
                    <a:pt x="1" y="203"/>
                  </a:lnTo>
                  <a:cubicBezTo>
                    <a:pt x="1" y="102"/>
                    <a:pt x="52" y="26"/>
                    <a:pt x="153" y="0"/>
                  </a:cubicBezTo>
                  <a:lnTo>
                    <a:pt x="204" y="0"/>
                  </a:lnTo>
                  <a:lnTo>
                    <a:pt x="267" y="13"/>
                  </a:lnTo>
                  <a:cubicBezTo>
                    <a:pt x="394" y="51"/>
                    <a:pt x="445" y="140"/>
                    <a:pt x="407" y="279"/>
                  </a:cubicBezTo>
                  <a:lnTo>
                    <a:pt x="204" y="419"/>
                  </a:lnTo>
                  <a:cubicBezTo>
                    <a:pt x="128" y="419"/>
                    <a:pt x="64" y="381"/>
                    <a:pt x="39" y="343"/>
                  </a:cubicBezTo>
                  <a:close/>
                  <a:moveTo>
                    <a:pt x="407" y="279"/>
                  </a:moveTo>
                  <a:lnTo>
                    <a:pt x="394" y="292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7"/>
            <p:cNvSpPr/>
            <p:nvPr/>
          </p:nvSpPr>
          <p:spPr>
            <a:xfrm>
              <a:off x="3315625" y="3844150"/>
              <a:ext cx="10800" cy="9550"/>
            </a:xfrm>
            <a:custGeom>
              <a:avLst/>
              <a:gdLst/>
              <a:ahLst/>
              <a:cxnLst/>
              <a:rect l="l" t="t" r="r" b="b"/>
              <a:pathLst>
                <a:path w="432" h="382" extrusionOk="0">
                  <a:moveTo>
                    <a:pt x="0" y="115"/>
                  </a:moveTo>
                  <a:lnTo>
                    <a:pt x="64" y="26"/>
                  </a:lnTo>
                  <a:cubicBezTo>
                    <a:pt x="127" y="64"/>
                    <a:pt x="216" y="64"/>
                    <a:pt x="317" y="26"/>
                  </a:cubicBezTo>
                  <a:lnTo>
                    <a:pt x="342" y="1"/>
                  </a:lnTo>
                  <a:cubicBezTo>
                    <a:pt x="406" y="64"/>
                    <a:pt x="431" y="140"/>
                    <a:pt x="393" y="254"/>
                  </a:cubicBezTo>
                  <a:lnTo>
                    <a:pt x="203" y="381"/>
                  </a:lnTo>
                  <a:lnTo>
                    <a:pt x="140" y="381"/>
                  </a:lnTo>
                  <a:cubicBezTo>
                    <a:pt x="178" y="242"/>
                    <a:pt x="127" y="153"/>
                    <a:pt x="0" y="115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7"/>
            <p:cNvSpPr/>
            <p:nvPr/>
          </p:nvSpPr>
          <p:spPr>
            <a:xfrm>
              <a:off x="3314675" y="3834000"/>
              <a:ext cx="11100" cy="11775"/>
            </a:xfrm>
            <a:custGeom>
              <a:avLst/>
              <a:gdLst/>
              <a:ahLst/>
              <a:cxnLst/>
              <a:rect l="l" t="t" r="r" b="b"/>
              <a:pathLst>
                <a:path w="444" h="471" extrusionOk="0">
                  <a:moveTo>
                    <a:pt x="102" y="432"/>
                  </a:moveTo>
                  <a:lnTo>
                    <a:pt x="25" y="318"/>
                  </a:lnTo>
                  <a:cubicBezTo>
                    <a:pt x="0" y="280"/>
                    <a:pt x="0" y="229"/>
                    <a:pt x="13" y="191"/>
                  </a:cubicBezTo>
                  <a:cubicBezTo>
                    <a:pt x="38" y="90"/>
                    <a:pt x="114" y="26"/>
                    <a:pt x="216" y="1"/>
                  </a:cubicBezTo>
                  <a:cubicBezTo>
                    <a:pt x="317" y="26"/>
                    <a:pt x="380" y="64"/>
                    <a:pt x="419" y="115"/>
                  </a:cubicBezTo>
                  <a:lnTo>
                    <a:pt x="444" y="305"/>
                  </a:lnTo>
                  <a:lnTo>
                    <a:pt x="380" y="407"/>
                  </a:lnTo>
                  <a:lnTo>
                    <a:pt x="355" y="432"/>
                  </a:lnTo>
                  <a:cubicBezTo>
                    <a:pt x="254" y="470"/>
                    <a:pt x="165" y="470"/>
                    <a:pt x="102" y="432"/>
                  </a:cubicBezTo>
                  <a:close/>
                  <a:moveTo>
                    <a:pt x="216" y="1"/>
                  </a:moveTo>
                  <a:lnTo>
                    <a:pt x="228" y="1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7"/>
            <p:cNvSpPr/>
            <p:nvPr/>
          </p:nvSpPr>
          <p:spPr>
            <a:xfrm>
              <a:off x="3318775" y="3826725"/>
              <a:ext cx="11125" cy="10175"/>
            </a:xfrm>
            <a:custGeom>
              <a:avLst/>
              <a:gdLst/>
              <a:ahLst/>
              <a:cxnLst/>
              <a:rect l="l" t="t" r="r" b="b"/>
              <a:pathLst>
                <a:path w="445" h="407" extrusionOk="0">
                  <a:moveTo>
                    <a:pt x="39" y="241"/>
                  </a:moveTo>
                  <a:cubicBezTo>
                    <a:pt x="1" y="127"/>
                    <a:pt x="39" y="51"/>
                    <a:pt x="140" y="0"/>
                  </a:cubicBezTo>
                  <a:lnTo>
                    <a:pt x="267" y="127"/>
                  </a:lnTo>
                  <a:lnTo>
                    <a:pt x="445" y="152"/>
                  </a:lnTo>
                  <a:lnTo>
                    <a:pt x="432" y="279"/>
                  </a:lnTo>
                  <a:cubicBezTo>
                    <a:pt x="407" y="368"/>
                    <a:pt x="356" y="406"/>
                    <a:pt x="267" y="406"/>
                  </a:cubicBezTo>
                  <a:cubicBezTo>
                    <a:pt x="229" y="355"/>
                    <a:pt x="153" y="317"/>
                    <a:pt x="64" y="292"/>
                  </a:cubicBezTo>
                  <a:close/>
                  <a:moveTo>
                    <a:pt x="64" y="292"/>
                  </a:moveTo>
                  <a:lnTo>
                    <a:pt x="52" y="292"/>
                  </a:lnTo>
                  <a:close/>
                  <a:moveTo>
                    <a:pt x="267" y="406"/>
                  </a:moveTo>
                  <a:lnTo>
                    <a:pt x="255" y="406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7"/>
            <p:cNvSpPr/>
            <p:nvPr/>
          </p:nvSpPr>
          <p:spPr>
            <a:xfrm>
              <a:off x="3321950" y="3819425"/>
              <a:ext cx="11750" cy="11125"/>
            </a:xfrm>
            <a:custGeom>
              <a:avLst/>
              <a:gdLst/>
              <a:ahLst/>
              <a:cxnLst/>
              <a:rect l="l" t="t" r="r" b="b"/>
              <a:pathLst>
                <a:path w="470" h="445" extrusionOk="0">
                  <a:moveTo>
                    <a:pt x="13" y="292"/>
                  </a:moveTo>
                  <a:cubicBezTo>
                    <a:pt x="1" y="242"/>
                    <a:pt x="13" y="204"/>
                    <a:pt x="26" y="153"/>
                  </a:cubicBezTo>
                  <a:cubicBezTo>
                    <a:pt x="64" y="64"/>
                    <a:pt x="128" y="13"/>
                    <a:pt x="216" y="1"/>
                  </a:cubicBezTo>
                  <a:lnTo>
                    <a:pt x="330" y="26"/>
                  </a:lnTo>
                  <a:cubicBezTo>
                    <a:pt x="356" y="115"/>
                    <a:pt x="394" y="165"/>
                    <a:pt x="470" y="178"/>
                  </a:cubicBezTo>
                  <a:lnTo>
                    <a:pt x="470" y="267"/>
                  </a:lnTo>
                  <a:lnTo>
                    <a:pt x="419" y="368"/>
                  </a:lnTo>
                  <a:lnTo>
                    <a:pt x="318" y="444"/>
                  </a:lnTo>
                  <a:lnTo>
                    <a:pt x="140" y="419"/>
                  </a:lnTo>
                  <a:close/>
                  <a:moveTo>
                    <a:pt x="330" y="26"/>
                  </a:moveTo>
                  <a:lnTo>
                    <a:pt x="330" y="39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7"/>
            <p:cNvSpPr/>
            <p:nvPr/>
          </p:nvSpPr>
          <p:spPr>
            <a:xfrm>
              <a:off x="3329575" y="3812775"/>
              <a:ext cx="11750" cy="11125"/>
            </a:xfrm>
            <a:custGeom>
              <a:avLst/>
              <a:gdLst/>
              <a:ahLst/>
              <a:cxnLst/>
              <a:rect l="l" t="t" r="r" b="b"/>
              <a:pathLst>
                <a:path w="470" h="445" extrusionOk="0">
                  <a:moveTo>
                    <a:pt x="101" y="51"/>
                  </a:moveTo>
                  <a:lnTo>
                    <a:pt x="228" y="0"/>
                  </a:lnTo>
                  <a:cubicBezTo>
                    <a:pt x="393" y="38"/>
                    <a:pt x="469" y="140"/>
                    <a:pt x="431" y="305"/>
                  </a:cubicBezTo>
                  <a:lnTo>
                    <a:pt x="266" y="444"/>
                  </a:lnTo>
                  <a:lnTo>
                    <a:pt x="165" y="444"/>
                  </a:lnTo>
                  <a:cubicBezTo>
                    <a:pt x="89" y="431"/>
                    <a:pt x="51" y="381"/>
                    <a:pt x="25" y="305"/>
                  </a:cubicBezTo>
                  <a:cubicBezTo>
                    <a:pt x="0" y="203"/>
                    <a:pt x="25" y="114"/>
                    <a:pt x="101" y="51"/>
                  </a:cubicBezTo>
                  <a:close/>
                  <a:moveTo>
                    <a:pt x="25" y="305"/>
                  </a:moveTo>
                  <a:lnTo>
                    <a:pt x="25" y="292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7"/>
            <p:cNvSpPr/>
            <p:nvPr/>
          </p:nvSpPr>
          <p:spPr>
            <a:xfrm>
              <a:off x="3292150" y="3858425"/>
              <a:ext cx="10175" cy="10800"/>
            </a:xfrm>
            <a:custGeom>
              <a:avLst/>
              <a:gdLst/>
              <a:ahLst/>
              <a:cxnLst/>
              <a:rect l="l" t="t" r="r" b="b"/>
              <a:pathLst>
                <a:path w="407" h="432" extrusionOk="0">
                  <a:moveTo>
                    <a:pt x="407" y="89"/>
                  </a:moveTo>
                  <a:lnTo>
                    <a:pt x="407" y="305"/>
                  </a:lnTo>
                  <a:lnTo>
                    <a:pt x="216" y="431"/>
                  </a:lnTo>
                  <a:cubicBezTo>
                    <a:pt x="77" y="419"/>
                    <a:pt x="1" y="343"/>
                    <a:pt x="13" y="203"/>
                  </a:cubicBezTo>
                  <a:lnTo>
                    <a:pt x="26" y="127"/>
                  </a:lnTo>
                  <a:lnTo>
                    <a:pt x="128" y="13"/>
                  </a:lnTo>
                  <a:lnTo>
                    <a:pt x="153" y="13"/>
                  </a:lnTo>
                  <a:lnTo>
                    <a:pt x="216" y="0"/>
                  </a:lnTo>
                  <a:lnTo>
                    <a:pt x="280" y="13"/>
                  </a:lnTo>
                  <a:lnTo>
                    <a:pt x="330" y="38"/>
                  </a:lnTo>
                  <a:close/>
                  <a:moveTo>
                    <a:pt x="153" y="13"/>
                  </a:moveTo>
                  <a:lnTo>
                    <a:pt x="166" y="0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7"/>
            <p:cNvSpPr/>
            <p:nvPr/>
          </p:nvSpPr>
          <p:spPr>
            <a:xfrm>
              <a:off x="3284550" y="3851450"/>
              <a:ext cx="11425" cy="11425"/>
            </a:xfrm>
            <a:custGeom>
              <a:avLst/>
              <a:gdLst/>
              <a:ahLst/>
              <a:cxnLst/>
              <a:rect l="l" t="t" r="r" b="b"/>
              <a:pathLst>
                <a:path w="457" h="457" extrusionOk="0">
                  <a:moveTo>
                    <a:pt x="330" y="406"/>
                  </a:moveTo>
                  <a:lnTo>
                    <a:pt x="317" y="406"/>
                  </a:lnTo>
                  <a:cubicBezTo>
                    <a:pt x="165" y="457"/>
                    <a:pt x="77" y="406"/>
                    <a:pt x="13" y="267"/>
                  </a:cubicBezTo>
                  <a:cubicBezTo>
                    <a:pt x="0" y="216"/>
                    <a:pt x="13" y="165"/>
                    <a:pt x="51" y="102"/>
                  </a:cubicBezTo>
                  <a:cubicBezTo>
                    <a:pt x="89" y="38"/>
                    <a:pt x="153" y="13"/>
                    <a:pt x="229" y="0"/>
                  </a:cubicBezTo>
                  <a:lnTo>
                    <a:pt x="317" y="26"/>
                  </a:lnTo>
                  <a:cubicBezTo>
                    <a:pt x="419" y="76"/>
                    <a:pt x="457" y="153"/>
                    <a:pt x="432" y="279"/>
                  </a:cubicBezTo>
                  <a:close/>
                  <a:moveTo>
                    <a:pt x="432" y="279"/>
                  </a:moveTo>
                  <a:lnTo>
                    <a:pt x="432" y="292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7"/>
            <p:cNvSpPr/>
            <p:nvPr/>
          </p:nvSpPr>
          <p:spPr>
            <a:xfrm>
              <a:off x="3282025" y="3840025"/>
              <a:ext cx="10475" cy="10800"/>
            </a:xfrm>
            <a:custGeom>
              <a:avLst/>
              <a:gdLst/>
              <a:ahLst/>
              <a:cxnLst/>
              <a:rect l="l" t="t" r="r" b="b"/>
              <a:pathLst>
                <a:path w="419" h="432" extrusionOk="0">
                  <a:moveTo>
                    <a:pt x="418" y="216"/>
                  </a:moveTo>
                  <a:lnTo>
                    <a:pt x="406" y="318"/>
                  </a:lnTo>
                  <a:cubicBezTo>
                    <a:pt x="368" y="394"/>
                    <a:pt x="304" y="432"/>
                    <a:pt x="216" y="419"/>
                  </a:cubicBezTo>
                  <a:cubicBezTo>
                    <a:pt x="63" y="419"/>
                    <a:pt x="0" y="343"/>
                    <a:pt x="13" y="204"/>
                  </a:cubicBezTo>
                  <a:cubicBezTo>
                    <a:pt x="13" y="115"/>
                    <a:pt x="51" y="64"/>
                    <a:pt x="139" y="26"/>
                  </a:cubicBezTo>
                  <a:lnTo>
                    <a:pt x="216" y="1"/>
                  </a:lnTo>
                  <a:cubicBezTo>
                    <a:pt x="304" y="14"/>
                    <a:pt x="355" y="52"/>
                    <a:pt x="406" y="102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7"/>
            <p:cNvSpPr/>
            <p:nvPr/>
          </p:nvSpPr>
          <p:spPr>
            <a:xfrm>
              <a:off x="3280425" y="3812450"/>
              <a:ext cx="9850" cy="9850"/>
            </a:xfrm>
            <a:custGeom>
              <a:avLst/>
              <a:gdLst/>
              <a:ahLst/>
              <a:cxnLst/>
              <a:rect l="l" t="t" r="r" b="b"/>
              <a:pathLst>
                <a:path w="394" h="394" extrusionOk="0">
                  <a:moveTo>
                    <a:pt x="356" y="381"/>
                  </a:moveTo>
                  <a:lnTo>
                    <a:pt x="140" y="394"/>
                  </a:lnTo>
                  <a:lnTo>
                    <a:pt x="77" y="343"/>
                  </a:lnTo>
                  <a:cubicBezTo>
                    <a:pt x="26" y="292"/>
                    <a:pt x="1" y="229"/>
                    <a:pt x="13" y="153"/>
                  </a:cubicBezTo>
                  <a:lnTo>
                    <a:pt x="26" y="89"/>
                  </a:lnTo>
                  <a:lnTo>
                    <a:pt x="153" y="127"/>
                  </a:lnTo>
                  <a:lnTo>
                    <a:pt x="343" y="1"/>
                  </a:lnTo>
                  <a:lnTo>
                    <a:pt x="330" y="127"/>
                  </a:lnTo>
                  <a:cubicBezTo>
                    <a:pt x="318" y="216"/>
                    <a:pt x="330" y="267"/>
                    <a:pt x="394" y="305"/>
                  </a:cubicBezTo>
                  <a:close/>
                  <a:moveTo>
                    <a:pt x="343" y="1"/>
                  </a:moveTo>
                  <a:lnTo>
                    <a:pt x="356" y="13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7"/>
            <p:cNvSpPr/>
            <p:nvPr/>
          </p:nvSpPr>
          <p:spPr>
            <a:xfrm>
              <a:off x="3272825" y="3811175"/>
              <a:ext cx="9525" cy="11450"/>
            </a:xfrm>
            <a:custGeom>
              <a:avLst/>
              <a:gdLst/>
              <a:ahLst/>
              <a:cxnLst/>
              <a:rect l="l" t="t" r="r" b="b"/>
              <a:pathLst>
                <a:path w="381" h="458" extrusionOk="0">
                  <a:moveTo>
                    <a:pt x="381" y="394"/>
                  </a:moveTo>
                  <a:lnTo>
                    <a:pt x="305" y="445"/>
                  </a:lnTo>
                  <a:lnTo>
                    <a:pt x="203" y="457"/>
                  </a:lnTo>
                  <a:lnTo>
                    <a:pt x="76" y="432"/>
                  </a:lnTo>
                  <a:lnTo>
                    <a:pt x="102" y="369"/>
                  </a:lnTo>
                  <a:cubicBezTo>
                    <a:pt x="152" y="242"/>
                    <a:pt x="114" y="153"/>
                    <a:pt x="0" y="102"/>
                  </a:cubicBezTo>
                  <a:cubicBezTo>
                    <a:pt x="38" y="52"/>
                    <a:pt x="102" y="14"/>
                    <a:pt x="178" y="1"/>
                  </a:cubicBezTo>
                  <a:lnTo>
                    <a:pt x="267" y="26"/>
                  </a:lnTo>
                  <a:lnTo>
                    <a:pt x="330" y="140"/>
                  </a:lnTo>
                  <a:lnTo>
                    <a:pt x="317" y="204"/>
                  </a:lnTo>
                  <a:cubicBezTo>
                    <a:pt x="305" y="280"/>
                    <a:pt x="330" y="343"/>
                    <a:pt x="381" y="394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7"/>
            <p:cNvSpPr/>
            <p:nvPr/>
          </p:nvSpPr>
          <p:spPr>
            <a:xfrm>
              <a:off x="3267750" y="3821975"/>
              <a:ext cx="10475" cy="9850"/>
            </a:xfrm>
            <a:custGeom>
              <a:avLst/>
              <a:gdLst/>
              <a:ahLst/>
              <a:cxnLst/>
              <a:rect l="l" t="t" r="r" b="b"/>
              <a:pathLst>
                <a:path w="419" h="394" extrusionOk="0">
                  <a:moveTo>
                    <a:pt x="406" y="25"/>
                  </a:moveTo>
                  <a:lnTo>
                    <a:pt x="419" y="216"/>
                  </a:lnTo>
                  <a:lnTo>
                    <a:pt x="279" y="393"/>
                  </a:lnTo>
                  <a:lnTo>
                    <a:pt x="153" y="342"/>
                  </a:lnTo>
                  <a:lnTo>
                    <a:pt x="89" y="355"/>
                  </a:lnTo>
                  <a:lnTo>
                    <a:pt x="0" y="228"/>
                  </a:lnTo>
                  <a:lnTo>
                    <a:pt x="0" y="89"/>
                  </a:lnTo>
                  <a:lnTo>
                    <a:pt x="13" y="51"/>
                  </a:lnTo>
                  <a:lnTo>
                    <a:pt x="115" y="63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7"/>
            <p:cNvSpPr/>
            <p:nvPr/>
          </p:nvSpPr>
          <p:spPr>
            <a:xfrm>
              <a:off x="3266150" y="3830525"/>
              <a:ext cx="11125" cy="11125"/>
            </a:xfrm>
            <a:custGeom>
              <a:avLst/>
              <a:gdLst/>
              <a:ahLst/>
              <a:cxnLst/>
              <a:rect l="l" t="t" r="r" b="b"/>
              <a:pathLst>
                <a:path w="445" h="445" extrusionOk="0">
                  <a:moveTo>
                    <a:pt x="343" y="51"/>
                  </a:moveTo>
                  <a:cubicBezTo>
                    <a:pt x="419" y="102"/>
                    <a:pt x="445" y="191"/>
                    <a:pt x="419" y="305"/>
                  </a:cubicBezTo>
                  <a:lnTo>
                    <a:pt x="255" y="444"/>
                  </a:lnTo>
                  <a:lnTo>
                    <a:pt x="191" y="444"/>
                  </a:lnTo>
                  <a:cubicBezTo>
                    <a:pt x="90" y="432"/>
                    <a:pt x="39" y="381"/>
                    <a:pt x="14" y="305"/>
                  </a:cubicBezTo>
                  <a:lnTo>
                    <a:pt x="1" y="216"/>
                  </a:lnTo>
                  <a:lnTo>
                    <a:pt x="26" y="115"/>
                  </a:lnTo>
                  <a:lnTo>
                    <a:pt x="90" y="51"/>
                  </a:lnTo>
                  <a:lnTo>
                    <a:pt x="153" y="13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7"/>
            <p:cNvSpPr/>
            <p:nvPr/>
          </p:nvSpPr>
          <p:spPr>
            <a:xfrm>
              <a:off x="3270925" y="3838125"/>
              <a:ext cx="11425" cy="10175"/>
            </a:xfrm>
            <a:custGeom>
              <a:avLst/>
              <a:gdLst/>
              <a:ahLst/>
              <a:cxnLst/>
              <a:rect l="l" t="t" r="r" b="b"/>
              <a:pathLst>
                <a:path w="457" h="407" extrusionOk="0">
                  <a:moveTo>
                    <a:pt x="228" y="1"/>
                  </a:moveTo>
                  <a:cubicBezTo>
                    <a:pt x="406" y="26"/>
                    <a:pt x="457" y="128"/>
                    <a:pt x="406" y="280"/>
                  </a:cubicBezTo>
                  <a:lnTo>
                    <a:pt x="292" y="407"/>
                  </a:lnTo>
                  <a:lnTo>
                    <a:pt x="140" y="407"/>
                  </a:lnTo>
                  <a:lnTo>
                    <a:pt x="13" y="280"/>
                  </a:lnTo>
                  <a:lnTo>
                    <a:pt x="0" y="140"/>
                  </a:lnTo>
                  <a:lnTo>
                    <a:pt x="64" y="140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7"/>
            <p:cNvSpPr/>
            <p:nvPr/>
          </p:nvSpPr>
          <p:spPr>
            <a:xfrm>
              <a:off x="3263300" y="3844800"/>
              <a:ext cx="11125" cy="10475"/>
            </a:xfrm>
            <a:custGeom>
              <a:avLst/>
              <a:gdLst/>
              <a:ahLst/>
              <a:cxnLst/>
              <a:rect l="l" t="t" r="r" b="b"/>
              <a:pathLst>
                <a:path w="445" h="419" extrusionOk="0">
                  <a:moveTo>
                    <a:pt x="445" y="140"/>
                  </a:moveTo>
                  <a:lnTo>
                    <a:pt x="445" y="279"/>
                  </a:lnTo>
                  <a:lnTo>
                    <a:pt x="432" y="330"/>
                  </a:lnTo>
                  <a:lnTo>
                    <a:pt x="331" y="292"/>
                  </a:lnTo>
                  <a:lnTo>
                    <a:pt x="293" y="292"/>
                  </a:lnTo>
                  <a:lnTo>
                    <a:pt x="140" y="419"/>
                  </a:lnTo>
                  <a:lnTo>
                    <a:pt x="90" y="368"/>
                  </a:lnTo>
                  <a:lnTo>
                    <a:pt x="39" y="304"/>
                  </a:lnTo>
                  <a:lnTo>
                    <a:pt x="1" y="228"/>
                  </a:lnTo>
                  <a:lnTo>
                    <a:pt x="128" y="203"/>
                  </a:lnTo>
                  <a:lnTo>
                    <a:pt x="242" y="89"/>
                  </a:lnTo>
                  <a:lnTo>
                    <a:pt x="254" y="0"/>
                  </a:lnTo>
                  <a:lnTo>
                    <a:pt x="318" y="13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7"/>
            <p:cNvSpPr/>
            <p:nvPr/>
          </p:nvSpPr>
          <p:spPr>
            <a:xfrm>
              <a:off x="3266150" y="3852075"/>
              <a:ext cx="11450" cy="10800"/>
            </a:xfrm>
            <a:custGeom>
              <a:avLst/>
              <a:gdLst/>
              <a:ahLst/>
              <a:cxnLst/>
              <a:rect l="l" t="t" r="r" b="b"/>
              <a:pathLst>
                <a:path w="458" h="432" extrusionOk="0">
                  <a:moveTo>
                    <a:pt x="318" y="39"/>
                  </a:moveTo>
                  <a:cubicBezTo>
                    <a:pt x="419" y="89"/>
                    <a:pt x="457" y="178"/>
                    <a:pt x="407" y="305"/>
                  </a:cubicBezTo>
                  <a:lnTo>
                    <a:pt x="217" y="432"/>
                  </a:lnTo>
                  <a:cubicBezTo>
                    <a:pt x="102" y="432"/>
                    <a:pt x="39" y="381"/>
                    <a:pt x="14" y="267"/>
                  </a:cubicBezTo>
                  <a:cubicBezTo>
                    <a:pt x="1" y="216"/>
                    <a:pt x="14" y="166"/>
                    <a:pt x="26" y="128"/>
                  </a:cubicBezTo>
                  <a:lnTo>
                    <a:pt x="179" y="1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7"/>
            <p:cNvSpPr/>
            <p:nvPr/>
          </p:nvSpPr>
          <p:spPr>
            <a:xfrm>
              <a:off x="3254425" y="3843850"/>
              <a:ext cx="9850" cy="10800"/>
            </a:xfrm>
            <a:custGeom>
              <a:avLst/>
              <a:gdLst/>
              <a:ahLst/>
              <a:cxnLst/>
              <a:rect l="l" t="t" r="r" b="b"/>
              <a:pathLst>
                <a:path w="394" h="432" extrusionOk="0">
                  <a:moveTo>
                    <a:pt x="394" y="342"/>
                  </a:moveTo>
                  <a:cubicBezTo>
                    <a:pt x="356" y="406"/>
                    <a:pt x="292" y="431"/>
                    <a:pt x="216" y="431"/>
                  </a:cubicBezTo>
                  <a:cubicBezTo>
                    <a:pt x="77" y="418"/>
                    <a:pt x="1" y="342"/>
                    <a:pt x="14" y="203"/>
                  </a:cubicBezTo>
                  <a:cubicBezTo>
                    <a:pt x="14" y="127"/>
                    <a:pt x="52" y="63"/>
                    <a:pt x="140" y="13"/>
                  </a:cubicBezTo>
                  <a:lnTo>
                    <a:pt x="204" y="0"/>
                  </a:lnTo>
                  <a:lnTo>
                    <a:pt x="204" y="114"/>
                  </a:lnTo>
                  <a:lnTo>
                    <a:pt x="356" y="266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7"/>
            <p:cNvSpPr/>
            <p:nvPr/>
          </p:nvSpPr>
          <p:spPr>
            <a:xfrm>
              <a:off x="3259500" y="3839075"/>
              <a:ext cx="10175" cy="11450"/>
            </a:xfrm>
            <a:custGeom>
              <a:avLst/>
              <a:gdLst/>
              <a:ahLst/>
              <a:cxnLst/>
              <a:rect l="l" t="t" r="r" b="b"/>
              <a:pathLst>
                <a:path w="407" h="458" extrusionOk="0">
                  <a:moveTo>
                    <a:pt x="1" y="191"/>
                  </a:moveTo>
                  <a:lnTo>
                    <a:pt x="1" y="166"/>
                  </a:lnTo>
                  <a:lnTo>
                    <a:pt x="13" y="128"/>
                  </a:lnTo>
                  <a:cubicBezTo>
                    <a:pt x="51" y="52"/>
                    <a:pt x="115" y="1"/>
                    <a:pt x="204" y="1"/>
                  </a:cubicBezTo>
                  <a:cubicBezTo>
                    <a:pt x="343" y="39"/>
                    <a:pt x="406" y="115"/>
                    <a:pt x="406" y="229"/>
                  </a:cubicBezTo>
                  <a:lnTo>
                    <a:pt x="394" y="318"/>
                  </a:lnTo>
                  <a:lnTo>
                    <a:pt x="280" y="432"/>
                  </a:lnTo>
                  <a:lnTo>
                    <a:pt x="153" y="457"/>
                  </a:lnTo>
                  <a:lnTo>
                    <a:pt x="1" y="305"/>
                  </a:lnTo>
                  <a:close/>
                  <a:moveTo>
                    <a:pt x="204" y="1"/>
                  </a:moveTo>
                  <a:lnTo>
                    <a:pt x="216" y="1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7"/>
            <p:cNvSpPr/>
            <p:nvPr/>
          </p:nvSpPr>
          <p:spPr>
            <a:xfrm>
              <a:off x="3254425" y="3832425"/>
              <a:ext cx="10500" cy="10800"/>
            </a:xfrm>
            <a:custGeom>
              <a:avLst/>
              <a:gdLst/>
              <a:ahLst/>
              <a:cxnLst/>
              <a:rect l="l" t="t" r="r" b="b"/>
              <a:pathLst>
                <a:path w="420" h="432" extrusionOk="0">
                  <a:moveTo>
                    <a:pt x="204" y="432"/>
                  </a:moveTo>
                  <a:lnTo>
                    <a:pt x="115" y="406"/>
                  </a:lnTo>
                  <a:cubicBezTo>
                    <a:pt x="39" y="368"/>
                    <a:pt x="1" y="305"/>
                    <a:pt x="14" y="203"/>
                  </a:cubicBezTo>
                  <a:lnTo>
                    <a:pt x="52" y="102"/>
                  </a:lnTo>
                  <a:lnTo>
                    <a:pt x="166" y="1"/>
                  </a:lnTo>
                  <a:lnTo>
                    <a:pt x="216" y="1"/>
                  </a:lnTo>
                  <a:cubicBezTo>
                    <a:pt x="343" y="26"/>
                    <a:pt x="407" y="89"/>
                    <a:pt x="419" y="191"/>
                  </a:cubicBezTo>
                  <a:lnTo>
                    <a:pt x="419" y="267"/>
                  </a:lnTo>
                  <a:cubicBezTo>
                    <a:pt x="331" y="267"/>
                    <a:pt x="254" y="318"/>
                    <a:pt x="216" y="394"/>
                  </a:cubicBezTo>
                  <a:close/>
                  <a:moveTo>
                    <a:pt x="419" y="267"/>
                  </a:moveTo>
                  <a:lnTo>
                    <a:pt x="407" y="267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7"/>
            <p:cNvSpPr/>
            <p:nvPr/>
          </p:nvSpPr>
          <p:spPr>
            <a:xfrm>
              <a:off x="3247775" y="3832750"/>
              <a:ext cx="9525" cy="12075"/>
            </a:xfrm>
            <a:custGeom>
              <a:avLst/>
              <a:gdLst/>
              <a:ahLst/>
              <a:cxnLst/>
              <a:rect l="l" t="t" r="r" b="b"/>
              <a:pathLst>
                <a:path w="381" h="483" extrusionOk="0">
                  <a:moveTo>
                    <a:pt x="381" y="393"/>
                  </a:moveTo>
                  <a:lnTo>
                    <a:pt x="254" y="457"/>
                  </a:lnTo>
                  <a:lnTo>
                    <a:pt x="191" y="482"/>
                  </a:lnTo>
                  <a:cubicBezTo>
                    <a:pt x="89" y="469"/>
                    <a:pt x="26" y="419"/>
                    <a:pt x="1" y="317"/>
                  </a:cubicBezTo>
                  <a:lnTo>
                    <a:pt x="13" y="152"/>
                  </a:lnTo>
                  <a:lnTo>
                    <a:pt x="77" y="51"/>
                  </a:lnTo>
                  <a:cubicBezTo>
                    <a:pt x="102" y="26"/>
                    <a:pt x="153" y="0"/>
                    <a:pt x="203" y="0"/>
                  </a:cubicBezTo>
                  <a:lnTo>
                    <a:pt x="292" y="38"/>
                  </a:lnTo>
                  <a:lnTo>
                    <a:pt x="318" y="89"/>
                  </a:lnTo>
                  <a:lnTo>
                    <a:pt x="280" y="190"/>
                  </a:lnTo>
                  <a:cubicBezTo>
                    <a:pt x="267" y="292"/>
                    <a:pt x="305" y="355"/>
                    <a:pt x="381" y="393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7"/>
            <p:cNvSpPr/>
            <p:nvPr/>
          </p:nvSpPr>
          <p:spPr>
            <a:xfrm>
              <a:off x="3243650" y="3834000"/>
              <a:ext cx="8900" cy="11125"/>
            </a:xfrm>
            <a:custGeom>
              <a:avLst/>
              <a:gdLst/>
              <a:ahLst/>
              <a:cxnLst/>
              <a:rect l="l" t="t" r="r" b="b"/>
              <a:pathLst>
                <a:path w="356" h="445" extrusionOk="0">
                  <a:moveTo>
                    <a:pt x="356" y="432"/>
                  </a:moveTo>
                  <a:lnTo>
                    <a:pt x="242" y="445"/>
                  </a:lnTo>
                  <a:lnTo>
                    <a:pt x="102" y="407"/>
                  </a:lnTo>
                  <a:lnTo>
                    <a:pt x="51" y="343"/>
                  </a:lnTo>
                  <a:lnTo>
                    <a:pt x="26" y="305"/>
                  </a:lnTo>
                  <a:lnTo>
                    <a:pt x="1" y="229"/>
                  </a:lnTo>
                  <a:cubicBezTo>
                    <a:pt x="1" y="153"/>
                    <a:pt x="39" y="90"/>
                    <a:pt x="102" y="52"/>
                  </a:cubicBezTo>
                  <a:lnTo>
                    <a:pt x="166" y="14"/>
                  </a:lnTo>
                  <a:lnTo>
                    <a:pt x="229" y="1"/>
                  </a:lnTo>
                  <a:lnTo>
                    <a:pt x="178" y="102"/>
                  </a:lnTo>
                  <a:lnTo>
                    <a:pt x="166" y="267"/>
                  </a:lnTo>
                  <a:cubicBezTo>
                    <a:pt x="191" y="369"/>
                    <a:pt x="254" y="419"/>
                    <a:pt x="356" y="432"/>
                  </a:cubicBezTo>
                  <a:close/>
                  <a:moveTo>
                    <a:pt x="229" y="1"/>
                  </a:moveTo>
                  <a:lnTo>
                    <a:pt x="242" y="1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7"/>
            <p:cNvSpPr/>
            <p:nvPr/>
          </p:nvSpPr>
          <p:spPr>
            <a:xfrm>
              <a:off x="3236050" y="3841625"/>
              <a:ext cx="10475" cy="8900"/>
            </a:xfrm>
            <a:custGeom>
              <a:avLst/>
              <a:gdLst/>
              <a:ahLst/>
              <a:cxnLst/>
              <a:rect l="l" t="t" r="r" b="b"/>
              <a:pathLst>
                <a:path w="419" h="356" extrusionOk="0">
                  <a:moveTo>
                    <a:pt x="406" y="102"/>
                  </a:moveTo>
                  <a:lnTo>
                    <a:pt x="419" y="267"/>
                  </a:lnTo>
                  <a:lnTo>
                    <a:pt x="368" y="355"/>
                  </a:lnTo>
                  <a:cubicBezTo>
                    <a:pt x="343" y="305"/>
                    <a:pt x="279" y="267"/>
                    <a:pt x="178" y="254"/>
                  </a:cubicBezTo>
                  <a:lnTo>
                    <a:pt x="102" y="267"/>
                  </a:lnTo>
                  <a:lnTo>
                    <a:pt x="13" y="343"/>
                  </a:lnTo>
                  <a:lnTo>
                    <a:pt x="0" y="292"/>
                  </a:lnTo>
                  <a:lnTo>
                    <a:pt x="0" y="190"/>
                  </a:lnTo>
                  <a:lnTo>
                    <a:pt x="0" y="152"/>
                  </a:lnTo>
                  <a:cubicBezTo>
                    <a:pt x="26" y="64"/>
                    <a:pt x="89" y="13"/>
                    <a:pt x="203" y="0"/>
                  </a:cubicBezTo>
                  <a:lnTo>
                    <a:pt x="355" y="38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7"/>
            <p:cNvSpPr/>
            <p:nvPr/>
          </p:nvSpPr>
          <p:spPr>
            <a:xfrm>
              <a:off x="3235425" y="3847950"/>
              <a:ext cx="9850" cy="10500"/>
            </a:xfrm>
            <a:custGeom>
              <a:avLst/>
              <a:gdLst/>
              <a:ahLst/>
              <a:cxnLst/>
              <a:rect l="l" t="t" r="r" b="b"/>
              <a:pathLst>
                <a:path w="394" h="420" extrusionOk="0">
                  <a:moveTo>
                    <a:pt x="393" y="102"/>
                  </a:moveTo>
                  <a:lnTo>
                    <a:pt x="393" y="293"/>
                  </a:lnTo>
                  <a:lnTo>
                    <a:pt x="203" y="419"/>
                  </a:lnTo>
                  <a:cubicBezTo>
                    <a:pt x="63" y="419"/>
                    <a:pt x="0" y="343"/>
                    <a:pt x="0" y="204"/>
                  </a:cubicBezTo>
                  <a:lnTo>
                    <a:pt x="38" y="90"/>
                  </a:lnTo>
                  <a:lnTo>
                    <a:pt x="127" y="14"/>
                  </a:lnTo>
                  <a:lnTo>
                    <a:pt x="203" y="1"/>
                  </a:lnTo>
                  <a:cubicBezTo>
                    <a:pt x="304" y="14"/>
                    <a:pt x="368" y="52"/>
                    <a:pt x="393" y="102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7"/>
            <p:cNvSpPr/>
            <p:nvPr/>
          </p:nvSpPr>
          <p:spPr>
            <a:xfrm>
              <a:off x="3225275" y="3842250"/>
              <a:ext cx="10800" cy="10800"/>
            </a:xfrm>
            <a:custGeom>
              <a:avLst/>
              <a:gdLst/>
              <a:ahLst/>
              <a:cxnLst/>
              <a:rect l="l" t="t" r="r" b="b"/>
              <a:pathLst>
                <a:path w="432" h="432" extrusionOk="0">
                  <a:moveTo>
                    <a:pt x="431" y="267"/>
                  </a:moveTo>
                  <a:lnTo>
                    <a:pt x="406" y="305"/>
                  </a:lnTo>
                  <a:lnTo>
                    <a:pt x="254" y="432"/>
                  </a:lnTo>
                  <a:lnTo>
                    <a:pt x="140" y="432"/>
                  </a:lnTo>
                  <a:cubicBezTo>
                    <a:pt x="51" y="394"/>
                    <a:pt x="0" y="330"/>
                    <a:pt x="0" y="229"/>
                  </a:cubicBezTo>
                  <a:lnTo>
                    <a:pt x="0" y="191"/>
                  </a:lnTo>
                  <a:cubicBezTo>
                    <a:pt x="13" y="102"/>
                    <a:pt x="64" y="39"/>
                    <a:pt x="165" y="1"/>
                  </a:cubicBezTo>
                  <a:lnTo>
                    <a:pt x="203" y="1"/>
                  </a:lnTo>
                  <a:cubicBezTo>
                    <a:pt x="330" y="26"/>
                    <a:pt x="406" y="77"/>
                    <a:pt x="431" y="165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7"/>
            <p:cNvSpPr/>
            <p:nvPr/>
          </p:nvSpPr>
          <p:spPr>
            <a:xfrm>
              <a:off x="3218600" y="3846700"/>
              <a:ext cx="10175" cy="10475"/>
            </a:xfrm>
            <a:custGeom>
              <a:avLst/>
              <a:gdLst/>
              <a:ahLst/>
              <a:cxnLst/>
              <a:rect l="l" t="t" r="r" b="b"/>
              <a:pathLst>
                <a:path w="407" h="419" extrusionOk="0">
                  <a:moveTo>
                    <a:pt x="407" y="254"/>
                  </a:moveTo>
                  <a:lnTo>
                    <a:pt x="394" y="292"/>
                  </a:lnTo>
                  <a:lnTo>
                    <a:pt x="242" y="419"/>
                  </a:lnTo>
                  <a:lnTo>
                    <a:pt x="204" y="419"/>
                  </a:lnTo>
                  <a:cubicBezTo>
                    <a:pt x="90" y="419"/>
                    <a:pt x="26" y="381"/>
                    <a:pt x="14" y="292"/>
                  </a:cubicBezTo>
                  <a:lnTo>
                    <a:pt x="1" y="203"/>
                  </a:lnTo>
                  <a:cubicBezTo>
                    <a:pt x="1" y="114"/>
                    <a:pt x="39" y="51"/>
                    <a:pt x="128" y="26"/>
                  </a:cubicBezTo>
                  <a:lnTo>
                    <a:pt x="204" y="0"/>
                  </a:lnTo>
                  <a:lnTo>
                    <a:pt x="267" y="13"/>
                  </a:lnTo>
                  <a:lnTo>
                    <a:pt x="267" y="51"/>
                  </a:lnTo>
                  <a:cubicBezTo>
                    <a:pt x="267" y="152"/>
                    <a:pt x="318" y="216"/>
                    <a:pt x="407" y="254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7"/>
            <p:cNvSpPr/>
            <p:nvPr/>
          </p:nvSpPr>
          <p:spPr>
            <a:xfrm>
              <a:off x="3213550" y="3853975"/>
              <a:ext cx="11100" cy="10800"/>
            </a:xfrm>
            <a:custGeom>
              <a:avLst/>
              <a:gdLst/>
              <a:ahLst/>
              <a:cxnLst/>
              <a:rect l="l" t="t" r="r" b="b"/>
              <a:pathLst>
                <a:path w="444" h="432" extrusionOk="0">
                  <a:moveTo>
                    <a:pt x="444" y="128"/>
                  </a:moveTo>
                  <a:lnTo>
                    <a:pt x="419" y="305"/>
                  </a:lnTo>
                  <a:lnTo>
                    <a:pt x="317" y="419"/>
                  </a:lnTo>
                  <a:lnTo>
                    <a:pt x="279" y="432"/>
                  </a:lnTo>
                  <a:cubicBezTo>
                    <a:pt x="266" y="343"/>
                    <a:pt x="203" y="292"/>
                    <a:pt x="76" y="254"/>
                  </a:cubicBezTo>
                  <a:lnTo>
                    <a:pt x="25" y="292"/>
                  </a:lnTo>
                  <a:cubicBezTo>
                    <a:pt x="0" y="216"/>
                    <a:pt x="25" y="140"/>
                    <a:pt x="89" y="64"/>
                  </a:cubicBezTo>
                  <a:lnTo>
                    <a:pt x="216" y="1"/>
                  </a:lnTo>
                  <a:cubicBezTo>
                    <a:pt x="228" y="90"/>
                    <a:pt x="292" y="128"/>
                    <a:pt x="406" y="128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7"/>
            <p:cNvSpPr/>
            <p:nvPr/>
          </p:nvSpPr>
          <p:spPr>
            <a:xfrm>
              <a:off x="3210050" y="3860325"/>
              <a:ext cx="10500" cy="11125"/>
            </a:xfrm>
            <a:custGeom>
              <a:avLst/>
              <a:gdLst/>
              <a:ahLst/>
              <a:cxnLst/>
              <a:rect l="l" t="t" r="r" b="b"/>
              <a:pathLst>
                <a:path w="420" h="445" extrusionOk="0">
                  <a:moveTo>
                    <a:pt x="419" y="178"/>
                  </a:moveTo>
                  <a:lnTo>
                    <a:pt x="406" y="305"/>
                  </a:lnTo>
                  <a:cubicBezTo>
                    <a:pt x="381" y="393"/>
                    <a:pt x="318" y="444"/>
                    <a:pt x="216" y="432"/>
                  </a:cubicBezTo>
                  <a:cubicBezTo>
                    <a:pt x="77" y="419"/>
                    <a:pt x="1" y="343"/>
                    <a:pt x="13" y="203"/>
                  </a:cubicBezTo>
                  <a:cubicBezTo>
                    <a:pt x="13" y="127"/>
                    <a:pt x="51" y="64"/>
                    <a:pt x="140" y="38"/>
                  </a:cubicBezTo>
                  <a:lnTo>
                    <a:pt x="165" y="38"/>
                  </a:lnTo>
                  <a:lnTo>
                    <a:pt x="216" y="0"/>
                  </a:lnTo>
                  <a:cubicBezTo>
                    <a:pt x="343" y="38"/>
                    <a:pt x="406" y="89"/>
                    <a:pt x="419" y="178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7"/>
            <p:cNvSpPr/>
            <p:nvPr/>
          </p:nvSpPr>
          <p:spPr>
            <a:xfrm>
              <a:off x="3237325" y="3828950"/>
              <a:ext cx="10800" cy="10800"/>
            </a:xfrm>
            <a:custGeom>
              <a:avLst/>
              <a:gdLst/>
              <a:ahLst/>
              <a:cxnLst/>
              <a:rect l="l" t="t" r="r" b="b"/>
              <a:pathLst>
                <a:path w="432" h="432" extrusionOk="0">
                  <a:moveTo>
                    <a:pt x="254" y="431"/>
                  </a:moveTo>
                  <a:lnTo>
                    <a:pt x="216" y="431"/>
                  </a:lnTo>
                  <a:cubicBezTo>
                    <a:pt x="63" y="431"/>
                    <a:pt x="0" y="355"/>
                    <a:pt x="13" y="203"/>
                  </a:cubicBezTo>
                  <a:cubicBezTo>
                    <a:pt x="13" y="127"/>
                    <a:pt x="51" y="63"/>
                    <a:pt x="127" y="38"/>
                  </a:cubicBezTo>
                  <a:lnTo>
                    <a:pt x="216" y="0"/>
                  </a:lnTo>
                  <a:cubicBezTo>
                    <a:pt x="355" y="38"/>
                    <a:pt x="431" y="101"/>
                    <a:pt x="419" y="216"/>
                  </a:cubicBezTo>
                  <a:lnTo>
                    <a:pt x="355" y="254"/>
                  </a:lnTo>
                  <a:cubicBezTo>
                    <a:pt x="292" y="292"/>
                    <a:pt x="254" y="355"/>
                    <a:pt x="254" y="431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7"/>
            <p:cNvSpPr/>
            <p:nvPr/>
          </p:nvSpPr>
          <p:spPr>
            <a:xfrm>
              <a:off x="3255075" y="3827350"/>
              <a:ext cx="12075" cy="9850"/>
            </a:xfrm>
            <a:custGeom>
              <a:avLst/>
              <a:gdLst/>
              <a:ahLst/>
              <a:cxnLst/>
              <a:rect l="l" t="t" r="r" b="b"/>
              <a:pathLst>
                <a:path w="483" h="394" extrusionOk="0">
                  <a:moveTo>
                    <a:pt x="0" y="254"/>
                  </a:moveTo>
                  <a:lnTo>
                    <a:pt x="26" y="165"/>
                  </a:lnTo>
                  <a:cubicBezTo>
                    <a:pt x="51" y="64"/>
                    <a:pt x="114" y="13"/>
                    <a:pt x="203" y="1"/>
                  </a:cubicBezTo>
                  <a:cubicBezTo>
                    <a:pt x="393" y="13"/>
                    <a:pt x="482" y="89"/>
                    <a:pt x="469" y="242"/>
                  </a:cubicBezTo>
                  <a:lnTo>
                    <a:pt x="444" y="343"/>
                  </a:lnTo>
                  <a:lnTo>
                    <a:pt x="393" y="394"/>
                  </a:lnTo>
                  <a:cubicBezTo>
                    <a:pt x="381" y="292"/>
                    <a:pt x="317" y="229"/>
                    <a:pt x="190" y="204"/>
                  </a:cubicBezTo>
                  <a:lnTo>
                    <a:pt x="140" y="204"/>
                  </a:lnTo>
                  <a:lnTo>
                    <a:pt x="26" y="305"/>
                  </a:lnTo>
                  <a:close/>
                  <a:moveTo>
                    <a:pt x="203" y="1"/>
                  </a:moveTo>
                  <a:lnTo>
                    <a:pt x="228" y="1"/>
                  </a:lnTo>
                  <a:close/>
                  <a:moveTo>
                    <a:pt x="444" y="343"/>
                  </a:moveTo>
                  <a:lnTo>
                    <a:pt x="431" y="368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7"/>
            <p:cNvSpPr/>
            <p:nvPr/>
          </p:nvSpPr>
          <p:spPr>
            <a:xfrm>
              <a:off x="3260150" y="3823875"/>
              <a:ext cx="9850" cy="9525"/>
            </a:xfrm>
            <a:custGeom>
              <a:avLst/>
              <a:gdLst/>
              <a:ahLst/>
              <a:cxnLst/>
              <a:rect l="l" t="t" r="r" b="b"/>
              <a:pathLst>
                <a:path w="394" h="381" extrusionOk="0">
                  <a:moveTo>
                    <a:pt x="241" y="0"/>
                  </a:moveTo>
                  <a:lnTo>
                    <a:pt x="304" y="13"/>
                  </a:lnTo>
                  <a:lnTo>
                    <a:pt x="304" y="152"/>
                  </a:lnTo>
                  <a:lnTo>
                    <a:pt x="393" y="279"/>
                  </a:lnTo>
                  <a:lnTo>
                    <a:pt x="330" y="317"/>
                  </a:lnTo>
                  <a:lnTo>
                    <a:pt x="266" y="381"/>
                  </a:lnTo>
                  <a:cubicBezTo>
                    <a:pt x="279" y="228"/>
                    <a:pt x="203" y="152"/>
                    <a:pt x="25" y="140"/>
                  </a:cubicBezTo>
                  <a:cubicBezTo>
                    <a:pt x="63" y="64"/>
                    <a:pt x="140" y="26"/>
                    <a:pt x="241" y="0"/>
                  </a:cubicBezTo>
                  <a:close/>
                  <a:moveTo>
                    <a:pt x="25" y="140"/>
                  </a:moveTo>
                  <a:lnTo>
                    <a:pt x="0" y="140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7"/>
            <p:cNvSpPr/>
            <p:nvPr/>
          </p:nvSpPr>
          <p:spPr>
            <a:xfrm>
              <a:off x="3265525" y="3813725"/>
              <a:ext cx="11125" cy="9850"/>
            </a:xfrm>
            <a:custGeom>
              <a:avLst/>
              <a:gdLst/>
              <a:ahLst/>
              <a:cxnLst/>
              <a:rect l="l" t="t" r="r" b="b"/>
              <a:pathLst>
                <a:path w="445" h="394" extrusionOk="0">
                  <a:moveTo>
                    <a:pt x="102" y="381"/>
                  </a:moveTo>
                  <a:lnTo>
                    <a:pt x="1" y="203"/>
                  </a:lnTo>
                  <a:lnTo>
                    <a:pt x="1" y="140"/>
                  </a:lnTo>
                  <a:lnTo>
                    <a:pt x="89" y="153"/>
                  </a:lnTo>
                  <a:lnTo>
                    <a:pt x="280" y="38"/>
                  </a:lnTo>
                  <a:lnTo>
                    <a:pt x="292" y="0"/>
                  </a:lnTo>
                  <a:cubicBezTo>
                    <a:pt x="406" y="51"/>
                    <a:pt x="444" y="140"/>
                    <a:pt x="394" y="267"/>
                  </a:cubicBezTo>
                  <a:lnTo>
                    <a:pt x="368" y="330"/>
                  </a:lnTo>
                  <a:lnTo>
                    <a:pt x="204" y="393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3262350" y="3807075"/>
              <a:ext cx="11125" cy="10475"/>
            </a:xfrm>
            <a:custGeom>
              <a:avLst/>
              <a:gdLst/>
              <a:ahLst/>
              <a:cxnLst/>
              <a:rect l="l" t="t" r="r" b="b"/>
              <a:pathLst>
                <a:path w="445" h="419" extrusionOk="0">
                  <a:moveTo>
                    <a:pt x="128" y="406"/>
                  </a:moveTo>
                  <a:cubicBezTo>
                    <a:pt x="39" y="368"/>
                    <a:pt x="1" y="304"/>
                    <a:pt x="14" y="203"/>
                  </a:cubicBezTo>
                  <a:cubicBezTo>
                    <a:pt x="26" y="102"/>
                    <a:pt x="77" y="38"/>
                    <a:pt x="166" y="13"/>
                  </a:cubicBezTo>
                  <a:lnTo>
                    <a:pt x="216" y="0"/>
                  </a:lnTo>
                  <a:cubicBezTo>
                    <a:pt x="369" y="25"/>
                    <a:pt x="445" y="114"/>
                    <a:pt x="419" y="266"/>
                  </a:cubicBezTo>
                  <a:lnTo>
                    <a:pt x="407" y="304"/>
                  </a:lnTo>
                  <a:lnTo>
                    <a:pt x="216" y="419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3278850" y="3805175"/>
              <a:ext cx="10800" cy="10475"/>
            </a:xfrm>
            <a:custGeom>
              <a:avLst/>
              <a:gdLst/>
              <a:ahLst/>
              <a:cxnLst/>
              <a:rect l="l" t="t" r="r" b="b"/>
              <a:pathLst>
                <a:path w="432" h="419" extrusionOk="0">
                  <a:moveTo>
                    <a:pt x="26" y="266"/>
                  </a:moveTo>
                  <a:lnTo>
                    <a:pt x="13" y="228"/>
                  </a:lnTo>
                  <a:cubicBezTo>
                    <a:pt x="0" y="140"/>
                    <a:pt x="38" y="63"/>
                    <a:pt x="127" y="25"/>
                  </a:cubicBezTo>
                  <a:lnTo>
                    <a:pt x="165" y="13"/>
                  </a:lnTo>
                  <a:lnTo>
                    <a:pt x="216" y="0"/>
                  </a:lnTo>
                  <a:lnTo>
                    <a:pt x="393" y="76"/>
                  </a:lnTo>
                  <a:cubicBezTo>
                    <a:pt x="431" y="127"/>
                    <a:pt x="431" y="203"/>
                    <a:pt x="406" y="292"/>
                  </a:cubicBezTo>
                  <a:lnTo>
                    <a:pt x="216" y="418"/>
                  </a:lnTo>
                  <a:lnTo>
                    <a:pt x="89" y="380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3261100" y="3786150"/>
              <a:ext cx="13325" cy="13025"/>
            </a:xfrm>
            <a:custGeom>
              <a:avLst/>
              <a:gdLst/>
              <a:ahLst/>
              <a:cxnLst/>
              <a:rect l="l" t="t" r="r" b="b"/>
              <a:pathLst>
                <a:path w="533" h="521" extrusionOk="0">
                  <a:moveTo>
                    <a:pt x="469" y="457"/>
                  </a:moveTo>
                  <a:cubicBezTo>
                    <a:pt x="393" y="520"/>
                    <a:pt x="304" y="520"/>
                    <a:pt x="203" y="457"/>
                  </a:cubicBezTo>
                  <a:cubicBezTo>
                    <a:pt x="51" y="368"/>
                    <a:pt x="0" y="241"/>
                    <a:pt x="76" y="114"/>
                  </a:cubicBezTo>
                  <a:cubicBezTo>
                    <a:pt x="102" y="64"/>
                    <a:pt x="127" y="38"/>
                    <a:pt x="178" y="13"/>
                  </a:cubicBezTo>
                  <a:lnTo>
                    <a:pt x="216" y="0"/>
                  </a:lnTo>
                  <a:lnTo>
                    <a:pt x="254" y="0"/>
                  </a:lnTo>
                  <a:cubicBezTo>
                    <a:pt x="330" y="13"/>
                    <a:pt x="406" y="38"/>
                    <a:pt x="457" y="89"/>
                  </a:cubicBezTo>
                  <a:lnTo>
                    <a:pt x="520" y="216"/>
                  </a:lnTo>
                  <a:lnTo>
                    <a:pt x="533" y="330"/>
                  </a:lnTo>
                  <a:close/>
                  <a:moveTo>
                    <a:pt x="76" y="114"/>
                  </a:moveTo>
                  <a:lnTo>
                    <a:pt x="76" y="89"/>
                  </a:lnTo>
                  <a:close/>
                  <a:moveTo>
                    <a:pt x="533" y="330"/>
                  </a:moveTo>
                  <a:lnTo>
                    <a:pt x="533" y="343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3260450" y="3779175"/>
              <a:ext cx="6050" cy="9850"/>
            </a:xfrm>
            <a:custGeom>
              <a:avLst/>
              <a:gdLst/>
              <a:ahLst/>
              <a:cxnLst/>
              <a:rect l="l" t="t" r="r" b="b"/>
              <a:pathLst>
                <a:path w="242" h="394" extrusionOk="0">
                  <a:moveTo>
                    <a:pt x="13" y="203"/>
                  </a:moveTo>
                  <a:cubicBezTo>
                    <a:pt x="13" y="114"/>
                    <a:pt x="51" y="64"/>
                    <a:pt x="140" y="26"/>
                  </a:cubicBezTo>
                  <a:lnTo>
                    <a:pt x="216" y="0"/>
                  </a:lnTo>
                  <a:lnTo>
                    <a:pt x="242" y="13"/>
                  </a:lnTo>
                  <a:lnTo>
                    <a:pt x="178" y="76"/>
                  </a:lnTo>
                  <a:cubicBezTo>
                    <a:pt x="153" y="127"/>
                    <a:pt x="140" y="190"/>
                    <a:pt x="166" y="254"/>
                  </a:cubicBezTo>
                  <a:lnTo>
                    <a:pt x="204" y="292"/>
                  </a:lnTo>
                  <a:cubicBezTo>
                    <a:pt x="153" y="317"/>
                    <a:pt x="128" y="343"/>
                    <a:pt x="102" y="368"/>
                  </a:cubicBezTo>
                  <a:cubicBezTo>
                    <a:pt x="26" y="355"/>
                    <a:pt x="1" y="292"/>
                    <a:pt x="13" y="203"/>
                  </a:cubicBezTo>
                  <a:close/>
                  <a:moveTo>
                    <a:pt x="102" y="368"/>
                  </a:moveTo>
                  <a:lnTo>
                    <a:pt x="102" y="393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263950" y="3778225"/>
              <a:ext cx="12075" cy="10150"/>
            </a:xfrm>
            <a:custGeom>
              <a:avLst/>
              <a:gdLst/>
              <a:ahLst/>
              <a:cxnLst/>
              <a:rect l="l" t="t" r="r" b="b"/>
              <a:pathLst>
                <a:path w="483" h="406" extrusionOk="0">
                  <a:moveTo>
                    <a:pt x="102" y="51"/>
                  </a:moveTo>
                  <a:lnTo>
                    <a:pt x="228" y="0"/>
                  </a:lnTo>
                  <a:cubicBezTo>
                    <a:pt x="406" y="38"/>
                    <a:pt x="482" y="140"/>
                    <a:pt x="431" y="305"/>
                  </a:cubicBezTo>
                  <a:lnTo>
                    <a:pt x="343" y="406"/>
                  </a:lnTo>
                  <a:cubicBezTo>
                    <a:pt x="292" y="355"/>
                    <a:pt x="216" y="330"/>
                    <a:pt x="140" y="317"/>
                  </a:cubicBezTo>
                  <a:lnTo>
                    <a:pt x="102" y="317"/>
                  </a:lnTo>
                  <a:lnTo>
                    <a:pt x="64" y="330"/>
                  </a:lnTo>
                  <a:lnTo>
                    <a:pt x="26" y="292"/>
                  </a:lnTo>
                  <a:cubicBezTo>
                    <a:pt x="0" y="228"/>
                    <a:pt x="13" y="165"/>
                    <a:pt x="38" y="114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3288975" y="3782650"/>
              <a:ext cx="11450" cy="11450"/>
            </a:xfrm>
            <a:custGeom>
              <a:avLst/>
              <a:gdLst/>
              <a:ahLst/>
              <a:cxnLst/>
              <a:rect l="l" t="t" r="r" b="b"/>
              <a:pathLst>
                <a:path w="458" h="458" extrusionOk="0">
                  <a:moveTo>
                    <a:pt x="191" y="457"/>
                  </a:moveTo>
                  <a:lnTo>
                    <a:pt x="26" y="318"/>
                  </a:lnTo>
                  <a:lnTo>
                    <a:pt x="1" y="191"/>
                  </a:lnTo>
                  <a:cubicBezTo>
                    <a:pt x="26" y="77"/>
                    <a:pt x="90" y="13"/>
                    <a:pt x="217" y="1"/>
                  </a:cubicBezTo>
                  <a:cubicBezTo>
                    <a:pt x="356" y="13"/>
                    <a:pt x="432" y="64"/>
                    <a:pt x="457" y="178"/>
                  </a:cubicBezTo>
                  <a:lnTo>
                    <a:pt x="457" y="267"/>
                  </a:lnTo>
                  <a:lnTo>
                    <a:pt x="381" y="394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3293750" y="3787100"/>
              <a:ext cx="9850" cy="10475"/>
            </a:xfrm>
            <a:custGeom>
              <a:avLst/>
              <a:gdLst/>
              <a:ahLst/>
              <a:cxnLst/>
              <a:rect l="l" t="t" r="r" b="b"/>
              <a:pathLst>
                <a:path w="394" h="419" extrusionOk="0">
                  <a:moveTo>
                    <a:pt x="266" y="0"/>
                  </a:moveTo>
                  <a:cubicBezTo>
                    <a:pt x="305" y="0"/>
                    <a:pt x="343" y="26"/>
                    <a:pt x="368" y="51"/>
                  </a:cubicBezTo>
                  <a:lnTo>
                    <a:pt x="393" y="267"/>
                  </a:lnTo>
                  <a:lnTo>
                    <a:pt x="330" y="355"/>
                  </a:lnTo>
                  <a:lnTo>
                    <a:pt x="279" y="368"/>
                  </a:lnTo>
                  <a:cubicBezTo>
                    <a:pt x="140" y="419"/>
                    <a:pt x="51" y="393"/>
                    <a:pt x="0" y="279"/>
                  </a:cubicBezTo>
                  <a:lnTo>
                    <a:pt x="190" y="216"/>
                  </a:lnTo>
                  <a:lnTo>
                    <a:pt x="266" y="89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3301975" y="3787400"/>
              <a:ext cx="10175" cy="10500"/>
            </a:xfrm>
            <a:custGeom>
              <a:avLst/>
              <a:gdLst/>
              <a:ahLst/>
              <a:cxnLst/>
              <a:rect l="l" t="t" r="r" b="b"/>
              <a:pathLst>
                <a:path w="407" h="420" extrusionOk="0">
                  <a:moveTo>
                    <a:pt x="39" y="39"/>
                  </a:moveTo>
                  <a:lnTo>
                    <a:pt x="128" y="14"/>
                  </a:lnTo>
                  <a:lnTo>
                    <a:pt x="166" y="1"/>
                  </a:lnTo>
                  <a:cubicBezTo>
                    <a:pt x="343" y="39"/>
                    <a:pt x="407" y="140"/>
                    <a:pt x="356" y="318"/>
                  </a:cubicBezTo>
                  <a:lnTo>
                    <a:pt x="166" y="419"/>
                  </a:lnTo>
                  <a:cubicBezTo>
                    <a:pt x="90" y="419"/>
                    <a:pt x="26" y="394"/>
                    <a:pt x="1" y="343"/>
                  </a:cubicBezTo>
                  <a:lnTo>
                    <a:pt x="64" y="255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3300075" y="3775050"/>
              <a:ext cx="11750" cy="9850"/>
            </a:xfrm>
            <a:custGeom>
              <a:avLst/>
              <a:gdLst/>
              <a:ahLst/>
              <a:cxnLst/>
              <a:rect l="l" t="t" r="r" b="b"/>
              <a:pathLst>
                <a:path w="470" h="394" extrusionOk="0">
                  <a:moveTo>
                    <a:pt x="115" y="394"/>
                  </a:moveTo>
                  <a:cubicBezTo>
                    <a:pt x="26" y="355"/>
                    <a:pt x="1" y="279"/>
                    <a:pt x="26" y="178"/>
                  </a:cubicBezTo>
                  <a:cubicBezTo>
                    <a:pt x="52" y="64"/>
                    <a:pt x="115" y="0"/>
                    <a:pt x="229" y="0"/>
                  </a:cubicBezTo>
                  <a:cubicBezTo>
                    <a:pt x="394" y="38"/>
                    <a:pt x="470" y="127"/>
                    <a:pt x="432" y="292"/>
                  </a:cubicBezTo>
                  <a:lnTo>
                    <a:pt x="394" y="368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3324175" y="3779175"/>
              <a:ext cx="11425" cy="10475"/>
            </a:xfrm>
            <a:custGeom>
              <a:avLst/>
              <a:gdLst/>
              <a:ahLst/>
              <a:cxnLst/>
              <a:rect l="l" t="t" r="r" b="b"/>
              <a:pathLst>
                <a:path w="457" h="419" extrusionOk="0">
                  <a:moveTo>
                    <a:pt x="178" y="419"/>
                  </a:moveTo>
                  <a:cubicBezTo>
                    <a:pt x="51" y="406"/>
                    <a:pt x="0" y="330"/>
                    <a:pt x="0" y="203"/>
                  </a:cubicBezTo>
                  <a:cubicBezTo>
                    <a:pt x="13" y="102"/>
                    <a:pt x="64" y="26"/>
                    <a:pt x="165" y="0"/>
                  </a:cubicBezTo>
                  <a:lnTo>
                    <a:pt x="216" y="0"/>
                  </a:lnTo>
                  <a:cubicBezTo>
                    <a:pt x="394" y="38"/>
                    <a:pt x="457" y="140"/>
                    <a:pt x="394" y="317"/>
                  </a:cubicBezTo>
                  <a:lnTo>
                    <a:pt x="368" y="368"/>
                  </a:lnTo>
                  <a:lnTo>
                    <a:pt x="317" y="355"/>
                  </a:lnTo>
                  <a:cubicBezTo>
                    <a:pt x="254" y="368"/>
                    <a:pt x="216" y="393"/>
                    <a:pt x="178" y="419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3326400" y="3788050"/>
              <a:ext cx="11750" cy="11750"/>
            </a:xfrm>
            <a:custGeom>
              <a:avLst/>
              <a:gdLst/>
              <a:ahLst/>
              <a:cxnLst/>
              <a:rect l="l" t="t" r="r" b="b"/>
              <a:pathLst>
                <a:path w="470" h="470" extrusionOk="0">
                  <a:moveTo>
                    <a:pt x="279" y="13"/>
                  </a:moveTo>
                  <a:cubicBezTo>
                    <a:pt x="419" y="64"/>
                    <a:pt x="469" y="152"/>
                    <a:pt x="431" y="305"/>
                  </a:cubicBezTo>
                  <a:cubicBezTo>
                    <a:pt x="419" y="419"/>
                    <a:pt x="343" y="469"/>
                    <a:pt x="216" y="457"/>
                  </a:cubicBezTo>
                  <a:lnTo>
                    <a:pt x="178" y="457"/>
                  </a:lnTo>
                  <a:cubicBezTo>
                    <a:pt x="64" y="431"/>
                    <a:pt x="0" y="343"/>
                    <a:pt x="13" y="229"/>
                  </a:cubicBezTo>
                  <a:cubicBezTo>
                    <a:pt x="26" y="152"/>
                    <a:pt x="51" y="102"/>
                    <a:pt x="89" y="64"/>
                  </a:cubicBezTo>
                  <a:cubicBezTo>
                    <a:pt x="127" y="38"/>
                    <a:pt x="165" y="13"/>
                    <a:pt x="228" y="0"/>
                  </a:cubicBezTo>
                  <a:close/>
                  <a:moveTo>
                    <a:pt x="13" y="229"/>
                  </a:moveTo>
                  <a:lnTo>
                    <a:pt x="13" y="203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3320700" y="3799450"/>
              <a:ext cx="11100" cy="7650"/>
            </a:xfrm>
            <a:custGeom>
              <a:avLst/>
              <a:gdLst/>
              <a:ahLst/>
              <a:cxnLst/>
              <a:rect l="l" t="t" r="r" b="b"/>
              <a:pathLst>
                <a:path w="444" h="306" extrusionOk="0">
                  <a:moveTo>
                    <a:pt x="444" y="1"/>
                  </a:moveTo>
                  <a:lnTo>
                    <a:pt x="444" y="52"/>
                  </a:lnTo>
                  <a:lnTo>
                    <a:pt x="444" y="128"/>
                  </a:lnTo>
                  <a:cubicBezTo>
                    <a:pt x="431" y="242"/>
                    <a:pt x="368" y="305"/>
                    <a:pt x="241" y="305"/>
                  </a:cubicBezTo>
                  <a:lnTo>
                    <a:pt x="190" y="305"/>
                  </a:lnTo>
                  <a:cubicBezTo>
                    <a:pt x="76" y="292"/>
                    <a:pt x="13" y="229"/>
                    <a:pt x="0" y="102"/>
                  </a:cubicBezTo>
                  <a:lnTo>
                    <a:pt x="0" y="13"/>
                  </a:lnTo>
                  <a:cubicBezTo>
                    <a:pt x="25" y="115"/>
                    <a:pt x="89" y="166"/>
                    <a:pt x="203" y="178"/>
                  </a:cubicBezTo>
                  <a:lnTo>
                    <a:pt x="393" y="52"/>
                  </a:lnTo>
                  <a:lnTo>
                    <a:pt x="406" y="1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3325450" y="3800725"/>
              <a:ext cx="11125" cy="10175"/>
            </a:xfrm>
            <a:custGeom>
              <a:avLst/>
              <a:gdLst/>
              <a:ahLst/>
              <a:cxnLst/>
              <a:rect l="l" t="t" r="r" b="b"/>
              <a:pathLst>
                <a:path w="445" h="407" extrusionOk="0">
                  <a:moveTo>
                    <a:pt x="254" y="1"/>
                  </a:moveTo>
                  <a:cubicBezTo>
                    <a:pt x="406" y="39"/>
                    <a:pt x="444" y="140"/>
                    <a:pt x="393" y="279"/>
                  </a:cubicBezTo>
                  <a:lnTo>
                    <a:pt x="203" y="406"/>
                  </a:lnTo>
                  <a:cubicBezTo>
                    <a:pt x="76" y="394"/>
                    <a:pt x="13" y="343"/>
                    <a:pt x="0" y="254"/>
                  </a:cubicBezTo>
                  <a:lnTo>
                    <a:pt x="51" y="254"/>
                  </a:lnTo>
                  <a:cubicBezTo>
                    <a:pt x="178" y="254"/>
                    <a:pt x="241" y="191"/>
                    <a:pt x="254" y="77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3320375" y="3792800"/>
              <a:ext cx="10475" cy="11125"/>
            </a:xfrm>
            <a:custGeom>
              <a:avLst/>
              <a:gdLst/>
              <a:ahLst/>
              <a:cxnLst/>
              <a:rect l="l" t="t" r="r" b="b"/>
              <a:pathLst>
                <a:path w="419" h="445" extrusionOk="0">
                  <a:moveTo>
                    <a:pt x="13" y="279"/>
                  </a:moveTo>
                  <a:lnTo>
                    <a:pt x="13" y="267"/>
                  </a:lnTo>
                  <a:cubicBezTo>
                    <a:pt x="0" y="140"/>
                    <a:pt x="51" y="51"/>
                    <a:pt x="178" y="1"/>
                  </a:cubicBezTo>
                  <a:lnTo>
                    <a:pt x="216" y="1"/>
                  </a:lnTo>
                  <a:lnTo>
                    <a:pt x="254" y="13"/>
                  </a:lnTo>
                  <a:cubicBezTo>
                    <a:pt x="241" y="153"/>
                    <a:pt x="305" y="241"/>
                    <a:pt x="419" y="267"/>
                  </a:cubicBezTo>
                  <a:lnTo>
                    <a:pt x="406" y="318"/>
                  </a:lnTo>
                  <a:lnTo>
                    <a:pt x="216" y="444"/>
                  </a:lnTo>
                  <a:cubicBezTo>
                    <a:pt x="102" y="432"/>
                    <a:pt x="38" y="381"/>
                    <a:pt x="13" y="279"/>
                  </a:cubicBezTo>
                  <a:close/>
                  <a:moveTo>
                    <a:pt x="254" y="13"/>
                  </a:moveTo>
                  <a:lnTo>
                    <a:pt x="254" y="39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3313725" y="3782975"/>
              <a:ext cx="11425" cy="10800"/>
            </a:xfrm>
            <a:custGeom>
              <a:avLst/>
              <a:gdLst/>
              <a:ahLst/>
              <a:cxnLst/>
              <a:rect l="l" t="t" r="r" b="b"/>
              <a:pathLst>
                <a:path w="457" h="432" extrusionOk="0">
                  <a:moveTo>
                    <a:pt x="216" y="0"/>
                  </a:moveTo>
                  <a:cubicBezTo>
                    <a:pt x="393" y="38"/>
                    <a:pt x="457" y="153"/>
                    <a:pt x="406" y="317"/>
                  </a:cubicBezTo>
                  <a:cubicBezTo>
                    <a:pt x="380" y="406"/>
                    <a:pt x="317" y="432"/>
                    <a:pt x="216" y="432"/>
                  </a:cubicBezTo>
                  <a:cubicBezTo>
                    <a:pt x="76" y="432"/>
                    <a:pt x="0" y="355"/>
                    <a:pt x="13" y="203"/>
                  </a:cubicBezTo>
                  <a:cubicBezTo>
                    <a:pt x="13" y="127"/>
                    <a:pt x="51" y="64"/>
                    <a:pt x="140" y="38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196100" y="3797550"/>
              <a:ext cx="11450" cy="11125"/>
            </a:xfrm>
            <a:custGeom>
              <a:avLst/>
              <a:gdLst/>
              <a:ahLst/>
              <a:cxnLst/>
              <a:rect l="l" t="t" r="r" b="b"/>
              <a:pathLst>
                <a:path w="458" h="445" extrusionOk="0">
                  <a:moveTo>
                    <a:pt x="280" y="445"/>
                  </a:moveTo>
                  <a:cubicBezTo>
                    <a:pt x="153" y="445"/>
                    <a:pt x="64" y="406"/>
                    <a:pt x="39" y="305"/>
                  </a:cubicBezTo>
                  <a:cubicBezTo>
                    <a:pt x="1" y="191"/>
                    <a:pt x="26" y="115"/>
                    <a:pt x="115" y="51"/>
                  </a:cubicBezTo>
                  <a:lnTo>
                    <a:pt x="242" y="1"/>
                  </a:lnTo>
                  <a:cubicBezTo>
                    <a:pt x="368" y="26"/>
                    <a:pt x="444" y="89"/>
                    <a:pt x="457" y="191"/>
                  </a:cubicBezTo>
                  <a:cubicBezTo>
                    <a:pt x="406" y="204"/>
                    <a:pt x="368" y="216"/>
                    <a:pt x="330" y="254"/>
                  </a:cubicBezTo>
                  <a:cubicBezTo>
                    <a:pt x="280" y="318"/>
                    <a:pt x="254" y="381"/>
                    <a:pt x="280" y="445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202450" y="3802300"/>
              <a:ext cx="12375" cy="11125"/>
            </a:xfrm>
            <a:custGeom>
              <a:avLst/>
              <a:gdLst/>
              <a:ahLst/>
              <a:cxnLst/>
              <a:rect l="l" t="t" r="r" b="b"/>
              <a:pathLst>
                <a:path w="495" h="445" extrusionOk="0">
                  <a:moveTo>
                    <a:pt x="203" y="1"/>
                  </a:moveTo>
                  <a:lnTo>
                    <a:pt x="229" y="1"/>
                  </a:lnTo>
                  <a:cubicBezTo>
                    <a:pt x="406" y="26"/>
                    <a:pt x="495" y="140"/>
                    <a:pt x="457" y="318"/>
                  </a:cubicBezTo>
                  <a:lnTo>
                    <a:pt x="457" y="343"/>
                  </a:lnTo>
                  <a:lnTo>
                    <a:pt x="431" y="331"/>
                  </a:lnTo>
                  <a:lnTo>
                    <a:pt x="355" y="356"/>
                  </a:lnTo>
                  <a:lnTo>
                    <a:pt x="254" y="445"/>
                  </a:lnTo>
                  <a:lnTo>
                    <a:pt x="76" y="343"/>
                  </a:lnTo>
                  <a:lnTo>
                    <a:pt x="64" y="343"/>
                  </a:lnTo>
                  <a:lnTo>
                    <a:pt x="26" y="255"/>
                  </a:lnTo>
                  <a:cubicBezTo>
                    <a:pt x="0" y="191"/>
                    <a:pt x="26" y="128"/>
                    <a:pt x="76" y="64"/>
                  </a:cubicBezTo>
                  <a:cubicBezTo>
                    <a:pt x="114" y="26"/>
                    <a:pt x="152" y="14"/>
                    <a:pt x="203" y="1"/>
                  </a:cubicBezTo>
                  <a:close/>
                  <a:moveTo>
                    <a:pt x="64" y="343"/>
                  </a:moveTo>
                  <a:lnTo>
                    <a:pt x="51" y="331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3208775" y="3810550"/>
              <a:ext cx="10500" cy="10800"/>
            </a:xfrm>
            <a:custGeom>
              <a:avLst/>
              <a:gdLst/>
              <a:ahLst/>
              <a:cxnLst/>
              <a:rect l="l" t="t" r="r" b="b"/>
              <a:pathLst>
                <a:path w="420" h="432" extrusionOk="0">
                  <a:moveTo>
                    <a:pt x="204" y="13"/>
                  </a:moveTo>
                  <a:cubicBezTo>
                    <a:pt x="369" y="51"/>
                    <a:pt x="419" y="153"/>
                    <a:pt x="369" y="318"/>
                  </a:cubicBezTo>
                  <a:cubicBezTo>
                    <a:pt x="331" y="394"/>
                    <a:pt x="267" y="432"/>
                    <a:pt x="178" y="419"/>
                  </a:cubicBezTo>
                  <a:lnTo>
                    <a:pt x="39" y="229"/>
                  </a:lnTo>
                  <a:lnTo>
                    <a:pt x="1" y="115"/>
                  </a:lnTo>
                  <a:lnTo>
                    <a:pt x="102" y="26"/>
                  </a:lnTo>
                  <a:lnTo>
                    <a:pt x="178" y="1"/>
                  </a:lnTo>
                  <a:close/>
                  <a:moveTo>
                    <a:pt x="178" y="419"/>
                  </a:moveTo>
                  <a:lnTo>
                    <a:pt x="153" y="419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3202125" y="3816250"/>
              <a:ext cx="10500" cy="8900"/>
            </a:xfrm>
            <a:custGeom>
              <a:avLst/>
              <a:gdLst/>
              <a:ahLst/>
              <a:cxnLst/>
              <a:rect l="l" t="t" r="r" b="b"/>
              <a:pathLst>
                <a:path w="420" h="356" extrusionOk="0">
                  <a:moveTo>
                    <a:pt x="419" y="191"/>
                  </a:moveTo>
                  <a:lnTo>
                    <a:pt x="406" y="280"/>
                  </a:lnTo>
                  <a:lnTo>
                    <a:pt x="406" y="318"/>
                  </a:lnTo>
                  <a:cubicBezTo>
                    <a:pt x="356" y="267"/>
                    <a:pt x="292" y="242"/>
                    <a:pt x="203" y="242"/>
                  </a:cubicBezTo>
                  <a:lnTo>
                    <a:pt x="64" y="305"/>
                  </a:lnTo>
                  <a:lnTo>
                    <a:pt x="39" y="356"/>
                  </a:lnTo>
                  <a:lnTo>
                    <a:pt x="1" y="280"/>
                  </a:lnTo>
                  <a:lnTo>
                    <a:pt x="1" y="191"/>
                  </a:lnTo>
                  <a:lnTo>
                    <a:pt x="89" y="216"/>
                  </a:lnTo>
                  <a:cubicBezTo>
                    <a:pt x="191" y="216"/>
                    <a:pt x="254" y="178"/>
                    <a:pt x="280" y="90"/>
                  </a:cubicBezTo>
                  <a:lnTo>
                    <a:pt x="305" y="1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3201500" y="3822275"/>
              <a:ext cx="12075" cy="12075"/>
            </a:xfrm>
            <a:custGeom>
              <a:avLst/>
              <a:gdLst/>
              <a:ahLst/>
              <a:cxnLst/>
              <a:rect l="l" t="t" r="r" b="b"/>
              <a:pathLst>
                <a:path w="483" h="483" extrusionOk="0">
                  <a:moveTo>
                    <a:pt x="431" y="77"/>
                  </a:moveTo>
                  <a:lnTo>
                    <a:pt x="482" y="153"/>
                  </a:lnTo>
                  <a:lnTo>
                    <a:pt x="431" y="178"/>
                  </a:lnTo>
                  <a:cubicBezTo>
                    <a:pt x="355" y="204"/>
                    <a:pt x="305" y="267"/>
                    <a:pt x="305" y="343"/>
                  </a:cubicBezTo>
                  <a:lnTo>
                    <a:pt x="330" y="457"/>
                  </a:lnTo>
                  <a:cubicBezTo>
                    <a:pt x="203" y="483"/>
                    <a:pt x="114" y="445"/>
                    <a:pt x="64" y="343"/>
                  </a:cubicBezTo>
                  <a:cubicBezTo>
                    <a:pt x="0" y="267"/>
                    <a:pt x="0" y="178"/>
                    <a:pt x="64" y="115"/>
                  </a:cubicBezTo>
                  <a:lnTo>
                    <a:pt x="89" y="64"/>
                  </a:lnTo>
                  <a:lnTo>
                    <a:pt x="228" y="1"/>
                  </a:lnTo>
                  <a:cubicBezTo>
                    <a:pt x="317" y="1"/>
                    <a:pt x="381" y="26"/>
                    <a:pt x="431" y="77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3209100" y="3825775"/>
              <a:ext cx="11125" cy="10800"/>
            </a:xfrm>
            <a:custGeom>
              <a:avLst/>
              <a:gdLst/>
              <a:ahLst/>
              <a:cxnLst/>
              <a:rect l="l" t="t" r="r" b="b"/>
              <a:pathLst>
                <a:path w="445" h="432" extrusionOk="0">
                  <a:moveTo>
                    <a:pt x="178" y="13"/>
                  </a:moveTo>
                  <a:lnTo>
                    <a:pt x="203" y="0"/>
                  </a:lnTo>
                  <a:cubicBezTo>
                    <a:pt x="381" y="38"/>
                    <a:pt x="444" y="152"/>
                    <a:pt x="394" y="317"/>
                  </a:cubicBezTo>
                  <a:lnTo>
                    <a:pt x="203" y="431"/>
                  </a:lnTo>
                  <a:lnTo>
                    <a:pt x="26" y="317"/>
                  </a:lnTo>
                  <a:lnTo>
                    <a:pt x="1" y="203"/>
                  </a:lnTo>
                  <a:cubicBezTo>
                    <a:pt x="1" y="127"/>
                    <a:pt x="51" y="64"/>
                    <a:pt x="127" y="38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3199275" y="3810875"/>
              <a:ext cx="10475" cy="10800"/>
            </a:xfrm>
            <a:custGeom>
              <a:avLst/>
              <a:gdLst/>
              <a:ahLst/>
              <a:cxnLst/>
              <a:rect l="l" t="t" r="r" b="b"/>
              <a:pathLst>
                <a:path w="419" h="432" extrusionOk="0">
                  <a:moveTo>
                    <a:pt x="115" y="406"/>
                  </a:moveTo>
                  <a:cubicBezTo>
                    <a:pt x="26" y="368"/>
                    <a:pt x="0" y="305"/>
                    <a:pt x="0" y="203"/>
                  </a:cubicBezTo>
                  <a:cubicBezTo>
                    <a:pt x="0" y="127"/>
                    <a:pt x="51" y="64"/>
                    <a:pt x="127" y="38"/>
                  </a:cubicBezTo>
                  <a:lnTo>
                    <a:pt x="191" y="0"/>
                  </a:lnTo>
                  <a:lnTo>
                    <a:pt x="381" y="102"/>
                  </a:lnTo>
                  <a:lnTo>
                    <a:pt x="419" y="216"/>
                  </a:lnTo>
                  <a:lnTo>
                    <a:pt x="394" y="305"/>
                  </a:lnTo>
                  <a:cubicBezTo>
                    <a:pt x="368" y="393"/>
                    <a:pt x="305" y="431"/>
                    <a:pt x="203" y="431"/>
                  </a:cubicBezTo>
                  <a:close/>
                  <a:moveTo>
                    <a:pt x="191" y="0"/>
                  </a:moveTo>
                  <a:lnTo>
                    <a:pt x="203" y="0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3231925" y="3794700"/>
              <a:ext cx="11125" cy="9225"/>
            </a:xfrm>
            <a:custGeom>
              <a:avLst/>
              <a:gdLst/>
              <a:ahLst/>
              <a:cxnLst/>
              <a:rect l="l" t="t" r="r" b="b"/>
              <a:pathLst>
                <a:path w="445" h="369" extrusionOk="0">
                  <a:moveTo>
                    <a:pt x="1" y="203"/>
                  </a:moveTo>
                  <a:lnTo>
                    <a:pt x="77" y="64"/>
                  </a:lnTo>
                  <a:cubicBezTo>
                    <a:pt x="127" y="39"/>
                    <a:pt x="165" y="13"/>
                    <a:pt x="229" y="1"/>
                  </a:cubicBezTo>
                  <a:cubicBezTo>
                    <a:pt x="292" y="13"/>
                    <a:pt x="343" y="39"/>
                    <a:pt x="381" y="77"/>
                  </a:cubicBezTo>
                  <a:cubicBezTo>
                    <a:pt x="432" y="127"/>
                    <a:pt x="444" y="203"/>
                    <a:pt x="432" y="305"/>
                  </a:cubicBezTo>
                  <a:lnTo>
                    <a:pt x="432" y="330"/>
                  </a:lnTo>
                  <a:lnTo>
                    <a:pt x="406" y="368"/>
                  </a:lnTo>
                  <a:cubicBezTo>
                    <a:pt x="394" y="254"/>
                    <a:pt x="305" y="191"/>
                    <a:pt x="140" y="191"/>
                  </a:cubicBezTo>
                  <a:lnTo>
                    <a:pt x="1" y="254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3224625" y="3825775"/>
              <a:ext cx="12075" cy="9200"/>
            </a:xfrm>
            <a:custGeom>
              <a:avLst/>
              <a:gdLst/>
              <a:ahLst/>
              <a:cxnLst/>
              <a:rect l="l" t="t" r="r" b="b"/>
              <a:pathLst>
                <a:path w="483" h="368" extrusionOk="0">
                  <a:moveTo>
                    <a:pt x="26" y="165"/>
                  </a:moveTo>
                  <a:cubicBezTo>
                    <a:pt x="64" y="64"/>
                    <a:pt x="128" y="13"/>
                    <a:pt x="229" y="0"/>
                  </a:cubicBezTo>
                  <a:cubicBezTo>
                    <a:pt x="419" y="38"/>
                    <a:pt x="483" y="140"/>
                    <a:pt x="432" y="305"/>
                  </a:cubicBezTo>
                  <a:lnTo>
                    <a:pt x="419" y="343"/>
                  </a:lnTo>
                  <a:lnTo>
                    <a:pt x="77" y="368"/>
                  </a:lnTo>
                  <a:cubicBezTo>
                    <a:pt x="26" y="317"/>
                    <a:pt x="1" y="241"/>
                    <a:pt x="26" y="165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3215450" y="3834000"/>
              <a:ext cx="12050" cy="9550"/>
            </a:xfrm>
            <a:custGeom>
              <a:avLst/>
              <a:gdLst/>
              <a:ahLst/>
              <a:cxnLst/>
              <a:rect l="l" t="t" r="r" b="b"/>
              <a:pathLst>
                <a:path w="482" h="382" extrusionOk="0">
                  <a:moveTo>
                    <a:pt x="64" y="115"/>
                  </a:moveTo>
                  <a:cubicBezTo>
                    <a:pt x="102" y="52"/>
                    <a:pt x="165" y="14"/>
                    <a:pt x="241" y="1"/>
                  </a:cubicBezTo>
                  <a:cubicBezTo>
                    <a:pt x="419" y="26"/>
                    <a:pt x="482" y="128"/>
                    <a:pt x="444" y="305"/>
                  </a:cubicBezTo>
                  <a:lnTo>
                    <a:pt x="393" y="381"/>
                  </a:lnTo>
                  <a:lnTo>
                    <a:pt x="76" y="343"/>
                  </a:lnTo>
                  <a:cubicBezTo>
                    <a:pt x="13" y="280"/>
                    <a:pt x="0" y="204"/>
                    <a:pt x="64" y="115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3207200" y="3836550"/>
              <a:ext cx="7625" cy="10475"/>
            </a:xfrm>
            <a:custGeom>
              <a:avLst/>
              <a:gdLst/>
              <a:ahLst/>
              <a:cxnLst/>
              <a:rect l="l" t="t" r="r" b="b"/>
              <a:pathLst>
                <a:path w="305" h="419" extrusionOk="0">
                  <a:moveTo>
                    <a:pt x="0" y="13"/>
                  </a:moveTo>
                  <a:lnTo>
                    <a:pt x="64" y="0"/>
                  </a:lnTo>
                  <a:cubicBezTo>
                    <a:pt x="241" y="38"/>
                    <a:pt x="305" y="140"/>
                    <a:pt x="254" y="292"/>
                  </a:cubicBezTo>
                  <a:lnTo>
                    <a:pt x="140" y="419"/>
                  </a:lnTo>
                  <a:lnTo>
                    <a:pt x="64" y="355"/>
                  </a:lnTo>
                  <a:lnTo>
                    <a:pt x="102" y="279"/>
                  </a:lnTo>
                  <a:cubicBezTo>
                    <a:pt x="140" y="153"/>
                    <a:pt x="102" y="64"/>
                    <a:pt x="0" y="13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7"/>
            <p:cNvSpPr/>
            <p:nvPr/>
          </p:nvSpPr>
          <p:spPr>
            <a:xfrm>
              <a:off x="3200225" y="3844800"/>
              <a:ext cx="11750" cy="11425"/>
            </a:xfrm>
            <a:custGeom>
              <a:avLst/>
              <a:gdLst/>
              <a:ahLst/>
              <a:cxnLst/>
              <a:rect l="l" t="t" r="r" b="b"/>
              <a:pathLst>
                <a:path w="470" h="457" extrusionOk="0">
                  <a:moveTo>
                    <a:pt x="419" y="89"/>
                  </a:moveTo>
                  <a:cubicBezTo>
                    <a:pt x="470" y="140"/>
                    <a:pt x="470" y="216"/>
                    <a:pt x="444" y="304"/>
                  </a:cubicBezTo>
                  <a:cubicBezTo>
                    <a:pt x="419" y="368"/>
                    <a:pt x="381" y="393"/>
                    <a:pt x="318" y="419"/>
                  </a:cubicBezTo>
                  <a:cubicBezTo>
                    <a:pt x="216" y="457"/>
                    <a:pt x="140" y="431"/>
                    <a:pt x="77" y="355"/>
                  </a:cubicBezTo>
                  <a:cubicBezTo>
                    <a:pt x="0" y="254"/>
                    <a:pt x="13" y="152"/>
                    <a:pt x="115" y="76"/>
                  </a:cubicBezTo>
                  <a:lnTo>
                    <a:pt x="254" y="0"/>
                  </a:lnTo>
                  <a:lnTo>
                    <a:pt x="343" y="25"/>
                  </a:lnTo>
                  <a:close/>
                  <a:moveTo>
                    <a:pt x="115" y="76"/>
                  </a:moveTo>
                  <a:lnTo>
                    <a:pt x="115" y="63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7"/>
            <p:cNvSpPr/>
            <p:nvPr/>
          </p:nvSpPr>
          <p:spPr>
            <a:xfrm>
              <a:off x="3199600" y="3835925"/>
              <a:ext cx="11100" cy="10800"/>
            </a:xfrm>
            <a:custGeom>
              <a:avLst/>
              <a:gdLst/>
              <a:ahLst/>
              <a:cxnLst/>
              <a:rect l="l" t="t" r="r" b="b"/>
              <a:pathLst>
                <a:path w="444" h="432" extrusionOk="0">
                  <a:moveTo>
                    <a:pt x="13" y="216"/>
                  </a:moveTo>
                  <a:cubicBezTo>
                    <a:pt x="13" y="127"/>
                    <a:pt x="51" y="63"/>
                    <a:pt x="140" y="38"/>
                  </a:cubicBezTo>
                  <a:lnTo>
                    <a:pt x="216" y="0"/>
                  </a:lnTo>
                  <a:lnTo>
                    <a:pt x="304" y="38"/>
                  </a:lnTo>
                  <a:cubicBezTo>
                    <a:pt x="406" y="89"/>
                    <a:pt x="444" y="178"/>
                    <a:pt x="406" y="304"/>
                  </a:cubicBezTo>
                  <a:lnTo>
                    <a:pt x="368" y="380"/>
                  </a:lnTo>
                  <a:lnTo>
                    <a:pt x="279" y="355"/>
                  </a:lnTo>
                  <a:lnTo>
                    <a:pt x="140" y="418"/>
                  </a:lnTo>
                  <a:cubicBezTo>
                    <a:pt x="38" y="393"/>
                    <a:pt x="0" y="330"/>
                    <a:pt x="13" y="216"/>
                  </a:cubicBezTo>
                  <a:close/>
                  <a:moveTo>
                    <a:pt x="140" y="418"/>
                  </a:moveTo>
                  <a:lnTo>
                    <a:pt x="140" y="431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7"/>
            <p:cNvSpPr/>
            <p:nvPr/>
          </p:nvSpPr>
          <p:spPr>
            <a:xfrm>
              <a:off x="3237325" y="3866650"/>
              <a:ext cx="11425" cy="10825"/>
            </a:xfrm>
            <a:custGeom>
              <a:avLst/>
              <a:gdLst/>
              <a:ahLst/>
              <a:cxnLst/>
              <a:rect l="l" t="t" r="r" b="b"/>
              <a:pathLst>
                <a:path w="457" h="433" extrusionOk="0">
                  <a:moveTo>
                    <a:pt x="13" y="204"/>
                  </a:moveTo>
                  <a:cubicBezTo>
                    <a:pt x="13" y="140"/>
                    <a:pt x="38" y="102"/>
                    <a:pt x="89" y="64"/>
                  </a:cubicBezTo>
                  <a:lnTo>
                    <a:pt x="127" y="39"/>
                  </a:lnTo>
                  <a:lnTo>
                    <a:pt x="216" y="1"/>
                  </a:lnTo>
                  <a:cubicBezTo>
                    <a:pt x="393" y="39"/>
                    <a:pt x="457" y="140"/>
                    <a:pt x="406" y="305"/>
                  </a:cubicBezTo>
                  <a:lnTo>
                    <a:pt x="216" y="432"/>
                  </a:lnTo>
                  <a:cubicBezTo>
                    <a:pt x="63" y="419"/>
                    <a:pt x="0" y="343"/>
                    <a:pt x="13" y="204"/>
                  </a:cubicBezTo>
                  <a:close/>
                  <a:moveTo>
                    <a:pt x="216" y="432"/>
                  </a:moveTo>
                  <a:lnTo>
                    <a:pt x="190" y="432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7"/>
            <p:cNvSpPr/>
            <p:nvPr/>
          </p:nvSpPr>
          <p:spPr>
            <a:xfrm>
              <a:off x="3233200" y="3867925"/>
              <a:ext cx="8900" cy="10500"/>
            </a:xfrm>
            <a:custGeom>
              <a:avLst/>
              <a:gdLst/>
              <a:ahLst/>
              <a:cxnLst/>
              <a:rect l="l" t="t" r="r" b="b"/>
              <a:pathLst>
                <a:path w="356" h="420" extrusionOk="0">
                  <a:moveTo>
                    <a:pt x="178" y="153"/>
                  </a:moveTo>
                  <a:cubicBezTo>
                    <a:pt x="165" y="292"/>
                    <a:pt x="228" y="368"/>
                    <a:pt x="355" y="381"/>
                  </a:cubicBezTo>
                  <a:lnTo>
                    <a:pt x="279" y="419"/>
                  </a:lnTo>
                  <a:lnTo>
                    <a:pt x="203" y="419"/>
                  </a:lnTo>
                  <a:cubicBezTo>
                    <a:pt x="89" y="419"/>
                    <a:pt x="26" y="368"/>
                    <a:pt x="0" y="267"/>
                  </a:cubicBezTo>
                  <a:lnTo>
                    <a:pt x="0" y="204"/>
                  </a:lnTo>
                  <a:lnTo>
                    <a:pt x="13" y="166"/>
                  </a:lnTo>
                  <a:cubicBezTo>
                    <a:pt x="26" y="102"/>
                    <a:pt x="76" y="51"/>
                    <a:pt x="152" y="13"/>
                  </a:cubicBezTo>
                  <a:lnTo>
                    <a:pt x="203" y="1"/>
                  </a:lnTo>
                  <a:lnTo>
                    <a:pt x="254" y="13"/>
                  </a:lnTo>
                  <a:cubicBezTo>
                    <a:pt x="203" y="51"/>
                    <a:pt x="178" y="89"/>
                    <a:pt x="178" y="153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7"/>
            <p:cNvSpPr/>
            <p:nvPr/>
          </p:nvSpPr>
          <p:spPr>
            <a:xfrm>
              <a:off x="3223050" y="3869525"/>
              <a:ext cx="10475" cy="10800"/>
            </a:xfrm>
            <a:custGeom>
              <a:avLst/>
              <a:gdLst/>
              <a:ahLst/>
              <a:cxnLst/>
              <a:rect l="l" t="t" r="r" b="b"/>
              <a:pathLst>
                <a:path w="419" h="432" extrusionOk="0">
                  <a:moveTo>
                    <a:pt x="419" y="102"/>
                  </a:moveTo>
                  <a:lnTo>
                    <a:pt x="406" y="140"/>
                  </a:lnTo>
                  <a:lnTo>
                    <a:pt x="330" y="165"/>
                  </a:lnTo>
                  <a:cubicBezTo>
                    <a:pt x="241" y="228"/>
                    <a:pt x="216" y="317"/>
                    <a:pt x="254" y="406"/>
                  </a:cubicBezTo>
                  <a:lnTo>
                    <a:pt x="267" y="431"/>
                  </a:lnTo>
                  <a:lnTo>
                    <a:pt x="216" y="431"/>
                  </a:lnTo>
                  <a:cubicBezTo>
                    <a:pt x="153" y="431"/>
                    <a:pt x="102" y="406"/>
                    <a:pt x="64" y="342"/>
                  </a:cubicBezTo>
                  <a:cubicBezTo>
                    <a:pt x="0" y="254"/>
                    <a:pt x="0" y="178"/>
                    <a:pt x="64" y="89"/>
                  </a:cubicBezTo>
                  <a:lnTo>
                    <a:pt x="89" y="64"/>
                  </a:lnTo>
                  <a:lnTo>
                    <a:pt x="229" y="0"/>
                  </a:lnTo>
                  <a:cubicBezTo>
                    <a:pt x="317" y="13"/>
                    <a:pt x="381" y="51"/>
                    <a:pt x="419" y="102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7"/>
            <p:cNvSpPr/>
            <p:nvPr/>
          </p:nvSpPr>
          <p:spPr>
            <a:xfrm>
              <a:off x="3228450" y="3873000"/>
              <a:ext cx="11750" cy="10500"/>
            </a:xfrm>
            <a:custGeom>
              <a:avLst/>
              <a:gdLst/>
              <a:ahLst/>
              <a:cxnLst/>
              <a:rect l="l" t="t" r="r" b="b"/>
              <a:pathLst>
                <a:path w="470" h="420" extrusionOk="0">
                  <a:moveTo>
                    <a:pt x="190" y="1"/>
                  </a:moveTo>
                  <a:lnTo>
                    <a:pt x="190" y="64"/>
                  </a:lnTo>
                  <a:cubicBezTo>
                    <a:pt x="216" y="165"/>
                    <a:pt x="279" y="216"/>
                    <a:pt x="393" y="216"/>
                  </a:cubicBezTo>
                  <a:lnTo>
                    <a:pt x="469" y="216"/>
                  </a:lnTo>
                  <a:lnTo>
                    <a:pt x="457" y="267"/>
                  </a:lnTo>
                  <a:lnTo>
                    <a:pt x="431" y="343"/>
                  </a:lnTo>
                  <a:lnTo>
                    <a:pt x="368" y="318"/>
                  </a:lnTo>
                  <a:lnTo>
                    <a:pt x="317" y="318"/>
                  </a:lnTo>
                  <a:cubicBezTo>
                    <a:pt x="254" y="330"/>
                    <a:pt x="216" y="368"/>
                    <a:pt x="190" y="419"/>
                  </a:cubicBezTo>
                  <a:lnTo>
                    <a:pt x="51" y="292"/>
                  </a:lnTo>
                  <a:lnTo>
                    <a:pt x="38" y="267"/>
                  </a:lnTo>
                  <a:cubicBezTo>
                    <a:pt x="0" y="178"/>
                    <a:pt x="25" y="89"/>
                    <a:pt x="114" y="26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7"/>
            <p:cNvSpPr/>
            <p:nvPr/>
          </p:nvSpPr>
          <p:spPr>
            <a:xfrm>
              <a:off x="3245875" y="3857150"/>
              <a:ext cx="10800" cy="10800"/>
            </a:xfrm>
            <a:custGeom>
              <a:avLst/>
              <a:gdLst/>
              <a:ahLst/>
              <a:cxnLst/>
              <a:rect l="l" t="t" r="r" b="b"/>
              <a:pathLst>
                <a:path w="432" h="432" extrusionOk="0">
                  <a:moveTo>
                    <a:pt x="153" y="432"/>
                  </a:moveTo>
                  <a:cubicBezTo>
                    <a:pt x="51" y="406"/>
                    <a:pt x="0" y="330"/>
                    <a:pt x="13" y="203"/>
                  </a:cubicBezTo>
                  <a:cubicBezTo>
                    <a:pt x="13" y="127"/>
                    <a:pt x="51" y="64"/>
                    <a:pt x="140" y="26"/>
                  </a:cubicBezTo>
                  <a:lnTo>
                    <a:pt x="216" y="1"/>
                  </a:lnTo>
                  <a:cubicBezTo>
                    <a:pt x="356" y="39"/>
                    <a:pt x="432" y="115"/>
                    <a:pt x="419" y="242"/>
                  </a:cubicBezTo>
                  <a:lnTo>
                    <a:pt x="406" y="318"/>
                  </a:lnTo>
                  <a:lnTo>
                    <a:pt x="216" y="432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7"/>
            <p:cNvSpPr/>
            <p:nvPr/>
          </p:nvSpPr>
          <p:spPr>
            <a:xfrm>
              <a:off x="3249350" y="3863175"/>
              <a:ext cx="11125" cy="10175"/>
            </a:xfrm>
            <a:custGeom>
              <a:avLst/>
              <a:gdLst/>
              <a:ahLst/>
              <a:cxnLst/>
              <a:rect l="l" t="t" r="r" b="b"/>
              <a:pathLst>
                <a:path w="445" h="407" extrusionOk="0">
                  <a:moveTo>
                    <a:pt x="280" y="1"/>
                  </a:moveTo>
                  <a:cubicBezTo>
                    <a:pt x="407" y="51"/>
                    <a:pt x="445" y="140"/>
                    <a:pt x="407" y="279"/>
                  </a:cubicBezTo>
                  <a:lnTo>
                    <a:pt x="331" y="394"/>
                  </a:lnTo>
                  <a:lnTo>
                    <a:pt x="217" y="406"/>
                  </a:lnTo>
                  <a:lnTo>
                    <a:pt x="128" y="394"/>
                  </a:lnTo>
                  <a:cubicBezTo>
                    <a:pt x="39" y="356"/>
                    <a:pt x="1" y="292"/>
                    <a:pt x="14" y="191"/>
                  </a:cubicBezTo>
                  <a:lnTo>
                    <a:pt x="77" y="191"/>
                  </a:lnTo>
                  <a:lnTo>
                    <a:pt x="267" y="77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7"/>
            <p:cNvSpPr/>
            <p:nvPr/>
          </p:nvSpPr>
          <p:spPr>
            <a:xfrm>
              <a:off x="3249675" y="3873000"/>
              <a:ext cx="10500" cy="9525"/>
            </a:xfrm>
            <a:custGeom>
              <a:avLst/>
              <a:gdLst/>
              <a:ahLst/>
              <a:cxnLst/>
              <a:rect l="l" t="t" r="r" b="b"/>
              <a:pathLst>
                <a:path w="420" h="381" extrusionOk="0">
                  <a:moveTo>
                    <a:pt x="318" y="1"/>
                  </a:moveTo>
                  <a:lnTo>
                    <a:pt x="381" y="51"/>
                  </a:lnTo>
                  <a:lnTo>
                    <a:pt x="406" y="140"/>
                  </a:lnTo>
                  <a:lnTo>
                    <a:pt x="419" y="178"/>
                  </a:lnTo>
                  <a:lnTo>
                    <a:pt x="419" y="267"/>
                  </a:lnTo>
                  <a:lnTo>
                    <a:pt x="394" y="318"/>
                  </a:lnTo>
                  <a:lnTo>
                    <a:pt x="343" y="381"/>
                  </a:lnTo>
                  <a:cubicBezTo>
                    <a:pt x="330" y="305"/>
                    <a:pt x="254" y="254"/>
                    <a:pt x="140" y="229"/>
                  </a:cubicBezTo>
                  <a:lnTo>
                    <a:pt x="64" y="267"/>
                  </a:lnTo>
                  <a:lnTo>
                    <a:pt x="26" y="280"/>
                  </a:lnTo>
                  <a:lnTo>
                    <a:pt x="13" y="229"/>
                  </a:lnTo>
                  <a:cubicBezTo>
                    <a:pt x="1" y="115"/>
                    <a:pt x="26" y="39"/>
                    <a:pt x="115" y="1"/>
                  </a:cubicBezTo>
                  <a:lnTo>
                    <a:pt x="204" y="13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7"/>
            <p:cNvSpPr/>
            <p:nvPr/>
          </p:nvSpPr>
          <p:spPr>
            <a:xfrm>
              <a:off x="3259200" y="3868575"/>
              <a:ext cx="12375" cy="10150"/>
            </a:xfrm>
            <a:custGeom>
              <a:avLst/>
              <a:gdLst/>
              <a:ahLst/>
              <a:cxnLst/>
              <a:rect l="l" t="t" r="r" b="b"/>
              <a:pathLst>
                <a:path w="495" h="406" extrusionOk="0">
                  <a:moveTo>
                    <a:pt x="0" y="228"/>
                  </a:moveTo>
                  <a:cubicBezTo>
                    <a:pt x="0" y="178"/>
                    <a:pt x="13" y="140"/>
                    <a:pt x="38" y="114"/>
                  </a:cubicBezTo>
                  <a:cubicBezTo>
                    <a:pt x="89" y="51"/>
                    <a:pt x="140" y="13"/>
                    <a:pt x="216" y="0"/>
                  </a:cubicBezTo>
                  <a:cubicBezTo>
                    <a:pt x="406" y="0"/>
                    <a:pt x="495" y="89"/>
                    <a:pt x="482" y="254"/>
                  </a:cubicBezTo>
                  <a:lnTo>
                    <a:pt x="431" y="380"/>
                  </a:lnTo>
                  <a:lnTo>
                    <a:pt x="355" y="406"/>
                  </a:lnTo>
                  <a:lnTo>
                    <a:pt x="89" y="393"/>
                  </a:lnTo>
                  <a:lnTo>
                    <a:pt x="38" y="355"/>
                  </a:lnTo>
                  <a:lnTo>
                    <a:pt x="25" y="317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7"/>
            <p:cNvSpPr/>
            <p:nvPr/>
          </p:nvSpPr>
          <p:spPr>
            <a:xfrm>
              <a:off x="3259500" y="3878075"/>
              <a:ext cx="11450" cy="10175"/>
            </a:xfrm>
            <a:custGeom>
              <a:avLst/>
              <a:gdLst/>
              <a:ahLst/>
              <a:cxnLst/>
              <a:rect l="l" t="t" r="r" b="b"/>
              <a:pathLst>
                <a:path w="458" h="407" extrusionOk="0">
                  <a:moveTo>
                    <a:pt x="419" y="0"/>
                  </a:moveTo>
                  <a:lnTo>
                    <a:pt x="457" y="191"/>
                  </a:lnTo>
                  <a:lnTo>
                    <a:pt x="445" y="216"/>
                  </a:lnTo>
                  <a:lnTo>
                    <a:pt x="381" y="368"/>
                  </a:lnTo>
                  <a:lnTo>
                    <a:pt x="128" y="406"/>
                  </a:lnTo>
                  <a:lnTo>
                    <a:pt x="13" y="317"/>
                  </a:lnTo>
                  <a:lnTo>
                    <a:pt x="1" y="115"/>
                  </a:lnTo>
                  <a:lnTo>
                    <a:pt x="26" y="64"/>
                  </a:lnTo>
                  <a:lnTo>
                    <a:pt x="77" y="13"/>
                  </a:lnTo>
                  <a:lnTo>
                    <a:pt x="343" y="26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7"/>
            <p:cNvSpPr/>
            <p:nvPr/>
          </p:nvSpPr>
          <p:spPr>
            <a:xfrm>
              <a:off x="3269025" y="3881250"/>
              <a:ext cx="11425" cy="11425"/>
            </a:xfrm>
            <a:custGeom>
              <a:avLst/>
              <a:gdLst/>
              <a:ahLst/>
              <a:cxnLst/>
              <a:rect l="l" t="t" r="r" b="b"/>
              <a:pathLst>
                <a:path w="457" h="457" extrusionOk="0">
                  <a:moveTo>
                    <a:pt x="76" y="64"/>
                  </a:moveTo>
                  <a:cubicBezTo>
                    <a:pt x="102" y="26"/>
                    <a:pt x="152" y="13"/>
                    <a:pt x="216" y="0"/>
                  </a:cubicBezTo>
                  <a:cubicBezTo>
                    <a:pt x="317" y="13"/>
                    <a:pt x="393" y="51"/>
                    <a:pt x="431" y="114"/>
                  </a:cubicBezTo>
                  <a:lnTo>
                    <a:pt x="457" y="279"/>
                  </a:lnTo>
                  <a:lnTo>
                    <a:pt x="406" y="355"/>
                  </a:lnTo>
                  <a:lnTo>
                    <a:pt x="254" y="457"/>
                  </a:lnTo>
                  <a:lnTo>
                    <a:pt x="64" y="343"/>
                  </a:lnTo>
                  <a:lnTo>
                    <a:pt x="0" y="241"/>
                  </a:lnTo>
                  <a:lnTo>
                    <a:pt x="64" y="89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7"/>
            <p:cNvSpPr/>
            <p:nvPr/>
          </p:nvSpPr>
          <p:spPr>
            <a:xfrm>
              <a:off x="3275350" y="3884100"/>
              <a:ext cx="10500" cy="12075"/>
            </a:xfrm>
            <a:custGeom>
              <a:avLst/>
              <a:gdLst/>
              <a:ahLst/>
              <a:cxnLst/>
              <a:rect l="l" t="t" r="r" b="b"/>
              <a:pathLst>
                <a:path w="420" h="483" extrusionOk="0">
                  <a:moveTo>
                    <a:pt x="178" y="0"/>
                  </a:moveTo>
                  <a:cubicBezTo>
                    <a:pt x="356" y="26"/>
                    <a:pt x="419" y="127"/>
                    <a:pt x="381" y="292"/>
                  </a:cubicBezTo>
                  <a:lnTo>
                    <a:pt x="229" y="457"/>
                  </a:lnTo>
                  <a:cubicBezTo>
                    <a:pt x="115" y="482"/>
                    <a:pt x="39" y="444"/>
                    <a:pt x="1" y="343"/>
                  </a:cubicBezTo>
                  <a:lnTo>
                    <a:pt x="153" y="241"/>
                  </a:lnTo>
                  <a:lnTo>
                    <a:pt x="204" y="165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7"/>
            <p:cNvSpPr/>
            <p:nvPr/>
          </p:nvSpPr>
          <p:spPr>
            <a:xfrm>
              <a:off x="3247775" y="3878700"/>
              <a:ext cx="10475" cy="9550"/>
            </a:xfrm>
            <a:custGeom>
              <a:avLst/>
              <a:gdLst/>
              <a:ahLst/>
              <a:cxnLst/>
              <a:rect l="l" t="t" r="r" b="b"/>
              <a:pathLst>
                <a:path w="419" h="382" extrusionOk="0">
                  <a:moveTo>
                    <a:pt x="419" y="153"/>
                  </a:moveTo>
                  <a:lnTo>
                    <a:pt x="419" y="292"/>
                  </a:lnTo>
                  <a:lnTo>
                    <a:pt x="267" y="229"/>
                  </a:lnTo>
                  <a:lnTo>
                    <a:pt x="127" y="292"/>
                  </a:lnTo>
                  <a:lnTo>
                    <a:pt x="77" y="381"/>
                  </a:lnTo>
                  <a:cubicBezTo>
                    <a:pt x="26" y="343"/>
                    <a:pt x="1" y="280"/>
                    <a:pt x="13" y="216"/>
                  </a:cubicBezTo>
                  <a:cubicBezTo>
                    <a:pt x="13" y="140"/>
                    <a:pt x="39" y="90"/>
                    <a:pt x="102" y="52"/>
                  </a:cubicBezTo>
                  <a:lnTo>
                    <a:pt x="140" y="39"/>
                  </a:lnTo>
                  <a:lnTo>
                    <a:pt x="216" y="1"/>
                  </a:lnTo>
                  <a:cubicBezTo>
                    <a:pt x="330" y="26"/>
                    <a:pt x="406" y="77"/>
                    <a:pt x="419" y="153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7"/>
            <p:cNvSpPr/>
            <p:nvPr/>
          </p:nvSpPr>
          <p:spPr>
            <a:xfrm>
              <a:off x="3248725" y="3884425"/>
              <a:ext cx="11450" cy="11425"/>
            </a:xfrm>
            <a:custGeom>
              <a:avLst/>
              <a:gdLst/>
              <a:ahLst/>
              <a:cxnLst/>
              <a:rect l="l" t="t" r="r" b="b"/>
              <a:pathLst>
                <a:path w="458" h="457" extrusionOk="0">
                  <a:moveTo>
                    <a:pt x="381" y="63"/>
                  </a:moveTo>
                  <a:cubicBezTo>
                    <a:pt x="432" y="114"/>
                    <a:pt x="457" y="203"/>
                    <a:pt x="432" y="317"/>
                  </a:cubicBezTo>
                  <a:lnTo>
                    <a:pt x="318" y="457"/>
                  </a:lnTo>
                  <a:cubicBezTo>
                    <a:pt x="305" y="368"/>
                    <a:pt x="229" y="317"/>
                    <a:pt x="115" y="292"/>
                  </a:cubicBezTo>
                  <a:lnTo>
                    <a:pt x="26" y="330"/>
                  </a:lnTo>
                  <a:cubicBezTo>
                    <a:pt x="1" y="266"/>
                    <a:pt x="1" y="203"/>
                    <a:pt x="39" y="152"/>
                  </a:cubicBezTo>
                  <a:lnTo>
                    <a:pt x="89" y="63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7"/>
            <p:cNvSpPr/>
            <p:nvPr/>
          </p:nvSpPr>
          <p:spPr>
            <a:xfrm>
              <a:off x="3246825" y="3891700"/>
              <a:ext cx="9850" cy="11450"/>
            </a:xfrm>
            <a:custGeom>
              <a:avLst/>
              <a:gdLst/>
              <a:ahLst/>
              <a:cxnLst/>
              <a:rect l="l" t="t" r="r" b="b"/>
              <a:pathLst>
                <a:path w="394" h="458" extrusionOk="0">
                  <a:moveTo>
                    <a:pt x="394" y="166"/>
                  </a:moveTo>
                  <a:lnTo>
                    <a:pt x="394" y="305"/>
                  </a:lnTo>
                  <a:lnTo>
                    <a:pt x="254" y="457"/>
                  </a:lnTo>
                  <a:lnTo>
                    <a:pt x="292" y="394"/>
                  </a:lnTo>
                  <a:cubicBezTo>
                    <a:pt x="318" y="229"/>
                    <a:pt x="241" y="140"/>
                    <a:pt x="51" y="115"/>
                  </a:cubicBezTo>
                  <a:lnTo>
                    <a:pt x="0" y="128"/>
                  </a:lnTo>
                  <a:lnTo>
                    <a:pt x="102" y="39"/>
                  </a:lnTo>
                  <a:lnTo>
                    <a:pt x="191" y="1"/>
                  </a:lnTo>
                  <a:cubicBezTo>
                    <a:pt x="305" y="26"/>
                    <a:pt x="381" y="77"/>
                    <a:pt x="394" y="166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7"/>
            <p:cNvSpPr/>
            <p:nvPr/>
          </p:nvSpPr>
          <p:spPr>
            <a:xfrm>
              <a:off x="3242700" y="3894550"/>
              <a:ext cx="12075" cy="12075"/>
            </a:xfrm>
            <a:custGeom>
              <a:avLst/>
              <a:gdLst/>
              <a:ahLst/>
              <a:cxnLst/>
              <a:rect l="l" t="t" r="r" b="b"/>
              <a:pathLst>
                <a:path w="483" h="483" extrusionOk="0">
                  <a:moveTo>
                    <a:pt x="419" y="343"/>
                  </a:moveTo>
                  <a:cubicBezTo>
                    <a:pt x="330" y="457"/>
                    <a:pt x="216" y="483"/>
                    <a:pt x="89" y="407"/>
                  </a:cubicBezTo>
                  <a:lnTo>
                    <a:pt x="1" y="242"/>
                  </a:lnTo>
                  <a:cubicBezTo>
                    <a:pt x="1" y="128"/>
                    <a:pt x="64" y="52"/>
                    <a:pt x="165" y="14"/>
                  </a:cubicBezTo>
                  <a:lnTo>
                    <a:pt x="216" y="1"/>
                  </a:lnTo>
                  <a:cubicBezTo>
                    <a:pt x="406" y="26"/>
                    <a:pt x="483" y="115"/>
                    <a:pt x="457" y="280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7"/>
            <p:cNvSpPr/>
            <p:nvPr/>
          </p:nvSpPr>
          <p:spPr>
            <a:xfrm>
              <a:off x="3217975" y="3871725"/>
              <a:ext cx="10500" cy="12075"/>
            </a:xfrm>
            <a:custGeom>
              <a:avLst/>
              <a:gdLst/>
              <a:ahLst/>
              <a:cxnLst/>
              <a:rect l="l" t="t" r="r" b="b"/>
              <a:pathLst>
                <a:path w="420" h="483" extrusionOk="0">
                  <a:moveTo>
                    <a:pt x="419" y="343"/>
                  </a:moveTo>
                  <a:cubicBezTo>
                    <a:pt x="330" y="470"/>
                    <a:pt x="229" y="483"/>
                    <a:pt x="102" y="407"/>
                  </a:cubicBezTo>
                  <a:cubicBezTo>
                    <a:pt x="26" y="356"/>
                    <a:pt x="1" y="280"/>
                    <a:pt x="26" y="191"/>
                  </a:cubicBezTo>
                  <a:cubicBezTo>
                    <a:pt x="64" y="77"/>
                    <a:pt x="127" y="14"/>
                    <a:pt x="242" y="1"/>
                  </a:cubicBezTo>
                  <a:cubicBezTo>
                    <a:pt x="191" y="90"/>
                    <a:pt x="203" y="166"/>
                    <a:pt x="267" y="254"/>
                  </a:cubicBezTo>
                  <a:cubicBezTo>
                    <a:pt x="305" y="318"/>
                    <a:pt x="356" y="343"/>
                    <a:pt x="419" y="343"/>
                  </a:cubicBezTo>
                  <a:close/>
                  <a:moveTo>
                    <a:pt x="242" y="1"/>
                  </a:moveTo>
                  <a:lnTo>
                    <a:pt x="267" y="1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7"/>
            <p:cNvSpPr/>
            <p:nvPr/>
          </p:nvSpPr>
          <p:spPr>
            <a:xfrm>
              <a:off x="3232250" y="3880925"/>
              <a:ext cx="11125" cy="8575"/>
            </a:xfrm>
            <a:custGeom>
              <a:avLst/>
              <a:gdLst/>
              <a:ahLst/>
              <a:cxnLst/>
              <a:rect l="l" t="t" r="r" b="b"/>
              <a:pathLst>
                <a:path w="445" h="343" extrusionOk="0">
                  <a:moveTo>
                    <a:pt x="279" y="26"/>
                  </a:moveTo>
                  <a:cubicBezTo>
                    <a:pt x="393" y="64"/>
                    <a:pt x="444" y="153"/>
                    <a:pt x="393" y="292"/>
                  </a:cubicBezTo>
                  <a:lnTo>
                    <a:pt x="228" y="203"/>
                  </a:lnTo>
                  <a:lnTo>
                    <a:pt x="152" y="229"/>
                  </a:lnTo>
                  <a:cubicBezTo>
                    <a:pt x="89" y="254"/>
                    <a:pt x="51" y="292"/>
                    <a:pt x="38" y="343"/>
                  </a:cubicBezTo>
                  <a:lnTo>
                    <a:pt x="0" y="203"/>
                  </a:lnTo>
                  <a:lnTo>
                    <a:pt x="38" y="102"/>
                  </a:lnTo>
                  <a:cubicBezTo>
                    <a:pt x="64" y="51"/>
                    <a:pt x="102" y="13"/>
                    <a:pt x="165" y="1"/>
                  </a:cubicBezTo>
                  <a:lnTo>
                    <a:pt x="216" y="1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7"/>
            <p:cNvSpPr/>
            <p:nvPr/>
          </p:nvSpPr>
          <p:spPr>
            <a:xfrm>
              <a:off x="3232550" y="3886000"/>
              <a:ext cx="10825" cy="10475"/>
            </a:xfrm>
            <a:custGeom>
              <a:avLst/>
              <a:gdLst/>
              <a:ahLst/>
              <a:cxnLst/>
              <a:rect l="l" t="t" r="r" b="b"/>
              <a:pathLst>
                <a:path w="433" h="419" extrusionOk="0">
                  <a:moveTo>
                    <a:pt x="381" y="89"/>
                  </a:moveTo>
                  <a:cubicBezTo>
                    <a:pt x="432" y="140"/>
                    <a:pt x="432" y="216"/>
                    <a:pt x="407" y="292"/>
                  </a:cubicBezTo>
                  <a:lnTo>
                    <a:pt x="216" y="419"/>
                  </a:lnTo>
                  <a:cubicBezTo>
                    <a:pt x="64" y="406"/>
                    <a:pt x="1" y="343"/>
                    <a:pt x="14" y="203"/>
                  </a:cubicBezTo>
                  <a:lnTo>
                    <a:pt x="26" y="140"/>
                  </a:lnTo>
                  <a:cubicBezTo>
                    <a:pt x="39" y="89"/>
                    <a:pt x="77" y="51"/>
                    <a:pt x="140" y="26"/>
                  </a:cubicBezTo>
                  <a:lnTo>
                    <a:pt x="216" y="0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7"/>
            <p:cNvSpPr/>
            <p:nvPr/>
          </p:nvSpPr>
          <p:spPr>
            <a:xfrm>
              <a:off x="3275050" y="3858425"/>
              <a:ext cx="10475" cy="10800"/>
            </a:xfrm>
            <a:custGeom>
              <a:avLst/>
              <a:gdLst/>
              <a:ahLst/>
              <a:cxnLst/>
              <a:rect l="l" t="t" r="r" b="b"/>
              <a:pathLst>
                <a:path w="419" h="432" extrusionOk="0">
                  <a:moveTo>
                    <a:pt x="165" y="431"/>
                  </a:moveTo>
                  <a:cubicBezTo>
                    <a:pt x="51" y="393"/>
                    <a:pt x="0" y="317"/>
                    <a:pt x="13" y="203"/>
                  </a:cubicBezTo>
                  <a:cubicBezTo>
                    <a:pt x="13" y="114"/>
                    <a:pt x="51" y="51"/>
                    <a:pt x="127" y="38"/>
                  </a:cubicBezTo>
                  <a:lnTo>
                    <a:pt x="216" y="0"/>
                  </a:lnTo>
                  <a:cubicBezTo>
                    <a:pt x="342" y="38"/>
                    <a:pt x="418" y="89"/>
                    <a:pt x="418" y="191"/>
                  </a:cubicBezTo>
                  <a:lnTo>
                    <a:pt x="368" y="178"/>
                  </a:lnTo>
                  <a:lnTo>
                    <a:pt x="292" y="203"/>
                  </a:lnTo>
                  <a:cubicBezTo>
                    <a:pt x="190" y="241"/>
                    <a:pt x="140" y="317"/>
                    <a:pt x="165" y="431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7"/>
            <p:cNvSpPr/>
            <p:nvPr/>
          </p:nvSpPr>
          <p:spPr>
            <a:xfrm>
              <a:off x="3278525" y="3862850"/>
              <a:ext cx="11750" cy="11750"/>
            </a:xfrm>
            <a:custGeom>
              <a:avLst/>
              <a:gdLst/>
              <a:ahLst/>
              <a:cxnLst/>
              <a:rect l="l" t="t" r="r" b="b"/>
              <a:pathLst>
                <a:path w="470" h="470" extrusionOk="0">
                  <a:moveTo>
                    <a:pt x="279" y="14"/>
                  </a:moveTo>
                  <a:cubicBezTo>
                    <a:pt x="394" y="52"/>
                    <a:pt x="457" y="128"/>
                    <a:pt x="470" y="229"/>
                  </a:cubicBezTo>
                  <a:lnTo>
                    <a:pt x="419" y="216"/>
                  </a:lnTo>
                  <a:cubicBezTo>
                    <a:pt x="318" y="216"/>
                    <a:pt x="254" y="267"/>
                    <a:pt x="216" y="356"/>
                  </a:cubicBezTo>
                  <a:cubicBezTo>
                    <a:pt x="191" y="394"/>
                    <a:pt x="191" y="432"/>
                    <a:pt x="203" y="470"/>
                  </a:cubicBezTo>
                  <a:lnTo>
                    <a:pt x="39" y="305"/>
                  </a:lnTo>
                  <a:lnTo>
                    <a:pt x="26" y="254"/>
                  </a:lnTo>
                  <a:cubicBezTo>
                    <a:pt x="1" y="140"/>
                    <a:pt x="51" y="64"/>
                    <a:pt x="153" y="26"/>
                  </a:cubicBezTo>
                  <a:lnTo>
                    <a:pt x="229" y="1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7"/>
            <p:cNvSpPr/>
            <p:nvPr/>
          </p:nvSpPr>
          <p:spPr>
            <a:xfrm>
              <a:off x="3283275" y="3868250"/>
              <a:ext cx="11450" cy="9850"/>
            </a:xfrm>
            <a:custGeom>
              <a:avLst/>
              <a:gdLst/>
              <a:ahLst/>
              <a:cxnLst/>
              <a:rect l="l" t="t" r="r" b="b"/>
              <a:pathLst>
                <a:path w="458" h="394" extrusionOk="0">
                  <a:moveTo>
                    <a:pt x="280" y="13"/>
                  </a:moveTo>
                  <a:cubicBezTo>
                    <a:pt x="394" y="38"/>
                    <a:pt x="457" y="89"/>
                    <a:pt x="457" y="191"/>
                  </a:cubicBezTo>
                  <a:lnTo>
                    <a:pt x="432" y="191"/>
                  </a:lnTo>
                  <a:lnTo>
                    <a:pt x="229" y="343"/>
                  </a:lnTo>
                  <a:lnTo>
                    <a:pt x="166" y="381"/>
                  </a:lnTo>
                  <a:lnTo>
                    <a:pt x="115" y="393"/>
                  </a:lnTo>
                  <a:lnTo>
                    <a:pt x="51" y="330"/>
                  </a:lnTo>
                  <a:lnTo>
                    <a:pt x="13" y="254"/>
                  </a:lnTo>
                  <a:cubicBezTo>
                    <a:pt x="1" y="216"/>
                    <a:pt x="1" y="178"/>
                    <a:pt x="26" y="140"/>
                  </a:cubicBezTo>
                  <a:cubicBezTo>
                    <a:pt x="64" y="51"/>
                    <a:pt x="128" y="0"/>
                    <a:pt x="229" y="0"/>
                  </a:cubicBezTo>
                  <a:close/>
                  <a:moveTo>
                    <a:pt x="229" y="368"/>
                  </a:moveTo>
                  <a:lnTo>
                    <a:pt x="216" y="368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7"/>
            <p:cNvSpPr/>
            <p:nvPr/>
          </p:nvSpPr>
          <p:spPr>
            <a:xfrm>
              <a:off x="3288975" y="3873000"/>
              <a:ext cx="11125" cy="11450"/>
            </a:xfrm>
            <a:custGeom>
              <a:avLst/>
              <a:gdLst/>
              <a:ahLst/>
              <a:cxnLst/>
              <a:rect l="l" t="t" r="r" b="b"/>
              <a:pathLst>
                <a:path w="445" h="458" extrusionOk="0">
                  <a:moveTo>
                    <a:pt x="204" y="1"/>
                  </a:moveTo>
                  <a:lnTo>
                    <a:pt x="229" y="1"/>
                  </a:lnTo>
                  <a:cubicBezTo>
                    <a:pt x="369" y="26"/>
                    <a:pt x="445" y="102"/>
                    <a:pt x="445" y="229"/>
                  </a:cubicBezTo>
                  <a:lnTo>
                    <a:pt x="280" y="280"/>
                  </a:lnTo>
                  <a:cubicBezTo>
                    <a:pt x="229" y="330"/>
                    <a:pt x="204" y="394"/>
                    <a:pt x="217" y="457"/>
                  </a:cubicBezTo>
                  <a:lnTo>
                    <a:pt x="191" y="444"/>
                  </a:lnTo>
                  <a:cubicBezTo>
                    <a:pt x="217" y="292"/>
                    <a:pt x="153" y="203"/>
                    <a:pt x="1" y="178"/>
                  </a:cubicBezTo>
                  <a:close/>
                  <a:moveTo>
                    <a:pt x="445" y="229"/>
                  </a:moveTo>
                  <a:lnTo>
                    <a:pt x="419" y="216"/>
                  </a:lnTo>
                  <a:close/>
                  <a:moveTo>
                    <a:pt x="1" y="178"/>
                  </a:moveTo>
                  <a:lnTo>
                    <a:pt x="1" y="153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7"/>
            <p:cNvSpPr/>
            <p:nvPr/>
          </p:nvSpPr>
          <p:spPr>
            <a:xfrm>
              <a:off x="3294050" y="3878400"/>
              <a:ext cx="9850" cy="7300"/>
            </a:xfrm>
            <a:custGeom>
              <a:avLst/>
              <a:gdLst/>
              <a:ahLst/>
              <a:cxnLst/>
              <a:rect l="l" t="t" r="r" b="b"/>
              <a:pathLst>
                <a:path w="394" h="292" extrusionOk="0">
                  <a:moveTo>
                    <a:pt x="216" y="0"/>
                  </a:moveTo>
                  <a:lnTo>
                    <a:pt x="242" y="13"/>
                  </a:lnTo>
                  <a:lnTo>
                    <a:pt x="394" y="114"/>
                  </a:lnTo>
                  <a:lnTo>
                    <a:pt x="318" y="190"/>
                  </a:lnTo>
                  <a:lnTo>
                    <a:pt x="204" y="178"/>
                  </a:lnTo>
                  <a:cubicBezTo>
                    <a:pt x="115" y="203"/>
                    <a:pt x="52" y="228"/>
                    <a:pt x="14" y="292"/>
                  </a:cubicBezTo>
                  <a:lnTo>
                    <a:pt x="14" y="241"/>
                  </a:lnTo>
                  <a:cubicBezTo>
                    <a:pt x="1" y="178"/>
                    <a:pt x="26" y="114"/>
                    <a:pt x="77" y="64"/>
                  </a:cubicBezTo>
                  <a:close/>
                  <a:moveTo>
                    <a:pt x="318" y="190"/>
                  </a:moveTo>
                  <a:lnTo>
                    <a:pt x="318" y="203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7"/>
            <p:cNvSpPr/>
            <p:nvPr/>
          </p:nvSpPr>
          <p:spPr>
            <a:xfrm>
              <a:off x="3301675" y="3879650"/>
              <a:ext cx="10475" cy="11450"/>
            </a:xfrm>
            <a:custGeom>
              <a:avLst/>
              <a:gdLst/>
              <a:ahLst/>
              <a:cxnLst/>
              <a:rect l="l" t="t" r="r" b="b"/>
              <a:pathLst>
                <a:path w="419" h="458" extrusionOk="0">
                  <a:moveTo>
                    <a:pt x="89" y="64"/>
                  </a:moveTo>
                  <a:lnTo>
                    <a:pt x="228" y="1"/>
                  </a:lnTo>
                  <a:lnTo>
                    <a:pt x="330" y="26"/>
                  </a:lnTo>
                  <a:lnTo>
                    <a:pt x="419" y="115"/>
                  </a:lnTo>
                  <a:lnTo>
                    <a:pt x="419" y="305"/>
                  </a:lnTo>
                  <a:lnTo>
                    <a:pt x="266" y="457"/>
                  </a:lnTo>
                  <a:lnTo>
                    <a:pt x="102" y="457"/>
                  </a:lnTo>
                  <a:lnTo>
                    <a:pt x="0" y="318"/>
                  </a:lnTo>
                  <a:lnTo>
                    <a:pt x="13" y="153"/>
                  </a:lnTo>
                  <a:close/>
                  <a:moveTo>
                    <a:pt x="330" y="26"/>
                  </a:moveTo>
                  <a:lnTo>
                    <a:pt x="343" y="52"/>
                  </a:lnTo>
                  <a:close/>
                  <a:moveTo>
                    <a:pt x="13" y="153"/>
                  </a:moveTo>
                  <a:lnTo>
                    <a:pt x="13" y="140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7"/>
            <p:cNvSpPr/>
            <p:nvPr/>
          </p:nvSpPr>
          <p:spPr>
            <a:xfrm>
              <a:off x="3308650" y="3873325"/>
              <a:ext cx="8575" cy="9525"/>
            </a:xfrm>
            <a:custGeom>
              <a:avLst/>
              <a:gdLst/>
              <a:ahLst/>
              <a:cxnLst/>
              <a:rect l="l" t="t" r="r" b="b"/>
              <a:pathLst>
                <a:path w="343" h="381" extrusionOk="0">
                  <a:moveTo>
                    <a:pt x="26" y="114"/>
                  </a:moveTo>
                  <a:lnTo>
                    <a:pt x="114" y="0"/>
                  </a:lnTo>
                  <a:lnTo>
                    <a:pt x="228" y="127"/>
                  </a:lnTo>
                  <a:cubicBezTo>
                    <a:pt x="228" y="178"/>
                    <a:pt x="254" y="241"/>
                    <a:pt x="317" y="317"/>
                  </a:cubicBezTo>
                  <a:lnTo>
                    <a:pt x="343" y="381"/>
                  </a:lnTo>
                  <a:lnTo>
                    <a:pt x="140" y="368"/>
                  </a:lnTo>
                  <a:lnTo>
                    <a:pt x="64" y="305"/>
                  </a:lnTo>
                  <a:cubicBezTo>
                    <a:pt x="13" y="241"/>
                    <a:pt x="0" y="178"/>
                    <a:pt x="26" y="114"/>
                  </a:cubicBezTo>
                  <a:close/>
                  <a:moveTo>
                    <a:pt x="64" y="305"/>
                  </a:moveTo>
                  <a:lnTo>
                    <a:pt x="51" y="279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7"/>
            <p:cNvSpPr/>
            <p:nvPr/>
          </p:nvSpPr>
          <p:spPr>
            <a:xfrm>
              <a:off x="3310850" y="3867625"/>
              <a:ext cx="10825" cy="8900"/>
            </a:xfrm>
            <a:custGeom>
              <a:avLst/>
              <a:gdLst/>
              <a:ahLst/>
              <a:cxnLst/>
              <a:rect l="l" t="t" r="r" b="b"/>
              <a:pathLst>
                <a:path w="433" h="356" extrusionOk="0">
                  <a:moveTo>
                    <a:pt x="26" y="228"/>
                  </a:moveTo>
                  <a:lnTo>
                    <a:pt x="26" y="203"/>
                  </a:lnTo>
                  <a:cubicBezTo>
                    <a:pt x="1" y="101"/>
                    <a:pt x="14" y="38"/>
                    <a:pt x="52" y="0"/>
                  </a:cubicBezTo>
                  <a:cubicBezTo>
                    <a:pt x="77" y="89"/>
                    <a:pt x="153" y="140"/>
                    <a:pt x="255" y="140"/>
                  </a:cubicBezTo>
                  <a:lnTo>
                    <a:pt x="432" y="63"/>
                  </a:lnTo>
                  <a:lnTo>
                    <a:pt x="394" y="152"/>
                  </a:lnTo>
                  <a:lnTo>
                    <a:pt x="407" y="266"/>
                  </a:lnTo>
                  <a:lnTo>
                    <a:pt x="394" y="292"/>
                  </a:lnTo>
                  <a:lnTo>
                    <a:pt x="267" y="355"/>
                  </a:lnTo>
                  <a:lnTo>
                    <a:pt x="229" y="355"/>
                  </a:lnTo>
                  <a:lnTo>
                    <a:pt x="140" y="355"/>
                  </a:lnTo>
                  <a:close/>
                  <a:moveTo>
                    <a:pt x="394" y="292"/>
                  </a:moveTo>
                  <a:lnTo>
                    <a:pt x="381" y="292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7"/>
            <p:cNvSpPr/>
            <p:nvPr/>
          </p:nvSpPr>
          <p:spPr>
            <a:xfrm>
              <a:off x="3311500" y="3860325"/>
              <a:ext cx="11750" cy="10800"/>
            </a:xfrm>
            <a:custGeom>
              <a:avLst/>
              <a:gdLst/>
              <a:ahLst/>
              <a:cxnLst/>
              <a:rect l="l" t="t" r="r" b="b"/>
              <a:pathLst>
                <a:path w="470" h="432" extrusionOk="0">
                  <a:moveTo>
                    <a:pt x="26" y="292"/>
                  </a:moveTo>
                  <a:lnTo>
                    <a:pt x="26" y="267"/>
                  </a:lnTo>
                  <a:cubicBezTo>
                    <a:pt x="0" y="140"/>
                    <a:pt x="51" y="51"/>
                    <a:pt x="178" y="13"/>
                  </a:cubicBezTo>
                  <a:lnTo>
                    <a:pt x="229" y="0"/>
                  </a:lnTo>
                  <a:cubicBezTo>
                    <a:pt x="406" y="51"/>
                    <a:pt x="469" y="140"/>
                    <a:pt x="419" y="305"/>
                  </a:cubicBezTo>
                  <a:lnTo>
                    <a:pt x="419" y="330"/>
                  </a:lnTo>
                  <a:lnTo>
                    <a:pt x="229" y="432"/>
                  </a:lnTo>
                  <a:cubicBezTo>
                    <a:pt x="127" y="432"/>
                    <a:pt x="51" y="381"/>
                    <a:pt x="26" y="292"/>
                  </a:cubicBezTo>
                  <a:close/>
                  <a:moveTo>
                    <a:pt x="419" y="330"/>
                  </a:moveTo>
                  <a:lnTo>
                    <a:pt x="406" y="355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7"/>
            <p:cNvSpPr/>
            <p:nvPr/>
          </p:nvSpPr>
          <p:spPr>
            <a:xfrm>
              <a:off x="3320700" y="3866350"/>
              <a:ext cx="11100" cy="10475"/>
            </a:xfrm>
            <a:custGeom>
              <a:avLst/>
              <a:gdLst/>
              <a:ahLst/>
              <a:cxnLst/>
              <a:rect l="l" t="t" r="r" b="b"/>
              <a:pathLst>
                <a:path w="444" h="419" extrusionOk="0">
                  <a:moveTo>
                    <a:pt x="165" y="0"/>
                  </a:moveTo>
                  <a:lnTo>
                    <a:pt x="203" y="0"/>
                  </a:lnTo>
                  <a:cubicBezTo>
                    <a:pt x="380" y="38"/>
                    <a:pt x="444" y="140"/>
                    <a:pt x="393" y="292"/>
                  </a:cubicBezTo>
                  <a:lnTo>
                    <a:pt x="203" y="419"/>
                  </a:lnTo>
                  <a:cubicBezTo>
                    <a:pt x="114" y="406"/>
                    <a:pt x="51" y="381"/>
                    <a:pt x="38" y="330"/>
                  </a:cubicBezTo>
                  <a:lnTo>
                    <a:pt x="0" y="203"/>
                  </a:lnTo>
                  <a:lnTo>
                    <a:pt x="38" y="114"/>
                  </a:lnTo>
                  <a:close/>
                  <a:moveTo>
                    <a:pt x="38" y="330"/>
                  </a:moveTo>
                  <a:lnTo>
                    <a:pt x="13" y="317"/>
                  </a:lnTo>
                  <a:close/>
                  <a:moveTo>
                    <a:pt x="38" y="114"/>
                  </a:moveTo>
                  <a:lnTo>
                    <a:pt x="51" y="89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7"/>
            <p:cNvSpPr/>
            <p:nvPr/>
          </p:nvSpPr>
          <p:spPr>
            <a:xfrm>
              <a:off x="3316575" y="3874600"/>
              <a:ext cx="9850" cy="10475"/>
            </a:xfrm>
            <a:custGeom>
              <a:avLst/>
              <a:gdLst/>
              <a:ahLst/>
              <a:cxnLst/>
              <a:rect l="l" t="t" r="r" b="b"/>
              <a:pathLst>
                <a:path w="394" h="419" extrusionOk="0">
                  <a:moveTo>
                    <a:pt x="368" y="89"/>
                  </a:moveTo>
                  <a:lnTo>
                    <a:pt x="393" y="127"/>
                  </a:lnTo>
                  <a:lnTo>
                    <a:pt x="393" y="292"/>
                  </a:lnTo>
                  <a:lnTo>
                    <a:pt x="330" y="406"/>
                  </a:lnTo>
                  <a:lnTo>
                    <a:pt x="203" y="418"/>
                  </a:lnTo>
                  <a:cubicBezTo>
                    <a:pt x="102" y="406"/>
                    <a:pt x="51" y="380"/>
                    <a:pt x="26" y="330"/>
                  </a:cubicBezTo>
                  <a:lnTo>
                    <a:pt x="0" y="266"/>
                  </a:lnTo>
                  <a:lnTo>
                    <a:pt x="0" y="203"/>
                  </a:lnTo>
                  <a:lnTo>
                    <a:pt x="38" y="76"/>
                  </a:lnTo>
                  <a:lnTo>
                    <a:pt x="152" y="13"/>
                  </a:lnTo>
                  <a:lnTo>
                    <a:pt x="203" y="0"/>
                  </a:lnTo>
                  <a:cubicBezTo>
                    <a:pt x="216" y="51"/>
                    <a:pt x="279" y="76"/>
                    <a:pt x="368" y="89"/>
                  </a:cubicBezTo>
                  <a:close/>
                  <a:moveTo>
                    <a:pt x="152" y="13"/>
                  </a:moveTo>
                  <a:lnTo>
                    <a:pt x="165" y="13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7"/>
            <p:cNvSpPr/>
            <p:nvPr/>
          </p:nvSpPr>
          <p:spPr>
            <a:xfrm>
              <a:off x="3324800" y="3877450"/>
              <a:ext cx="9850" cy="10150"/>
            </a:xfrm>
            <a:custGeom>
              <a:avLst/>
              <a:gdLst/>
              <a:ahLst/>
              <a:cxnLst/>
              <a:rect l="l" t="t" r="r" b="b"/>
              <a:pathLst>
                <a:path w="394" h="406" extrusionOk="0">
                  <a:moveTo>
                    <a:pt x="64" y="13"/>
                  </a:moveTo>
                  <a:lnTo>
                    <a:pt x="128" y="0"/>
                  </a:lnTo>
                  <a:cubicBezTo>
                    <a:pt x="140" y="76"/>
                    <a:pt x="204" y="114"/>
                    <a:pt x="305" y="114"/>
                  </a:cubicBezTo>
                  <a:lnTo>
                    <a:pt x="394" y="114"/>
                  </a:lnTo>
                  <a:lnTo>
                    <a:pt x="369" y="292"/>
                  </a:lnTo>
                  <a:cubicBezTo>
                    <a:pt x="343" y="368"/>
                    <a:pt x="292" y="406"/>
                    <a:pt x="216" y="406"/>
                  </a:cubicBezTo>
                  <a:lnTo>
                    <a:pt x="191" y="406"/>
                  </a:lnTo>
                  <a:cubicBezTo>
                    <a:pt x="64" y="393"/>
                    <a:pt x="1" y="355"/>
                    <a:pt x="1" y="292"/>
                  </a:cubicBezTo>
                  <a:lnTo>
                    <a:pt x="64" y="178"/>
                  </a:lnTo>
                  <a:close/>
                  <a:moveTo>
                    <a:pt x="191" y="406"/>
                  </a:moveTo>
                  <a:lnTo>
                    <a:pt x="166" y="406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7"/>
            <p:cNvSpPr/>
            <p:nvPr/>
          </p:nvSpPr>
          <p:spPr>
            <a:xfrm>
              <a:off x="3327975" y="3876800"/>
              <a:ext cx="6675" cy="3525"/>
            </a:xfrm>
            <a:custGeom>
              <a:avLst/>
              <a:gdLst/>
              <a:ahLst/>
              <a:cxnLst/>
              <a:rect l="l" t="t" r="r" b="b"/>
              <a:pathLst>
                <a:path w="267" h="141" extrusionOk="0">
                  <a:moveTo>
                    <a:pt x="1" y="26"/>
                  </a:moveTo>
                  <a:lnTo>
                    <a:pt x="13" y="1"/>
                  </a:lnTo>
                  <a:lnTo>
                    <a:pt x="64" y="1"/>
                  </a:lnTo>
                  <a:lnTo>
                    <a:pt x="267" y="140"/>
                  </a:lnTo>
                  <a:lnTo>
                    <a:pt x="178" y="140"/>
                  </a:lnTo>
                  <a:cubicBezTo>
                    <a:pt x="77" y="140"/>
                    <a:pt x="13" y="102"/>
                    <a:pt x="1" y="26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7"/>
            <p:cNvSpPr/>
            <p:nvPr/>
          </p:nvSpPr>
          <p:spPr>
            <a:xfrm>
              <a:off x="3330200" y="3880300"/>
              <a:ext cx="9850" cy="10800"/>
            </a:xfrm>
            <a:custGeom>
              <a:avLst/>
              <a:gdLst/>
              <a:ahLst/>
              <a:cxnLst/>
              <a:rect l="l" t="t" r="r" b="b"/>
              <a:pathLst>
                <a:path w="394" h="432" extrusionOk="0">
                  <a:moveTo>
                    <a:pt x="178" y="0"/>
                  </a:moveTo>
                  <a:lnTo>
                    <a:pt x="203" y="0"/>
                  </a:lnTo>
                  <a:lnTo>
                    <a:pt x="241" y="26"/>
                  </a:lnTo>
                  <a:lnTo>
                    <a:pt x="393" y="114"/>
                  </a:lnTo>
                  <a:lnTo>
                    <a:pt x="393" y="317"/>
                  </a:lnTo>
                  <a:lnTo>
                    <a:pt x="279" y="431"/>
                  </a:lnTo>
                  <a:lnTo>
                    <a:pt x="203" y="431"/>
                  </a:lnTo>
                  <a:cubicBezTo>
                    <a:pt x="89" y="431"/>
                    <a:pt x="26" y="381"/>
                    <a:pt x="0" y="292"/>
                  </a:cubicBezTo>
                  <a:cubicBezTo>
                    <a:pt x="76" y="292"/>
                    <a:pt x="127" y="254"/>
                    <a:pt x="153" y="178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7"/>
            <p:cNvSpPr/>
            <p:nvPr/>
          </p:nvSpPr>
          <p:spPr>
            <a:xfrm>
              <a:off x="3335575" y="3872675"/>
              <a:ext cx="11125" cy="10500"/>
            </a:xfrm>
            <a:custGeom>
              <a:avLst/>
              <a:gdLst/>
              <a:ahLst/>
              <a:cxnLst/>
              <a:rect l="l" t="t" r="r" b="b"/>
              <a:pathLst>
                <a:path w="445" h="420" extrusionOk="0">
                  <a:moveTo>
                    <a:pt x="26" y="331"/>
                  </a:moveTo>
                  <a:lnTo>
                    <a:pt x="1" y="204"/>
                  </a:lnTo>
                  <a:cubicBezTo>
                    <a:pt x="1" y="102"/>
                    <a:pt x="52" y="26"/>
                    <a:pt x="166" y="1"/>
                  </a:cubicBezTo>
                  <a:lnTo>
                    <a:pt x="204" y="1"/>
                  </a:lnTo>
                  <a:cubicBezTo>
                    <a:pt x="381" y="26"/>
                    <a:pt x="445" y="128"/>
                    <a:pt x="394" y="293"/>
                  </a:cubicBezTo>
                  <a:lnTo>
                    <a:pt x="204" y="419"/>
                  </a:lnTo>
                  <a:lnTo>
                    <a:pt x="178" y="419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7"/>
            <p:cNvSpPr/>
            <p:nvPr/>
          </p:nvSpPr>
          <p:spPr>
            <a:xfrm>
              <a:off x="3327025" y="3887575"/>
              <a:ext cx="10175" cy="8600"/>
            </a:xfrm>
            <a:custGeom>
              <a:avLst/>
              <a:gdLst/>
              <a:ahLst/>
              <a:cxnLst/>
              <a:rect l="l" t="t" r="r" b="b"/>
              <a:pathLst>
                <a:path w="407" h="344" extrusionOk="0">
                  <a:moveTo>
                    <a:pt x="406" y="140"/>
                  </a:moveTo>
                  <a:lnTo>
                    <a:pt x="394" y="229"/>
                  </a:lnTo>
                  <a:lnTo>
                    <a:pt x="330" y="343"/>
                  </a:lnTo>
                  <a:cubicBezTo>
                    <a:pt x="318" y="216"/>
                    <a:pt x="242" y="140"/>
                    <a:pt x="102" y="128"/>
                  </a:cubicBezTo>
                  <a:lnTo>
                    <a:pt x="1" y="153"/>
                  </a:lnTo>
                  <a:cubicBezTo>
                    <a:pt x="1" y="77"/>
                    <a:pt x="26" y="26"/>
                    <a:pt x="77" y="1"/>
                  </a:cubicBezTo>
                  <a:lnTo>
                    <a:pt x="127" y="1"/>
                  </a:lnTo>
                  <a:cubicBezTo>
                    <a:pt x="153" y="90"/>
                    <a:pt x="216" y="140"/>
                    <a:pt x="330" y="140"/>
                  </a:cubicBezTo>
                  <a:close/>
                  <a:moveTo>
                    <a:pt x="1" y="153"/>
                  </a:moveTo>
                  <a:lnTo>
                    <a:pt x="1" y="140"/>
                  </a:lnTo>
                  <a:close/>
                  <a:moveTo>
                    <a:pt x="77" y="1"/>
                  </a:moveTo>
                  <a:lnTo>
                    <a:pt x="102" y="1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7"/>
            <p:cNvSpPr/>
            <p:nvPr/>
          </p:nvSpPr>
          <p:spPr>
            <a:xfrm>
              <a:off x="3323850" y="3890750"/>
              <a:ext cx="11450" cy="12075"/>
            </a:xfrm>
            <a:custGeom>
              <a:avLst/>
              <a:gdLst/>
              <a:ahLst/>
              <a:cxnLst/>
              <a:rect l="l" t="t" r="r" b="b"/>
              <a:pathLst>
                <a:path w="458" h="483" extrusionOk="0">
                  <a:moveTo>
                    <a:pt x="457" y="216"/>
                  </a:moveTo>
                  <a:lnTo>
                    <a:pt x="445" y="280"/>
                  </a:lnTo>
                  <a:lnTo>
                    <a:pt x="394" y="368"/>
                  </a:lnTo>
                  <a:lnTo>
                    <a:pt x="204" y="483"/>
                  </a:lnTo>
                  <a:lnTo>
                    <a:pt x="229" y="432"/>
                  </a:lnTo>
                  <a:cubicBezTo>
                    <a:pt x="242" y="267"/>
                    <a:pt x="166" y="166"/>
                    <a:pt x="1" y="140"/>
                  </a:cubicBezTo>
                  <a:cubicBezTo>
                    <a:pt x="26" y="89"/>
                    <a:pt x="64" y="51"/>
                    <a:pt x="128" y="26"/>
                  </a:cubicBezTo>
                  <a:lnTo>
                    <a:pt x="229" y="1"/>
                  </a:lnTo>
                  <a:cubicBezTo>
                    <a:pt x="369" y="13"/>
                    <a:pt x="445" y="89"/>
                    <a:pt x="457" y="216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7"/>
            <p:cNvSpPr/>
            <p:nvPr/>
          </p:nvSpPr>
          <p:spPr>
            <a:xfrm>
              <a:off x="3320050" y="3894250"/>
              <a:ext cx="9850" cy="11425"/>
            </a:xfrm>
            <a:custGeom>
              <a:avLst/>
              <a:gdLst/>
              <a:ahLst/>
              <a:cxnLst/>
              <a:rect l="l" t="t" r="r" b="b"/>
              <a:pathLst>
                <a:path w="394" h="457" extrusionOk="0">
                  <a:moveTo>
                    <a:pt x="356" y="343"/>
                  </a:moveTo>
                  <a:lnTo>
                    <a:pt x="254" y="419"/>
                  </a:lnTo>
                  <a:lnTo>
                    <a:pt x="165" y="457"/>
                  </a:lnTo>
                  <a:lnTo>
                    <a:pt x="26" y="406"/>
                  </a:lnTo>
                  <a:lnTo>
                    <a:pt x="1" y="393"/>
                  </a:lnTo>
                  <a:lnTo>
                    <a:pt x="39" y="292"/>
                  </a:lnTo>
                  <a:cubicBezTo>
                    <a:pt x="77" y="203"/>
                    <a:pt x="77" y="140"/>
                    <a:pt x="26" y="89"/>
                  </a:cubicBezTo>
                  <a:lnTo>
                    <a:pt x="77" y="51"/>
                  </a:lnTo>
                  <a:lnTo>
                    <a:pt x="102" y="0"/>
                  </a:lnTo>
                  <a:lnTo>
                    <a:pt x="140" y="0"/>
                  </a:lnTo>
                  <a:cubicBezTo>
                    <a:pt x="318" y="26"/>
                    <a:pt x="394" y="127"/>
                    <a:pt x="381" y="292"/>
                  </a:cubicBezTo>
                  <a:close/>
                  <a:moveTo>
                    <a:pt x="140" y="0"/>
                  </a:moveTo>
                  <a:lnTo>
                    <a:pt x="153" y="0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7"/>
            <p:cNvSpPr/>
            <p:nvPr/>
          </p:nvSpPr>
          <p:spPr>
            <a:xfrm>
              <a:off x="3313725" y="3904375"/>
              <a:ext cx="12700" cy="10500"/>
            </a:xfrm>
            <a:custGeom>
              <a:avLst/>
              <a:gdLst/>
              <a:ahLst/>
              <a:cxnLst/>
              <a:rect l="l" t="t" r="r" b="b"/>
              <a:pathLst>
                <a:path w="508" h="420" extrusionOk="0">
                  <a:moveTo>
                    <a:pt x="418" y="52"/>
                  </a:moveTo>
                  <a:cubicBezTo>
                    <a:pt x="482" y="77"/>
                    <a:pt x="507" y="153"/>
                    <a:pt x="507" y="255"/>
                  </a:cubicBezTo>
                  <a:lnTo>
                    <a:pt x="507" y="280"/>
                  </a:lnTo>
                  <a:lnTo>
                    <a:pt x="469" y="280"/>
                  </a:lnTo>
                  <a:cubicBezTo>
                    <a:pt x="393" y="305"/>
                    <a:pt x="355" y="356"/>
                    <a:pt x="342" y="419"/>
                  </a:cubicBezTo>
                  <a:lnTo>
                    <a:pt x="114" y="407"/>
                  </a:lnTo>
                  <a:lnTo>
                    <a:pt x="25" y="331"/>
                  </a:lnTo>
                  <a:lnTo>
                    <a:pt x="0" y="242"/>
                  </a:lnTo>
                  <a:cubicBezTo>
                    <a:pt x="0" y="128"/>
                    <a:pt x="51" y="52"/>
                    <a:pt x="140" y="14"/>
                  </a:cubicBezTo>
                  <a:lnTo>
                    <a:pt x="216" y="1"/>
                  </a:lnTo>
                  <a:lnTo>
                    <a:pt x="279" y="1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7"/>
            <p:cNvSpPr/>
            <p:nvPr/>
          </p:nvSpPr>
          <p:spPr>
            <a:xfrm>
              <a:off x="3322275" y="3910725"/>
              <a:ext cx="11425" cy="11450"/>
            </a:xfrm>
            <a:custGeom>
              <a:avLst/>
              <a:gdLst/>
              <a:ahLst/>
              <a:cxnLst/>
              <a:rect l="l" t="t" r="r" b="b"/>
              <a:pathLst>
                <a:path w="457" h="458" extrusionOk="0">
                  <a:moveTo>
                    <a:pt x="165" y="26"/>
                  </a:moveTo>
                  <a:lnTo>
                    <a:pt x="203" y="1"/>
                  </a:lnTo>
                  <a:cubicBezTo>
                    <a:pt x="381" y="26"/>
                    <a:pt x="457" y="115"/>
                    <a:pt x="432" y="280"/>
                  </a:cubicBezTo>
                  <a:cubicBezTo>
                    <a:pt x="406" y="368"/>
                    <a:pt x="355" y="406"/>
                    <a:pt x="267" y="419"/>
                  </a:cubicBezTo>
                  <a:cubicBezTo>
                    <a:pt x="102" y="457"/>
                    <a:pt x="13" y="381"/>
                    <a:pt x="0" y="216"/>
                  </a:cubicBezTo>
                  <a:lnTo>
                    <a:pt x="0" y="165"/>
                  </a:lnTo>
                  <a:cubicBezTo>
                    <a:pt x="13" y="102"/>
                    <a:pt x="51" y="51"/>
                    <a:pt x="127" y="26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7"/>
            <p:cNvSpPr/>
            <p:nvPr/>
          </p:nvSpPr>
          <p:spPr>
            <a:xfrm>
              <a:off x="3305475" y="3902475"/>
              <a:ext cx="11750" cy="11450"/>
            </a:xfrm>
            <a:custGeom>
              <a:avLst/>
              <a:gdLst/>
              <a:ahLst/>
              <a:cxnLst/>
              <a:rect l="l" t="t" r="r" b="b"/>
              <a:pathLst>
                <a:path w="470" h="458" extrusionOk="0">
                  <a:moveTo>
                    <a:pt x="26" y="331"/>
                  </a:moveTo>
                  <a:lnTo>
                    <a:pt x="13" y="318"/>
                  </a:lnTo>
                  <a:lnTo>
                    <a:pt x="0" y="216"/>
                  </a:lnTo>
                  <a:lnTo>
                    <a:pt x="26" y="90"/>
                  </a:lnTo>
                  <a:lnTo>
                    <a:pt x="76" y="52"/>
                  </a:lnTo>
                  <a:lnTo>
                    <a:pt x="114" y="52"/>
                  </a:lnTo>
                  <a:lnTo>
                    <a:pt x="267" y="1"/>
                  </a:lnTo>
                  <a:cubicBezTo>
                    <a:pt x="292" y="52"/>
                    <a:pt x="343" y="77"/>
                    <a:pt x="444" y="90"/>
                  </a:cubicBezTo>
                  <a:lnTo>
                    <a:pt x="470" y="90"/>
                  </a:lnTo>
                  <a:cubicBezTo>
                    <a:pt x="381" y="128"/>
                    <a:pt x="330" y="204"/>
                    <a:pt x="330" y="318"/>
                  </a:cubicBezTo>
                  <a:lnTo>
                    <a:pt x="355" y="407"/>
                  </a:lnTo>
                  <a:cubicBezTo>
                    <a:pt x="241" y="457"/>
                    <a:pt x="127" y="432"/>
                    <a:pt x="26" y="331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7"/>
            <p:cNvSpPr/>
            <p:nvPr/>
          </p:nvSpPr>
          <p:spPr>
            <a:xfrm>
              <a:off x="3296275" y="3901525"/>
              <a:ext cx="9850" cy="10800"/>
            </a:xfrm>
            <a:custGeom>
              <a:avLst/>
              <a:gdLst/>
              <a:ahLst/>
              <a:cxnLst/>
              <a:rect l="l" t="t" r="r" b="b"/>
              <a:pathLst>
                <a:path w="394" h="432" extrusionOk="0">
                  <a:moveTo>
                    <a:pt x="381" y="356"/>
                  </a:moveTo>
                  <a:lnTo>
                    <a:pt x="292" y="432"/>
                  </a:lnTo>
                  <a:cubicBezTo>
                    <a:pt x="254" y="369"/>
                    <a:pt x="191" y="331"/>
                    <a:pt x="102" y="305"/>
                  </a:cubicBezTo>
                  <a:lnTo>
                    <a:pt x="51" y="305"/>
                  </a:lnTo>
                  <a:lnTo>
                    <a:pt x="26" y="318"/>
                  </a:lnTo>
                  <a:lnTo>
                    <a:pt x="1" y="204"/>
                  </a:lnTo>
                  <a:cubicBezTo>
                    <a:pt x="1" y="128"/>
                    <a:pt x="51" y="64"/>
                    <a:pt x="127" y="39"/>
                  </a:cubicBezTo>
                  <a:lnTo>
                    <a:pt x="216" y="1"/>
                  </a:lnTo>
                  <a:cubicBezTo>
                    <a:pt x="305" y="26"/>
                    <a:pt x="368" y="64"/>
                    <a:pt x="394" y="128"/>
                  </a:cubicBezTo>
                  <a:lnTo>
                    <a:pt x="368" y="254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7"/>
            <p:cNvSpPr/>
            <p:nvPr/>
          </p:nvSpPr>
          <p:spPr>
            <a:xfrm>
              <a:off x="3293425" y="3909150"/>
              <a:ext cx="10175" cy="10800"/>
            </a:xfrm>
            <a:custGeom>
              <a:avLst/>
              <a:gdLst/>
              <a:ahLst/>
              <a:cxnLst/>
              <a:rect l="l" t="t" r="r" b="b"/>
              <a:pathLst>
                <a:path w="407" h="432" extrusionOk="0">
                  <a:moveTo>
                    <a:pt x="406" y="127"/>
                  </a:moveTo>
                  <a:lnTo>
                    <a:pt x="406" y="292"/>
                  </a:lnTo>
                  <a:cubicBezTo>
                    <a:pt x="368" y="393"/>
                    <a:pt x="305" y="431"/>
                    <a:pt x="216" y="419"/>
                  </a:cubicBezTo>
                  <a:cubicBezTo>
                    <a:pt x="64" y="419"/>
                    <a:pt x="0" y="343"/>
                    <a:pt x="13" y="203"/>
                  </a:cubicBezTo>
                  <a:cubicBezTo>
                    <a:pt x="13" y="114"/>
                    <a:pt x="51" y="51"/>
                    <a:pt x="140" y="13"/>
                  </a:cubicBezTo>
                  <a:lnTo>
                    <a:pt x="165" y="0"/>
                  </a:lnTo>
                  <a:lnTo>
                    <a:pt x="216" y="0"/>
                  </a:lnTo>
                  <a:cubicBezTo>
                    <a:pt x="305" y="26"/>
                    <a:pt x="368" y="64"/>
                    <a:pt x="406" y="127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7"/>
            <p:cNvSpPr/>
            <p:nvPr/>
          </p:nvSpPr>
          <p:spPr>
            <a:xfrm>
              <a:off x="3302925" y="3892975"/>
              <a:ext cx="9850" cy="10800"/>
            </a:xfrm>
            <a:custGeom>
              <a:avLst/>
              <a:gdLst/>
              <a:ahLst/>
              <a:cxnLst/>
              <a:rect l="l" t="t" r="r" b="b"/>
              <a:pathLst>
                <a:path w="394" h="432" extrusionOk="0">
                  <a:moveTo>
                    <a:pt x="178" y="432"/>
                  </a:moveTo>
                  <a:cubicBezTo>
                    <a:pt x="90" y="419"/>
                    <a:pt x="26" y="368"/>
                    <a:pt x="1" y="267"/>
                  </a:cubicBezTo>
                  <a:lnTo>
                    <a:pt x="1" y="153"/>
                  </a:lnTo>
                  <a:cubicBezTo>
                    <a:pt x="26" y="77"/>
                    <a:pt x="90" y="26"/>
                    <a:pt x="178" y="0"/>
                  </a:cubicBezTo>
                  <a:lnTo>
                    <a:pt x="216" y="0"/>
                  </a:lnTo>
                  <a:cubicBezTo>
                    <a:pt x="305" y="26"/>
                    <a:pt x="369" y="64"/>
                    <a:pt x="394" y="115"/>
                  </a:cubicBezTo>
                  <a:lnTo>
                    <a:pt x="394" y="305"/>
                  </a:lnTo>
                  <a:lnTo>
                    <a:pt x="369" y="381"/>
                  </a:lnTo>
                  <a:lnTo>
                    <a:pt x="216" y="432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7"/>
            <p:cNvSpPr/>
            <p:nvPr/>
          </p:nvSpPr>
          <p:spPr>
            <a:xfrm>
              <a:off x="3292475" y="3889475"/>
              <a:ext cx="10475" cy="11125"/>
            </a:xfrm>
            <a:custGeom>
              <a:avLst/>
              <a:gdLst/>
              <a:ahLst/>
              <a:cxnLst/>
              <a:rect l="l" t="t" r="r" b="b"/>
              <a:pathLst>
                <a:path w="419" h="445" extrusionOk="0">
                  <a:moveTo>
                    <a:pt x="419" y="293"/>
                  </a:moveTo>
                  <a:cubicBezTo>
                    <a:pt x="406" y="381"/>
                    <a:pt x="343" y="432"/>
                    <a:pt x="254" y="445"/>
                  </a:cubicBezTo>
                  <a:cubicBezTo>
                    <a:pt x="115" y="445"/>
                    <a:pt x="38" y="394"/>
                    <a:pt x="13" y="267"/>
                  </a:cubicBezTo>
                  <a:cubicBezTo>
                    <a:pt x="0" y="178"/>
                    <a:pt x="26" y="102"/>
                    <a:pt x="77" y="64"/>
                  </a:cubicBezTo>
                  <a:lnTo>
                    <a:pt x="178" y="14"/>
                  </a:lnTo>
                  <a:lnTo>
                    <a:pt x="216" y="1"/>
                  </a:lnTo>
                  <a:cubicBezTo>
                    <a:pt x="330" y="26"/>
                    <a:pt x="394" y="64"/>
                    <a:pt x="419" y="140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7"/>
            <p:cNvSpPr/>
            <p:nvPr/>
          </p:nvSpPr>
          <p:spPr>
            <a:xfrm>
              <a:off x="3293750" y="3882825"/>
              <a:ext cx="10475" cy="10175"/>
            </a:xfrm>
            <a:custGeom>
              <a:avLst/>
              <a:gdLst/>
              <a:ahLst/>
              <a:cxnLst/>
              <a:rect l="l" t="t" r="r" b="b"/>
              <a:pathLst>
                <a:path w="419" h="407" extrusionOk="0">
                  <a:moveTo>
                    <a:pt x="26" y="330"/>
                  </a:moveTo>
                  <a:lnTo>
                    <a:pt x="13" y="292"/>
                  </a:lnTo>
                  <a:cubicBezTo>
                    <a:pt x="0" y="229"/>
                    <a:pt x="13" y="166"/>
                    <a:pt x="26" y="115"/>
                  </a:cubicBezTo>
                  <a:cubicBezTo>
                    <a:pt x="64" y="51"/>
                    <a:pt x="127" y="26"/>
                    <a:pt x="216" y="1"/>
                  </a:cubicBezTo>
                  <a:lnTo>
                    <a:pt x="330" y="26"/>
                  </a:lnTo>
                  <a:lnTo>
                    <a:pt x="317" y="191"/>
                  </a:lnTo>
                  <a:lnTo>
                    <a:pt x="419" y="330"/>
                  </a:lnTo>
                  <a:lnTo>
                    <a:pt x="368" y="406"/>
                  </a:lnTo>
                  <a:cubicBezTo>
                    <a:pt x="343" y="330"/>
                    <a:pt x="279" y="292"/>
                    <a:pt x="165" y="267"/>
                  </a:cubicBezTo>
                  <a:lnTo>
                    <a:pt x="127" y="280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7"/>
            <p:cNvSpPr/>
            <p:nvPr/>
          </p:nvSpPr>
          <p:spPr>
            <a:xfrm>
              <a:off x="3283275" y="3877450"/>
              <a:ext cx="11125" cy="10800"/>
            </a:xfrm>
            <a:custGeom>
              <a:avLst/>
              <a:gdLst/>
              <a:ahLst/>
              <a:cxnLst/>
              <a:rect l="l" t="t" r="r" b="b"/>
              <a:pathLst>
                <a:path w="445" h="432" extrusionOk="0">
                  <a:moveTo>
                    <a:pt x="419" y="266"/>
                  </a:moveTo>
                  <a:lnTo>
                    <a:pt x="406" y="292"/>
                  </a:lnTo>
                  <a:cubicBezTo>
                    <a:pt x="368" y="393"/>
                    <a:pt x="305" y="431"/>
                    <a:pt x="216" y="419"/>
                  </a:cubicBezTo>
                  <a:cubicBezTo>
                    <a:pt x="64" y="406"/>
                    <a:pt x="1" y="330"/>
                    <a:pt x="13" y="203"/>
                  </a:cubicBezTo>
                  <a:cubicBezTo>
                    <a:pt x="13" y="114"/>
                    <a:pt x="39" y="51"/>
                    <a:pt x="115" y="25"/>
                  </a:cubicBezTo>
                  <a:lnTo>
                    <a:pt x="166" y="13"/>
                  </a:lnTo>
                  <a:lnTo>
                    <a:pt x="216" y="0"/>
                  </a:lnTo>
                  <a:cubicBezTo>
                    <a:pt x="381" y="25"/>
                    <a:pt x="445" y="114"/>
                    <a:pt x="419" y="266"/>
                  </a:cubicBezTo>
                  <a:close/>
                  <a:moveTo>
                    <a:pt x="216" y="0"/>
                  </a:moveTo>
                  <a:lnTo>
                    <a:pt x="229" y="0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7"/>
            <p:cNvSpPr/>
            <p:nvPr/>
          </p:nvSpPr>
          <p:spPr>
            <a:xfrm>
              <a:off x="3312125" y="3894250"/>
              <a:ext cx="9850" cy="10475"/>
            </a:xfrm>
            <a:custGeom>
              <a:avLst/>
              <a:gdLst/>
              <a:ahLst/>
              <a:cxnLst/>
              <a:rect l="l" t="t" r="r" b="b"/>
              <a:pathLst>
                <a:path w="394" h="419" extrusionOk="0">
                  <a:moveTo>
                    <a:pt x="77" y="51"/>
                  </a:moveTo>
                  <a:lnTo>
                    <a:pt x="89" y="26"/>
                  </a:lnTo>
                  <a:lnTo>
                    <a:pt x="178" y="0"/>
                  </a:lnTo>
                  <a:cubicBezTo>
                    <a:pt x="254" y="13"/>
                    <a:pt x="318" y="38"/>
                    <a:pt x="343" y="89"/>
                  </a:cubicBezTo>
                  <a:cubicBezTo>
                    <a:pt x="394" y="140"/>
                    <a:pt x="394" y="203"/>
                    <a:pt x="356" y="292"/>
                  </a:cubicBezTo>
                  <a:lnTo>
                    <a:pt x="318" y="393"/>
                  </a:lnTo>
                  <a:lnTo>
                    <a:pt x="280" y="406"/>
                  </a:lnTo>
                  <a:lnTo>
                    <a:pt x="204" y="419"/>
                  </a:lnTo>
                  <a:lnTo>
                    <a:pt x="178" y="419"/>
                  </a:lnTo>
                  <a:cubicBezTo>
                    <a:pt x="77" y="406"/>
                    <a:pt x="26" y="381"/>
                    <a:pt x="1" y="330"/>
                  </a:cubicBezTo>
                  <a:lnTo>
                    <a:pt x="26" y="254"/>
                  </a:lnTo>
                  <a:lnTo>
                    <a:pt x="26" y="64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7"/>
            <p:cNvSpPr/>
            <p:nvPr/>
          </p:nvSpPr>
          <p:spPr>
            <a:xfrm>
              <a:off x="3311800" y="3886325"/>
              <a:ext cx="12075" cy="10150"/>
            </a:xfrm>
            <a:custGeom>
              <a:avLst/>
              <a:gdLst/>
              <a:ahLst/>
              <a:cxnLst/>
              <a:rect l="l" t="t" r="r" b="b"/>
              <a:pathLst>
                <a:path w="483" h="406" extrusionOk="0">
                  <a:moveTo>
                    <a:pt x="64" y="330"/>
                  </a:moveTo>
                  <a:cubicBezTo>
                    <a:pt x="14" y="279"/>
                    <a:pt x="1" y="216"/>
                    <a:pt x="26" y="140"/>
                  </a:cubicBezTo>
                  <a:cubicBezTo>
                    <a:pt x="64" y="51"/>
                    <a:pt x="128" y="0"/>
                    <a:pt x="229" y="0"/>
                  </a:cubicBezTo>
                  <a:cubicBezTo>
                    <a:pt x="407" y="26"/>
                    <a:pt x="483" y="114"/>
                    <a:pt x="457" y="279"/>
                  </a:cubicBezTo>
                  <a:lnTo>
                    <a:pt x="432" y="317"/>
                  </a:lnTo>
                  <a:lnTo>
                    <a:pt x="407" y="368"/>
                  </a:lnTo>
                  <a:lnTo>
                    <a:pt x="356" y="406"/>
                  </a:lnTo>
                  <a:cubicBezTo>
                    <a:pt x="331" y="355"/>
                    <a:pt x="267" y="330"/>
                    <a:pt x="191" y="317"/>
                  </a:cubicBezTo>
                  <a:lnTo>
                    <a:pt x="102" y="343"/>
                  </a:lnTo>
                  <a:close/>
                  <a:moveTo>
                    <a:pt x="102" y="343"/>
                  </a:moveTo>
                  <a:lnTo>
                    <a:pt x="90" y="368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7"/>
            <p:cNvSpPr/>
            <p:nvPr/>
          </p:nvSpPr>
          <p:spPr>
            <a:xfrm>
              <a:off x="3410400" y="3763000"/>
              <a:ext cx="11425" cy="10800"/>
            </a:xfrm>
            <a:custGeom>
              <a:avLst/>
              <a:gdLst/>
              <a:ahLst/>
              <a:cxnLst/>
              <a:rect l="l" t="t" r="r" b="b"/>
              <a:pathLst>
                <a:path w="457" h="432" extrusionOk="0">
                  <a:moveTo>
                    <a:pt x="216" y="419"/>
                  </a:moveTo>
                  <a:lnTo>
                    <a:pt x="77" y="394"/>
                  </a:lnTo>
                  <a:cubicBezTo>
                    <a:pt x="26" y="356"/>
                    <a:pt x="1" y="292"/>
                    <a:pt x="13" y="203"/>
                  </a:cubicBezTo>
                  <a:cubicBezTo>
                    <a:pt x="13" y="115"/>
                    <a:pt x="51" y="51"/>
                    <a:pt x="140" y="13"/>
                  </a:cubicBezTo>
                  <a:lnTo>
                    <a:pt x="216" y="1"/>
                  </a:lnTo>
                  <a:cubicBezTo>
                    <a:pt x="394" y="39"/>
                    <a:pt x="457" y="140"/>
                    <a:pt x="406" y="292"/>
                  </a:cubicBezTo>
                  <a:cubicBezTo>
                    <a:pt x="381" y="394"/>
                    <a:pt x="318" y="432"/>
                    <a:pt x="216" y="419"/>
                  </a:cubicBezTo>
                  <a:close/>
                  <a:moveTo>
                    <a:pt x="406" y="292"/>
                  </a:moveTo>
                  <a:lnTo>
                    <a:pt x="406" y="318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7"/>
            <p:cNvSpPr/>
            <p:nvPr/>
          </p:nvSpPr>
          <p:spPr>
            <a:xfrm>
              <a:off x="3411975" y="3770925"/>
              <a:ext cx="10500" cy="8900"/>
            </a:xfrm>
            <a:custGeom>
              <a:avLst/>
              <a:gdLst/>
              <a:ahLst/>
              <a:cxnLst/>
              <a:rect l="l" t="t" r="r" b="b"/>
              <a:pathLst>
                <a:path w="420" h="356" extrusionOk="0">
                  <a:moveTo>
                    <a:pt x="153" y="102"/>
                  </a:moveTo>
                  <a:cubicBezTo>
                    <a:pt x="255" y="115"/>
                    <a:pt x="318" y="77"/>
                    <a:pt x="343" y="1"/>
                  </a:cubicBezTo>
                  <a:cubicBezTo>
                    <a:pt x="407" y="51"/>
                    <a:pt x="419" y="127"/>
                    <a:pt x="394" y="229"/>
                  </a:cubicBezTo>
                  <a:lnTo>
                    <a:pt x="280" y="356"/>
                  </a:lnTo>
                  <a:lnTo>
                    <a:pt x="77" y="330"/>
                  </a:lnTo>
                  <a:lnTo>
                    <a:pt x="39" y="280"/>
                  </a:lnTo>
                  <a:lnTo>
                    <a:pt x="1" y="140"/>
                  </a:lnTo>
                  <a:lnTo>
                    <a:pt x="14" y="77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7"/>
            <p:cNvSpPr/>
            <p:nvPr/>
          </p:nvSpPr>
          <p:spPr>
            <a:xfrm>
              <a:off x="3403750" y="3773475"/>
              <a:ext cx="10150" cy="10475"/>
            </a:xfrm>
            <a:custGeom>
              <a:avLst/>
              <a:gdLst/>
              <a:ahLst/>
              <a:cxnLst/>
              <a:rect l="l" t="t" r="r" b="b"/>
              <a:pathLst>
                <a:path w="406" h="419" extrusionOk="0">
                  <a:moveTo>
                    <a:pt x="330" y="38"/>
                  </a:moveTo>
                  <a:lnTo>
                    <a:pt x="368" y="178"/>
                  </a:lnTo>
                  <a:lnTo>
                    <a:pt x="406" y="228"/>
                  </a:lnTo>
                  <a:lnTo>
                    <a:pt x="393" y="304"/>
                  </a:lnTo>
                  <a:cubicBezTo>
                    <a:pt x="355" y="393"/>
                    <a:pt x="292" y="418"/>
                    <a:pt x="203" y="418"/>
                  </a:cubicBezTo>
                  <a:cubicBezTo>
                    <a:pt x="76" y="406"/>
                    <a:pt x="13" y="342"/>
                    <a:pt x="0" y="241"/>
                  </a:cubicBezTo>
                  <a:lnTo>
                    <a:pt x="26" y="241"/>
                  </a:lnTo>
                  <a:lnTo>
                    <a:pt x="216" y="114"/>
                  </a:lnTo>
                  <a:lnTo>
                    <a:pt x="228" y="0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7"/>
            <p:cNvSpPr/>
            <p:nvPr/>
          </p:nvSpPr>
          <p:spPr>
            <a:xfrm>
              <a:off x="3399000" y="37690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190" y="419"/>
                  </a:moveTo>
                  <a:cubicBezTo>
                    <a:pt x="63" y="394"/>
                    <a:pt x="0" y="330"/>
                    <a:pt x="13" y="203"/>
                  </a:cubicBezTo>
                  <a:cubicBezTo>
                    <a:pt x="13" y="89"/>
                    <a:pt x="63" y="26"/>
                    <a:pt x="165" y="0"/>
                  </a:cubicBezTo>
                  <a:lnTo>
                    <a:pt x="216" y="0"/>
                  </a:lnTo>
                  <a:cubicBezTo>
                    <a:pt x="355" y="13"/>
                    <a:pt x="418" y="77"/>
                    <a:pt x="418" y="178"/>
                  </a:cubicBezTo>
                  <a:lnTo>
                    <a:pt x="406" y="292"/>
                  </a:lnTo>
                  <a:lnTo>
                    <a:pt x="216" y="419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7"/>
            <p:cNvSpPr/>
            <p:nvPr/>
          </p:nvSpPr>
          <p:spPr>
            <a:xfrm>
              <a:off x="3429750" y="3789325"/>
              <a:ext cx="11425" cy="10800"/>
            </a:xfrm>
            <a:custGeom>
              <a:avLst/>
              <a:gdLst/>
              <a:ahLst/>
              <a:cxnLst/>
              <a:rect l="l" t="t" r="r" b="b"/>
              <a:pathLst>
                <a:path w="457" h="432" extrusionOk="0">
                  <a:moveTo>
                    <a:pt x="216" y="0"/>
                  </a:moveTo>
                  <a:cubicBezTo>
                    <a:pt x="393" y="38"/>
                    <a:pt x="457" y="152"/>
                    <a:pt x="406" y="317"/>
                  </a:cubicBezTo>
                  <a:cubicBezTo>
                    <a:pt x="368" y="393"/>
                    <a:pt x="304" y="431"/>
                    <a:pt x="216" y="418"/>
                  </a:cubicBezTo>
                  <a:cubicBezTo>
                    <a:pt x="63" y="418"/>
                    <a:pt x="0" y="342"/>
                    <a:pt x="13" y="203"/>
                  </a:cubicBezTo>
                  <a:cubicBezTo>
                    <a:pt x="13" y="114"/>
                    <a:pt x="51" y="63"/>
                    <a:pt x="140" y="25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7"/>
            <p:cNvSpPr/>
            <p:nvPr/>
          </p:nvSpPr>
          <p:spPr>
            <a:xfrm>
              <a:off x="3453200" y="3786450"/>
              <a:ext cx="11125" cy="11125"/>
            </a:xfrm>
            <a:custGeom>
              <a:avLst/>
              <a:gdLst/>
              <a:ahLst/>
              <a:cxnLst/>
              <a:rect l="l" t="t" r="r" b="b"/>
              <a:pathLst>
                <a:path w="445" h="445" extrusionOk="0">
                  <a:moveTo>
                    <a:pt x="26" y="166"/>
                  </a:moveTo>
                  <a:cubicBezTo>
                    <a:pt x="38" y="77"/>
                    <a:pt x="89" y="26"/>
                    <a:pt x="165" y="1"/>
                  </a:cubicBezTo>
                  <a:lnTo>
                    <a:pt x="216" y="1"/>
                  </a:lnTo>
                  <a:lnTo>
                    <a:pt x="343" y="64"/>
                  </a:lnTo>
                  <a:cubicBezTo>
                    <a:pt x="431" y="115"/>
                    <a:pt x="444" y="204"/>
                    <a:pt x="406" y="318"/>
                  </a:cubicBezTo>
                  <a:cubicBezTo>
                    <a:pt x="381" y="407"/>
                    <a:pt x="317" y="445"/>
                    <a:pt x="216" y="432"/>
                  </a:cubicBezTo>
                  <a:cubicBezTo>
                    <a:pt x="76" y="419"/>
                    <a:pt x="0" y="343"/>
                    <a:pt x="13" y="204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7"/>
            <p:cNvSpPr/>
            <p:nvPr/>
          </p:nvSpPr>
          <p:spPr>
            <a:xfrm>
              <a:off x="3356500" y="3773150"/>
              <a:ext cx="11450" cy="10800"/>
            </a:xfrm>
            <a:custGeom>
              <a:avLst/>
              <a:gdLst/>
              <a:ahLst/>
              <a:cxnLst/>
              <a:rect l="l" t="t" r="r" b="b"/>
              <a:pathLst>
                <a:path w="458" h="432" extrusionOk="0">
                  <a:moveTo>
                    <a:pt x="216" y="0"/>
                  </a:moveTo>
                  <a:cubicBezTo>
                    <a:pt x="394" y="38"/>
                    <a:pt x="457" y="152"/>
                    <a:pt x="407" y="317"/>
                  </a:cubicBezTo>
                  <a:cubicBezTo>
                    <a:pt x="381" y="406"/>
                    <a:pt x="318" y="431"/>
                    <a:pt x="216" y="431"/>
                  </a:cubicBezTo>
                  <a:cubicBezTo>
                    <a:pt x="77" y="419"/>
                    <a:pt x="1" y="343"/>
                    <a:pt x="14" y="203"/>
                  </a:cubicBezTo>
                  <a:cubicBezTo>
                    <a:pt x="14" y="127"/>
                    <a:pt x="64" y="64"/>
                    <a:pt x="140" y="38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7"/>
            <p:cNvSpPr/>
            <p:nvPr/>
          </p:nvSpPr>
          <p:spPr>
            <a:xfrm>
              <a:off x="3340350" y="3785500"/>
              <a:ext cx="11100" cy="10500"/>
            </a:xfrm>
            <a:custGeom>
              <a:avLst/>
              <a:gdLst/>
              <a:ahLst/>
              <a:cxnLst/>
              <a:rect l="l" t="t" r="r" b="b"/>
              <a:pathLst>
                <a:path w="444" h="420" extrusionOk="0">
                  <a:moveTo>
                    <a:pt x="393" y="293"/>
                  </a:moveTo>
                  <a:lnTo>
                    <a:pt x="203" y="419"/>
                  </a:lnTo>
                  <a:lnTo>
                    <a:pt x="13" y="293"/>
                  </a:lnTo>
                  <a:lnTo>
                    <a:pt x="0" y="204"/>
                  </a:lnTo>
                  <a:cubicBezTo>
                    <a:pt x="0" y="90"/>
                    <a:pt x="51" y="26"/>
                    <a:pt x="165" y="1"/>
                  </a:cubicBezTo>
                  <a:lnTo>
                    <a:pt x="203" y="1"/>
                  </a:lnTo>
                  <a:cubicBezTo>
                    <a:pt x="381" y="39"/>
                    <a:pt x="444" y="140"/>
                    <a:pt x="393" y="293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7"/>
            <p:cNvSpPr/>
            <p:nvPr/>
          </p:nvSpPr>
          <p:spPr>
            <a:xfrm>
              <a:off x="3340025" y="3792800"/>
              <a:ext cx="10475" cy="7950"/>
            </a:xfrm>
            <a:custGeom>
              <a:avLst/>
              <a:gdLst/>
              <a:ahLst/>
              <a:cxnLst/>
              <a:rect l="l" t="t" r="r" b="b"/>
              <a:pathLst>
                <a:path w="419" h="318" extrusionOk="0">
                  <a:moveTo>
                    <a:pt x="216" y="127"/>
                  </a:moveTo>
                  <a:lnTo>
                    <a:pt x="406" y="1"/>
                  </a:lnTo>
                  <a:lnTo>
                    <a:pt x="419" y="153"/>
                  </a:lnTo>
                  <a:lnTo>
                    <a:pt x="381" y="140"/>
                  </a:lnTo>
                  <a:cubicBezTo>
                    <a:pt x="279" y="140"/>
                    <a:pt x="216" y="191"/>
                    <a:pt x="178" y="279"/>
                  </a:cubicBezTo>
                  <a:lnTo>
                    <a:pt x="178" y="318"/>
                  </a:lnTo>
                  <a:cubicBezTo>
                    <a:pt x="89" y="292"/>
                    <a:pt x="39" y="254"/>
                    <a:pt x="13" y="178"/>
                  </a:cubicBezTo>
                  <a:cubicBezTo>
                    <a:pt x="0" y="115"/>
                    <a:pt x="0" y="51"/>
                    <a:pt x="26" y="1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7"/>
            <p:cNvSpPr/>
            <p:nvPr/>
          </p:nvSpPr>
          <p:spPr>
            <a:xfrm>
              <a:off x="3344475" y="3796275"/>
              <a:ext cx="9850" cy="10175"/>
            </a:xfrm>
            <a:custGeom>
              <a:avLst/>
              <a:gdLst/>
              <a:ahLst/>
              <a:cxnLst/>
              <a:rect l="l" t="t" r="r" b="b"/>
              <a:pathLst>
                <a:path w="394" h="407" extrusionOk="0">
                  <a:moveTo>
                    <a:pt x="0" y="179"/>
                  </a:moveTo>
                  <a:lnTo>
                    <a:pt x="0" y="140"/>
                  </a:lnTo>
                  <a:cubicBezTo>
                    <a:pt x="38" y="52"/>
                    <a:pt x="101" y="1"/>
                    <a:pt x="203" y="1"/>
                  </a:cubicBezTo>
                  <a:lnTo>
                    <a:pt x="241" y="14"/>
                  </a:lnTo>
                  <a:lnTo>
                    <a:pt x="279" y="39"/>
                  </a:lnTo>
                  <a:cubicBezTo>
                    <a:pt x="241" y="90"/>
                    <a:pt x="241" y="140"/>
                    <a:pt x="279" y="204"/>
                  </a:cubicBezTo>
                  <a:lnTo>
                    <a:pt x="393" y="318"/>
                  </a:lnTo>
                  <a:lnTo>
                    <a:pt x="228" y="267"/>
                  </a:lnTo>
                  <a:lnTo>
                    <a:pt x="203" y="267"/>
                  </a:lnTo>
                  <a:cubicBezTo>
                    <a:pt x="152" y="280"/>
                    <a:pt x="101" y="305"/>
                    <a:pt x="76" y="356"/>
                  </a:cubicBezTo>
                  <a:lnTo>
                    <a:pt x="38" y="407"/>
                  </a:lnTo>
                  <a:lnTo>
                    <a:pt x="0" y="318"/>
                  </a:lnTo>
                  <a:close/>
                  <a:moveTo>
                    <a:pt x="393" y="318"/>
                  </a:moveTo>
                  <a:lnTo>
                    <a:pt x="393" y="331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7"/>
            <p:cNvSpPr/>
            <p:nvPr/>
          </p:nvSpPr>
          <p:spPr>
            <a:xfrm>
              <a:off x="3361575" y="3782975"/>
              <a:ext cx="12700" cy="11125"/>
            </a:xfrm>
            <a:custGeom>
              <a:avLst/>
              <a:gdLst/>
              <a:ahLst/>
              <a:cxnLst/>
              <a:rect l="l" t="t" r="r" b="b"/>
              <a:pathLst>
                <a:path w="508" h="445" extrusionOk="0">
                  <a:moveTo>
                    <a:pt x="166" y="432"/>
                  </a:moveTo>
                  <a:lnTo>
                    <a:pt x="102" y="381"/>
                  </a:lnTo>
                  <a:cubicBezTo>
                    <a:pt x="26" y="330"/>
                    <a:pt x="1" y="254"/>
                    <a:pt x="39" y="165"/>
                  </a:cubicBezTo>
                  <a:lnTo>
                    <a:pt x="51" y="127"/>
                  </a:lnTo>
                  <a:cubicBezTo>
                    <a:pt x="77" y="51"/>
                    <a:pt x="140" y="13"/>
                    <a:pt x="242" y="0"/>
                  </a:cubicBezTo>
                  <a:lnTo>
                    <a:pt x="305" y="13"/>
                  </a:lnTo>
                  <a:cubicBezTo>
                    <a:pt x="407" y="38"/>
                    <a:pt x="470" y="102"/>
                    <a:pt x="508" y="191"/>
                  </a:cubicBezTo>
                  <a:lnTo>
                    <a:pt x="508" y="241"/>
                  </a:lnTo>
                  <a:lnTo>
                    <a:pt x="432" y="254"/>
                  </a:lnTo>
                  <a:cubicBezTo>
                    <a:pt x="343" y="279"/>
                    <a:pt x="305" y="343"/>
                    <a:pt x="305" y="444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7"/>
            <p:cNvSpPr/>
            <p:nvPr/>
          </p:nvSpPr>
          <p:spPr>
            <a:xfrm>
              <a:off x="3355875" y="3785500"/>
              <a:ext cx="9850" cy="10800"/>
            </a:xfrm>
            <a:custGeom>
              <a:avLst/>
              <a:gdLst/>
              <a:ahLst/>
              <a:cxnLst/>
              <a:rect l="l" t="t" r="r" b="b"/>
              <a:pathLst>
                <a:path w="394" h="432" extrusionOk="0">
                  <a:moveTo>
                    <a:pt x="330" y="280"/>
                  </a:moveTo>
                  <a:lnTo>
                    <a:pt x="394" y="331"/>
                  </a:lnTo>
                  <a:cubicBezTo>
                    <a:pt x="343" y="394"/>
                    <a:pt x="279" y="432"/>
                    <a:pt x="203" y="419"/>
                  </a:cubicBezTo>
                  <a:lnTo>
                    <a:pt x="26" y="331"/>
                  </a:lnTo>
                  <a:lnTo>
                    <a:pt x="1" y="204"/>
                  </a:lnTo>
                  <a:cubicBezTo>
                    <a:pt x="1" y="90"/>
                    <a:pt x="51" y="26"/>
                    <a:pt x="153" y="1"/>
                  </a:cubicBezTo>
                  <a:lnTo>
                    <a:pt x="203" y="1"/>
                  </a:lnTo>
                  <a:lnTo>
                    <a:pt x="279" y="26"/>
                  </a:lnTo>
                  <a:lnTo>
                    <a:pt x="267" y="64"/>
                  </a:lnTo>
                  <a:cubicBezTo>
                    <a:pt x="229" y="153"/>
                    <a:pt x="254" y="229"/>
                    <a:pt x="330" y="280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7"/>
            <p:cNvSpPr/>
            <p:nvPr/>
          </p:nvSpPr>
          <p:spPr>
            <a:xfrm>
              <a:off x="3350475" y="3793750"/>
              <a:ext cx="10825" cy="10475"/>
            </a:xfrm>
            <a:custGeom>
              <a:avLst/>
              <a:gdLst/>
              <a:ahLst/>
              <a:cxnLst/>
              <a:rect l="l" t="t" r="r" b="b"/>
              <a:pathLst>
                <a:path w="433" h="419" extrusionOk="0">
                  <a:moveTo>
                    <a:pt x="229" y="1"/>
                  </a:moveTo>
                  <a:lnTo>
                    <a:pt x="242" y="1"/>
                  </a:lnTo>
                  <a:lnTo>
                    <a:pt x="419" y="89"/>
                  </a:lnTo>
                  <a:lnTo>
                    <a:pt x="432" y="280"/>
                  </a:lnTo>
                  <a:lnTo>
                    <a:pt x="331" y="267"/>
                  </a:lnTo>
                  <a:lnTo>
                    <a:pt x="293" y="267"/>
                  </a:lnTo>
                  <a:cubicBezTo>
                    <a:pt x="204" y="292"/>
                    <a:pt x="153" y="343"/>
                    <a:pt x="153" y="419"/>
                  </a:cubicBezTo>
                  <a:lnTo>
                    <a:pt x="39" y="305"/>
                  </a:lnTo>
                  <a:cubicBezTo>
                    <a:pt x="1" y="241"/>
                    <a:pt x="1" y="191"/>
                    <a:pt x="39" y="140"/>
                  </a:cubicBezTo>
                  <a:lnTo>
                    <a:pt x="64" y="77"/>
                  </a:lnTo>
                  <a:cubicBezTo>
                    <a:pt x="128" y="26"/>
                    <a:pt x="178" y="1"/>
                    <a:pt x="229" y="1"/>
                  </a:cubicBezTo>
                  <a:close/>
                  <a:moveTo>
                    <a:pt x="432" y="280"/>
                  </a:moveTo>
                  <a:lnTo>
                    <a:pt x="432" y="292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7"/>
            <p:cNvSpPr/>
            <p:nvPr/>
          </p:nvSpPr>
          <p:spPr>
            <a:xfrm>
              <a:off x="3360950" y="3793750"/>
              <a:ext cx="9225" cy="8275"/>
            </a:xfrm>
            <a:custGeom>
              <a:avLst/>
              <a:gdLst/>
              <a:ahLst/>
              <a:cxnLst/>
              <a:rect l="l" t="t" r="r" b="b"/>
              <a:pathLst>
                <a:path w="369" h="331" extrusionOk="0">
                  <a:moveTo>
                    <a:pt x="0" y="89"/>
                  </a:moveTo>
                  <a:cubicBezTo>
                    <a:pt x="76" y="102"/>
                    <a:pt x="140" y="64"/>
                    <a:pt x="191" y="1"/>
                  </a:cubicBezTo>
                  <a:lnTo>
                    <a:pt x="330" y="13"/>
                  </a:lnTo>
                  <a:cubicBezTo>
                    <a:pt x="317" y="89"/>
                    <a:pt x="330" y="140"/>
                    <a:pt x="368" y="178"/>
                  </a:cubicBezTo>
                  <a:lnTo>
                    <a:pt x="355" y="229"/>
                  </a:lnTo>
                  <a:lnTo>
                    <a:pt x="241" y="330"/>
                  </a:lnTo>
                  <a:lnTo>
                    <a:pt x="13" y="280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7"/>
            <p:cNvSpPr/>
            <p:nvPr/>
          </p:nvSpPr>
          <p:spPr>
            <a:xfrm>
              <a:off x="3368875" y="3789000"/>
              <a:ext cx="11425" cy="10800"/>
            </a:xfrm>
            <a:custGeom>
              <a:avLst/>
              <a:gdLst/>
              <a:ahLst/>
              <a:cxnLst/>
              <a:rect l="l" t="t" r="r" b="b"/>
              <a:pathLst>
                <a:path w="457" h="432" extrusionOk="0">
                  <a:moveTo>
                    <a:pt x="13" y="203"/>
                  </a:moveTo>
                  <a:cubicBezTo>
                    <a:pt x="13" y="102"/>
                    <a:pt x="51" y="38"/>
                    <a:pt x="140" y="13"/>
                  </a:cubicBezTo>
                  <a:lnTo>
                    <a:pt x="216" y="0"/>
                  </a:lnTo>
                  <a:cubicBezTo>
                    <a:pt x="393" y="38"/>
                    <a:pt x="457" y="140"/>
                    <a:pt x="406" y="292"/>
                  </a:cubicBezTo>
                  <a:cubicBezTo>
                    <a:pt x="368" y="393"/>
                    <a:pt x="305" y="431"/>
                    <a:pt x="216" y="419"/>
                  </a:cubicBezTo>
                  <a:lnTo>
                    <a:pt x="178" y="419"/>
                  </a:lnTo>
                  <a:lnTo>
                    <a:pt x="51" y="368"/>
                  </a:lnTo>
                  <a:cubicBezTo>
                    <a:pt x="13" y="330"/>
                    <a:pt x="0" y="279"/>
                    <a:pt x="13" y="203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7"/>
            <p:cNvSpPr/>
            <p:nvPr/>
          </p:nvSpPr>
          <p:spPr>
            <a:xfrm>
              <a:off x="3369200" y="3777275"/>
              <a:ext cx="10150" cy="10800"/>
            </a:xfrm>
            <a:custGeom>
              <a:avLst/>
              <a:gdLst/>
              <a:ahLst/>
              <a:cxnLst/>
              <a:rect l="l" t="t" r="r" b="b"/>
              <a:pathLst>
                <a:path w="406" h="432" extrusionOk="0">
                  <a:moveTo>
                    <a:pt x="203" y="419"/>
                  </a:moveTo>
                  <a:cubicBezTo>
                    <a:pt x="165" y="330"/>
                    <a:pt x="102" y="266"/>
                    <a:pt x="0" y="241"/>
                  </a:cubicBezTo>
                  <a:lnTo>
                    <a:pt x="0" y="203"/>
                  </a:lnTo>
                  <a:cubicBezTo>
                    <a:pt x="0" y="89"/>
                    <a:pt x="63" y="26"/>
                    <a:pt x="152" y="0"/>
                  </a:cubicBezTo>
                  <a:cubicBezTo>
                    <a:pt x="190" y="51"/>
                    <a:pt x="241" y="76"/>
                    <a:pt x="330" y="89"/>
                  </a:cubicBezTo>
                  <a:lnTo>
                    <a:pt x="406" y="266"/>
                  </a:lnTo>
                  <a:lnTo>
                    <a:pt x="393" y="292"/>
                  </a:lnTo>
                  <a:cubicBezTo>
                    <a:pt x="355" y="393"/>
                    <a:pt x="292" y="431"/>
                    <a:pt x="203" y="419"/>
                  </a:cubicBezTo>
                  <a:close/>
                  <a:moveTo>
                    <a:pt x="152" y="0"/>
                  </a:moveTo>
                  <a:lnTo>
                    <a:pt x="165" y="0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7"/>
            <p:cNvSpPr/>
            <p:nvPr/>
          </p:nvSpPr>
          <p:spPr>
            <a:xfrm>
              <a:off x="3373000" y="3769025"/>
              <a:ext cx="10175" cy="10800"/>
            </a:xfrm>
            <a:custGeom>
              <a:avLst/>
              <a:gdLst/>
              <a:ahLst/>
              <a:cxnLst/>
              <a:rect l="l" t="t" r="r" b="b"/>
              <a:pathLst>
                <a:path w="407" h="432" extrusionOk="0">
                  <a:moveTo>
                    <a:pt x="13" y="330"/>
                  </a:moveTo>
                  <a:lnTo>
                    <a:pt x="0" y="203"/>
                  </a:lnTo>
                  <a:cubicBezTo>
                    <a:pt x="0" y="89"/>
                    <a:pt x="51" y="26"/>
                    <a:pt x="152" y="0"/>
                  </a:cubicBezTo>
                  <a:lnTo>
                    <a:pt x="203" y="0"/>
                  </a:lnTo>
                  <a:cubicBezTo>
                    <a:pt x="343" y="13"/>
                    <a:pt x="406" y="77"/>
                    <a:pt x="406" y="178"/>
                  </a:cubicBezTo>
                  <a:lnTo>
                    <a:pt x="393" y="292"/>
                  </a:lnTo>
                  <a:cubicBezTo>
                    <a:pt x="368" y="381"/>
                    <a:pt x="305" y="432"/>
                    <a:pt x="203" y="419"/>
                  </a:cubicBezTo>
                  <a:lnTo>
                    <a:pt x="178" y="419"/>
                  </a:lnTo>
                  <a:cubicBezTo>
                    <a:pt x="89" y="406"/>
                    <a:pt x="38" y="381"/>
                    <a:pt x="13" y="330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7"/>
            <p:cNvSpPr/>
            <p:nvPr/>
          </p:nvSpPr>
          <p:spPr>
            <a:xfrm>
              <a:off x="3377425" y="3773475"/>
              <a:ext cx="10800" cy="11100"/>
            </a:xfrm>
            <a:custGeom>
              <a:avLst/>
              <a:gdLst/>
              <a:ahLst/>
              <a:cxnLst/>
              <a:rect l="l" t="t" r="r" b="b"/>
              <a:pathLst>
                <a:path w="432" h="444" extrusionOk="0">
                  <a:moveTo>
                    <a:pt x="229" y="0"/>
                  </a:moveTo>
                  <a:lnTo>
                    <a:pt x="292" y="25"/>
                  </a:lnTo>
                  <a:cubicBezTo>
                    <a:pt x="343" y="25"/>
                    <a:pt x="369" y="51"/>
                    <a:pt x="394" y="89"/>
                  </a:cubicBezTo>
                  <a:lnTo>
                    <a:pt x="432" y="127"/>
                  </a:lnTo>
                  <a:lnTo>
                    <a:pt x="432" y="304"/>
                  </a:lnTo>
                  <a:lnTo>
                    <a:pt x="394" y="393"/>
                  </a:lnTo>
                  <a:lnTo>
                    <a:pt x="280" y="444"/>
                  </a:lnTo>
                  <a:lnTo>
                    <a:pt x="77" y="418"/>
                  </a:lnTo>
                  <a:lnTo>
                    <a:pt x="1" y="241"/>
                  </a:lnTo>
                  <a:lnTo>
                    <a:pt x="26" y="241"/>
                  </a:lnTo>
                  <a:cubicBezTo>
                    <a:pt x="128" y="254"/>
                    <a:pt x="191" y="203"/>
                    <a:pt x="216" y="114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7"/>
            <p:cNvSpPr/>
            <p:nvPr/>
          </p:nvSpPr>
          <p:spPr>
            <a:xfrm>
              <a:off x="3384725" y="3772825"/>
              <a:ext cx="8275" cy="10500"/>
            </a:xfrm>
            <a:custGeom>
              <a:avLst/>
              <a:gdLst/>
              <a:ahLst/>
              <a:cxnLst/>
              <a:rect l="l" t="t" r="r" b="b"/>
              <a:pathLst>
                <a:path w="331" h="420" extrusionOk="0">
                  <a:moveTo>
                    <a:pt x="0" y="51"/>
                  </a:moveTo>
                  <a:lnTo>
                    <a:pt x="77" y="1"/>
                  </a:lnTo>
                  <a:lnTo>
                    <a:pt x="77" y="51"/>
                  </a:lnTo>
                  <a:lnTo>
                    <a:pt x="102" y="115"/>
                  </a:lnTo>
                  <a:cubicBezTo>
                    <a:pt x="77" y="77"/>
                    <a:pt x="51" y="51"/>
                    <a:pt x="0" y="51"/>
                  </a:cubicBezTo>
                  <a:close/>
                  <a:moveTo>
                    <a:pt x="317" y="292"/>
                  </a:moveTo>
                  <a:lnTo>
                    <a:pt x="317" y="318"/>
                  </a:lnTo>
                  <a:lnTo>
                    <a:pt x="178" y="419"/>
                  </a:lnTo>
                  <a:lnTo>
                    <a:pt x="127" y="419"/>
                  </a:lnTo>
                  <a:lnTo>
                    <a:pt x="102" y="419"/>
                  </a:lnTo>
                  <a:lnTo>
                    <a:pt x="140" y="330"/>
                  </a:lnTo>
                  <a:lnTo>
                    <a:pt x="140" y="153"/>
                  </a:lnTo>
                  <a:lnTo>
                    <a:pt x="292" y="204"/>
                  </a:lnTo>
                  <a:lnTo>
                    <a:pt x="330" y="204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7"/>
            <p:cNvSpPr/>
            <p:nvPr/>
          </p:nvSpPr>
          <p:spPr>
            <a:xfrm>
              <a:off x="3386625" y="3767450"/>
              <a:ext cx="11425" cy="10475"/>
            </a:xfrm>
            <a:custGeom>
              <a:avLst/>
              <a:gdLst/>
              <a:ahLst/>
              <a:cxnLst/>
              <a:rect l="l" t="t" r="r" b="b"/>
              <a:pathLst>
                <a:path w="457" h="419" extrusionOk="0">
                  <a:moveTo>
                    <a:pt x="1" y="216"/>
                  </a:moveTo>
                  <a:cubicBezTo>
                    <a:pt x="1" y="114"/>
                    <a:pt x="51" y="38"/>
                    <a:pt x="165" y="0"/>
                  </a:cubicBezTo>
                  <a:lnTo>
                    <a:pt x="216" y="0"/>
                  </a:lnTo>
                  <a:cubicBezTo>
                    <a:pt x="394" y="38"/>
                    <a:pt x="457" y="140"/>
                    <a:pt x="394" y="292"/>
                  </a:cubicBezTo>
                  <a:lnTo>
                    <a:pt x="254" y="419"/>
                  </a:lnTo>
                  <a:lnTo>
                    <a:pt x="216" y="419"/>
                  </a:lnTo>
                  <a:lnTo>
                    <a:pt x="64" y="368"/>
                  </a:lnTo>
                  <a:lnTo>
                    <a:pt x="26" y="330"/>
                  </a:lnTo>
                  <a:lnTo>
                    <a:pt x="1" y="266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7"/>
            <p:cNvSpPr/>
            <p:nvPr/>
          </p:nvSpPr>
          <p:spPr>
            <a:xfrm>
              <a:off x="3388525" y="3780750"/>
              <a:ext cx="11125" cy="10500"/>
            </a:xfrm>
            <a:custGeom>
              <a:avLst/>
              <a:gdLst/>
              <a:ahLst/>
              <a:cxnLst/>
              <a:rect l="l" t="t" r="r" b="b"/>
              <a:pathLst>
                <a:path w="445" h="420" extrusionOk="0">
                  <a:moveTo>
                    <a:pt x="165" y="1"/>
                  </a:moveTo>
                  <a:lnTo>
                    <a:pt x="216" y="1"/>
                  </a:lnTo>
                  <a:lnTo>
                    <a:pt x="305" y="26"/>
                  </a:lnTo>
                  <a:cubicBezTo>
                    <a:pt x="406" y="77"/>
                    <a:pt x="444" y="166"/>
                    <a:pt x="406" y="292"/>
                  </a:cubicBezTo>
                  <a:lnTo>
                    <a:pt x="368" y="368"/>
                  </a:lnTo>
                  <a:lnTo>
                    <a:pt x="216" y="419"/>
                  </a:lnTo>
                  <a:cubicBezTo>
                    <a:pt x="64" y="406"/>
                    <a:pt x="1" y="343"/>
                    <a:pt x="13" y="204"/>
                  </a:cubicBezTo>
                  <a:lnTo>
                    <a:pt x="26" y="102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7"/>
            <p:cNvSpPr/>
            <p:nvPr/>
          </p:nvSpPr>
          <p:spPr>
            <a:xfrm>
              <a:off x="3396125" y="3779475"/>
              <a:ext cx="10175" cy="10500"/>
            </a:xfrm>
            <a:custGeom>
              <a:avLst/>
              <a:gdLst/>
              <a:ahLst/>
              <a:cxnLst/>
              <a:rect l="l" t="t" r="r" b="b"/>
              <a:pathLst>
                <a:path w="407" h="420" extrusionOk="0">
                  <a:moveTo>
                    <a:pt x="1" y="77"/>
                  </a:moveTo>
                  <a:cubicBezTo>
                    <a:pt x="39" y="39"/>
                    <a:pt x="90" y="14"/>
                    <a:pt x="140" y="1"/>
                  </a:cubicBezTo>
                  <a:cubicBezTo>
                    <a:pt x="343" y="39"/>
                    <a:pt x="407" y="153"/>
                    <a:pt x="343" y="331"/>
                  </a:cubicBezTo>
                  <a:lnTo>
                    <a:pt x="255" y="419"/>
                  </a:lnTo>
                  <a:lnTo>
                    <a:pt x="64" y="419"/>
                  </a:lnTo>
                  <a:lnTo>
                    <a:pt x="102" y="343"/>
                  </a:lnTo>
                  <a:cubicBezTo>
                    <a:pt x="140" y="217"/>
                    <a:pt x="102" y="128"/>
                    <a:pt x="1" y="77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7"/>
            <p:cNvSpPr/>
            <p:nvPr/>
          </p:nvSpPr>
          <p:spPr>
            <a:xfrm>
              <a:off x="3368250" y="3799450"/>
              <a:ext cx="11100" cy="10800"/>
            </a:xfrm>
            <a:custGeom>
              <a:avLst/>
              <a:gdLst/>
              <a:ahLst/>
              <a:cxnLst/>
              <a:rect l="l" t="t" r="r" b="b"/>
              <a:pathLst>
                <a:path w="444" h="432" extrusionOk="0">
                  <a:moveTo>
                    <a:pt x="203" y="1"/>
                  </a:moveTo>
                  <a:cubicBezTo>
                    <a:pt x="380" y="39"/>
                    <a:pt x="444" y="140"/>
                    <a:pt x="393" y="305"/>
                  </a:cubicBezTo>
                  <a:cubicBezTo>
                    <a:pt x="368" y="394"/>
                    <a:pt x="304" y="432"/>
                    <a:pt x="203" y="432"/>
                  </a:cubicBezTo>
                  <a:lnTo>
                    <a:pt x="165" y="432"/>
                  </a:lnTo>
                  <a:cubicBezTo>
                    <a:pt x="178" y="318"/>
                    <a:pt x="127" y="229"/>
                    <a:pt x="0" y="191"/>
                  </a:cubicBezTo>
                  <a:cubicBezTo>
                    <a:pt x="13" y="102"/>
                    <a:pt x="51" y="52"/>
                    <a:pt x="127" y="13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7"/>
            <p:cNvSpPr/>
            <p:nvPr/>
          </p:nvSpPr>
          <p:spPr>
            <a:xfrm>
              <a:off x="3361900" y="3803900"/>
              <a:ext cx="10800" cy="10800"/>
            </a:xfrm>
            <a:custGeom>
              <a:avLst/>
              <a:gdLst/>
              <a:ahLst/>
              <a:cxnLst/>
              <a:rect l="l" t="t" r="r" b="b"/>
              <a:pathLst>
                <a:path w="432" h="432" extrusionOk="0">
                  <a:moveTo>
                    <a:pt x="419" y="254"/>
                  </a:moveTo>
                  <a:lnTo>
                    <a:pt x="394" y="292"/>
                  </a:lnTo>
                  <a:cubicBezTo>
                    <a:pt x="368" y="393"/>
                    <a:pt x="305" y="431"/>
                    <a:pt x="203" y="419"/>
                  </a:cubicBezTo>
                  <a:cubicBezTo>
                    <a:pt x="89" y="419"/>
                    <a:pt x="26" y="368"/>
                    <a:pt x="0" y="267"/>
                  </a:cubicBezTo>
                  <a:lnTo>
                    <a:pt x="64" y="152"/>
                  </a:lnTo>
                  <a:lnTo>
                    <a:pt x="89" y="51"/>
                  </a:lnTo>
                  <a:lnTo>
                    <a:pt x="165" y="0"/>
                  </a:lnTo>
                  <a:lnTo>
                    <a:pt x="203" y="0"/>
                  </a:lnTo>
                  <a:lnTo>
                    <a:pt x="254" y="13"/>
                  </a:lnTo>
                  <a:cubicBezTo>
                    <a:pt x="381" y="51"/>
                    <a:pt x="432" y="140"/>
                    <a:pt x="419" y="254"/>
                  </a:cubicBezTo>
                  <a:close/>
                  <a:moveTo>
                    <a:pt x="0" y="267"/>
                  </a:moveTo>
                  <a:lnTo>
                    <a:pt x="0" y="254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7"/>
            <p:cNvSpPr/>
            <p:nvPr/>
          </p:nvSpPr>
          <p:spPr>
            <a:xfrm>
              <a:off x="3354300" y="3800400"/>
              <a:ext cx="9850" cy="10500"/>
            </a:xfrm>
            <a:custGeom>
              <a:avLst/>
              <a:gdLst/>
              <a:ahLst/>
              <a:cxnLst/>
              <a:rect l="l" t="t" r="r" b="b"/>
              <a:pathLst>
                <a:path w="394" h="420" extrusionOk="0">
                  <a:moveTo>
                    <a:pt x="304" y="394"/>
                  </a:moveTo>
                  <a:lnTo>
                    <a:pt x="241" y="419"/>
                  </a:lnTo>
                  <a:cubicBezTo>
                    <a:pt x="279" y="280"/>
                    <a:pt x="216" y="191"/>
                    <a:pt x="38" y="153"/>
                  </a:cubicBezTo>
                  <a:lnTo>
                    <a:pt x="0" y="166"/>
                  </a:lnTo>
                  <a:cubicBezTo>
                    <a:pt x="0" y="90"/>
                    <a:pt x="51" y="26"/>
                    <a:pt x="140" y="1"/>
                  </a:cubicBezTo>
                  <a:lnTo>
                    <a:pt x="178" y="1"/>
                  </a:lnTo>
                  <a:lnTo>
                    <a:pt x="279" y="26"/>
                  </a:lnTo>
                  <a:lnTo>
                    <a:pt x="393" y="191"/>
                  </a:lnTo>
                  <a:lnTo>
                    <a:pt x="368" y="292"/>
                  </a:lnTo>
                  <a:close/>
                  <a:moveTo>
                    <a:pt x="0" y="166"/>
                  </a:moveTo>
                  <a:lnTo>
                    <a:pt x="0" y="153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7"/>
            <p:cNvSpPr/>
            <p:nvPr/>
          </p:nvSpPr>
          <p:spPr>
            <a:xfrm>
              <a:off x="3350175" y="3804200"/>
              <a:ext cx="11125" cy="10500"/>
            </a:xfrm>
            <a:custGeom>
              <a:avLst/>
              <a:gdLst/>
              <a:ahLst/>
              <a:cxnLst/>
              <a:rect l="l" t="t" r="r" b="b"/>
              <a:pathLst>
                <a:path w="445" h="420" extrusionOk="0">
                  <a:moveTo>
                    <a:pt x="406" y="267"/>
                  </a:moveTo>
                  <a:lnTo>
                    <a:pt x="393" y="305"/>
                  </a:lnTo>
                  <a:lnTo>
                    <a:pt x="343" y="381"/>
                  </a:lnTo>
                  <a:lnTo>
                    <a:pt x="203" y="419"/>
                  </a:lnTo>
                  <a:cubicBezTo>
                    <a:pt x="127" y="419"/>
                    <a:pt x="64" y="394"/>
                    <a:pt x="38" y="343"/>
                  </a:cubicBezTo>
                  <a:lnTo>
                    <a:pt x="0" y="204"/>
                  </a:lnTo>
                  <a:cubicBezTo>
                    <a:pt x="0" y="128"/>
                    <a:pt x="38" y="64"/>
                    <a:pt x="127" y="39"/>
                  </a:cubicBezTo>
                  <a:lnTo>
                    <a:pt x="165" y="14"/>
                  </a:lnTo>
                  <a:lnTo>
                    <a:pt x="203" y="1"/>
                  </a:lnTo>
                  <a:cubicBezTo>
                    <a:pt x="381" y="39"/>
                    <a:pt x="444" y="128"/>
                    <a:pt x="406" y="267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7"/>
            <p:cNvSpPr/>
            <p:nvPr/>
          </p:nvSpPr>
          <p:spPr>
            <a:xfrm>
              <a:off x="3349525" y="3812775"/>
              <a:ext cx="10175" cy="6675"/>
            </a:xfrm>
            <a:custGeom>
              <a:avLst/>
              <a:gdLst/>
              <a:ahLst/>
              <a:cxnLst/>
              <a:rect l="l" t="t" r="r" b="b"/>
              <a:pathLst>
                <a:path w="407" h="267" extrusionOk="0">
                  <a:moveTo>
                    <a:pt x="369" y="38"/>
                  </a:moveTo>
                  <a:lnTo>
                    <a:pt x="407" y="191"/>
                  </a:lnTo>
                  <a:lnTo>
                    <a:pt x="280" y="140"/>
                  </a:lnTo>
                  <a:cubicBezTo>
                    <a:pt x="178" y="153"/>
                    <a:pt x="115" y="203"/>
                    <a:pt x="90" y="267"/>
                  </a:cubicBezTo>
                  <a:lnTo>
                    <a:pt x="14" y="241"/>
                  </a:lnTo>
                  <a:lnTo>
                    <a:pt x="1" y="140"/>
                  </a:lnTo>
                  <a:lnTo>
                    <a:pt x="14" y="76"/>
                  </a:lnTo>
                  <a:lnTo>
                    <a:pt x="64" y="0"/>
                  </a:lnTo>
                  <a:cubicBezTo>
                    <a:pt x="90" y="51"/>
                    <a:pt x="153" y="76"/>
                    <a:pt x="229" y="76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7"/>
            <p:cNvSpPr/>
            <p:nvPr/>
          </p:nvSpPr>
          <p:spPr>
            <a:xfrm>
              <a:off x="3351425" y="3816250"/>
              <a:ext cx="10825" cy="10800"/>
            </a:xfrm>
            <a:custGeom>
              <a:avLst/>
              <a:gdLst/>
              <a:ahLst/>
              <a:cxnLst/>
              <a:rect l="l" t="t" r="r" b="b"/>
              <a:pathLst>
                <a:path w="433" h="432" extrusionOk="0">
                  <a:moveTo>
                    <a:pt x="331" y="52"/>
                  </a:moveTo>
                  <a:cubicBezTo>
                    <a:pt x="419" y="102"/>
                    <a:pt x="432" y="191"/>
                    <a:pt x="394" y="305"/>
                  </a:cubicBezTo>
                  <a:lnTo>
                    <a:pt x="204" y="432"/>
                  </a:lnTo>
                  <a:lnTo>
                    <a:pt x="128" y="432"/>
                  </a:lnTo>
                  <a:cubicBezTo>
                    <a:pt x="39" y="394"/>
                    <a:pt x="1" y="331"/>
                    <a:pt x="1" y="242"/>
                  </a:cubicBezTo>
                  <a:lnTo>
                    <a:pt x="14" y="128"/>
                  </a:lnTo>
                  <a:cubicBezTo>
                    <a:pt x="39" y="64"/>
                    <a:pt x="102" y="14"/>
                    <a:pt x="204" y="1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7"/>
            <p:cNvSpPr/>
            <p:nvPr/>
          </p:nvSpPr>
          <p:spPr>
            <a:xfrm>
              <a:off x="3344475" y="3818800"/>
              <a:ext cx="10150" cy="10800"/>
            </a:xfrm>
            <a:custGeom>
              <a:avLst/>
              <a:gdLst/>
              <a:ahLst/>
              <a:cxnLst/>
              <a:rect l="l" t="t" r="r" b="b"/>
              <a:pathLst>
                <a:path w="406" h="432" extrusionOk="0">
                  <a:moveTo>
                    <a:pt x="406" y="330"/>
                  </a:moveTo>
                  <a:cubicBezTo>
                    <a:pt x="368" y="406"/>
                    <a:pt x="304" y="431"/>
                    <a:pt x="216" y="419"/>
                  </a:cubicBezTo>
                  <a:cubicBezTo>
                    <a:pt x="63" y="419"/>
                    <a:pt x="0" y="355"/>
                    <a:pt x="13" y="203"/>
                  </a:cubicBezTo>
                  <a:cubicBezTo>
                    <a:pt x="13" y="114"/>
                    <a:pt x="51" y="64"/>
                    <a:pt x="140" y="26"/>
                  </a:cubicBezTo>
                  <a:lnTo>
                    <a:pt x="216" y="0"/>
                  </a:lnTo>
                  <a:lnTo>
                    <a:pt x="292" y="26"/>
                  </a:lnTo>
                  <a:lnTo>
                    <a:pt x="279" y="140"/>
                  </a:lnTo>
                  <a:cubicBezTo>
                    <a:pt x="279" y="229"/>
                    <a:pt x="317" y="292"/>
                    <a:pt x="406" y="330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7"/>
            <p:cNvSpPr/>
            <p:nvPr/>
          </p:nvSpPr>
          <p:spPr>
            <a:xfrm>
              <a:off x="3344150" y="3802950"/>
              <a:ext cx="10175" cy="11750"/>
            </a:xfrm>
            <a:custGeom>
              <a:avLst/>
              <a:gdLst/>
              <a:ahLst/>
              <a:cxnLst/>
              <a:rect l="l" t="t" r="r" b="b"/>
              <a:pathLst>
                <a:path w="407" h="470" extrusionOk="0">
                  <a:moveTo>
                    <a:pt x="229" y="469"/>
                  </a:moveTo>
                  <a:lnTo>
                    <a:pt x="114" y="419"/>
                  </a:lnTo>
                  <a:cubicBezTo>
                    <a:pt x="26" y="330"/>
                    <a:pt x="0" y="241"/>
                    <a:pt x="51" y="140"/>
                  </a:cubicBezTo>
                  <a:lnTo>
                    <a:pt x="89" y="89"/>
                  </a:lnTo>
                  <a:cubicBezTo>
                    <a:pt x="114" y="38"/>
                    <a:pt x="165" y="13"/>
                    <a:pt x="216" y="0"/>
                  </a:cubicBezTo>
                  <a:lnTo>
                    <a:pt x="241" y="0"/>
                  </a:lnTo>
                  <a:lnTo>
                    <a:pt x="406" y="64"/>
                  </a:lnTo>
                  <a:lnTo>
                    <a:pt x="368" y="89"/>
                  </a:lnTo>
                  <a:cubicBezTo>
                    <a:pt x="279" y="114"/>
                    <a:pt x="241" y="178"/>
                    <a:pt x="241" y="254"/>
                  </a:cubicBezTo>
                  <a:lnTo>
                    <a:pt x="279" y="393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7"/>
            <p:cNvSpPr/>
            <p:nvPr/>
          </p:nvSpPr>
          <p:spPr>
            <a:xfrm>
              <a:off x="3348575" y="3887900"/>
              <a:ext cx="13975" cy="14300"/>
            </a:xfrm>
            <a:custGeom>
              <a:avLst/>
              <a:gdLst/>
              <a:ahLst/>
              <a:cxnLst/>
              <a:rect l="l" t="t" r="r" b="b"/>
              <a:pathLst>
                <a:path w="559" h="572" extrusionOk="0">
                  <a:moveTo>
                    <a:pt x="559" y="203"/>
                  </a:moveTo>
                  <a:lnTo>
                    <a:pt x="559" y="305"/>
                  </a:lnTo>
                  <a:lnTo>
                    <a:pt x="495" y="457"/>
                  </a:lnTo>
                  <a:lnTo>
                    <a:pt x="457" y="470"/>
                  </a:lnTo>
                  <a:cubicBezTo>
                    <a:pt x="318" y="571"/>
                    <a:pt x="204" y="546"/>
                    <a:pt x="77" y="419"/>
                  </a:cubicBezTo>
                  <a:cubicBezTo>
                    <a:pt x="14" y="356"/>
                    <a:pt x="1" y="267"/>
                    <a:pt x="39" y="191"/>
                  </a:cubicBezTo>
                  <a:cubicBezTo>
                    <a:pt x="90" y="77"/>
                    <a:pt x="166" y="13"/>
                    <a:pt x="293" y="1"/>
                  </a:cubicBezTo>
                  <a:cubicBezTo>
                    <a:pt x="432" y="26"/>
                    <a:pt x="521" y="89"/>
                    <a:pt x="559" y="203"/>
                  </a:cubicBezTo>
                  <a:close/>
                </a:path>
              </a:pathLst>
            </a:custGeom>
            <a:solidFill>
              <a:srgbClr val="CF1C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7"/>
            <p:cNvSpPr/>
            <p:nvPr/>
          </p:nvSpPr>
          <p:spPr>
            <a:xfrm>
              <a:off x="3360950" y="3892975"/>
              <a:ext cx="12075" cy="11425"/>
            </a:xfrm>
            <a:custGeom>
              <a:avLst/>
              <a:gdLst/>
              <a:ahLst/>
              <a:cxnLst/>
              <a:rect l="l" t="t" r="r" b="b"/>
              <a:pathLst>
                <a:path w="483" h="457" extrusionOk="0">
                  <a:moveTo>
                    <a:pt x="0" y="267"/>
                  </a:moveTo>
                  <a:lnTo>
                    <a:pt x="0" y="254"/>
                  </a:lnTo>
                  <a:lnTo>
                    <a:pt x="64" y="102"/>
                  </a:lnTo>
                  <a:lnTo>
                    <a:pt x="64" y="0"/>
                  </a:lnTo>
                  <a:cubicBezTo>
                    <a:pt x="76" y="165"/>
                    <a:pt x="178" y="254"/>
                    <a:pt x="343" y="241"/>
                  </a:cubicBezTo>
                  <a:lnTo>
                    <a:pt x="482" y="191"/>
                  </a:lnTo>
                  <a:lnTo>
                    <a:pt x="432" y="330"/>
                  </a:lnTo>
                  <a:lnTo>
                    <a:pt x="330" y="406"/>
                  </a:lnTo>
                  <a:cubicBezTo>
                    <a:pt x="165" y="457"/>
                    <a:pt x="64" y="419"/>
                    <a:pt x="0" y="267"/>
                  </a:cubicBezTo>
                  <a:close/>
                  <a:moveTo>
                    <a:pt x="482" y="191"/>
                  </a:moveTo>
                  <a:lnTo>
                    <a:pt x="482" y="203"/>
                  </a:lnTo>
                  <a:close/>
                  <a:moveTo>
                    <a:pt x="64" y="0"/>
                  </a:moveTo>
                  <a:lnTo>
                    <a:pt x="64" y="13"/>
                  </a:lnTo>
                  <a:close/>
                </a:path>
              </a:pathLst>
            </a:custGeom>
            <a:solidFill>
              <a:srgbClr val="CF1C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7"/>
            <p:cNvSpPr/>
            <p:nvPr/>
          </p:nvSpPr>
          <p:spPr>
            <a:xfrm>
              <a:off x="3359050" y="3899325"/>
              <a:ext cx="12700" cy="10475"/>
            </a:xfrm>
            <a:custGeom>
              <a:avLst/>
              <a:gdLst/>
              <a:ahLst/>
              <a:cxnLst/>
              <a:rect l="l" t="t" r="r" b="b"/>
              <a:pathLst>
                <a:path w="508" h="419" extrusionOk="0">
                  <a:moveTo>
                    <a:pt x="76" y="0"/>
                  </a:moveTo>
                  <a:lnTo>
                    <a:pt x="76" y="13"/>
                  </a:lnTo>
                  <a:cubicBezTo>
                    <a:pt x="140" y="165"/>
                    <a:pt x="241" y="203"/>
                    <a:pt x="406" y="152"/>
                  </a:cubicBezTo>
                  <a:lnTo>
                    <a:pt x="508" y="76"/>
                  </a:lnTo>
                  <a:lnTo>
                    <a:pt x="508" y="241"/>
                  </a:lnTo>
                  <a:cubicBezTo>
                    <a:pt x="495" y="342"/>
                    <a:pt x="419" y="393"/>
                    <a:pt x="305" y="406"/>
                  </a:cubicBezTo>
                  <a:cubicBezTo>
                    <a:pt x="165" y="419"/>
                    <a:pt x="64" y="355"/>
                    <a:pt x="26" y="216"/>
                  </a:cubicBezTo>
                  <a:cubicBezTo>
                    <a:pt x="0" y="140"/>
                    <a:pt x="26" y="63"/>
                    <a:pt x="76" y="0"/>
                  </a:cubicBezTo>
                  <a:close/>
                </a:path>
              </a:pathLst>
            </a:custGeom>
            <a:solidFill>
              <a:srgbClr val="CF1C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7"/>
            <p:cNvSpPr/>
            <p:nvPr/>
          </p:nvSpPr>
          <p:spPr>
            <a:xfrm>
              <a:off x="3362525" y="3887900"/>
              <a:ext cx="12700" cy="11450"/>
            </a:xfrm>
            <a:custGeom>
              <a:avLst/>
              <a:gdLst/>
              <a:ahLst/>
              <a:cxnLst/>
              <a:rect l="l" t="t" r="r" b="b"/>
              <a:pathLst>
                <a:path w="508" h="458" extrusionOk="0">
                  <a:moveTo>
                    <a:pt x="419" y="394"/>
                  </a:moveTo>
                  <a:lnTo>
                    <a:pt x="280" y="444"/>
                  </a:lnTo>
                  <a:cubicBezTo>
                    <a:pt x="115" y="457"/>
                    <a:pt x="13" y="381"/>
                    <a:pt x="1" y="216"/>
                  </a:cubicBezTo>
                  <a:lnTo>
                    <a:pt x="13" y="89"/>
                  </a:lnTo>
                  <a:lnTo>
                    <a:pt x="292" y="115"/>
                  </a:lnTo>
                  <a:lnTo>
                    <a:pt x="419" y="1"/>
                  </a:lnTo>
                  <a:cubicBezTo>
                    <a:pt x="483" y="51"/>
                    <a:pt x="508" y="140"/>
                    <a:pt x="495" y="254"/>
                  </a:cubicBezTo>
                  <a:lnTo>
                    <a:pt x="457" y="343"/>
                  </a:lnTo>
                  <a:close/>
                  <a:moveTo>
                    <a:pt x="1" y="216"/>
                  </a:moveTo>
                  <a:lnTo>
                    <a:pt x="1" y="203"/>
                  </a:lnTo>
                  <a:close/>
                  <a:moveTo>
                    <a:pt x="495" y="254"/>
                  </a:moveTo>
                  <a:lnTo>
                    <a:pt x="483" y="267"/>
                  </a:lnTo>
                  <a:close/>
                </a:path>
              </a:pathLst>
            </a:custGeom>
            <a:solidFill>
              <a:srgbClr val="CF1C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7"/>
            <p:cNvSpPr/>
            <p:nvPr/>
          </p:nvSpPr>
          <p:spPr>
            <a:xfrm>
              <a:off x="3360000" y="3878400"/>
              <a:ext cx="13650" cy="12375"/>
            </a:xfrm>
            <a:custGeom>
              <a:avLst/>
              <a:gdLst/>
              <a:ahLst/>
              <a:cxnLst/>
              <a:rect l="l" t="t" r="r" b="b"/>
              <a:pathLst>
                <a:path w="546" h="495" extrusionOk="0">
                  <a:moveTo>
                    <a:pt x="114" y="469"/>
                  </a:moveTo>
                  <a:lnTo>
                    <a:pt x="51" y="381"/>
                  </a:lnTo>
                  <a:cubicBezTo>
                    <a:pt x="0" y="292"/>
                    <a:pt x="0" y="203"/>
                    <a:pt x="64" y="114"/>
                  </a:cubicBezTo>
                  <a:lnTo>
                    <a:pt x="267" y="0"/>
                  </a:lnTo>
                  <a:cubicBezTo>
                    <a:pt x="457" y="38"/>
                    <a:pt x="546" y="140"/>
                    <a:pt x="520" y="317"/>
                  </a:cubicBezTo>
                  <a:lnTo>
                    <a:pt x="520" y="381"/>
                  </a:lnTo>
                  <a:lnTo>
                    <a:pt x="393" y="495"/>
                  </a:lnTo>
                  <a:close/>
                </a:path>
              </a:pathLst>
            </a:custGeom>
            <a:solidFill>
              <a:srgbClr val="CF1C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7"/>
            <p:cNvSpPr/>
            <p:nvPr/>
          </p:nvSpPr>
          <p:spPr>
            <a:xfrm>
              <a:off x="3373950" y="3889800"/>
              <a:ext cx="13650" cy="13350"/>
            </a:xfrm>
            <a:custGeom>
              <a:avLst/>
              <a:gdLst/>
              <a:ahLst/>
              <a:cxnLst/>
              <a:rect l="l" t="t" r="r" b="b"/>
              <a:pathLst>
                <a:path w="546" h="534" extrusionOk="0">
                  <a:moveTo>
                    <a:pt x="26" y="191"/>
                  </a:moveTo>
                  <a:lnTo>
                    <a:pt x="38" y="178"/>
                  </a:lnTo>
                  <a:lnTo>
                    <a:pt x="76" y="115"/>
                  </a:lnTo>
                  <a:cubicBezTo>
                    <a:pt x="127" y="51"/>
                    <a:pt x="190" y="13"/>
                    <a:pt x="267" y="1"/>
                  </a:cubicBezTo>
                  <a:lnTo>
                    <a:pt x="533" y="140"/>
                  </a:lnTo>
                  <a:lnTo>
                    <a:pt x="546" y="178"/>
                  </a:lnTo>
                  <a:lnTo>
                    <a:pt x="508" y="178"/>
                  </a:lnTo>
                  <a:cubicBezTo>
                    <a:pt x="393" y="191"/>
                    <a:pt x="317" y="254"/>
                    <a:pt x="279" y="368"/>
                  </a:cubicBezTo>
                  <a:lnTo>
                    <a:pt x="279" y="533"/>
                  </a:lnTo>
                  <a:lnTo>
                    <a:pt x="38" y="394"/>
                  </a:lnTo>
                  <a:lnTo>
                    <a:pt x="0" y="267"/>
                  </a:lnTo>
                  <a:close/>
                </a:path>
              </a:pathLst>
            </a:custGeom>
            <a:solidFill>
              <a:srgbClr val="CF1C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7"/>
            <p:cNvSpPr/>
            <p:nvPr/>
          </p:nvSpPr>
          <p:spPr>
            <a:xfrm>
              <a:off x="3375225" y="3883150"/>
              <a:ext cx="13000" cy="10175"/>
            </a:xfrm>
            <a:custGeom>
              <a:avLst/>
              <a:gdLst/>
              <a:ahLst/>
              <a:cxnLst/>
              <a:rect l="l" t="t" r="r" b="b"/>
              <a:pathLst>
                <a:path w="520" h="407" extrusionOk="0">
                  <a:moveTo>
                    <a:pt x="25" y="381"/>
                  </a:moveTo>
                  <a:cubicBezTo>
                    <a:pt x="0" y="317"/>
                    <a:pt x="0" y="254"/>
                    <a:pt x="0" y="191"/>
                  </a:cubicBezTo>
                  <a:cubicBezTo>
                    <a:pt x="51" y="89"/>
                    <a:pt x="127" y="26"/>
                    <a:pt x="241" y="0"/>
                  </a:cubicBezTo>
                  <a:lnTo>
                    <a:pt x="380" y="51"/>
                  </a:lnTo>
                  <a:cubicBezTo>
                    <a:pt x="482" y="89"/>
                    <a:pt x="520" y="178"/>
                    <a:pt x="507" y="305"/>
                  </a:cubicBezTo>
                  <a:lnTo>
                    <a:pt x="482" y="406"/>
                  </a:lnTo>
                  <a:lnTo>
                    <a:pt x="216" y="267"/>
                  </a:lnTo>
                  <a:cubicBezTo>
                    <a:pt x="139" y="279"/>
                    <a:pt x="76" y="317"/>
                    <a:pt x="25" y="381"/>
                  </a:cubicBezTo>
                  <a:close/>
                </a:path>
              </a:pathLst>
            </a:custGeom>
            <a:solidFill>
              <a:srgbClr val="CF1C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7"/>
            <p:cNvSpPr/>
            <p:nvPr/>
          </p:nvSpPr>
          <p:spPr>
            <a:xfrm>
              <a:off x="3377125" y="3871100"/>
              <a:ext cx="13975" cy="13350"/>
            </a:xfrm>
            <a:custGeom>
              <a:avLst/>
              <a:gdLst/>
              <a:ahLst/>
              <a:cxnLst/>
              <a:rect l="l" t="t" r="r" b="b"/>
              <a:pathLst>
                <a:path w="559" h="534" extrusionOk="0">
                  <a:moveTo>
                    <a:pt x="165" y="482"/>
                  </a:moveTo>
                  <a:lnTo>
                    <a:pt x="51" y="343"/>
                  </a:lnTo>
                  <a:cubicBezTo>
                    <a:pt x="0" y="216"/>
                    <a:pt x="38" y="115"/>
                    <a:pt x="152" y="39"/>
                  </a:cubicBezTo>
                  <a:lnTo>
                    <a:pt x="292" y="1"/>
                  </a:lnTo>
                  <a:cubicBezTo>
                    <a:pt x="482" y="26"/>
                    <a:pt x="558" y="127"/>
                    <a:pt x="545" y="305"/>
                  </a:cubicBezTo>
                  <a:cubicBezTo>
                    <a:pt x="520" y="419"/>
                    <a:pt x="469" y="482"/>
                    <a:pt x="368" y="520"/>
                  </a:cubicBezTo>
                  <a:lnTo>
                    <a:pt x="304" y="533"/>
                  </a:lnTo>
                  <a:close/>
                </a:path>
              </a:pathLst>
            </a:custGeom>
            <a:solidFill>
              <a:srgbClr val="CF1C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7"/>
            <p:cNvSpPr/>
            <p:nvPr/>
          </p:nvSpPr>
          <p:spPr>
            <a:xfrm>
              <a:off x="3380925" y="3894250"/>
              <a:ext cx="12375" cy="13975"/>
            </a:xfrm>
            <a:custGeom>
              <a:avLst/>
              <a:gdLst/>
              <a:ahLst/>
              <a:cxnLst/>
              <a:rect l="l" t="t" r="r" b="b"/>
              <a:pathLst>
                <a:path w="495" h="559" extrusionOk="0">
                  <a:moveTo>
                    <a:pt x="267" y="0"/>
                  </a:moveTo>
                  <a:lnTo>
                    <a:pt x="330" y="13"/>
                  </a:lnTo>
                  <a:cubicBezTo>
                    <a:pt x="305" y="51"/>
                    <a:pt x="305" y="102"/>
                    <a:pt x="317" y="165"/>
                  </a:cubicBezTo>
                  <a:cubicBezTo>
                    <a:pt x="343" y="279"/>
                    <a:pt x="406" y="330"/>
                    <a:pt x="495" y="330"/>
                  </a:cubicBezTo>
                  <a:lnTo>
                    <a:pt x="393" y="482"/>
                  </a:lnTo>
                  <a:cubicBezTo>
                    <a:pt x="241" y="558"/>
                    <a:pt x="127" y="533"/>
                    <a:pt x="26" y="406"/>
                  </a:cubicBezTo>
                  <a:lnTo>
                    <a:pt x="0" y="355"/>
                  </a:lnTo>
                  <a:lnTo>
                    <a:pt x="0" y="190"/>
                  </a:lnTo>
                  <a:cubicBezTo>
                    <a:pt x="38" y="76"/>
                    <a:pt x="114" y="13"/>
                    <a:pt x="229" y="0"/>
                  </a:cubicBezTo>
                  <a:close/>
                  <a:moveTo>
                    <a:pt x="393" y="482"/>
                  </a:moveTo>
                  <a:lnTo>
                    <a:pt x="393" y="495"/>
                  </a:lnTo>
                  <a:close/>
                </a:path>
              </a:pathLst>
            </a:custGeom>
            <a:solidFill>
              <a:srgbClr val="CF1C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7"/>
            <p:cNvSpPr/>
            <p:nvPr/>
          </p:nvSpPr>
          <p:spPr>
            <a:xfrm>
              <a:off x="3388525" y="3891400"/>
              <a:ext cx="10500" cy="11100"/>
            </a:xfrm>
            <a:custGeom>
              <a:avLst/>
              <a:gdLst/>
              <a:ahLst/>
              <a:cxnLst/>
              <a:rect l="l" t="t" r="r" b="b"/>
              <a:pathLst>
                <a:path w="420" h="444" extrusionOk="0">
                  <a:moveTo>
                    <a:pt x="26" y="127"/>
                  </a:moveTo>
                  <a:lnTo>
                    <a:pt x="39" y="114"/>
                  </a:lnTo>
                  <a:lnTo>
                    <a:pt x="165" y="0"/>
                  </a:lnTo>
                  <a:lnTo>
                    <a:pt x="216" y="0"/>
                  </a:lnTo>
                  <a:cubicBezTo>
                    <a:pt x="280" y="13"/>
                    <a:pt x="318" y="38"/>
                    <a:pt x="356" y="63"/>
                  </a:cubicBezTo>
                  <a:lnTo>
                    <a:pt x="406" y="114"/>
                  </a:lnTo>
                  <a:lnTo>
                    <a:pt x="419" y="304"/>
                  </a:lnTo>
                  <a:cubicBezTo>
                    <a:pt x="394" y="380"/>
                    <a:pt x="343" y="431"/>
                    <a:pt x="242" y="444"/>
                  </a:cubicBezTo>
                  <a:lnTo>
                    <a:pt x="191" y="444"/>
                  </a:lnTo>
                  <a:cubicBezTo>
                    <a:pt x="102" y="444"/>
                    <a:pt x="39" y="393"/>
                    <a:pt x="13" y="279"/>
                  </a:cubicBezTo>
                  <a:cubicBezTo>
                    <a:pt x="1" y="216"/>
                    <a:pt x="1" y="165"/>
                    <a:pt x="26" y="127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7"/>
            <p:cNvSpPr/>
            <p:nvPr/>
          </p:nvSpPr>
          <p:spPr>
            <a:xfrm>
              <a:off x="3389475" y="3889175"/>
              <a:ext cx="12700" cy="13325"/>
            </a:xfrm>
            <a:custGeom>
              <a:avLst/>
              <a:gdLst/>
              <a:ahLst/>
              <a:cxnLst/>
              <a:rect l="l" t="t" r="r" b="b"/>
              <a:pathLst>
                <a:path w="508" h="533" extrusionOk="0">
                  <a:moveTo>
                    <a:pt x="1" y="203"/>
                  </a:moveTo>
                  <a:lnTo>
                    <a:pt x="102" y="64"/>
                  </a:lnTo>
                  <a:lnTo>
                    <a:pt x="242" y="0"/>
                  </a:lnTo>
                  <a:lnTo>
                    <a:pt x="280" y="13"/>
                  </a:lnTo>
                  <a:lnTo>
                    <a:pt x="280" y="38"/>
                  </a:lnTo>
                  <a:lnTo>
                    <a:pt x="318" y="152"/>
                  </a:lnTo>
                  <a:cubicBezTo>
                    <a:pt x="280" y="127"/>
                    <a:pt x="242" y="102"/>
                    <a:pt x="178" y="89"/>
                  </a:cubicBezTo>
                  <a:lnTo>
                    <a:pt x="127" y="89"/>
                  </a:lnTo>
                  <a:close/>
                  <a:moveTo>
                    <a:pt x="508" y="279"/>
                  </a:moveTo>
                  <a:lnTo>
                    <a:pt x="495" y="343"/>
                  </a:lnTo>
                  <a:lnTo>
                    <a:pt x="381" y="495"/>
                  </a:lnTo>
                  <a:lnTo>
                    <a:pt x="280" y="533"/>
                  </a:lnTo>
                  <a:lnTo>
                    <a:pt x="204" y="533"/>
                  </a:lnTo>
                  <a:cubicBezTo>
                    <a:pt x="305" y="520"/>
                    <a:pt x="356" y="469"/>
                    <a:pt x="381" y="393"/>
                  </a:cubicBezTo>
                  <a:lnTo>
                    <a:pt x="368" y="203"/>
                  </a:lnTo>
                  <a:lnTo>
                    <a:pt x="508" y="229"/>
                  </a:lnTo>
                  <a:close/>
                </a:path>
              </a:pathLst>
            </a:custGeom>
            <a:solidFill>
              <a:srgbClr val="CF1C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7"/>
            <p:cNvSpPr/>
            <p:nvPr/>
          </p:nvSpPr>
          <p:spPr>
            <a:xfrm>
              <a:off x="3396450" y="3884100"/>
              <a:ext cx="10500" cy="10800"/>
            </a:xfrm>
            <a:custGeom>
              <a:avLst/>
              <a:gdLst/>
              <a:ahLst/>
              <a:cxnLst/>
              <a:rect l="l" t="t" r="r" b="b"/>
              <a:pathLst>
                <a:path w="420" h="432" extrusionOk="0">
                  <a:moveTo>
                    <a:pt x="1" y="216"/>
                  </a:moveTo>
                  <a:cubicBezTo>
                    <a:pt x="1" y="153"/>
                    <a:pt x="13" y="102"/>
                    <a:pt x="51" y="76"/>
                  </a:cubicBezTo>
                  <a:cubicBezTo>
                    <a:pt x="77" y="38"/>
                    <a:pt x="115" y="26"/>
                    <a:pt x="165" y="13"/>
                  </a:cubicBezTo>
                  <a:lnTo>
                    <a:pt x="216" y="0"/>
                  </a:lnTo>
                  <a:cubicBezTo>
                    <a:pt x="356" y="26"/>
                    <a:pt x="419" y="115"/>
                    <a:pt x="419" y="241"/>
                  </a:cubicBezTo>
                  <a:lnTo>
                    <a:pt x="394" y="305"/>
                  </a:lnTo>
                  <a:cubicBezTo>
                    <a:pt x="381" y="393"/>
                    <a:pt x="330" y="432"/>
                    <a:pt x="242" y="432"/>
                  </a:cubicBezTo>
                  <a:lnTo>
                    <a:pt x="89" y="406"/>
                  </a:lnTo>
                  <a:lnTo>
                    <a:pt x="39" y="355"/>
                  </a:lnTo>
                  <a:lnTo>
                    <a:pt x="1" y="241"/>
                  </a:lnTo>
                  <a:close/>
                  <a:moveTo>
                    <a:pt x="242" y="432"/>
                  </a:moveTo>
                  <a:lnTo>
                    <a:pt x="229" y="432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7"/>
            <p:cNvSpPr/>
            <p:nvPr/>
          </p:nvSpPr>
          <p:spPr>
            <a:xfrm>
              <a:off x="3397400" y="3880300"/>
              <a:ext cx="10500" cy="9850"/>
            </a:xfrm>
            <a:custGeom>
              <a:avLst/>
              <a:gdLst/>
              <a:ahLst/>
              <a:cxnLst/>
              <a:rect l="l" t="t" r="r" b="b"/>
              <a:pathLst>
                <a:path w="420" h="394" extrusionOk="0">
                  <a:moveTo>
                    <a:pt x="13" y="228"/>
                  </a:moveTo>
                  <a:cubicBezTo>
                    <a:pt x="1" y="127"/>
                    <a:pt x="51" y="51"/>
                    <a:pt x="178" y="26"/>
                  </a:cubicBezTo>
                  <a:lnTo>
                    <a:pt x="216" y="0"/>
                  </a:lnTo>
                  <a:cubicBezTo>
                    <a:pt x="343" y="38"/>
                    <a:pt x="419" y="102"/>
                    <a:pt x="419" y="190"/>
                  </a:cubicBezTo>
                  <a:lnTo>
                    <a:pt x="406" y="317"/>
                  </a:lnTo>
                  <a:lnTo>
                    <a:pt x="381" y="393"/>
                  </a:lnTo>
                  <a:cubicBezTo>
                    <a:pt x="381" y="267"/>
                    <a:pt x="318" y="178"/>
                    <a:pt x="178" y="152"/>
                  </a:cubicBezTo>
                  <a:lnTo>
                    <a:pt x="127" y="165"/>
                  </a:lnTo>
                  <a:cubicBezTo>
                    <a:pt x="77" y="178"/>
                    <a:pt x="39" y="190"/>
                    <a:pt x="13" y="228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7"/>
            <p:cNvSpPr/>
            <p:nvPr/>
          </p:nvSpPr>
          <p:spPr>
            <a:xfrm>
              <a:off x="3402150" y="3885050"/>
              <a:ext cx="10175" cy="11750"/>
            </a:xfrm>
            <a:custGeom>
              <a:avLst/>
              <a:gdLst/>
              <a:ahLst/>
              <a:cxnLst/>
              <a:rect l="l" t="t" r="r" b="b"/>
              <a:pathLst>
                <a:path w="407" h="470" extrusionOk="0">
                  <a:moveTo>
                    <a:pt x="229" y="0"/>
                  </a:moveTo>
                  <a:cubicBezTo>
                    <a:pt x="343" y="51"/>
                    <a:pt x="407" y="140"/>
                    <a:pt x="394" y="267"/>
                  </a:cubicBezTo>
                  <a:cubicBezTo>
                    <a:pt x="381" y="381"/>
                    <a:pt x="318" y="444"/>
                    <a:pt x="216" y="470"/>
                  </a:cubicBezTo>
                  <a:lnTo>
                    <a:pt x="1" y="444"/>
                  </a:lnTo>
                  <a:lnTo>
                    <a:pt x="1" y="394"/>
                  </a:lnTo>
                  <a:cubicBezTo>
                    <a:pt x="90" y="394"/>
                    <a:pt x="153" y="355"/>
                    <a:pt x="166" y="267"/>
                  </a:cubicBezTo>
                  <a:lnTo>
                    <a:pt x="191" y="203"/>
                  </a:lnTo>
                  <a:lnTo>
                    <a:pt x="216" y="127"/>
                  </a:lnTo>
                  <a:close/>
                  <a:moveTo>
                    <a:pt x="1" y="394"/>
                  </a:moveTo>
                  <a:lnTo>
                    <a:pt x="14" y="394"/>
                  </a:lnTo>
                  <a:close/>
                </a:path>
              </a:pathLst>
            </a:custGeom>
            <a:solidFill>
              <a:srgbClr val="CF1C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7"/>
            <p:cNvSpPr/>
            <p:nvPr/>
          </p:nvSpPr>
          <p:spPr>
            <a:xfrm>
              <a:off x="3390750" y="3901525"/>
              <a:ext cx="8275" cy="5100"/>
            </a:xfrm>
            <a:custGeom>
              <a:avLst/>
              <a:gdLst/>
              <a:ahLst/>
              <a:cxnLst/>
              <a:rect l="l" t="t" r="r" b="b"/>
              <a:pathLst>
                <a:path w="331" h="204" extrusionOk="0">
                  <a:moveTo>
                    <a:pt x="330" y="1"/>
                  </a:moveTo>
                  <a:cubicBezTo>
                    <a:pt x="317" y="102"/>
                    <a:pt x="267" y="166"/>
                    <a:pt x="165" y="191"/>
                  </a:cubicBezTo>
                  <a:lnTo>
                    <a:pt x="0" y="204"/>
                  </a:lnTo>
                  <a:lnTo>
                    <a:pt x="102" y="39"/>
                  </a:lnTo>
                  <a:lnTo>
                    <a:pt x="153" y="39"/>
                  </a:lnTo>
                  <a:lnTo>
                    <a:pt x="229" y="39"/>
                  </a:lnTo>
                  <a:close/>
                  <a:moveTo>
                    <a:pt x="0" y="204"/>
                  </a:moveTo>
                  <a:lnTo>
                    <a:pt x="0" y="191"/>
                  </a:lnTo>
                  <a:close/>
                </a:path>
              </a:pathLst>
            </a:custGeom>
            <a:solidFill>
              <a:srgbClr val="CF1C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7"/>
            <p:cNvSpPr/>
            <p:nvPr/>
          </p:nvSpPr>
          <p:spPr>
            <a:xfrm>
              <a:off x="3401850" y="3866975"/>
              <a:ext cx="10475" cy="7950"/>
            </a:xfrm>
            <a:custGeom>
              <a:avLst/>
              <a:gdLst/>
              <a:ahLst/>
              <a:cxnLst/>
              <a:rect l="l" t="t" r="r" b="b"/>
              <a:pathLst>
                <a:path w="419" h="318" extrusionOk="0">
                  <a:moveTo>
                    <a:pt x="368" y="1"/>
                  </a:moveTo>
                  <a:cubicBezTo>
                    <a:pt x="419" y="51"/>
                    <a:pt x="419" y="127"/>
                    <a:pt x="393" y="204"/>
                  </a:cubicBezTo>
                  <a:lnTo>
                    <a:pt x="203" y="318"/>
                  </a:lnTo>
                  <a:cubicBezTo>
                    <a:pt x="76" y="318"/>
                    <a:pt x="0" y="254"/>
                    <a:pt x="0" y="127"/>
                  </a:cubicBezTo>
                  <a:lnTo>
                    <a:pt x="13" y="51"/>
                  </a:lnTo>
                  <a:lnTo>
                    <a:pt x="343" y="39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7"/>
            <p:cNvSpPr/>
            <p:nvPr/>
          </p:nvSpPr>
          <p:spPr>
            <a:xfrm>
              <a:off x="3399625" y="3858725"/>
              <a:ext cx="12075" cy="9550"/>
            </a:xfrm>
            <a:custGeom>
              <a:avLst/>
              <a:gdLst/>
              <a:ahLst/>
              <a:cxnLst/>
              <a:rect l="l" t="t" r="r" b="b"/>
              <a:pathLst>
                <a:path w="483" h="382" extrusionOk="0">
                  <a:moveTo>
                    <a:pt x="102" y="381"/>
                  </a:moveTo>
                  <a:lnTo>
                    <a:pt x="51" y="331"/>
                  </a:lnTo>
                  <a:lnTo>
                    <a:pt x="0" y="204"/>
                  </a:lnTo>
                  <a:cubicBezTo>
                    <a:pt x="26" y="77"/>
                    <a:pt x="102" y="14"/>
                    <a:pt x="229" y="1"/>
                  </a:cubicBezTo>
                  <a:cubicBezTo>
                    <a:pt x="343" y="1"/>
                    <a:pt x="419" y="39"/>
                    <a:pt x="457" y="102"/>
                  </a:cubicBezTo>
                  <a:lnTo>
                    <a:pt x="457" y="179"/>
                  </a:lnTo>
                  <a:lnTo>
                    <a:pt x="482" y="229"/>
                  </a:lnTo>
                  <a:lnTo>
                    <a:pt x="482" y="267"/>
                  </a:lnTo>
                  <a:lnTo>
                    <a:pt x="457" y="331"/>
                  </a:lnTo>
                  <a:lnTo>
                    <a:pt x="432" y="369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7"/>
            <p:cNvSpPr/>
            <p:nvPr/>
          </p:nvSpPr>
          <p:spPr>
            <a:xfrm>
              <a:off x="3411025" y="3856200"/>
              <a:ext cx="11125" cy="10800"/>
            </a:xfrm>
            <a:custGeom>
              <a:avLst/>
              <a:gdLst/>
              <a:ahLst/>
              <a:cxnLst/>
              <a:rect l="l" t="t" r="r" b="b"/>
              <a:pathLst>
                <a:path w="445" h="432" extrusionOk="0">
                  <a:moveTo>
                    <a:pt x="1" y="203"/>
                  </a:moveTo>
                  <a:lnTo>
                    <a:pt x="39" y="102"/>
                  </a:lnTo>
                  <a:lnTo>
                    <a:pt x="204" y="1"/>
                  </a:lnTo>
                  <a:cubicBezTo>
                    <a:pt x="381" y="26"/>
                    <a:pt x="445" y="127"/>
                    <a:pt x="407" y="280"/>
                  </a:cubicBezTo>
                  <a:lnTo>
                    <a:pt x="381" y="356"/>
                  </a:lnTo>
                  <a:lnTo>
                    <a:pt x="254" y="419"/>
                  </a:lnTo>
                  <a:lnTo>
                    <a:pt x="229" y="432"/>
                  </a:lnTo>
                  <a:cubicBezTo>
                    <a:pt x="128" y="432"/>
                    <a:pt x="64" y="394"/>
                    <a:pt x="26" y="330"/>
                  </a:cubicBezTo>
                  <a:lnTo>
                    <a:pt x="1" y="280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7"/>
            <p:cNvSpPr/>
            <p:nvPr/>
          </p:nvSpPr>
          <p:spPr>
            <a:xfrm>
              <a:off x="3413900" y="3865075"/>
              <a:ext cx="12700" cy="12400"/>
            </a:xfrm>
            <a:custGeom>
              <a:avLst/>
              <a:gdLst/>
              <a:ahLst/>
              <a:cxnLst/>
              <a:rect l="l" t="t" r="r" b="b"/>
              <a:pathLst>
                <a:path w="508" h="496" extrusionOk="0">
                  <a:moveTo>
                    <a:pt x="266" y="1"/>
                  </a:moveTo>
                  <a:lnTo>
                    <a:pt x="406" y="51"/>
                  </a:lnTo>
                  <a:lnTo>
                    <a:pt x="507" y="165"/>
                  </a:lnTo>
                  <a:lnTo>
                    <a:pt x="507" y="343"/>
                  </a:lnTo>
                  <a:lnTo>
                    <a:pt x="406" y="495"/>
                  </a:lnTo>
                  <a:cubicBezTo>
                    <a:pt x="444" y="343"/>
                    <a:pt x="368" y="254"/>
                    <a:pt x="203" y="203"/>
                  </a:cubicBezTo>
                  <a:lnTo>
                    <a:pt x="127" y="242"/>
                  </a:lnTo>
                  <a:lnTo>
                    <a:pt x="13" y="330"/>
                  </a:lnTo>
                  <a:cubicBezTo>
                    <a:pt x="0" y="229"/>
                    <a:pt x="25" y="140"/>
                    <a:pt x="114" y="77"/>
                  </a:cubicBezTo>
                  <a:lnTo>
                    <a:pt x="139" y="64"/>
                  </a:lnTo>
                  <a:close/>
                  <a:moveTo>
                    <a:pt x="13" y="330"/>
                  </a:moveTo>
                  <a:lnTo>
                    <a:pt x="13" y="318"/>
                  </a:lnTo>
                  <a:close/>
                </a:path>
              </a:pathLst>
            </a:custGeom>
            <a:solidFill>
              <a:srgbClr val="CF1C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7"/>
            <p:cNvSpPr/>
            <p:nvPr/>
          </p:nvSpPr>
          <p:spPr>
            <a:xfrm>
              <a:off x="3422775" y="3858725"/>
              <a:ext cx="12050" cy="10825"/>
            </a:xfrm>
            <a:custGeom>
              <a:avLst/>
              <a:gdLst/>
              <a:ahLst/>
              <a:cxnLst/>
              <a:rect l="l" t="t" r="r" b="b"/>
              <a:pathLst>
                <a:path w="482" h="433" extrusionOk="0">
                  <a:moveTo>
                    <a:pt x="51" y="305"/>
                  </a:moveTo>
                  <a:lnTo>
                    <a:pt x="38" y="293"/>
                  </a:lnTo>
                  <a:cubicBezTo>
                    <a:pt x="0" y="217"/>
                    <a:pt x="13" y="153"/>
                    <a:pt x="63" y="102"/>
                  </a:cubicBezTo>
                  <a:lnTo>
                    <a:pt x="165" y="39"/>
                  </a:lnTo>
                  <a:cubicBezTo>
                    <a:pt x="178" y="14"/>
                    <a:pt x="216" y="1"/>
                    <a:pt x="241" y="1"/>
                  </a:cubicBezTo>
                  <a:cubicBezTo>
                    <a:pt x="419" y="52"/>
                    <a:pt x="482" y="140"/>
                    <a:pt x="444" y="305"/>
                  </a:cubicBezTo>
                  <a:lnTo>
                    <a:pt x="304" y="432"/>
                  </a:lnTo>
                  <a:lnTo>
                    <a:pt x="152" y="419"/>
                  </a:lnTo>
                  <a:close/>
                  <a:moveTo>
                    <a:pt x="444" y="305"/>
                  </a:moveTo>
                  <a:lnTo>
                    <a:pt x="431" y="318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7"/>
            <p:cNvSpPr/>
            <p:nvPr/>
          </p:nvSpPr>
          <p:spPr>
            <a:xfrm>
              <a:off x="3426875" y="3853675"/>
              <a:ext cx="12075" cy="12700"/>
            </a:xfrm>
            <a:custGeom>
              <a:avLst/>
              <a:gdLst/>
              <a:ahLst/>
              <a:cxnLst/>
              <a:rect l="l" t="t" r="r" b="b"/>
              <a:pathLst>
                <a:path w="483" h="508" extrusionOk="0">
                  <a:moveTo>
                    <a:pt x="1" y="241"/>
                  </a:moveTo>
                  <a:lnTo>
                    <a:pt x="52" y="102"/>
                  </a:lnTo>
                  <a:cubicBezTo>
                    <a:pt x="102" y="38"/>
                    <a:pt x="153" y="13"/>
                    <a:pt x="216" y="0"/>
                  </a:cubicBezTo>
                  <a:lnTo>
                    <a:pt x="331" y="13"/>
                  </a:lnTo>
                  <a:lnTo>
                    <a:pt x="356" y="13"/>
                  </a:lnTo>
                  <a:lnTo>
                    <a:pt x="483" y="165"/>
                  </a:lnTo>
                  <a:lnTo>
                    <a:pt x="483" y="330"/>
                  </a:lnTo>
                  <a:lnTo>
                    <a:pt x="343" y="495"/>
                  </a:lnTo>
                  <a:lnTo>
                    <a:pt x="280" y="507"/>
                  </a:lnTo>
                  <a:cubicBezTo>
                    <a:pt x="318" y="342"/>
                    <a:pt x="255" y="254"/>
                    <a:pt x="77" y="203"/>
                  </a:cubicBezTo>
                  <a:cubicBezTo>
                    <a:pt x="52" y="203"/>
                    <a:pt x="14" y="216"/>
                    <a:pt x="1" y="241"/>
                  </a:cubicBezTo>
                  <a:close/>
                  <a:moveTo>
                    <a:pt x="356" y="13"/>
                  </a:moveTo>
                  <a:lnTo>
                    <a:pt x="381" y="38"/>
                  </a:lnTo>
                  <a:close/>
                  <a:moveTo>
                    <a:pt x="483" y="330"/>
                  </a:moveTo>
                  <a:lnTo>
                    <a:pt x="483" y="342"/>
                  </a:lnTo>
                  <a:close/>
                </a:path>
              </a:pathLst>
            </a:custGeom>
            <a:solidFill>
              <a:srgbClr val="CF1C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7"/>
            <p:cNvSpPr/>
            <p:nvPr/>
          </p:nvSpPr>
          <p:spPr>
            <a:xfrm>
              <a:off x="3429750" y="3843525"/>
              <a:ext cx="10800" cy="10475"/>
            </a:xfrm>
            <a:custGeom>
              <a:avLst/>
              <a:gdLst/>
              <a:ahLst/>
              <a:cxnLst/>
              <a:rect l="l" t="t" r="r" b="b"/>
              <a:pathLst>
                <a:path w="432" h="419" extrusionOk="0">
                  <a:moveTo>
                    <a:pt x="101" y="406"/>
                  </a:moveTo>
                  <a:cubicBezTo>
                    <a:pt x="25" y="368"/>
                    <a:pt x="0" y="305"/>
                    <a:pt x="13" y="203"/>
                  </a:cubicBezTo>
                  <a:cubicBezTo>
                    <a:pt x="13" y="114"/>
                    <a:pt x="51" y="64"/>
                    <a:pt x="140" y="26"/>
                  </a:cubicBezTo>
                  <a:lnTo>
                    <a:pt x="216" y="0"/>
                  </a:lnTo>
                  <a:cubicBezTo>
                    <a:pt x="292" y="13"/>
                    <a:pt x="342" y="38"/>
                    <a:pt x="368" y="76"/>
                  </a:cubicBezTo>
                  <a:cubicBezTo>
                    <a:pt x="418" y="127"/>
                    <a:pt x="431" y="203"/>
                    <a:pt x="406" y="317"/>
                  </a:cubicBezTo>
                  <a:cubicBezTo>
                    <a:pt x="368" y="393"/>
                    <a:pt x="330" y="419"/>
                    <a:pt x="266" y="419"/>
                  </a:cubicBezTo>
                  <a:lnTo>
                    <a:pt x="216" y="419"/>
                  </a:lnTo>
                  <a:close/>
                  <a:moveTo>
                    <a:pt x="266" y="419"/>
                  </a:moveTo>
                  <a:lnTo>
                    <a:pt x="241" y="419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7"/>
            <p:cNvSpPr/>
            <p:nvPr/>
          </p:nvSpPr>
          <p:spPr>
            <a:xfrm>
              <a:off x="3436400" y="3844150"/>
              <a:ext cx="12700" cy="13975"/>
            </a:xfrm>
            <a:custGeom>
              <a:avLst/>
              <a:gdLst/>
              <a:ahLst/>
              <a:cxnLst/>
              <a:rect l="l" t="t" r="r" b="b"/>
              <a:pathLst>
                <a:path w="508" h="559" extrusionOk="0">
                  <a:moveTo>
                    <a:pt x="102" y="51"/>
                  </a:moveTo>
                  <a:lnTo>
                    <a:pt x="216" y="1"/>
                  </a:lnTo>
                  <a:cubicBezTo>
                    <a:pt x="419" y="64"/>
                    <a:pt x="508" y="178"/>
                    <a:pt x="457" y="381"/>
                  </a:cubicBezTo>
                  <a:lnTo>
                    <a:pt x="292" y="559"/>
                  </a:lnTo>
                  <a:lnTo>
                    <a:pt x="102" y="546"/>
                  </a:lnTo>
                  <a:lnTo>
                    <a:pt x="0" y="419"/>
                  </a:lnTo>
                  <a:cubicBezTo>
                    <a:pt x="64" y="406"/>
                    <a:pt x="102" y="368"/>
                    <a:pt x="140" y="292"/>
                  </a:cubicBezTo>
                  <a:cubicBezTo>
                    <a:pt x="165" y="178"/>
                    <a:pt x="152" y="102"/>
                    <a:pt x="102" y="51"/>
                  </a:cubicBezTo>
                  <a:close/>
                  <a:moveTo>
                    <a:pt x="0" y="419"/>
                  </a:moveTo>
                  <a:lnTo>
                    <a:pt x="0" y="394"/>
                  </a:lnTo>
                  <a:close/>
                </a:path>
              </a:pathLst>
            </a:custGeom>
            <a:solidFill>
              <a:srgbClr val="CF1C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7"/>
            <p:cNvSpPr/>
            <p:nvPr/>
          </p:nvSpPr>
          <p:spPr>
            <a:xfrm>
              <a:off x="3430375" y="3862225"/>
              <a:ext cx="13025" cy="12700"/>
            </a:xfrm>
            <a:custGeom>
              <a:avLst/>
              <a:gdLst/>
              <a:ahLst/>
              <a:cxnLst/>
              <a:rect l="l" t="t" r="r" b="b"/>
              <a:pathLst>
                <a:path w="521" h="508" extrusionOk="0">
                  <a:moveTo>
                    <a:pt x="343" y="0"/>
                  </a:moveTo>
                  <a:cubicBezTo>
                    <a:pt x="470" y="64"/>
                    <a:pt x="520" y="165"/>
                    <a:pt x="482" y="317"/>
                  </a:cubicBezTo>
                  <a:lnTo>
                    <a:pt x="279" y="495"/>
                  </a:lnTo>
                  <a:cubicBezTo>
                    <a:pt x="140" y="508"/>
                    <a:pt x="38" y="444"/>
                    <a:pt x="0" y="305"/>
                  </a:cubicBezTo>
                  <a:lnTo>
                    <a:pt x="127" y="178"/>
                  </a:lnTo>
                  <a:lnTo>
                    <a:pt x="203" y="153"/>
                  </a:lnTo>
                  <a:close/>
                  <a:moveTo>
                    <a:pt x="0" y="305"/>
                  </a:moveTo>
                  <a:lnTo>
                    <a:pt x="0" y="292"/>
                  </a:lnTo>
                  <a:close/>
                  <a:moveTo>
                    <a:pt x="127" y="178"/>
                  </a:moveTo>
                  <a:lnTo>
                    <a:pt x="140" y="165"/>
                  </a:lnTo>
                  <a:close/>
                </a:path>
              </a:pathLst>
            </a:custGeom>
            <a:solidFill>
              <a:srgbClr val="CF1C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7"/>
            <p:cNvSpPr/>
            <p:nvPr/>
          </p:nvSpPr>
          <p:spPr>
            <a:xfrm>
              <a:off x="3410725" y="3873000"/>
              <a:ext cx="13325" cy="12075"/>
            </a:xfrm>
            <a:custGeom>
              <a:avLst/>
              <a:gdLst/>
              <a:ahLst/>
              <a:cxnLst/>
              <a:rect l="l" t="t" r="r" b="b"/>
              <a:pathLst>
                <a:path w="533" h="483" extrusionOk="0">
                  <a:moveTo>
                    <a:pt x="520" y="292"/>
                  </a:moveTo>
                  <a:cubicBezTo>
                    <a:pt x="495" y="406"/>
                    <a:pt x="431" y="457"/>
                    <a:pt x="317" y="470"/>
                  </a:cubicBezTo>
                  <a:cubicBezTo>
                    <a:pt x="165" y="482"/>
                    <a:pt x="76" y="419"/>
                    <a:pt x="38" y="280"/>
                  </a:cubicBezTo>
                  <a:cubicBezTo>
                    <a:pt x="0" y="165"/>
                    <a:pt x="38" y="77"/>
                    <a:pt x="140" y="1"/>
                  </a:cubicBezTo>
                  <a:lnTo>
                    <a:pt x="127" y="89"/>
                  </a:lnTo>
                  <a:cubicBezTo>
                    <a:pt x="114" y="242"/>
                    <a:pt x="178" y="318"/>
                    <a:pt x="330" y="318"/>
                  </a:cubicBezTo>
                  <a:cubicBezTo>
                    <a:pt x="419" y="330"/>
                    <a:pt x="482" y="280"/>
                    <a:pt x="520" y="191"/>
                  </a:cubicBezTo>
                  <a:close/>
                  <a:moveTo>
                    <a:pt x="520" y="191"/>
                  </a:moveTo>
                  <a:lnTo>
                    <a:pt x="533" y="178"/>
                  </a:lnTo>
                  <a:close/>
                  <a:moveTo>
                    <a:pt x="140" y="1"/>
                  </a:moveTo>
                  <a:lnTo>
                    <a:pt x="140" y="13"/>
                  </a:lnTo>
                  <a:close/>
                </a:path>
              </a:pathLst>
            </a:custGeom>
            <a:solidFill>
              <a:srgbClr val="CF1C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7"/>
            <p:cNvSpPr/>
            <p:nvPr/>
          </p:nvSpPr>
          <p:spPr>
            <a:xfrm>
              <a:off x="3446850" y="3808025"/>
              <a:ext cx="11450" cy="10475"/>
            </a:xfrm>
            <a:custGeom>
              <a:avLst/>
              <a:gdLst/>
              <a:ahLst/>
              <a:cxnLst/>
              <a:rect l="l" t="t" r="r" b="b"/>
              <a:pathLst>
                <a:path w="458" h="419" extrusionOk="0">
                  <a:moveTo>
                    <a:pt x="13" y="241"/>
                  </a:moveTo>
                  <a:cubicBezTo>
                    <a:pt x="1" y="178"/>
                    <a:pt x="13" y="127"/>
                    <a:pt x="77" y="64"/>
                  </a:cubicBezTo>
                  <a:lnTo>
                    <a:pt x="216" y="0"/>
                  </a:lnTo>
                  <a:lnTo>
                    <a:pt x="330" y="51"/>
                  </a:lnTo>
                  <a:cubicBezTo>
                    <a:pt x="419" y="102"/>
                    <a:pt x="457" y="190"/>
                    <a:pt x="407" y="304"/>
                  </a:cubicBezTo>
                  <a:lnTo>
                    <a:pt x="305" y="419"/>
                  </a:lnTo>
                  <a:lnTo>
                    <a:pt x="64" y="355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7"/>
            <p:cNvSpPr/>
            <p:nvPr/>
          </p:nvSpPr>
          <p:spPr>
            <a:xfrm>
              <a:off x="3441475" y="3801050"/>
              <a:ext cx="13975" cy="13025"/>
            </a:xfrm>
            <a:custGeom>
              <a:avLst/>
              <a:gdLst/>
              <a:ahLst/>
              <a:cxnLst/>
              <a:rect l="l" t="t" r="r" b="b"/>
              <a:pathLst>
                <a:path w="559" h="521" extrusionOk="0">
                  <a:moveTo>
                    <a:pt x="292" y="343"/>
                  </a:moveTo>
                  <a:cubicBezTo>
                    <a:pt x="228" y="406"/>
                    <a:pt x="216" y="457"/>
                    <a:pt x="228" y="520"/>
                  </a:cubicBezTo>
                  <a:lnTo>
                    <a:pt x="102" y="457"/>
                  </a:lnTo>
                  <a:cubicBezTo>
                    <a:pt x="13" y="368"/>
                    <a:pt x="0" y="254"/>
                    <a:pt x="64" y="140"/>
                  </a:cubicBezTo>
                  <a:cubicBezTo>
                    <a:pt x="114" y="64"/>
                    <a:pt x="190" y="13"/>
                    <a:pt x="279" y="0"/>
                  </a:cubicBezTo>
                  <a:cubicBezTo>
                    <a:pt x="469" y="26"/>
                    <a:pt x="558" y="127"/>
                    <a:pt x="545" y="305"/>
                  </a:cubicBezTo>
                  <a:lnTo>
                    <a:pt x="545" y="330"/>
                  </a:lnTo>
                  <a:lnTo>
                    <a:pt x="431" y="279"/>
                  </a:lnTo>
                  <a:close/>
                </a:path>
              </a:pathLst>
            </a:custGeom>
            <a:solidFill>
              <a:srgbClr val="CF1C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7"/>
            <p:cNvSpPr/>
            <p:nvPr/>
          </p:nvSpPr>
          <p:spPr>
            <a:xfrm>
              <a:off x="3450650" y="3818475"/>
              <a:ext cx="10825" cy="10500"/>
            </a:xfrm>
            <a:custGeom>
              <a:avLst/>
              <a:gdLst/>
              <a:ahLst/>
              <a:cxnLst/>
              <a:rect l="l" t="t" r="r" b="b"/>
              <a:pathLst>
                <a:path w="433" h="420" extrusionOk="0">
                  <a:moveTo>
                    <a:pt x="1" y="140"/>
                  </a:moveTo>
                  <a:cubicBezTo>
                    <a:pt x="14" y="89"/>
                    <a:pt x="52" y="51"/>
                    <a:pt x="115" y="26"/>
                  </a:cubicBezTo>
                  <a:lnTo>
                    <a:pt x="191" y="1"/>
                  </a:lnTo>
                  <a:cubicBezTo>
                    <a:pt x="369" y="39"/>
                    <a:pt x="432" y="140"/>
                    <a:pt x="381" y="292"/>
                  </a:cubicBezTo>
                  <a:lnTo>
                    <a:pt x="191" y="419"/>
                  </a:lnTo>
                  <a:cubicBezTo>
                    <a:pt x="229" y="280"/>
                    <a:pt x="166" y="178"/>
                    <a:pt x="1" y="140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7"/>
            <p:cNvSpPr/>
            <p:nvPr/>
          </p:nvSpPr>
          <p:spPr>
            <a:xfrm>
              <a:off x="3445275" y="3821975"/>
              <a:ext cx="11125" cy="10475"/>
            </a:xfrm>
            <a:custGeom>
              <a:avLst/>
              <a:gdLst/>
              <a:ahLst/>
              <a:cxnLst/>
              <a:rect l="l" t="t" r="r" b="b"/>
              <a:pathLst>
                <a:path w="445" h="419" extrusionOk="0">
                  <a:moveTo>
                    <a:pt x="406" y="279"/>
                  </a:moveTo>
                  <a:lnTo>
                    <a:pt x="393" y="292"/>
                  </a:lnTo>
                  <a:lnTo>
                    <a:pt x="279" y="419"/>
                  </a:lnTo>
                  <a:lnTo>
                    <a:pt x="203" y="419"/>
                  </a:lnTo>
                  <a:lnTo>
                    <a:pt x="114" y="406"/>
                  </a:lnTo>
                  <a:lnTo>
                    <a:pt x="64" y="380"/>
                  </a:lnTo>
                  <a:lnTo>
                    <a:pt x="0" y="216"/>
                  </a:lnTo>
                  <a:cubicBezTo>
                    <a:pt x="0" y="102"/>
                    <a:pt x="51" y="25"/>
                    <a:pt x="153" y="0"/>
                  </a:cubicBezTo>
                  <a:lnTo>
                    <a:pt x="203" y="0"/>
                  </a:lnTo>
                  <a:cubicBezTo>
                    <a:pt x="368" y="38"/>
                    <a:pt x="444" y="140"/>
                    <a:pt x="406" y="279"/>
                  </a:cubicBezTo>
                  <a:close/>
                  <a:moveTo>
                    <a:pt x="203" y="0"/>
                  </a:moveTo>
                  <a:lnTo>
                    <a:pt x="216" y="0"/>
                  </a:lnTo>
                  <a:close/>
                  <a:moveTo>
                    <a:pt x="64" y="380"/>
                  </a:moveTo>
                  <a:lnTo>
                    <a:pt x="51" y="355"/>
                  </a:lnTo>
                  <a:close/>
                  <a:moveTo>
                    <a:pt x="0" y="216"/>
                  </a:moveTo>
                  <a:lnTo>
                    <a:pt x="0" y="203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7"/>
            <p:cNvSpPr/>
            <p:nvPr/>
          </p:nvSpPr>
          <p:spPr>
            <a:xfrm>
              <a:off x="3443675" y="3832100"/>
              <a:ext cx="13025" cy="14300"/>
            </a:xfrm>
            <a:custGeom>
              <a:avLst/>
              <a:gdLst/>
              <a:ahLst/>
              <a:cxnLst/>
              <a:rect l="l" t="t" r="r" b="b"/>
              <a:pathLst>
                <a:path w="521" h="572" extrusionOk="0">
                  <a:moveTo>
                    <a:pt x="432" y="64"/>
                  </a:moveTo>
                  <a:lnTo>
                    <a:pt x="432" y="77"/>
                  </a:lnTo>
                  <a:cubicBezTo>
                    <a:pt x="419" y="178"/>
                    <a:pt x="445" y="242"/>
                    <a:pt x="521" y="267"/>
                  </a:cubicBezTo>
                  <a:lnTo>
                    <a:pt x="508" y="369"/>
                  </a:lnTo>
                  <a:lnTo>
                    <a:pt x="331" y="533"/>
                  </a:lnTo>
                  <a:cubicBezTo>
                    <a:pt x="191" y="571"/>
                    <a:pt x="102" y="533"/>
                    <a:pt x="52" y="445"/>
                  </a:cubicBezTo>
                  <a:lnTo>
                    <a:pt x="14" y="381"/>
                  </a:lnTo>
                  <a:lnTo>
                    <a:pt x="1" y="204"/>
                  </a:lnTo>
                  <a:lnTo>
                    <a:pt x="102" y="52"/>
                  </a:lnTo>
                  <a:lnTo>
                    <a:pt x="178" y="1"/>
                  </a:lnTo>
                  <a:lnTo>
                    <a:pt x="267" y="14"/>
                  </a:lnTo>
                  <a:lnTo>
                    <a:pt x="343" y="14"/>
                  </a:lnTo>
                  <a:close/>
                </a:path>
              </a:pathLst>
            </a:custGeom>
            <a:solidFill>
              <a:srgbClr val="CF1C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7"/>
            <p:cNvSpPr/>
            <p:nvPr/>
          </p:nvSpPr>
          <p:spPr>
            <a:xfrm>
              <a:off x="3454150" y="3828950"/>
              <a:ext cx="11425" cy="10800"/>
            </a:xfrm>
            <a:custGeom>
              <a:avLst/>
              <a:gdLst/>
              <a:ahLst/>
              <a:cxnLst/>
              <a:rect l="l" t="t" r="r" b="b"/>
              <a:pathLst>
                <a:path w="457" h="432" extrusionOk="0">
                  <a:moveTo>
                    <a:pt x="165" y="13"/>
                  </a:moveTo>
                  <a:lnTo>
                    <a:pt x="216" y="0"/>
                  </a:lnTo>
                  <a:cubicBezTo>
                    <a:pt x="393" y="38"/>
                    <a:pt x="457" y="140"/>
                    <a:pt x="406" y="304"/>
                  </a:cubicBezTo>
                  <a:lnTo>
                    <a:pt x="216" y="431"/>
                  </a:lnTo>
                  <a:lnTo>
                    <a:pt x="102" y="393"/>
                  </a:lnTo>
                  <a:cubicBezTo>
                    <a:pt x="26" y="368"/>
                    <a:pt x="0" y="304"/>
                    <a:pt x="13" y="203"/>
                  </a:cubicBezTo>
                  <a:cubicBezTo>
                    <a:pt x="13" y="101"/>
                    <a:pt x="76" y="38"/>
                    <a:pt x="165" y="13"/>
                  </a:cubicBezTo>
                  <a:close/>
                  <a:moveTo>
                    <a:pt x="13" y="203"/>
                  </a:moveTo>
                  <a:lnTo>
                    <a:pt x="13" y="190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7"/>
            <p:cNvSpPr/>
            <p:nvPr/>
          </p:nvSpPr>
          <p:spPr>
            <a:xfrm>
              <a:off x="3442100" y="3831475"/>
              <a:ext cx="6050" cy="11750"/>
            </a:xfrm>
            <a:custGeom>
              <a:avLst/>
              <a:gdLst/>
              <a:ahLst/>
              <a:cxnLst/>
              <a:rect l="l" t="t" r="r" b="b"/>
              <a:pathLst>
                <a:path w="242" h="470" extrusionOk="0">
                  <a:moveTo>
                    <a:pt x="115" y="470"/>
                  </a:moveTo>
                  <a:lnTo>
                    <a:pt x="13" y="343"/>
                  </a:lnTo>
                  <a:lnTo>
                    <a:pt x="1" y="241"/>
                  </a:lnTo>
                  <a:lnTo>
                    <a:pt x="64" y="229"/>
                  </a:lnTo>
                  <a:lnTo>
                    <a:pt x="77" y="406"/>
                  </a:lnTo>
                  <a:close/>
                  <a:moveTo>
                    <a:pt x="241" y="26"/>
                  </a:moveTo>
                  <a:lnTo>
                    <a:pt x="165" y="77"/>
                  </a:lnTo>
                  <a:lnTo>
                    <a:pt x="178" y="13"/>
                  </a:lnTo>
                  <a:close/>
                  <a:moveTo>
                    <a:pt x="178" y="13"/>
                  </a:moveTo>
                  <a:lnTo>
                    <a:pt x="191" y="0"/>
                  </a:lnTo>
                  <a:close/>
                </a:path>
              </a:pathLst>
            </a:custGeom>
            <a:solidFill>
              <a:srgbClr val="CF1C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7"/>
            <p:cNvSpPr/>
            <p:nvPr/>
          </p:nvSpPr>
          <p:spPr>
            <a:xfrm>
              <a:off x="3435125" y="3824500"/>
              <a:ext cx="11450" cy="13350"/>
            </a:xfrm>
            <a:custGeom>
              <a:avLst/>
              <a:gdLst/>
              <a:ahLst/>
              <a:cxnLst/>
              <a:rect l="l" t="t" r="r" b="b"/>
              <a:pathLst>
                <a:path w="458" h="534" extrusionOk="0">
                  <a:moveTo>
                    <a:pt x="280" y="520"/>
                  </a:moveTo>
                  <a:lnTo>
                    <a:pt x="229" y="520"/>
                  </a:lnTo>
                  <a:cubicBezTo>
                    <a:pt x="140" y="533"/>
                    <a:pt x="77" y="520"/>
                    <a:pt x="26" y="457"/>
                  </a:cubicBezTo>
                  <a:lnTo>
                    <a:pt x="64" y="381"/>
                  </a:lnTo>
                  <a:cubicBezTo>
                    <a:pt x="102" y="267"/>
                    <a:pt x="77" y="191"/>
                    <a:pt x="1" y="127"/>
                  </a:cubicBezTo>
                  <a:cubicBezTo>
                    <a:pt x="26" y="89"/>
                    <a:pt x="77" y="64"/>
                    <a:pt x="140" y="39"/>
                  </a:cubicBezTo>
                  <a:lnTo>
                    <a:pt x="203" y="1"/>
                  </a:lnTo>
                  <a:cubicBezTo>
                    <a:pt x="292" y="26"/>
                    <a:pt x="368" y="64"/>
                    <a:pt x="406" y="115"/>
                  </a:cubicBezTo>
                  <a:lnTo>
                    <a:pt x="457" y="254"/>
                  </a:lnTo>
                  <a:lnTo>
                    <a:pt x="457" y="292"/>
                  </a:lnTo>
                  <a:lnTo>
                    <a:pt x="444" y="356"/>
                  </a:lnTo>
                  <a:lnTo>
                    <a:pt x="343" y="508"/>
                  </a:lnTo>
                  <a:close/>
                </a:path>
              </a:pathLst>
            </a:custGeom>
            <a:solidFill>
              <a:srgbClr val="CF1C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7"/>
            <p:cNvSpPr/>
            <p:nvPr/>
          </p:nvSpPr>
          <p:spPr>
            <a:xfrm>
              <a:off x="3426575" y="3826725"/>
              <a:ext cx="11125" cy="10475"/>
            </a:xfrm>
            <a:custGeom>
              <a:avLst/>
              <a:gdLst/>
              <a:ahLst/>
              <a:cxnLst/>
              <a:rect l="l" t="t" r="r" b="b"/>
              <a:pathLst>
                <a:path w="445" h="419" extrusionOk="0">
                  <a:moveTo>
                    <a:pt x="368" y="368"/>
                  </a:moveTo>
                  <a:lnTo>
                    <a:pt x="216" y="419"/>
                  </a:lnTo>
                  <a:cubicBezTo>
                    <a:pt x="64" y="419"/>
                    <a:pt x="0" y="343"/>
                    <a:pt x="13" y="203"/>
                  </a:cubicBezTo>
                  <a:cubicBezTo>
                    <a:pt x="13" y="114"/>
                    <a:pt x="51" y="64"/>
                    <a:pt x="140" y="26"/>
                  </a:cubicBezTo>
                  <a:lnTo>
                    <a:pt x="216" y="0"/>
                  </a:lnTo>
                  <a:lnTo>
                    <a:pt x="343" y="38"/>
                  </a:lnTo>
                  <a:cubicBezTo>
                    <a:pt x="419" y="102"/>
                    <a:pt x="444" y="178"/>
                    <a:pt x="406" y="292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7"/>
            <p:cNvSpPr/>
            <p:nvPr/>
          </p:nvSpPr>
          <p:spPr>
            <a:xfrm>
              <a:off x="3418000" y="3843525"/>
              <a:ext cx="11450" cy="10475"/>
            </a:xfrm>
            <a:custGeom>
              <a:avLst/>
              <a:gdLst/>
              <a:ahLst/>
              <a:cxnLst/>
              <a:rect l="l" t="t" r="r" b="b"/>
              <a:pathLst>
                <a:path w="458" h="419" extrusionOk="0">
                  <a:moveTo>
                    <a:pt x="216" y="0"/>
                  </a:moveTo>
                  <a:cubicBezTo>
                    <a:pt x="394" y="38"/>
                    <a:pt x="457" y="153"/>
                    <a:pt x="407" y="317"/>
                  </a:cubicBezTo>
                  <a:lnTo>
                    <a:pt x="216" y="419"/>
                  </a:lnTo>
                  <a:cubicBezTo>
                    <a:pt x="64" y="419"/>
                    <a:pt x="1" y="343"/>
                    <a:pt x="14" y="203"/>
                  </a:cubicBezTo>
                  <a:cubicBezTo>
                    <a:pt x="14" y="114"/>
                    <a:pt x="52" y="64"/>
                    <a:pt x="128" y="26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7"/>
            <p:cNvSpPr/>
            <p:nvPr/>
          </p:nvSpPr>
          <p:spPr>
            <a:xfrm>
              <a:off x="3413575" y="3870150"/>
              <a:ext cx="11425" cy="11125"/>
            </a:xfrm>
            <a:custGeom>
              <a:avLst/>
              <a:gdLst/>
              <a:ahLst/>
              <a:cxnLst/>
              <a:rect l="l" t="t" r="r" b="b"/>
              <a:pathLst>
                <a:path w="457" h="445" extrusionOk="0">
                  <a:moveTo>
                    <a:pt x="26" y="127"/>
                  </a:moveTo>
                  <a:lnTo>
                    <a:pt x="140" y="39"/>
                  </a:lnTo>
                  <a:lnTo>
                    <a:pt x="216" y="0"/>
                  </a:lnTo>
                  <a:cubicBezTo>
                    <a:pt x="381" y="51"/>
                    <a:pt x="457" y="140"/>
                    <a:pt x="419" y="292"/>
                  </a:cubicBezTo>
                  <a:cubicBezTo>
                    <a:pt x="381" y="394"/>
                    <a:pt x="305" y="444"/>
                    <a:pt x="216" y="432"/>
                  </a:cubicBezTo>
                  <a:cubicBezTo>
                    <a:pt x="64" y="432"/>
                    <a:pt x="0" y="356"/>
                    <a:pt x="13" y="203"/>
                  </a:cubicBezTo>
                  <a:close/>
                  <a:moveTo>
                    <a:pt x="419" y="292"/>
                  </a:moveTo>
                  <a:lnTo>
                    <a:pt x="406" y="305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7"/>
            <p:cNvSpPr/>
            <p:nvPr/>
          </p:nvSpPr>
          <p:spPr>
            <a:xfrm>
              <a:off x="3350800" y="3905650"/>
              <a:ext cx="11450" cy="10500"/>
            </a:xfrm>
            <a:custGeom>
              <a:avLst/>
              <a:gdLst/>
              <a:ahLst/>
              <a:cxnLst/>
              <a:rect l="l" t="t" r="r" b="b"/>
              <a:pathLst>
                <a:path w="458" h="420" extrusionOk="0">
                  <a:moveTo>
                    <a:pt x="39" y="89"/>
                  </a:moveTo>
                  <a:lnTo>
                    <a:pt x="89" y="39"/>
                  </a:lnTo>
                  <a:lnTo>
                    <a:pt x="165" y="1"/>
                  </a:lnTo>
                  <a:lnTo>
                    <a:pt x="216" y="1"/>
                  </a:lnTo>
                  <a:cubicBezTo>
                    <a:pt x="394" y="26"/>
                    <a:pt x="457" y="127"/>
                    <a:pt x="406" y="292"/>
                  </a:cubicBezTo>
                  <a:lnTo>
                    <a:pt x="216" y="419"/>
                  </a:lnTo>
                  <a:cubicBezTo>
                    <a:pt x="64" y="406"/>
                    <a:pt x="1" y="343"/>
                    <a:pt x="13" y="204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7"/>
            <p:cNvSpPr/>
            <p:nvPr/>
          </p:nvSpPr>
          <p:spPr>
            <a:xfrm>
              <a:off x="3342250" y="3898375"/>
              <a:ext cx="12075" cy="10800"/>
            </a:xfrm>
            <a:custGeom>
              <a:avLst/>
              <a:gdLst/>
              <a:ahLst/>
              <a:cxnLst/>
              <a:rect l="l" t="t" r="r" b="b"/>
              <a:pathLst>
                <a:path w="483" h="432" extrusionOk="0">
                  <a:moveTo>
                    <a:pt x="431" y="330"/>
                  </a:moveTo>
                  <a:lnTo>
                    <a:pt x="381" y="380"/>
                  </a:lnTo>
                  <a:lnTo>
                    <a:pt x="178" y="431"/>
                  </a:lnTo>
                  <a:lnTo>
                    <a:pt x="51" y="330"/>
                  </a:lnTo>
                  <a:lnTo>
                    <a:pt x="0" y="241"/>
                  </a:lnTo>
                  <a:lnTo>
                    <a:pt x="0" y="216"/>
                  </a:lnTo>
                  <a:cubicBezTo>
                    <a:pt x="26" y="89"/>
                    <a:pt x="102" y="13"/>
                    <a:pt x="229" y="0"/>
                  </a:cubicBezTo>
                  <a:cubicBezTo>
                    <a:pt x="406" y="25"/>
                    <a:pt x="482" y="127"/>
                    <a:pt x="444" y="292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7"/>
            <p:cNvSpPr/>
            <p:nvPr/>
          </p:nvSpPr>
          <p:spPr>
            <a:xfrm>
              <a:off x="3334950" y="3904075"/>
              <a:ext cx="11750" cy="11750"/>
            </a:xfrm>
            <a:custGeom>
              <a:avLst/>
              <a:gdLst/>
              <a:ahLst/>
              <a:cxnLst/>
              <a:rect l="l" t="t" r="r" b="b"/>
              <a:pathLst>
                <a:path w="470" h="470" extrusionOk="0">
                  <a:moveTo>
                    <a:pt x="292" y="13"/>
                  </a:moveTo>
                  <a:lnTo>
                    <a:pt x="343" y="102"/>
                  </a:lnTo>
                  <a:lnTo>
                    <a:pt x="470" y="203"/>
                  </a:lnTo>
                  <a:lnTo>
                    <a:pt x="470" y="279"/>
                  </a:lnTo>
                  <a:lnTo>
                    <a:pt x="444" y="343"/>
                  </a:lnTo>
                  <a:cubicBezTo>
                    <a:pt x="318" y="469"/>
                    <a:pt x="191" y="469"/>
                    <a:pt x="77" y="343"/>
                  </a:cubicBezTo>
                  <a:cubicBezTo>
                    <a:pt x="13" y="292"/>
                    <a:pt x="1" y="229"/>
                    <a:pt x="26" y="140"/>
                  </a:cubicBezTo>
                  <a:cubicBezTo>
                    <a:pt x="77" y="51"/>
                    <a:pt x="140" y="0"/>
                    <a:pt x="229" y="0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7"/>
            <p:cNvSpPr/>
            <p:nvPr/>
          </p:nvSpPr>
          <p:spPr>
            <a:xfrm>
              <a:off x="3276625" y="3895500"/>
              <a:ext cx="11750" cy="11125"/>
            </a:xfrm>
            <a:custGeom>
              <a:avLst/>
              <a:gdLst/>
              <a:ahLst/>
              <a:cxnLst/>
              <a:rect l="l" t="t" r="r" b="b"/>
              <a:pathLst>
                <a:path w="470" h="445" extrusionOk="0">
                  <a:moveTo>
                    <a:pt x="241" y="445"/>
                  </a:moveTo>
                  <a:lnTo>
                    <a:pt x="102" y="432"/>
                  </a:lnTo>
                  <a:lnTo>
                    <a:pt x="38" y="394"/>
                  </a:lnTo>
                  <a:lnTo>
                    <a:pt x="0" y="293"/>
                  </a:lnTo>
                  <a:lnTo>
                    <a:pt x="0" y="242"/>
                  </a:lnTo>
                  <a:cubicBezTo>
                    <a:pt x="0" y="166"/>
                    <a:pt x="26" y="90"/>
                    <a:pt x="102" y="39"/>
                  </a:cubicBezTo>
                  <a:cubicBezTo>
                    <a:pt x="127" y="14"/>
                    <a:pt x="178" y="1"/>
                    <a:pt x="229" y="1"/>
                  </a:cubicBezTo>
                  <a:cubicBezTo>
                    <a:pt x="406" y="26"/>
                    <a:pt x="470" y="128"/>
                    <a:pt x="419" y="293"/>
                  </a:cubicBezTo>
                  <a:close/>
                  <a:moveTo>
                    <a:pt x="419" y="293"/>
                  </a:moveTo>
                  <a:lnTo>
                    <a:pt x="419" y="305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7"/>
            <p:cNvSpPr/>
            <p:nvPr/>
          </p:nvSpPr>
          <p:spPr>
            <a:xfrm>
              <a:off x="3279150" y="3903125"/>
              <a:ext cx="10825" cy="11125"/>
            </a:xfrm>
            <a:custGeom>
              <a:avLst/>
              <a:gdLst/>
              <a:ahLst/>
              <a:cxnLst/>
              <a:rect l="l" t="t" r="r" b="b"/>
              <a:pathLst>
                <a:path w="433" h="445" extrusionOk="0">
                  <a:moveTo>
                    <a:pt x="140" y="140"/>
                  </a:moveTo>
                  <a:lnTo>
                    <a:pt x="318" y="0"/>
                  </a:lnTo>
                  <a:cubicBezTo>
                    <a:pt x="394" y="51"/>
                    <a:pt x="432" y="140"/>
                    <a:pt x="407" y="267"/>
                  </a:cubicBezTo>
                  <a:cubicBezTo>
                    <a:pt x="381" y="368"/>
                    <a:pt x="331" y="419"/>
                    <a:pt x="229" y="431"/>
                  </a:cubicBezTo>
                  <a:cubicBezTo>
                    <a:pt x="102" y="444"/>
                    <a:pt x="26" y="393"/>
                    <a:pt x="1" y="267"/>
                  </a:cubicBezTo>
                  <a:lnTo>
                    <a:pt x="1" y="127"/>
                  </a:ln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7"/>
            <p:cNvSpPr/>
            <p:nvPr/>
          </p:nvSpPr>
          <p:spPr>
            <a:xfrm>
              <a:off x="3265850" y="3899625"/>
              <a:ext cx="11750" cy="12075"/>
            </a:xfrm>
            <a:custGeom>
              <a:avLst/>
              <a:gdLst/>
              <a:ahLst/>
              <a:cxnLst/>
              <a:rect l="l" t="t" r="r" b="b"/>
              <a:pathLst>
                <a:path w="470" h="483" extrusionOk="0">
                  <a:moveTo>
                    <a:pt x="431" y="77"/>
                  </a:moveTo>
                  <a:lnTo>
                    <a:pt x="431" y="128"/>
                  </a:lnTo>
                  <a:lnTo>
                    <a:pt x="469" y="229"/>
                  </a:lnTo>
                  <a:lnTo>
                    <a:pt x="469" y="267"/>
                  </a:lnTo>
                  <a:lnTo>
                    <a:pt x="393" y="394"/>
                  </a:lnTo>
                  <a:cubicBezTo>
                    <a:pt x="241" y="483"/>
                    <a:pt x="127" y="457"/>
                    <a:pt x="26" y="330"/>
                  </a:cubicBezTo>
                  <a:lnTo>
                    <a:pt x="13" y="280"/>
                  </a:lnTo>
                  <a:lnTo>
                    <a:pt x="0" y="191"/>
                  </a:lnTo>
                  <a:cubicBezTo>
                    <a:pt x="13" y="102"/>
                    <a:pt x="64" y="51"/>
                    <a:pt x="140" y="39"/>
                  </a:cubicBezTo>
                  <a:lnTo>
                    <a:pt x="216" y="1"/>
                  </a:lnTo>
                  <a:cubicBezTo>
                    <a:pt x="317" y="1"/>
                    <a:pt x="393" y="26"/>
                    <a:pt x="431" y="77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7"/>
            <p:cNvSpPr/>
            <p:nvPr/>
          </p:nvSpPr>
          <p:spPr>
            <a:xfrm>
              <a:off x="3256650" y="3895500"/>
              <a:ext cx="12700" cy="11125"/>
            </a:xfrm>
            <a:custGeom>
              <a:avLst/>
              <a:gdLst/>
              <a:ahLst/>
              <a:cxnLst/>
              <a:rect l="l" t="t" r="r" b="b"/>
              <a:pathLst>
                <a:path w="508" h="445" extrusionOk="0">
                  <a:moveTo>
                    <a:pt x="508" y="204"/>
                  </a:moveTo>
                  <a:cubicBezTo>
                    <a:pt x="432" y="216"/>
                    <a:pt x="381" y="267"/>
                    <a:pt x="368" y="356"/>
                  </a:cubicBezTo>
                  <a:lnTo>
                    <a:pt x="381" y="445"/>
                  </a:lnTo>
                  <a:lnTo>
                    <a:pt x="140" y="407"/>
                  </a:lnTo>
                  <a:cubicBezTo>
                    <a:pt x="26" y="318"/>
                    <a:pt x="1" y="216"/>
                    <a:pt x="77" y="90"/>
                  </a:cubicBezTo>
                  <a:cubicBezTo>
                    <a:pt x="127" y="26"/>
                    <a:pt x="178" y="1"/>
                    <a:pt x="254" y="1"/>
                  </a:cubicBezTo>
                  <a:cubicBezTo>
                    <a:pt x="394" y="14"/>
                    <a:pt x="470" y="90"/>
                    <a:pt x="508" y="204"/>
                  </a:cubicBezTo>
                  <a:close/>
                </a:path>
              </a:pathLst>
            </a:custGeom>
            <a:solidFill>
              <a:srgbClr val="D91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7"/>
            <p:cNvSpPr/>
            <p:nvPr/>
          </p:nvSpPr>
          <p:spPr>
            <a:xfrm>
              <a:off x="3264575" y="3719250"/>
              <a:ext cx="174700" cy="162650"/>
            </a:xfrm>
            <a:custGeom>
              <a:avLst/>
              <a:gdLst/>
              <a:ahLst/>
              <a:cxnLst/>
              <a:rect l="l" t="t" r="r" b="b"/>
              <a:pathLst>
                <a:path w="6988" h="6506" fill="none" extrusionOk="0">
                  <a:moveTo>
                    <a:pt x="5960" y="1700"/>
                  </a:moveTo>
                  <a:lnTo>
                    <a:pt x="5250" y="1827"/>
                  </a:lnTo>
                  <a:cubicBezTo>
                    <a:pt x="4883" y="1877"/>
                    <a:pt x="4287" y="2042"/>
                    <a:pt x="3475" y="2334"/>
                  </a:cubicBezTo>
                  <a:cubicBezTo>
                    <a:pt x="2651" y="2600"/>
                    <a:pt x="1877" y="2600"/>
                    <a:pt x="1129" y="2334"/>
                  </a:cubicBezTo>
                  <a:cubicBezTo>
                    <a:pt x="394" y="2055"/>
                    <a:pt x="13" y="1713"/>
                    <a:pt x="13" y="1294"/>
                  </a:cubicBezTo>
                  <a:cubicBezTo>
                    <a:pt x="1" y="876"/>
                    <a:pt x="280" y="559"/>
                    <a:pt x="812" y="330"/>
                  </a:cubicBezTo>
                  <a:cubicBezTo>
                    <a:pt x="1357" y="102"/>
                    <a:pt x="2017" y="1"/>
                    <a:pt x="2828" y="26"/>
                  </a:cubicBezTo>
                  <a:cubicBezTo>
                    <a:pt x="3640" y="39"/>
                    <a:pt x="4363" y="242"/>
                    <a:pt x="4997" y="622"/>
                  </a:cubicBezTo>
                  <a:cubicBezTo>
                    <a:pt x="5491" y="901"/>
                    <a:pt x="5808" y="1142"/>
                    <a:pt x="5935" y="1357"/>
                  </a:cubicBezTo>
                  <a:lnTo>
                    <a:pt x="5998" y="1510"/>
                  </a:lnTo>
                  <a:close/>
                  <a:moveTo>
                    <a:pt x="6151" y="2600"/>
                  </a:moveTo>
                  <a:lnTo>
                    <a:pt x="6391" y="2651"/>
                  </a:lnTo>
                  <a:lnTo>
                    <a:pt x="6721" y="2892"/>
                  </a:lnTo>
                  <a:cubicBezTo>
                    <a:pt x="6975" y="3221"/>
                    <a:pt x="6987" y="3703"/>
                    <a:pt x="6759" y="4363"/>
                  </a:cubicBezTo>
                  <a:cubicBezTo>
                    <a:pt x="6518" y="4997"/>
                    <a:pt x="6100" y="5517"/>
                    <a:pt x="5504" y="5910"/>
                  </a:cubicBezTo>
                  <a:cubicBezTo>
                    <a:pt x="4895" y="6315"/>
                    <a:pt x="4350" y="6506"/>
                    <a:pt x="3881" y="6493"/>
                  </a:cubicBezTo>
                  <a:cubicBezTo>
                    <a:pt x="3399" y="6480"/>
                    <a:pt x="3018" y="6328"/>
                    <a:pt x="2740" y="6011"/>
                  </a:cubicBezTo>
                  <a:cubicBezTo>
                    <a:pt x="2448" y="5681"/>
                    <a:pt x="2461" y="5314"/>
                    <a:pt x="2765" y="4895"/>
                  </a:cubicBezTo>
                  <a:cubicBezTo>
                    <a:pt x="3069" y="4477"/>
                    <a:pt x="3500" y="4071"/>
                    <a:pt x="4071" y="3678"/>
                  </a:cubicBezTo>
                  <a:cubicBezTo>
                    <a:pt x="4642" y="3298"/>
                    <a:pt x="5149" y="2981"/>
                    <a:pt x="5631" y="2752"/>
                  </a:cubicBezTo>
                  <a:cubicBezTo>
                    <a:pt x="5821" y="2651"/>
                    <a:pt x="5986" y="2600"/>
                    <a:pt x="6151" y="2600"/>
                  </a:cubicBezTo>
                  <a:close/>
                </a:path>
              </a:pathLst>
            </a:custGeom>
            <a:noFill/>
            <a:ln w="3800" cap="rnd" cmpd="sng">
              <a:solidFill>
                <a:srgbClr val="7305B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7"/>
            <p:cNvSpPr/>
            <p:nvPr/>
          </p:nvSpPr>
          <p:spPr>
            <a:xfrm>
              <a:off x="3412925" y="3753175"/>
              <a:ext cx="14625" cy="32350"/>
            </a:xfrm>
            <a:custGeom>
              <a:avLst/>
              <a:gdLst/>
              <a:ahLst/>
              <a:cxnLst/>
              <a:rect l="l" t="t" r="r" b="b"/>
              <a:pathLst>
                <a:path w="585" h="1294" fill="none" extrusionOk="0">
                  <a:moveTo>
                    <a:pt x="381" y="470"/>
                  </a:moveTo>
                  <a:lnTo>
                    <a:pt x="445" y="609"/>
                  </a:lnTo>
                  <a:lnTo>
                    <a:pt x="457" y="863"/>
                  </a:lnTo>
                  <a:lnTo>
                    <a:pt x="584" y="1243"/>
                  </a:lnTo>
                  <a:moveTo>
                    <a:pt x="457" y="990"/>
                  </a:moveTo>
                  <a:lnTo>
                    <a:pt x="457" y="863"/>
                  </a:lnTo>
                  <a:lnTo>
                    <a:pt x="584" y="1243"/>
                  </a:lnTo>
                  <a:moveTo>
                    <a:pt x="457" y="990"/>
                  </a:moveTo>
                  <a:lnTo>
                    <a:pt x="217" y="1243"/>
                  </a:lnTo>
                  <a:moveTo>
                    <a:pt x="1" y="0"/>
                  </a:moveTo>
                  <a:lnTo>
                    <a:pt x="255" y="381"/>
                  </a:lnTo>
                  <a:lnTo>
                    <a:pt x="381" y="470"/>
                  </a:lnTo>
                  <a:moveTo>
                    <a:pt x="26" y="343"/>
                  </a:moveTo>
                  <a:lnTo>
                    <a:pt x="255" y="381"/>
                  </a:lnTo>
                  <a:lnTo>
                    <a:pt x="381" y="470"/>
                  </a:lnTo>
                  <a:moveTo>
                    <a:pt x="457" y="1294"/>
                  </a:moveTo>
                  <a:lnTo>
                    <a:pt x="457" y="990"/>
                  </a:lnTo>
                </a:path>
              </a:pathLst>
            </a:custGeom>
            <a:noFill/>
            <a:ln w="3800" cap="rnd" cmpd="sng">
              <a:solidFill>
                <a:srgbClr val="7305B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7"/>
            <p:cNvSpPr/>
            <p:nvPr/>
          </p:nvSpPr>
          <p:spPr>
            <a:xfrm>
              <a:off x="3265200" y="3720125"/>
              <a:ext cx="174400" cy="161800"/>
            </a:xfrm>
            <a:custGeom>
              <a:avLst/>
              <a:gdLst/>
              <a:ahLst/>
              <a:cxnLst/>
              <a:rect l="l" t="t" r="r" b="b"/>
              <a:pathLst>
                <a:path w="6976" h="6472" extrusionOk="0">
                  <a:moveTo>
                    <a:pt x="2599" y="0"/>
                  </a:moveTo>
                  <a:cubicBezTo>
                    <a:pt x="1895" y="0"/>
                    <a:pt x="1296" y="113"/>
                    <a:pt x="812" y="321"/>
                  </a:cubicBezTo>
                  <a:cubicBezTo>
                    <a:pt x="267" y="536"/>
                    <a:pt x="1" y="853"/>
                    <a:pt x="1" y="1272"/>
                  </a:cubicBezTo>
                  <a:cubicBezTo>
                    <a:pt x="1" y="1690"/>
                    <a:pt x="381" y="2045"/>
                    <a:pt x="1117" y="2312"/>
                  </a:cubicBezTo>
                  <a:cubicBezTo>
                    <a:pt x="1491" y="2451"/>
                    <a:pt x="1874" y="2521"/>
                    <a:pt x="2266" y="2521"/>
                  </a:cubicBezTo>
                  <a:cubicBezTo>
                    <a:pt x="2657" y="2521"/>
                    <a:pt x="3057" y="2451"/>
                    <a:pt x="3463" y="2312"/>
                  </a:cubicBezTo>
                  <a:cubicBezTo>
                    <a:pt x="4274" y="2033"/>
                    <a:pt x="4870" y="1868"/>
                    <a:pt x="5238" y="1804"/>
                  </a:cubicBezTo>
                  <a:lnTo>
                    <a:pt x="5948" y="1690"/>
                  </a:lnTo>
                  <a:lnTo>
                    <a:pt x="5986" y="1500"/>
                  </a:lnTo>
                  <a:lnTo>
                    <a:pt x="5935" y="1335"/>
                  </a:lnTo>
                  <a:cubicBezTo>
                    <a:pt x="5796" y="1132"/>
                    <a:pt x="5479" y="879"/>
                    <a:pt x="4984" y="600"/>
                  </a:cubicBezTo>
                  <a:cubicBezTo>
                    <a:pt x="4350" y="219"/>
                    <a:pt x="3628" y="29"/>
                    <a:pt x="2816" y="4"/>
                  </a:cubicBezTo>
                  <a:cubicBezTo>
                    <a:pt x="2743" y="1"/>
                    <a:pt x="2671" y="0"/>
                    <a:pt x="2599" y="0"/>
                  </a:cubicBezTo>
                  <a:close/>
                  <a:moveTo>
                    <a:pt x="6138" y="2578"/>
                  </a:moveTo>
                  <a:cubicBezTo>
                    <a:pt x="5973" y="2578"/>
                    <a:pt x="5809" y="2629"/>
                    <a:pt x="5618" y="2743"/>
                  </a:cubicBezTo>
                  <a:cubicBezTo>
                    <a:pt x="5149" y="2971"/>
                    <a:pt x="4629" y="3275"/>
                    <a:pt x="4059" y="3668"/>
                  </a:cubicBezTo>
                  <a:cubicBezTo>
                    <a:pt x="3488" y="4049"/>
                    <a:pt x="3057" y="4454"/>
                    <a:pt x="2753" y="4873"/>
                  </a:cubicBezTo>
                  <a:cubicBezTo>
                    <a:pt x="2448" y="5291"/>
                    <a:pt x="2436" y="5659"/>
                    <a:pt x="2727" y="5989"/>
                  </a:cubicBezTo>
                  <a:cubicBezTo>
                    <a:pt x="3006" y="6306"/>
                    <a:pt x="3387" y="6471"/>
                    <a:pt x="3868" y="6471"/>
                  </a:cubicBezTo>
                  <a:cubicBezTo>
                    <a:pt x="3883" y="6471"/>
                    <a:pt x="3898" y="6471"/>
                    <a:pt x="3913" y="6471"/>
                  </a:cubicBezTo>
                  <a:cubicBezTo>
                    <a:pt x="4372" y="6471"/>
                    <a:pt x="4902" y="6281"/>
                    <a:pt x="5492" y="5900"/>
                  </a:cubicBezTo>
                  <a:cubicBezTo>
                    <a:pt x="6087" y="5494"/>
                    <a:pt x="6506" y="4974"/>
                    <a:pt x="6747" y="4340"/>
                  </a:cubicBezTo>
                  <a:cubicBezTo>
                    <a:pt x="6975" y="3694"/>
                    <a:pt x="6962" y="3199"/>
                    <a:pt x="6709" y="2882"/>
                  </a:cubicBezTo>
                  <a:lnTo>
                    <a:pt x="6379" y="2629"/>
                  </a:lnTo>
                  <a:lnTo>
                    <a:pt x="6138" y="2578"/>
                  </a:lnTo>
                  <a:close/>
                </a:path>
              </a:pathLst>
            </a:custGeom>
            <a:solidFill>
              <a:srgbClr val="7F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3215450" y="3714175"/>
              <a:ext cx="66575" cy="73250"/>
            </a:xfrm>
            <a:custGeom>
              <a:avLst/>
              <a:gdLst/>
              <a:ahLst/>
              <a:cxnLst/>
              <a:rect l="l" t="t" r="r" b="b"/>
              <a:pathLst>
                <a:path w="2663" h="2930" fill="none" extrusionOk="0">
                  <a:moveTo>
                    <a:pt x="2295" y="178"/>
                  </a:moveTo>
                  <a:lnTo>
                    <a:pt x="1966" y="369"/>
                  </a:lnTo>
                  <a:lnTo>
                    <a:pt x="1763" y="508"/>
                  </a:lnTo>
                  <a:lnTo>
                    <a:pt x="1623" y="622"/>
                  </a:lnTo>
                  <a:lnTo>
                    <a:pt x="1560" y="660"/>
                  </a:lnTo>
                  <a:lnTo>
                    <a:pt x="1243" y="926"/>
                  </a:lnTo>
                  <a:lnTo>
                    <a:pt x="989" y="1180"/>
                  </a:lnTo>
                  <a:moveTo>
                    <a:pt x="989" y="1180"/>
                  </a:moveTo>
                  <a:lnTo>
                    <a:pt x="736" y="1497"/>
                  </a:lnTo>
                  <a:moveTo>
                    <a:pt x="2663" y="1"/>
                  </a:moveTo>
                  <a:lnTo>
                    <a:pt x="2295" y="178"/>
                  </a:lnTo>
                  <a:moveTo>
                    <a:pt x="1243" y="926"/>
                  </a:moveTo>
                  <a:lnTo>
                    <a:pt x="1192" y="965"/>
                  </a:lnTo>
                  <a:lnTo>
                    <a:pt x="989" y="1180"/>
                  </a:lnTo>
                  <a:moveTo>
                    <a:pt x="190" y="2435"/>
                  </a:moveTo>
                  <a:lnTo>
                    <a:pt x="51" y="2803"/>
                  </a:lnTo>
                  <a:lnTo>
                    <a:pt x="0" y="2930"/>
                  </a:lnTo>
                  <a:moveTo>
                    <a:pt x="241" y="2334"/>
                  </a:moveTo>
                  <a:lnTo>
                    <a:pt x="190" y="2435"/>
                  </a:lnTo>
                  <a:moveTo>
                    <a:pt x="634" y="1637"/>
                  </a:moveTo>
                  <a:lnTo>
                    <a:pt x="736" y="1497"/>
                  </a:lnTo>
                  <a:moveTo>
                    <a:pt x="558" y="1776"/>
                  </a:moveTo>
                  <a:lnTo>
                    <a:pt x="634" y="1637"/>
                  </a:lnTo>
                  <a:moveTo>
                    <a:pt x="381" y="2068"/>
                  </a:moveTo>
                  <a:lnTo>
                    <a:pt x="558" y="1776"/>
                  </a:lnTo>
                  <a:moveTo>
                    <a:pt x="241" y="2334"/>
                  </a:moveTo>
                  <a:lnTo>
                    <a:pt x="381" y="2068"/>
                  </a:lnTo>
                </a:path>
              </a:pathLst>
            </a:custGeom>
            <a:noFill/>
            <a:ln w="3800" cap="rnd" cmpd="sng">
              <a:solidFill>
                <a:srgbClr val="E9AE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3282025" y="3734475"/>
              <a:ext cx="14275" cy="5400"/>
            </a:xfrm>
            <a:custGeom>
              <a:avLst/>
              <a:gdLst/>
              <a:ahLst/>
              <a:cxnLst/>
              <a:rect l="l" t="t" r="r" b="b"/>
              <a:pathLst>
                <a:path w="571" h="216" fill="none" extrusionOk="0">
                  <a:moveTo>
                    <a:pt x="0" y="216"/>
                  </a:moveTo>
                  <a:cubicBezTo>
                    <a:pt x="101" y="64"/>
                    <a:pt x="292" y="0"/>
                    <a:pt x="571" y="26"/>
                  </a:cubicBezTo>
                </a:path>
              </a:pathLst>
            </a:custGeom>
            <a:noFill/>
            <a:ln w="325" cap="rnd" cmpd="sng">
              <a:solidFill>
                <a:srgbClr val="A551F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3357150" y="3814050"/>
              <a:ext cx="26975" cy="20925"/>
            </a:xfrm>
            <a:custGeom>
              <a:avLst/>
              <a:gdLst/>
              <a:ahLst/>
              <a:cxnLst/>
              <a:rect l="l" t="t" r="r" b="b"/>
              <a:pathLst>
                <a:path w="1079" h="837" fill="none" extrusionOk="0">
                  <a:moveTo>
                    <a:pt x="0" y="837"/>
                  </a:moveTo>
                  <a:cubicBezTo>
                    <a:pt x="254" y="520"/>
                    <a:pt x="609" y="241"/>
                    <a:pt x="1078" y="0"/>
                  </a:cubicBezTo>
                </a:path>
              </a:pathLst>
            </a:custGeom>
            <a:noFill/>
            <a:ln w="325" cap="rnd" cmpd="sng">
              <a:solidFill>
                <a:srgbClr val="A551F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2563050" y="3707050"/>
              <a:ext cx="202900" cy="224650"/>
            </a:xfrm>
            <a:custGeom>
              <a:avLst/>
              <a:gdLst/>
              <a:ahLst/>
              <a:cxnLst/>
              <a:rect l="l" t="t" r="r" b="b"/>
              <a:pathLst>
                <a:path w="8116" h="8986" extrusionOk="0">
                  <a:moveTo>
                    <a:pt x="3736" y="1"/>
                  </a:moveTo>
                  <a:cubicBezTo>
                    <a:pt x="3504" y="1"/>
                    <a:pt x="3222" y="55"/>
                    <a:pt x="2904" y="172"/>
                  </a:cubicBezTo>
                  <a:cubicBezTo>
                    <a:pt x="2498" y="311"/>
                    <a:pt x="2105" y="565"/>
                    <a:pt x="1725" y="920"/>
                  </a:cubicBezTo>
                  <a:cubicBezTo>
                    <a:pt x="1319" y="1262"/>
                    <a:pt x="1078" y="1579"/>
                    <a:pt x="977" y="1884"/>
                  </a:cubicBezTo>
                  <a:cubicBezTo>
                    <a:pt x="875" y="2188"/>
                    <a:pt x="583" y="2695"/>
                    <a:pt x="127" y="3405"/>
                  </a:cubicBezTo>
                  <a:cubicBezTo>
                    <a:pt x="0" y="3735"/>
                    <a:pt x="13" y="4153"/>
                    <a:pt x="190" y="4648"/>
                  </a:cubicBezTo>
                  <a:cubicBezTo>
                    <a:pt x="279" y="4914"/>
                    <a:pt x="393" y="5092"/>
                    <a:pt x="507" y="5180"/>
                  </a:cubicBezTo>
                  <a:cubicBezTo>
                    <a:pt x="663" y="5317"/>
                    <a:pt x="833" y="5383"/>
                    <a:pt x="1014" y="5383"/>
                  </a:cubicBezTo>
                  <a:cubicBezTo>
                    <a:pt x="1186" y="5383"/>
                    <a:pt x="1368" y="5323"/>
                    <a:pt x="1560" y="5206"/>
                  </a:cubicBezTo>
                  <a:cubicBezTo>
                    <a:pt x="1864" y="5016"/>
                    <a:pt x="1991" y="4673"/>
                    <a:pt x="1928" y="4166"/>
                  </a:cubicBezTo>
                  <a:lnTo>
                    <a:pt x="1725" y="3456"/>
                  </a:lnTo>
                  <a:cubicBezTo>
                    <a:pt x="1585" y="3025"/>
                    <a:pt x="1496" y="2594"/>
                    <a:pt x="1484" y="2162"/>
                  </a:cubicBezTo>
                  <a:cubicBezTo>
                    <a:pt x="1446" y="1731"/>
                    <a:pt x="1534" y="1364"/>
                    <a:pt x="1750" y="1059"/>
                  </a:cubicBezTo>
                  <a:cubicBezTo>
                    <a:pt x="1909" y="835"/>
                    <a:pt x="2130" y="728"/>
                    <a:pt x="2409" y="728"/>
                  </a:cubicBezTo>
                  <a:cubicBezTo>
                    <a:pt x="2507" y="728"/>
                    <a:pt x="2613" y="741"/>
                    <a:pt x="2726" y="768"/>
                  </a:cubicBezTo>
                  <a:lnTo>
                    <a:pt x="3855" y="1097"/>
                  </a:lnTo>
                  <a:cubicBezTo>
                    <a:pt x="4172" y="1211"/>
                    <a:pt x="4400" y="1465"/>
                    <a:pt x="4540" y="1858"/>
                  </a:cubicBezTo>
                  <a:cubicBezTo>
                    <a:pt x="4730" y="2112"/>
                    <a:pt x="5060" y="2251"/>
                    <a:pt x="5516" y="2277"/>
                  </a:cubicBezTo>
                  <a:lnTo>
                    <a:pt x="6201" y="2175"/>
                  </a:lnTo>
                  <a:cubicBezTo>
                    <a:pt x="6258" y="2139"/>
                    <a:pt x="6310" y="2122"/>
                    <a:pt x="6359" y="2122"/>
                  </a:cubicBezTo>
                  <a:cubicBezTo>
                    <a:pt x="6431" y="2122"/>
                    <a:pt x="6496" y="2158"/>
                    <a:pt x="6556" y="2226"/>
                  </a:cubicBezTo>
                  <a:cubicBezTo>
                    <a:pt x="6645" y="2340"/>
                    <a:pt x="6594" y="2492"/>
                    <a:pt x="6404" y="2657"/>
                  </a:cubicBezTo>
                  <a:cubicBezTo>
                    <a:pt x="5947" y="2733"/>
                    <a:pt x="5681" y="2949"/>
                    <a:pt x="5618" y="3304"/>
                  </a:cubicBezTo>
                  <a:cubicBezTo>
                    <a:pt x="5541" y="3659"/>
                    <a:pt x="5630" y="4001"/>
                    <a:pt x="5871" y="4331"/>
                  </a:cubicBezTo>
                  <a:cubicBezTo>
                    <a:pt x="6125" y="4648"/>
                    <a:pt x="6391" y="4851"/>
                    <a:pt x="6670" y="4939"/>
                  </a:cubicBezTo>
                  <a:cubicBezTo>
                    <a:pt x="6949" y="5028"/>
                    <a:pt x="7164" y="5155"/>
                    <a:pt x="7329" y="5307"/>
                  </a:cubicBezTo>
                  <a:cubicBezTo>
                    <a:pt x="7482" y="5472"/>
                    <a:pt x="7520" y="5764"/>
                    <a:pt x="7431" y="6169"/>
                  </a:cubicBezTo>
                  <a:cubicBezTo>
                    <a:pt x="7329" y="6575"/>
                    <a:pt x="7050" y="6803"/>
                    <a:pt x="6569" y="6829"/>
                  </a:cubicBezTo>
                  <a:cubicBezTo>
                    <a:pt x="6500" y="6832"/>
                    <a:pt x="6432" y="6834"/>
                    <a:pt x="6365" y="6834"/>
                  </a:cubicBezTo>
                  <a:cubicBezTo>
                    <a:pt x="5965" y="6834"/>
                    <a:pt x="5601" y="6769"/>
                    <a:pt x="5275" y="6639"/>
                  </a:cubicBezTo>
                  <a:cubicBezTo>
                    <a:pt x="5028" y="6531"/>
                    <a:pt x="4748" y="6478"/>
                    <a:pt x="4444" y="6478"/>
                  </a:cubicBezTo>
                  <a:cubicBezTo>
                    <a:pt x="4280" y="6478"/>
                    <a:pt x="4109" y="6493"/>
                    <a:pt x="3931" y="6524"/>
                  </a:cubicBezTo>
                  <a:cubicBezTo>
                    <a:pt x="3424" y="6613"/>
                    <a:pt x="3043" y="6765"/>
                    <a:pt x="2828" y="6981"/>
                  </a:cubicBezTo>
                  <a:cubicBezTo>
                    <a:pt x="2587" y="7197"/>
                    <a:pt x="2549" y="7488"/>
                    <a:pt x="2714" y="7881"/>
                  </a:cubicBezTo>
                  <a:cubicBezTo>
                    <a:pt x="2866" y="8262"/>
                    <a:pt x="3107" y="8528"/>
                    <a:pt x="3424" y="8705"/>
                  </a:cubicBezTo>
                  <a:cubicBezTo>
                    <a:pt x="3747" y="8885"/>
                    <a:pt x="4104" y="8986"/>
                    <a:pt x="4506" y="8986"/>
                  </a:cubicBezTo>
                  <a:cubicBezTo>
                    <a:pt x="4530" y="8986"/>
                    <a:pt x="4554" y="8985"/>
                    <a:pt x="4578" y="8984"/>
                  </a:cubicBezTo>
                  <a:cubicBezTo>
                    <a:pt x="5047" y="8984"/>
                    <a:pt x="5313" y="8782"/>
                    <a:pt x="5377" y="8363"/>
                  </a:cubicBezTo>
                  <a:cubicBezTo>
                    <a:pt x="5427" y="7995"/>
                    <a:pt x="5554" y="7729"/>
                    <a:pt x="5757" y="7539"/>
                  </a:cubicBezTo>
                  <a:lnTo>
                    <a:pt x="5833" y="7488"/>
                  </a:lnTo>
                  <a:cubicBezTo>
                    <a:pt x="6163" y="7311"/>
                    <a:pt x="6492" y="7171"/>
                    <a:pt x="6809" y="7070"/>
                  </a:cubicBezTo>
                  <a:cubicBezTo>
                    <a:pt x="7152" y="6968"/>
                    <a:pt x="7405" y="6727"/>
                    <a:pt x="7570" y="6360"/>
                  </a:cubicBezTo>
                  <a:lnTo>
                    <a:pt x="7989" y="5104"/>
                  </a:lnTo>
                  <a:cubicBezTo>
                    <a:pt x="8116" y="4622"/>
                    <a:pt x="8090" y="4267"/>
                    <a:pt x="7925" y="4039"/>
                  </a:cubicBezTo>
                  <a:lnTo>
                    <a:pt x="7443" y="3228"/>
                  </a:lnTo>
                  <a:lnTo>
                    <a:pt x="6835" y="2340"/>
                  </a:lnTo>
                  <a:lnTo>
                    <a:pt x="6492" y="1237"/>
                  </a:lnTo>
                  <a:cubicBezTo>
                    <a:pt x="6378" y="945"/>
                    <a:pt x="6188" y="755"/>
                    <a:pt x="5896" y="679"/>
                  </a:cubicBezTo>
                  <a:lnTo>
                    <a:pt x="4730" y="577"/>
                  </a:lnTo>
                  <a:cubicBezTo>
                    <a:pt x="4641" y="539"/>
                    <a:pt x="4540" y="451"/>
                    <a:pt x="4426" y="286"/>
                  </a:cubicBezTo>
                  <a:cubicBezTo>
                    <a:pt x="4311" y="121"/>
                    <a:pt x="4134" y="32"/>
                    <a:pt x="3868" y="7"/>
                  </a:cubicBezTo>
                  <a:cubicBezTo>
                    <a:pt x="3826" y="3"/>
                    <a:pt x="3782" y="1"/>
                    <a:pt x="3736" y="1"/>
                  </a:cubicBezTo>
                  <a:close/>
                </a:path>
              </a:pathLst>
            </a:custGeom>
            <a:solidFill>
              <a:srgbClr val="7F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2525950" y="3686025"/>
              <a:ext cx="264400" cy="267850"/>
            </a:xfrm>
            <a:custGeom>
              <a:avLst/>
              <a:gdLst/>
              <a:ahLst/>
              <a:cxnLst/>
              <a:rect l="l" t="t" r="r" b="b"/>
              <a:pathLst>
                <a:path w="10576" h="10714" extrusionOk="0">
                  <a:moveTo>
                    <a:pt x="5191" y="836"/>
                  </a:moveTo>
                  <a:cubicBezTo>
                    <a:pt x="5252" y="836"/>
                    <a:pt x="5310" y="840"/>
                    <a:pt x="5364" y="848"/>
                  </a:cubicBezTo>
                  <a:cubicBezTo>
                    <a:pt x="5618" y="861"/>
                    <a:pt x="5808" y="949"/>
                    <a:pt x="5910" y="1114"/>
                  </a:cubicBezTo>
                  <a:cubicBezTo>
                    <a:pt x="6036" y="1279"/>
                    <a:pt x="6138" y="1380"/>
                    <a:pt x="6227" y="1406"/>
                  </a:cubicBezTo>
                  <a:lnTo>
                    <a:pt x="7380" y="1507"/>
                  </a:lnTo>
                  <a:cubicBezTo>
                    <a:pt x="7672" y="1583"/>
                    <a:pt x="7875" y="1774"/>
                    <a:pt x="7989" y="2065"/>
                  </a:cubicBezTo>
                  <a:lnTo>
                    <a:pt x="8319" y="3168"/>
                  </a:lnTo>
                  <a:lnTo>
                    <a:pt x="8940" y="4056"/>
                  </a:lnTo>
                  <a:lnTo>
                    <a:pt x="9422" y="4867"/>
                  </a:lnTo>
                  <a:cubicBezTo>
                    <a:pt x="9587" y="5108"/>
                    <a:pt x="9600" y="5463"/>
                    <a:pt x="9485" y="5933"/>
                  </a:cubicBezTo>
                  <a:lnTo>
                    <a:pt x="9067" y="7188"/>
                  </a:lnTo>
                  <a:cubicBezTo>
                    <a:pt x="8902" y="7556"/>
                    <a:pt x="8648" y="7797"/>
                    <a:pt x="8306" y="7898"/>
                  </a:cubicBezTo>
                  <a:cubicBezTo>
                    <a:pt x="7989" y="7999"/>
                    <a:pt x="7659" y="8139"/>
                    <a:pt x="7317" y="8329"/>
                  </a:cubicBezTo>
                  <a:lnTo>
                    <a:pt x="7254" y="8367"/>
                  </a:lnTo>
                  <a:cubicBezTo>
                    <a:pt x="7051" y="8557"/>
                    <a:pt x="6924" y="8824"/>
                    <a:pt x="6873" y="9191"/>
                  </a:cubicBezTo>
                  <a:cubicBezTo>
                    <a:pt x="6810" y="9610"/>
                    <a:pt x="6544" y="9813"/>
                    <a:pt x="6074" y="9813"/>
                  </a:cubicBezTo>
                  <a:cubicBezTo>
                    <a:pt x="6050" y="9813"/>
                    <a:pt x="6026" y="9814"/>
                    <a:pt x="6003" y="9814"/>
                  </a:cubicBezTo>
                  <a:cubicBezTo>
                    <a:pt x="5601" y="9814"/>
                    <a:pt x="5243" y="9713"/>
                    <a:pt x="4908" y="9534"/>
                  </a:cubicBezTo>
                  <a:cubicBezTo>
                    <a:pt x="4603" y="9369"/>
                    <a:pt x="4363" y="9090"/>
                    <a:pt x="4198" y="8710"/>
                  </a:cubicBezTo>
                  <a:cubicBezTo>
                    <a:pt x="4046" y="8329"/>
                    <a:pt x="4084" y="8025"/>
                    <a:pt x="4312" y="7809"/>
                  </a:cubicBezTo>
                  <a:cubicBezTo>
                    <a:pt x="4540" y="7594"/>
                    <a:pt x="4908" y="7442"/>
                    <a:pt x="5428" y="7353"/>
                  </a:cubicBezTo>
                  <a:cubicBezTo>
                    <a:pt x="5605" y="7322"/>
                    <a:pt x="5775" y="7306"/>
                    <a:pt x="5938" y="7306"/>
                  </a:cubicBezTo>
                  <a:cubicBezTo>
                    <a:pt x="6239" y="7306"/>
                    <a:pt x="6516" y="7360"/>
                    <a:pt x="6772" y="7467"/>
                  </a:cubicBezTo>
                  <a:cubicBezTo>
                    <a:pt x="7098" y="7597"/>
                    <a:pt x="7461" y="7663"/>
                    <a:pt x="7862" y="7663"/>
                  </a:cubicBezTo>
                  <a:cubicBezTo>
                    <a:pt x="7929" y="7663"/>
                    <a:pt x="7996" y="7661"/>
                    <a:pt x="8065" y="7657"/>
                  </a:cubicBezTo>
                  <a:cubicBezTo>
                    <a:pt x="8534" y="7632"/>
                    <a:pt x="8826" y="7404"/>
                    <a:pt x="8915" y="6998"/>
                  </a:cubicBezTo>
                  <a:cubicBezTo>
                    <a:pt x="9004" y="6592"/>
                    <a:pt x="8978" y="6300"/>
                    <a:pt x="8826" y="6148"/>
                  </a:cubicBezTo>
                  <a:cubicBezTo>
                    <a:pt x="8661" y="5983"/>
                    <a:pt x="8446" y="5857"/>
                    <a:pt x="8167" y="5768"/>
                  </a:cubicBezTo>
                  <a:cubicBezTo>
                    <a:pt x="7875" y="5679"/>
                    <a:pt x="7621" y="5476"/>
                    <a:pt x="7368" y="5159"/>
                  </a:cubicBezTo>
                  <a:cubicBezTo>
                    <a:pt x="7127" y="4829"/>
                    <a:pt x="7038" y="4500"/>
                    <a:pt x="7114" y="4132"/>
                  </a:cubicBezTo>
                  <a:cubicBezTo>
                    <a:pt x="7178" y="3777"/>
                    <a:pt x="7444" y="3561"/>
                    <a:pt x="7900" y="3498"/>
                  </a:cubicBezTo>
                  <a:cubicBezTo>
                    <a:pt x="8091" y="3320"/>
                    <a:pt x="8129" y="3168"/>
                    <a:pt x="8053" y="3054"/>
                  </a:cubicBezTo>
                  <a:cubicBezTo>
                    <a:pt x="7992" y="2987"/>
                    <a:pt x="7928" y="2950"/>
                    <a:pt x="7856" y="2950"/>
                  </a:cubicBezTo>
                  <a:cubicBezTo>
                    <a:pt x="7807" y="2950"/>
                    <a:pt x="7754" y="2967"/>
                    <a:pt x="7697" y="3003"/>
                  </a:cubicBezTo>
                  <a:lnTo>
                    <a:pt x="7013" y="3105"/>
                  </a:lnTo>
                  <a:cubicBezTo>
                    <a:pt x="6556" y="3080"/>
                    <a:pt x="6227" y="2940"/>
                    <a:pt x="6024" y="2686"/>
                  </a:cubicBezTo>
                  <a:cubicBezTo>
                    <a:pt x="5884" y="2293"/>
                    <a:pt x="5656" y="2040"/>
                    <a:pt x="5352" y="1926"/>
                  </a:cubicBezTo>
                  <a:lnTo>
                    <a:pt x="4223" y="1596"/>
                  </a:lnTo>
                  <a:cubicBezTo>
                    <a:pt x="4114" y="1570"/>
                    <a:pt x="4012" y="1558"/>
                    <a:pt x="3917" y="1558"/>
                  </a:cubicBezTo>
                  <a:cubicBezTo>
                    <a:pt x="3633" y="1558"/>
                    <a:pt x="3408" y="1669"/>
                    <a:pt x="3247" y="1888"/>
                  </a:cubicBezTo>
                  <a:cubicBezTo>
                    <a:pt x="3031" y="2192"/>
                    <a:pt x="2942" y="2560"/>
                    <a:pt x="2968" y="2991"/>
                  </a:cubicBezTo>
                  <a:cubicBezTo>
                    <a:pt x="2993" y="3422"/>
                    <a:pt x="3082" y="3853"/>
                    <a:pt x="3221" y="4284"/>
                  </a:cubicBezTo>
                  <a:lnTo>
                    <a:pt x="3424" y="4994"/>
                  </a:lnTo>
                  <a:cubicBezTo>
                    <a:pt x="3475" y="5501"/>
                    <a:pt x="3361" y="5844"/>
                    <a:pt x="3056" y="6034"/>
                  </a:cubicBezTo>
                  <a:cubicBezTo>
                    <a:pt x="2859" y="6152"/>
                    <a:pt x="2676" y="6212"/>
                    <a:pt x="2505" y="6212"/>
                  </a:cubicBezTo>
                  <a:cubicBezTo>
                    <a:pt x="2326" y="6212"/>
                    <a:pt x="2160" y="6145"/>
                    <a:pt x="2004" y="6009"/>
                  </a:cubicBezTo>
                  <a:cubicBezTo>
                    <a:pt x="1890" y="5920"/>
                    <a:pt x="1776" y="5742"/>
                    <a:pt x="1687" y="5476"/>
                  </a:cubicBezTo>
                  <a:cubicBezTo>
                    <a:pt x="1510" y="4982"/>
                    <a:pt x="1484" y="4563"/>
                    <a:pt x="1611" y="4233"/>
                  </a:cubicBezTo>
                  <a:cubicBezTo>
                    <a:pt x="2080" y="3523"/>
                    <a:pt x="2359" y="3016"/>
                    <a:pt x="2473" y="2712"/>
                  </a:cubicBezTo>
                  <a:cubicBezTo>
                    <a:pt x="2575" y="2420"/>
                    <a:pt x="2816" y="2091"/>
                    <a:pt x="3221" y="1748"/>
                  </a:cubicBezTo>
                  <a:cubicBezTo>
                    <a:pt x="3602" y="1393"/>
                    <a:pt x="3995" y="1139"/>
                    <a:pt x="4401" y="1000"/>
                  </a:cubicBezTo>
                  <a:cubicBezTo>
                    <a:pt x="4699" y="890"/>
                    <a:pt x="4967" y="836"/>
                    <a:pt x="5191" y="836"/>
                  </a:cubicBezTo>
                  <a:close/>
                  <a:moveTo>
                    <a:pt x="5327" y="0"/>
                  </a:moveTo>
                  <a:cubicBezTo>
                    <a:pt x="4694" y="0"/>
                    <a:pt x="3999" y="188"/>
                    <a:pt x="3247" y="569"/>
                  </a:cubicBezTo>
                  <a:cubicBezTo>
                    <a:pt x="1966" y="1216"/>
                    <a:pt x="1167" y="1672"/>
                    <a:pt x="837" y="1938"/>
                  </a:cubicBezTo>
                  <a:cubicBezTo>
                    <a:pt x="267" y="2420"/>
                    <a:pt x="1" y="3042"/>
                    <a:pt x="51" y="3802"/>
                  </a:cubicBezTo>
                  <a:lnTo>
                    <a:pt x="292" y="8177"/>
                  </a:lnTo>
                  <a:cubicBezTo>
                    <a:pt x="330" y="9382"/>
                    <a:pt x="825" y="10104"/>
                    <a:pt x="1750" y="10333"/>
                  </a:cubicBezTo>
                  <a:cubicBezTo>
                    <a:pt x="2823" y="10585"/>
                    <a:pt x="3915" y="10713"/>
                    <a:pt x="5023" y="10713"/>
                  </a:cubicBezTo>
                  <a:cubicBezTo>
                    <a:pt x="5918" y="10713"/>
                    <a:pt x="6823" y="10630"/>
                    <a:pt x="7736" y="10459"/>
                  </a:cubicBezTo>
                  <a:cubicBezTo>
                    <a:pt x="8255" y="10371"/>
                    <a:pt x="8522" y="10054"/>
                    <a:pt x="8522" y="9521"/>
                  </a:cubicBezTo>
                  <a:cubicBezTo>
                    <a:pt x="8522" y="8824"/>
                    <a:pt x="8585" y="8393"/>
                    <a:pt x="8712" y="8228"/>
                  </a:cubicBezTo>
                  <a:lnTo>
                    <a:pt x="10094" y="6516"/>
                  </a:lnTo>
                  <a:cubicBezTo>
                    <a:pt x="10576" y="5679"/>
                    <a:pt x="10500" y="5007"/>
                    <a:pt x="9853" y="4525"/>
                  </a:cubicBezTo>
                  <a:cubicBezTo>
                    <a:pt x="9587" y="4335"/>
                    <a:pt x="9308" y="3815"/>
                    <a:pt x="9029" y="2953"/>
                  </a:cubicBezTo>
                  <a:cubicBezTo>
                    <a:pt x="8763" y="2091"/>
                    <a:pt x="8357" y="1456"/>
                    <a:pt x="7812" y="1063"/>
                  </a:cubicBezTo>
                  <a:cubicBezTo>
                    <a:pt x="7051" y="505"/>
                    <a:pt x="6429" y="176"/>
                    <a:pt x="5935" y="62"/>
                  </a:cubicBezTo>
                  <a:cubicBezTo>
                    <a:pt x="5739" y="21"/>
                    <a:pt x="5537" y="0"/>
                    <a:pt x="5327" y="0"/>
                  </a:cubicBezTo>
                  <a:close/>
                </a:path>
              </a:pathLst>
            </a:custGeom>
            <a:solidFill>
              <a:srgbClr val="EBD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2519300" y="3677775"/>
              <a:ext cx="279925" cy="283575"/>
            </a:xfrm>
            <a:custGeom>
              <a:avLst/>
              <a:gdLst/>
              <a:ahLst/>
              <a:cxnLst/>
              <a:rect l="l" t="t" r="r" b="b"/>
              <a:pathLst>
                <a:path w="11197" h="11343" extrusionOk="0">
                  <a:moveTo>
                    <a:pt x="5593" y="330"/>
                  </a:moveTo>
                  <a:cubicBezTo>
                    <a:pt x="5803" y="330"/>
                    <a:pt x="6005" y="351"/>
                    <a:pt x="6201" y="392"/>
                  </a:cubicBezTo>
                  <a:cubicBezTo>
                    <a:pt x="6695" y="506"/>
                    <a:pt x="7317" y="835"/>
                    <a:pt x="8078" y="1393"/>
                  </a:cubicBezTo>
                  <a:cubicBezTo>
                    <a:pt x="8623" y="1786"/>
                    <a:pt x="9029" y="2421"/>
                    <a:pt x="9295" y="3283"/>
                  </a:cubicBezTo>
                  <a:cubicBezTo>
                    <a:pt x="9574" y="4145"/>
                    <a:pt x="9853" y="4665"/>
                    <a:pt x="10119" y="4855"/>
                  </a:cubicBezTo>
                  <a:cubicBezTo>
                    <a:pt x="10766" y="5337"/>
                    <a:pt x="10842" y="6009"/>
                    <a:pt x="10360" y="6846"/>
                  </a:cubicBezTo>
                  <a:lnTo>
                    <a:pt x="8978" y="8558"/>
                  </a:lnTo>
                  <a:cubicBezTo>
                    <a:pt x="8851" y="8723"/>
                    <a:pt x="8788" y="9154"/>
                    <a:pt x="8788" y="9851"/>
                  </a:cubicBezTo>
                  <a:cubicBezTo>
                    <a:pt x="8788" y="10384"/>
                    <a:pt x="8521" y="10701"/>
                    <a:pt x="8002" y="10789"/>
                  </a:cubicBezTo>
                  <a:cubicBezTo>
                    <a:pt x="7089" y="10960"/>
                    <a:pt x="6184" y="11043"/>
                    <a:pt x="5289" y="11043"/>
                  </a:cubicBezTo>
                  <a:cubicBezTo>
                    <a:pt x="4181" y="11043"/>
                    <a:pt x="3089" y="10915"/>
                    <a:pt x="2016" y="10663"/>
                  </a:cubicBezTo>
                  <a:cubicBezTo>
                    <a:pt x="1091" y="10434"/>
                    <a:pt x="596" y="9712"/>
                    <a:pt x="558" y="8507"/>
                  </a:cubicBezTo>
                  <a:lnTo>
                    <a:pt x="317" y="4132"/>
                  </a:lnTo>
                  <a:cubicBezTo>
                    <a:pt x="267" y="3372"/>
                    <a:pt x="533" y="2750"/>
                    <a:pt x="1103" y="2268"/>
                  </a:cubicBezTo>
                  <a:cubicBezTo>
                    <a:pt x="1433" y="2002"/>
                    <a:pt x="2232" y="1546"/>
                    <a:pt x="3513" y="899"/>
                  </a:cubicBezTo>
                  <a:cubicBezTo>
                    <a:pt x="4265" y="518"/>
                    <a:pt x="4960" y="330"/>
                    <a:pt x="5593" y="330"/>
                  </a:cubicBezTo>
                  <a:close/>
                  <a:moveTo>
                    <a:pt x="5612" y="1"/>
                  </a:moveTo>
                  <a:cubicBezTo>
                    <a:pt x="4953" y="1"/>
                    <a:pt x="4226" y="203"/>
                    <a:pt x="3437" y="607"/>
                  </a:cubicBezTo>
                  <a:cubicBezTo>
                    <a:pt x="2080" y="1279"/>
                    <a:pt x="1230" y="1774"/>
                    <a:pt x="875" y="2065"/>
                  </a:cubicBezTo>
                  <a:cubicBezTo>
                    <a:pt x="279" y="2573"/>
                    <a:pt x="0" y="3219"/>
                    <a:pt x="51" y="4018"/>
                  </a:cubicBezTo>
                  <a:lnTo>
                    <a:pt x="317" y="8672"/>
                  </a:lnTo>
                  <a:cubicBezTo>
                    <a:pt x="355" y="9940"/>
                    <a:pt x="863" y="10701"/>
                    <a:pt x="1839" y="10929"/>
                  </a:cubicBezTo>
                  <a:cubicBezTo>
                    <a:pt x="2990" y="11204"/>
                    <a:pt x="4158" y="11342"/>
                    <a:pt x="5339" y="11342"/>
                  </a:cubicBezTo>
                  <a:cubicBezTo>
                    <a:pt x="6277" y="11342"/>
                    <a:pt x="7224" y="11255"/>
                    <a:pt x="8179" y="11081"/>
                  </a:cubicBezTo>
                  <a:cubicBezTo>
                    <a:pt x="8737" y="10980"/>
                    <a:pt x="9003" y="10650"/>
                    <a:pt x="9003" y="10079"/>
                  </a:cubicBezTo>
                  <a:cubicBezTo>
                    <a:pt x="9003" y="9344"/>
                    <a:pt x="9079" y="8887"/>
                    <a:pt x="9219" y="8723"/>
                  </a:cubicBezTo>
                  <a:lnTo>
                    <a:pt x="10690" y="6897"/>
                  </a:lnTo>
                  <a:cubicBezTo>
                    <a:pt x="11197" y="6009"/>
                    <a:pt x="11108" y="5312"/>
                    <a:pt x="10436" y="4804"/>
                  </a:cubicBezTo>
                  <a:cubicBezTo>
                    <a:pt x="10157" y="4589"/>
                    <a:pt x="9866" y="4031"/>
                    <a:pt x="9561" y="3131"/>
                  </a:cubicBezTo>
                  <a:cubicBezTo>
                    <a:pt x="9270" y="2205"/>
                    <a:pt x="8826" y="1546"/>
                    <a:pt x="8255" y="1127"/>
                  </a:cubicBezTo>
                  <a:cubicBezTo>
                    <a:pt x="7469" y="544"/>
                    <a:pt x="6810" y="189"/>
                    <a:pt x="6277" y="75"/>
                  </a:cubicBezTo>
                  <a:cubicBezTo>
                    <a:pt x="6064" y="25"/>
                    <a:pt x="5842" y="1"/>
                    <a:pt x="5612" y="1"/>
                  </a:cubicBezTo>
                  <a:close/>
                </a:path>
              </a:pathLst>
            </a:custGeom>
            <a:solidFill>
              <a:srgbClr val="DC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2537675" y="3722750"/>
              <a:ext cx="60900" cy="66275"/>
            </a:xfrm>
            <a:custGeom>
              <a:avLst/>
              <a:gdLst/>
              <a:ahLst/>
              <a:cxnLst/>
              <a:rect l="l" t="t" r="r" b="b"/>
              <a:pathLst>
                <a:path w="2436" h="2651" fill="none" extrusionOk="0">
                  <a:moveTo>
                    <a:pt x="178" y="2650"/>
                  </a:moveTo>
                  <a:cubicBezTo>
                    <a:pt x="1" y="1382"/>
                    <a:pt x="749" y="495"/>
                    <a:pt x="2435" y="0"/>
                  </a:cubicBezTo>
                </a:path>
              </a:pathLst>
            </a:custGeom>
            <a:noFill/>
            <a:ln w="4125" cap="rnd" cmpd="sng">
              <a:solidFill>
                <a:srgbClr val="F6EB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2563050" y="3706250"/>
              <a:ext cx="202900" cy="225425"/>
            </a:xfrm>
            <a:custGeom>
              <a:avLst/>
              <a:gdLst/>
              <a:ahLst/>
              <a:cxnLst/>
              <a:rect l="l" t="t" r="r" b="b"/>
              <a:pathLst>
                <a:path w="8116" h="9017" fill="none" extrusionOk="0">
                  <a:moveTo>
                    <a:pt x="127" y="3424"/>
                  </a:moveTo>
                  <a:cubicBezTo>
                    <a:pt x="0" y="3754"/>
                    <a:pt x="26" y="4173"/>
                    <a:pt x="203" y="4667"/>
                  </a:cubicBezTo>
                  <a:cubicBezTo>
                    <a:pt x="292" y="4933"/>
                    <a:pt x="406" y="5111"/>
                    <a:pt x="520" y="5200"/>
                  </a:cubicBezTo>
                  <a:cubicBezTo>
                    <a:pt x="824" y="5466"/>
                    <a:pt x="1167" y="5466"/>
                    <a:pt x="1572" y="5225"/>
                  </a:cubicBezTo>
                  <a:cubicBezTo>
                    <a:pt x="1877" y="5035"/>
                    <a:pt x="1991" y="4692"/>
                    <a:pt x="1940" y="4185"/>
                  </a:cubicBezTo>
                  <a:lnTo>
                    <a:pt x="1737" y="3475"/>
                  </a:lnTo>
                  <a:cubicBezTo>
                    <a:pt x="1598" y="3044"/>
                    <a:pt x="1509" y="2613"/>
                    <a:pt x="1484" y="2182"/>
                  </a:cubicBezTo>
                  <a:cubicBezTo>
                    <a:pt x="1458" y="1751"/>
                    <a:pt x="1547" y="1383"/>
                    <a:pt x="1763" y="1079"/>
                  </a:cubicBezTo>
                  <a:cubicBezTo>
                    <a:pt x="1978" y="787"/>
                    <a:pt x="2308" y="686"/>
                    <a:pt x="2739" y="787"/>
                  </a:cubicBezTo>
                  <a:lnTo>
                    <a:pt x="3868" y="1117"/>
                  </a:lnTo>
                  <a:cubicBezTo>
                    <a:pt x="4172" y="1231"/>
                    <a:pt x="4400" y="1484"/>
                    <a:pt x="4540" y="1877"/>
                  </a:cubicBezTo>
                  <a:cubicBezTo>
                    <a:pt x="4743" y="2131"/>
                    <a:pt x="5072" y="2271"/>
                    <a:pt x="5529" y="2296"/>
                  </a:cubicBezTo>
                  <a:lnTo>
                    <a:pt x="6213" y="2194"/>
                  </a:lnTo>
                  <a:cubicBezTo>
                    <a:pt x="6353" y="2106"/>
                    <a:pt x="6467" y="2131"/>
                    <a:pt x="6569" y="2245"/>
                  </a:cubicBezTo>
                  <a:cubicBezTo>
                    <a:pt x="6645" y="2359"/>
                    <a:pt x="6607" y="2511"/>
                    <a:pt x="6416" y="2689"/>
                  </a:cubicBezTo>
                  <a:cubicBezTo>
                    <a:pt x="5960" y="2752"/>
                    <a:pt x="5694" y="2968"/>
                    <a:pt x="5630" y="3323"/>
                  </a:cubicBezTo>
                  <a:cubicBezTo>
                    <a:pt x="5554" y="3691"/>
                    <a:pt x="5643" y="4020"/>
                    <a:pt x="5884" y="4350"/>
                  </a:cubicBezTo>
                  <a:cubicBezTo>
                    <a:pt x="6137" y="4667"/>
                    <a:pt x="6391" y="4870"/>
                    <a:pt x="6683" y="4959"/>
                  </a:cubicBezTo>
                  <a:cubicBezTo>
                    <a:pt x="6962" y="5048"/>
                    <a:pt x="7177" y="5174"/>
                    <a:pt x="7342" y="5339"/>
                  </a:cubicBezTo>
                  <a:cubicBezTo>
                    <a:pt x="7494" y="5491"/>
                    <a:pt x="7520" y="5783"/>
                    <a:pt x="7431" y="6189"/>
                  </a:cubicBezTo>
                  <a:cubicBezTo>
                    <a:pt x="7342" y="6595"/>
                    <a:pt x="7050" y="6823"/>
                    <a:pt x="6581" y="6848"/>
                  </a:cubicBezTo>
                  <a:cubicBezTo>
                    <a:pt x="6099" y="6873"/>
                    <a:pt x="5668" y="6810"/>
                    <a:pt x="5288" y="6658"/>
                  </a:cubicBezTo>
                  <a:cubicBezTo>
                    <a:pt x="4895" y="6493"/>
                    <a:pt x="4451" y="6455"/>
                    <a:pt x="3944" y="6544"/>
                  </a:cubicBezTo>
                  <a:cubicBezTo>
                    <a:pt x="3424" y="6633"/>
                    <a:pt x="3056" y="6785"/>
                    <a:pt x="2828" y="7000"/>
                  </a:cubicBezTo>
                  <a:cubicBezTo>
                    <a:pt x="2600" y="7216"/>
                    <a:pt x="2562" y="7520"/>
                    <a:pt x="2714" y="7901"/>
                  </a:cubicBezTo>
                  <a:cubicBezTo>
                    <a:pt x="2879" y="8281"/>
                    <a:pt x="3119" y="8560"/>
                    <a:pt x="3424" y="8725"/>
                  </a:cubicBezTo>
                  <a:cubicBezTo>
                    <a:pt x="3779" y="8915"/>
                    <a:pt x="4159" y="9016"/>
                    <a:pt x="4590" y="9004"/>
                  </a:cubicBezTo>
                  <a:cubicBezTo>
                    <a:pt x="5060" y="9004"/>
                    <a:pt x="5326" y="8801"/>
                    <a:pt x="5389" y="8382"/>
                  </a:cubicBezTo>
                  <a:cubicBezTo>
                    <a:pt x="5440" y="8015"/>
                    <a:pt x="5567" y="7748"/>
                    <a:pt x="5770" y="7558"/>
                  </a:cubicBezTo>
                  <a:lnTo>
                    <a:pt x="5833" y="7520"/>
                  </a:lnTo>
                  <a:cubicBezTo>
                    <a:pt x="6175" y="7330"/>
                    <a:pt x="6505" y="7190"/>
                    <a:pt x="6822" y="7089"/>
                  </a:cubicBezTo>
                  <a:cubicBezTo>
                    <a:pt x="7164" y="6988"/>
                    <a:pt x="7418" y="6747"/>
                    <a:pt x="7583" y="6379"/>
                  </a:cubicBezTo>
                  <a:lnTo>
                    <a:pt x="8001" y="5124"/>
                  </a:lnTo>
                  <a:cubicBezTo>
                    <a:pt x="8116" y="4654"/>
                    <a:pt x="8103" y="4299"/>
                    <a:pt x="7938" y="4058"/>
                  </a:cubicBezTo>
                  <a:lnTo>
                    <a:pt x="7456" y="3247"/>
                  </a:lnTo>
                  <a:lnTo>
                    <a:pt x="6835" y="2359"/>
                  </a:lnTo>
                  <a:lnTo>
                    <a:pt x="6505" y="1256"/>
                  </a:lnTo>
                  <a:cubicBezTo>
                    <a:pt x="6391" y="965"/>
                    <a:pt x="6188" y="774"/>
                    <a:pt x="5896" y="698"/>
                  </a:cubicBezTo>
                  <a:lnTo>
                    <a:pt x="4743" y="597"/>
                  </a:lnTo>
                  <a:cubicBezTo>
                    <a:pt x="4654" y="571"/>
                    <a:pt x="4552" y="470"/>
                    <a:pt x="4426" y="305"/>
                  </a:cubicBezTo>
                  <a:cubicBezTo>
                    <a:pt x="4324" y="140"/>
                    <a:pt x="4134" y="52"/>
                    <a:pt x="3880" y="39"/>
                  </a:cubicBezTo>
                  <a:cubicBezTo>
                    <a:pt x="3627" y="1"/>
                    <a:pt x="3297" y="52"/>
                    <a:pt x="2917" y="191"/>
                  </a:cubicBezTo>
                  <a:cubicBezTo>
                    <a:pt x="2511" y="330"/>
                    <a:pt x="2118" y="584"/>
                    <a:pt x="1737" y="939"/>
                  </a:cubicBezTo>
                  <a:cubicBezTo>
                    <a:pt x="1332" y="1282"/>
                    <a:pt x="1091" y="1611"/>
                    <a:pt x="989" y="1903"/>
                  </a:cubicBezTo>
                  <a:cubicBezTo>
                    <a:pt x="875" y="2207"/>
                    <a:pt x="596" y="2714"/>
                    <a:pt x="127" y="3424"/>
                  </a:cubicBezTo>
                  <a:close/>
                </a:path>
              </a:pathLst>
            </a:custGeom>
            <a:noFill/>
            <a:ln w="4125" cap="rnd" cmpd="sng">
              <a:solidFill>
                <a:srgbClr val="5706A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2571600" y="3787400"/>
              <a:ext cx="9225" cy="25075"/>
            </a:xfrm>
            <a:custGeom>
              <a:avLst/>
              <a:gdLst/>
              <a:ahLst/>
              <a:cxnLst/>
              <a:rect l="l" t="t" r="r" b="b"/>
              <a:pathLst>
                <a:path w="369" h="1003" fill="none" extrusionOk="0">
                  <a:moveTo>
                    <a:pt x="51" y="1003"/>
                  </a:moveTo>
                  <a:cubicBezTo>
                    <a:pt x="1" y="572"/>
                    <a:pt x="115" y="242"/>
                    <a:pt x="368" y="1"/>
                  </a:cubicBezTo>
                </a:path>
              </a:pathLst>
            </a:custGeom>
            <a:noFill/>
            <a:ln w="1900" cap="rnd" cmpd="sng">
              <a:solidFill>
                <a:srgbClr val="B07AE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2636900" y="3881550"/>
              <a:ext cx="8275" cy="7325"/>
            </a:xfrm>
            <a:custGeom>
              <a:avLst/>
              <a:gdLst/>
              <a:ahLst/>
              <a:cxnLst/>
              <a:rect l="l" t="t" r="r" b="b"/>
              <a:pathLst>
                <a:path w="331" h="293" fill="none" extrusionOk="0">
                  <a:moveTo>
                    <a:pt x="1" y="293"/>
                  </a:moveTo>
                  <a:cubicBezTo>
                    <a:pt x="26" y="102"/>
                    <a:pt x="140" y="1"/>
                    <a:pt x="330" y="14"/>
                  </a:cubicBezTo>
                </a:path>
              </a:pathLst>
            </a:custGeom>
            <a:noFill/>
            <a:ln w="1900" cap="rnd" cmpd="sng">
              <a:solidFill>
                <a:srgbClr val="B07AE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2712025" y="3783925"/>
              <a:ext cx="9850" cy="11750"/>
            </a:xfrm>
            <a:custGeom>
              <a:avLst/>
              <a:gdLst/>
              <a:ahLst/>
              <a:cxnLst/>
              <a:rect l="l" t="t" r="r" b="b"/>
              <a:pathLst>
                <a:path w="394" h="470" fill="none" extrusionOk="0">
                  <a:moveTo>
                    <a:pt x="1" y="470"/>
                  </a:moveTo>
                  <a:cubicBezTo>
                    <a:pt x="14" y="203"/>
                    <a:pt x="153" y="51"/>
                    <a:pt x="394" y="0"/>
                  </a:cubicBezTo>
                </a:path>
              </a:pathLst>
            </a:custGeom>
            <a:noFill/>
            <a:ln w="1900" cap="rnd" cmpd="sng">
              <a:solidFill>
                <a:srgbClr val="B07AE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2640400" y="3712600"/>
              <a:ext cx="8900" cy="975"/>
            </a:xfrm>
            <a:custGeom>
              <a:avLst/>
              <a:gdLst/>
              <a:ahLst/>
              <a:cxnLst/>
              <a:rect l="l" t="t" r="r" b="b"/>
              <a:pathLst>
                <a:path w="356" h="39" fill="none" extrusionOk="0">
                  <a:moveTo>
                    <a:pt x="0" y="38"/>
                  </a:moveTo>
                  <a:lnTo>
                    <a:pt x="355" y="0"/>
                  </a:lnTo>
                </a:path>
              </a:pathLst>
            </a:custGeom>
            <a:noFill/>
            <a:ln w="1900" cap="rnd" cmpd="sng">
              <a:solidFill>
                <a:srgbClr val="B07AE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1727725" y="3678900"/>
              <a:ext cx="221625" cy="184300"/>
            </a:xfrm>
            <a:custGeom>
              <a:avLst/>
              <a:gdLst/>
              <a:ahLst/>
              <a:cxnLst/>
              <a:rect l="l" t="t" r="r" b="b"/>
              <a:pathLst>
                <a:path w="8865" h="7372" extrusionOk="0">
                  <a:moveTo>
                    <a:pt x="3240" y="1"/>
                  </a:moveTo>
                  <a:cubicBezTo>
                    <a:pt x="2992" y="1"/>
                    <a:pt x="2714" y="61"/>
                    <a:pt x="2410" y="182"/>
                  </a:cubicBezTo>
                  <a:cubicBezTo>
                    <a:pt x="1712" y="435"/>
                    <a:pt x="1180" y="740"/>
                    <a:pt x="825" y="1095"/>
                  </a:cubicBezTo>
                  <a:cubicBezTo>
                    <a:pt x="457" y="1450"/>
                    <a:pt x="216" y="2033"/>
                    <a:pt x="115" y="2819"/>
                  </a:cubicBezTo>
                  <a:cubicBezTo>
                    <a:pt x="1" y="3605"/>
                    <a:pt x="115" y="4189"/>
                    <a:pt x="470" y="4569"/>
                  </a:cubicBezTo>
                  <a:cubicBezTo>
                    <a:pt x="668" y="4774"/>
                    <a:pt x="909" y="4877"/>
                    <a:pt x="1194" y="4877"/>
                  </a:cubicBezTo>
                  <a:cubicBezTo>
                    <a:pt x="1420" y="4877"/>
                    <a:pt x="1673" y="4812"/>
                    <a:pt x="1953" y="4683"/>
                  </a:cubicBezTo>
                  <a:cubicBezTo>
                    <a:pt x="2587" y="4366"/>
                    <a:pt x="3082" y="4037"/>
                    <a:pt x="3450" y="3669"/>
                  </a:cubicBezTo>
                  <a:cubicBezTo>
                    <a:pt x="3805" y="3314"/>
                    <a:pt x="4096" y="2743"/>
                    <a:pt x="4299" y="1957"/>
                  </a:cubicBezTo>
                  <a:cubicBezTo>
                    <a:pt x="4489" y="1158"/>
                    <a:pt x="4388" y="600"/>
                    <a:pt x="4008" y="271"/>
                  </a:cubicBezTo>
                  <a:cubicBezTo>
                    <a:pt x="3799" y="90"/>
                    <a:pt x="3541" y="1"/>
                    <a:pt x="3240" y="1"/>
                  </a:cubicBezTo>
                  <a:close/>
                  <a:moveTo>
                    <a:pt x="7546" y="3173"/>
                  </a:moveTo>
                  <a:cubicBezTo>
                    <a:pt x="7327" y="3173"/>
                    <a:pt x="7081" y="3212"/>
                    <a:pt x="6810" y="3288"/>
                  </a:cubicBezTo>
                  <a:cubicBezTo>
                    <a:pt x="6049" y="3491"/>
                    <a:pt x="5491" y="3770"/>
                    <a:pt x="5123" y="4138"/>
                  </a:cubicBezTo>
                  <a:cubicBezTo>
                    <a:pt x="4781" y="4506"/>
                    <a:pt x="4477" y="4937"/>
                    <a:pt x="4210" y="5431"/>
                  </a:cubicBezTo>
                  <a:cubicBezTo>
                    <a:pt x="3944" y="5926"/>
                    <a:pt x="4122" y="6370"/>
                    <a:pt x="4743" y="6776"/>
                  </a:cubicBezTo>
                  <a:cubicBezTo>
                    <a:pt x="5352" y="7169"/>
                    <a:pt x="5922" y="7372"/>
                    <a:pt x="6442" y="7372"/>
                  </a:cubicBezTo>
                  <a:cubicBezTo>
                    <a:pt x="6949" y="7372"/>
                    <a:pt x="7381" y="7181"/>
                    <a:pt x="7736" y="6814"/>
                  </a:cubicBezTo>
                  <a:cubicBezTo>
                    <a:pt x="8103" y="6446"/>
                    <a:pt x="8395" y="5901"/>
                    <a:pt x="8636" y="5191"/>
                  </a:cubicBezTo>
                  <a:cubicBezTo>
                    <a:pt x="8864" y="4468"/>
                    <a:pt x="8813" y="3910"/>
                    <a:pt x="8471" y="3542"/>
                  </a:cubicBezTo>
                  <a:cubicBezTo>
                    <a:pt x="8251" y="3297"/>
                    <a:pt x="7941" y="3173"/>
                    <a:pt x="7546" y="3173"/>
                  </a:cubicBezTo>
                  <a:close/>
                </a:path>
              </a:pathLst>
            </a:custGeom>
            <a:solidFill>
              <a:srgbClr val="700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1686525" y="3633600"/>
              <a:ext cx="299600" cy="276550"/>
            </a:xfrm>
            <a:custGeom>
              <a:avLst/>
              <a:gdLst/>
              <a:ahLst/>
              <a:cxnLst/>
              <a:rect l="l" t="t" r="r" b="b"/>
              <a:pathLst>
                <a:path w="11984" h="11062" extrusionOk="0">
                  <a:moveTo>
                    <a:pt x="4888" y="1813"/>
                  </a:moveTo>
                  <a:cubicBezTo>
                    <a:pt x="5189" y="1813"/>
                    <a:pt x="5447" y="1902"/>
                    <a:pt x="5656" y="2083"/>
                  </a:cubicBezTo>
                  <a:cubicBezTo>
                    <a:pt x="6036" y="2412"/>
                    <a:pt x="6137" y="2970"/>
                    <a:pt x="5947" y="3769"/>
                  </a:cubicBezTo>
                  <a:cubicBezTo>
                    <a:pt x="5744" y="4555"/>
                    <a:pt x="5453" y="5126"/>
                    <a:pt x="5098" y="5481"/>
                  </a:cubicBezTo>
                  <a:cubicBezTo>
                    <a:pt x="4730" y="5849"/>
                    <a:pt x="4235" y="6178"/>
                    <a:pt x="3601" y="6495"/>
                  </a:cubicBezTo>
                  <a:cubicBezTo>
                    <a:pt x="3321" y="6624"/>
                    <a:pt x="3068" y="6689"/>
                    <a:pt x="2842" y="6689"/>
                  </a:cubicBezTo>
                  <a:cubicBezTo>
                    <a:pt x="2557" y="6689"/>
                    <a:pt x="2316" y="6586"/>
                    <a:pt x="2118" y="6381"/>
                  </a:cubicBezTo>
                  <a:cubicBezTo>
                    <a:pt x="1763" y="6001"/>
                    <a:pt x="1649" y="5417"/>
                    <a:pt x="1763" y="4631"/>
                  </a:cubicBezTo>
                  <a:cubicBezTo>
                    <a:pt x="1864" y="3845"/>
                    <a:pt x="2105" y="3262"/>
                    <a:pt x="2473" y="2907"/>
                  </a:cubicBezTo>
                  <a:cubicBezTo>
                    <a:pt x="2828" y="2552"/>
                    <a:pt x="3360" y="2247"/>
                    <a:pt x="4058" y="1994"/>
                  </a:cubicBezTo>
                  <a:cubicBezTo>
                    <a:pt x="4362" y="1873"/>
                    <a:pt x="4640" y="1813"/>
                    <a:pt x="4888" y="1813"/>
                  </a:cubicBezTo>
                  <a:close/>
                  <a:moveTo>
                    <a:pt x="9194" y="4985"/>
                  </a:moveTo>
                  <a:cubicBezTo>
                    <a:pt x="9589" y="4985"/>
                    <a:pt x="9899" y="5109"/>
                    <a:pt x="10119" y="5354"/>
                  </a:cubicBezTo>
                  <a:cubicBezTo>
                    <a:pt x="10461" y="5722"/>
                    <a:pt x="10512" y="6280"/>
                    <a:pt x="10284" y="7003"/>
                  </a:cubicBezTo>
                  <a:cubicBezTo>
                    <a:pt x="10043" y="7713"/>
                    <a:pt x="9751" y="8258"/>
                    <a:pt x="9384" y="8626"/>
                  </a:cubicBezTo>
                  <a:cubicBezTo>
                    <a:pt x="9029" y="8993"/>
                    <a:pt x="8597" y="9184"/>
                    <a:pt x="8090" y="9184"/>
                  </a:cubicBezTo>
                  <a:cubicBezTo>
                    <a:pt x="7570" y="9184"/>
                    <a:pt x="7000" y="8981"/>
                    <a:pt x="6391" y="8588"/>
                  </a:cubicBezTo>
                  <a:cubicBezTo>
                    <a:pt x="5770" y="8182"/>
                    <a:pt x="5592" y="7738"/>
                    <a:pt x="5858" y="7243"/>
                  </a:cubicBezTo>
                  <a:cubicBezTo>
                    <a:pt x="6125" y="6749"/>
                    <a:pt x="6429" y="6318"/>
                    <a:pt x="6771" y="5950"/>
                  </a:cubicBezTo>
                  <a:cubicBezTo>
                    <a:pt x="7139" y="5582"/>
                    <a:pt x="7697" y="5303"/>
                    <a:pt x="8458" y="5100"/>
                  </a:cubicBezTo>
                  <a:cubicBezTo>
                    <a:pt x="8729" y="5024"/>
                    <a:pt x="8975" y="4985"/>
                    <a:pt x="9194" y="4985"/>
                  </a:cubicBezTo>
                  <a:close/>
                  <a:moveTo>
                    <a:pt x="6161" y="1"/>
                  </a:moveTo>
                  <a:cubicBezTo>
                    <a:pt x="6103" y="1"/>
                    <a:pt x="6044" y="2"/>
                    <a:pt x="5985" y="3"/>
                  </a:cubicBezTo>
                  <a:cubicBezTo>
                    <a:pt x="4337" y="41"/>
                    <a:pt x="2929" y="612"/>
                    <a:pt x="1763" y="1715"/>
                  </a:cubicBezTo>
                  <a:cubicBezTo>
                    <a:pt x="583" y="2831"/>
                    <a:pt x="0" y="4149"/>
                    <a:pt x="0" y="5671"/>
                  </a:cubicBezTo>
                  <a:cubicBezTo>
                    <a:pt x="0" y="7205"/>
                    <a:pt x="583" y="8486"/>
                    <a:pt x="1763" y="9539"/>
                  </a:cubicBezTo>
                  <a:cubicBezTo>
                    <a:pt x="2902" y="10554"/>
                    <a:pt x="4270" y="11061"/>
                    <a:pt x="5868" y="11061"/>
                  </a:cubicBezTo>
                  <a:cubicBezTo>
                    <a:pt x="5907" y="11061"/>
                    <a:pt x="5946" y="11061"/>
                    <a:pt x="5985" y="11060"/>
                  </a:cubicBezTo>
                  <a:cubicBezTo>
                    <a:pt x="7634" y="11009"/>
                    <a:pt x="9041" y="10439"/>
                    <a:pt x="10220" y="9323"/>
                  </a:cubicBezTo>
                  <a:cubicBezTo>
                    <a:pt x="11400" y="8220"/>
                    <a:pt x="11983" y="6914"/>
                    <a:pt x="11983" y="5392"/>
                  </a:cubicBezTo>
                  <a:cubicBezTo>
                    <a:pt x="11983" y="3845"/>
                    <a:pt x="11400" y="2552"/>
                    <a:pt x="10220" y="1512"/>
                  </a:cubicBezTo>
                  <a:cubicBezTo>
                    <a:pt x="9083" y="497"/>
                    <a:pt x="7734" y="1"/>
                    <a:pt x="6161" y="1"/>
                  </a:cubicBezTo>
                  <a:close/>
                </a:path>
              </a:pathLst>
            </a:custGeom>
            <a:solidFill>
              <a:srgbClr val="D5B0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1824100" y="3633675"/>
              <a:ext cx="28225" cy="26950"/>
            </a:xfrm>
            <a:custGeom>
              <a:avLst/>
              <a:gdLst/>
              <a:ahLst/>
              <a:cxnLst/>
              <a:rect l="l" t="t" r="r" b="b"/>
              <a:pathLst>
                <a:path w="1129" h="1078" extrusionOk="0">
                  <a:moveTo>
                    <a:pt x="533" y="0"/>
                  </a:moveTo>
                  <a:lnTo>
                    <a:pt x="698" y="38"/>
                  </a:lnTo>
                  <a:cubicBezTo>
                    <a:pt x="1015" y="127"/>
                    <a:pt x="1129" y="368"/>
                    <a:pt x="1015" y="748"/>
                  </a:cubicBezTo>
                  <a:cubicBezTo>
                    <a:pt x="989" y="875"/>
                    <a:pt x="926" y="951"/>
                    <a:pt x="850" y="1014"/>
                  </a:cubicBezTo>
                  <a:lnTo>
                    <a:pt x="520" y="1078"/>
                  </a:lnTo>
                  <a:lnTo>
                    <a:pt x="317" y="989"/>
                  </a:lnTo>
                  <a:cubicBezTo>
                    <a:pt x="178" y="926"/>
                    <a:pt x="102" y="799"/>
                    <a:pt x="77" y="647"/>
                  </a:cubicBezTo>
                  <a:cubicBezTo>
                    <a:pt x="0" y="266"/>
                    <a:pt x="153" y="51"/>
                    <a:pt x="533" y="0"/>
                  </a:cubicBezTo>
                  <a:close/>
                  <a:moveTo>
                    <a:pt x="317" y="989"/>
                  </a:moveTo>
                  <a:lnTo>
                    <a:pt x="292" y="989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1841525" y="3632400"/>
              <a:ext cx="19050" cy="27275"/>
            </a:xfrm>
            <a:custGeom>
              <a:avLst/>
              <a:gdLst/>
              <a:ahLst/>
              <a:cxnLst/>
              <a:rect l="l" t="t" r="r" b="b"/>
              <a:pathLst>
                <a:path w="762" h="1091" extrusionOk="0">
                  <a:moveTo>
                    <a:pt x="1" y="89"/>
                  </a:moveTo>
                  <a:lnTo>
                    <a:pt x="292" y="0"/>
                  </a:lnTo>
                  <a:cubicBezTo>
                    <a:pt x="559" y="64"/>
                    <a:pt x="711" y="191"/>
                    <a:pt x="762" y="393"/>
                  </a:cubicBezTo>
                  <a:lnTo>
                    <a:pt x="724" y="774"/>
                  </a:lnTo>
                  <a:cubicBezTo>
                    <a:pt x="660" y="989"/>
                    <a:pt x="533" y="1091"/>
                    <a:pt x="331" y="1091"/>
                  </a:cubicBezTo>
                  <a:lnTo>
                    <a:pt x="242" y="1078"/>
                  </a:lnTo>
                  <a:lnTo>
                    <a:pt x="153" y="1065"/>
                  </a:lnTo>
                  <a:cubicBezTo>
                    <a:pt x="229" y="1002"/>
                    <a:pt x="292" y="926"/>
                    <a:pt x="318" y="799"/>
                  </a:cubicBezTo>
                  <a:cubicBezTo>
                    <a:pt x="432" y="419"/>
                    <a:pt x="318" y="178"/>
                    <a:pt x="1" y="89"/>
                  </a:cubicBez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1847250" y="3642225"/>
              <a:ext cx="30775" cy="24425"/>
            </a:xfrm>
            <a:custGeom>
              <a:avLst/>
              <a:gdLst/>
              <a:ahLst/>
              <a:cxnLst/>
              <a:rect l="l" t="t" r="r" b="b"/>
              <a:pathLst>
                <a:path w="1231" h="977" extrusionOk="0">
                  <a:moveTo>
                    <a:pt x="533" y="0"/>
                  </a:moveTo>
                  <a:cubicBezTo>
                    <a:pt x="976" y="26"/>
                    <a:pt x="1205" y="267"/>
                    <a:pt x="1230" y="698"/>
                  </a:cubicBezTo>
                  <a:lnTo>
                    <a:pt x="1129" y="875"/>
                  </a:lnTo>
                  <a:cubicBezTo>
                    <a:pt x="1053" y="774"/>
                    <a:pt x="926" y="698"/>
                    <a:pt x="736" y="647"/>
                  </a:cubicBezTo>
                  <a:lnTo>
                    <a:pt x="621" y="685"/>
                  </a:lnTo>
                  <a:cubicBezTo>
                    <a:pt x="444" y="710"/>
                    <a:pt x="330" y="812"/>
                    <a:pt x="279" y="977"/>
                  </a:cubicBezTo>
                  <a:lnTo>
                    <a:pt x="203" y="926"/>
                  </a:lnTo>
                  <a:lnTo>
                    <a:pt x="152" y="913"/>
                  </a:lnTo>
                  <a:lnTo>
                    <a:pt x="0" y="787"/>
                  </a:lnTo>
                  <a:lnTo>
                    <a:pt x="102" y="698"/>
                  </a:lnTo>
                  <a:cubicBezTo>
                    <a:pt x="304" y="698"/>
                    <a:pt x="431" y="596"/>
                    <a:pt x="495" y="381"/>
                  </a:cubicBez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1875450" y="3655850"/>
              <a:ext cx="18425" cy="19375"/>
            </a:xfrm>
            <a:custGeom>
              <a:avLst/>
              <a:gdLst/>
              <a:ahLst/>
              <a:cxnLst/>
              <a:rect l="l" t="t" r="r" b="b"/>
              <a:pathLst>
                <a:path w="737" h="775" extrusionOk="0">
                  <a:moveTo>
                    <a:pt x="102" y="153"/>
                  </a:moveTo>
                  <a:cubicBezTo>
                    <a:pt x="191" y="64"/>
                    <a:pt x="305" y="1"/>
                    <a:pt x="457" y="1"/>
                  </a:cubicBezTo>
                  <a:lnTo>
                    <a:pt x="736" y="127"/>
                  </a:lnTo>
                  <a:cubicBezTo>
                    <a:pt x="533" y="165"/>
                    <a:pt x="419" y="305"/>
                    <a:pt x="406" y="521"/>
                  </a:cubicBezTo>
                  <a:lnTo>
                    <a:pt x="419" y="685"/>
                  </a:lnTo>
                  <a:lnTo>
                    <a:pt x="394" y="736"/>
                  </a:lnTo>
                  <a:lnTo>
                    <a:pt x="305" y="774"/>
                  </a:lnTo>
                  <a:cubicBezTo>
                    <a:pt x="242" y="723"/>
                    <a:pt x="165" y="685"/>
                    <a:pt x="64" y="673"/>
                  </a:cubicBezTo>
                  <a:cubicBezTo>
                    <a:pt x="89" y="533"/>
                    <a:pt x="64" y="419"/>
                    <a:pt x="1" y="330"/>
                  </a:cubicBez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1885600" y="3657750"/>
              <a:ext cx="22525" cy="24125"/>
            </a:xfrm>
            <a:custGeom>
              <a:avLst/>
              <a:gdLst/>
              <a:ahLst/>
              <a:cxnLst/>
              <a:rect l="l" t="t" r="r" b="b"/>
              <a:pathLst>
                <a:path w="901" h="965" extrusionOk="0">
                  <a:moveTo>
                    <a:pt x="330" y="51"/>
                  </a:moveTo>
                  <a:lnTo>
                    <a:pt x="368" y="26"/>
                  </a:lnTo>
                  <a:lnTo>
                    <a:pt x="482" y="1"/>
                  </a:lnTo>
                  <a:lnTo>
                    <a:pt x="622" y="51"/>
                  </a:lnTo>
                  <a:lnTo>
                    <a:pt x="901" y="254"/>
                  </a:lnTo>
                  <a:cubicBezTo>
                    <a:pt x="622" y="292"/>
                    <a:pt x="470" y="470"/>
                    <a:pt x="457" y="774"/>
                  </a:cubicBezTo>
                  <a:lnTo>
                    <a:pt x="482" y="964"/>
                  </a:lnTo>
                  <a:cubicBezTo>
                    <a:pt x="203" y="939"/>
                    <a:pt x="51" y="825"/>
                    <a:pt x="13" y="609"/>
                  </a:cubicBezTo>
                  <a:lnTo>
                    <a:pt x="0" y="445"/>
                  </a:lnTo>
                  <a:cubicBezTo>
                    <a:pt x="13" y="229"/>
                    <a:pt x="127" y="89"/>
                    <a:pt x="330" y="51"/>
                  </a:cubicBez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1901125" y="3653625"/>
              <a:ext cx="22225" cy="19375"/>
            </a:xfrm>
            <a:custGeom>
              <a:avLst/>
              <a:gdLst/>
              <a:ahLst/>
              <a:cxnLst/>
              <a:rect l="l" t="t" r="r" b="b"/>
              <a:pathLst>
                <a:path w="889" h="775" extrusionOk="0">
                  <a:moveTo>
                    <a:pt x="1" y="216"/>
                  </a:moveTo>
                  <a:cubicBezTo>
                    <a:pt x="102" y="77"/>
                    <a:pt x="229" y="1"/>
                    <a:pt x="381" y="1"/>
                  </a:cubicBezTo>
                  <a:cubicBezTo>
                    <a:pt x="635" y="39"/>
                    <a:pt x="787" y="128"/>
                    <a:pt x="850" y="293"/>
                  </a:cubicBezTo>
                  <a:cubicBezTo>
                    <a:pt x="888" y="394"/>
                    <a:pt x="888" y="508"/>
                    <a:pt x="850" y="660"/>
                  </a:cubicBezTo>
                  <a:lnTo>
                    <a:pt x="800" y="774"/>
                  </a:lnTo>
                  <a:cubicBezTo>
                    <a:pt x="762" y="597"/>
                    <a:pt x="609" y="470"/>
                    <a:pt x="343" y="407"/>
                  </a:cubicBezTo>
                  <a:lnTo>
                    <a:pt x="280" y="419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1921100" y="3660925"/>
              <a:ext cx="6375" cy="19375"/>
            </a:xfrm>
            <a:custGeom>
              <a:avLst/>
              <a:gdLst/>
              <a:ahLst/>
              <a:cxnLst/>
              <a:rect l="l" t="t" r="r" b="b"/>
              <a:pathLst>
                <a:path w="255" h="775" extrusionOk="0">
                  <a:moveTo>
                    <a:pt x="51" y="1"/>
                  </a:moveTo>
                  <a:cubicBezTo>
                    <a:pt x="216" y="102"/>
                    <a:pt x="254" y="292"/>
                    <a:pt x="191" y="558"/>
                  </a:cubicBezTo>
                  <a:lnTo>
                    <a:pt x="115" y="723"/>
                  </a:lnTo>
                  <a:lnTo>
                    <a:pt x="51" y="774"/>
                  </a:lnTo>
                  <a:lnTo>
                    <a:pt x="13" y="533"/>
                  </a:lnTo>
                  <a:lnTo>
                    <a:pt x="1" y="482"/>
                  </a:lnTo>
                  <a:lnTo>
                    <a:pt x="51" y="368"/>
                  </a:lnTo>
                  <a:cubicBezTo>
                    <a:pt x="89" y="216"/>
                    <a:pt x="89" y="102"/>
                    <a:pt x="51" y="1"/>
                  </a:cubicBez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1909700" y="3679000"/>
              <a:ext cx="19350" cy="27600"/>
            </a:xfrm>
            <a:custGeom>
              <a:avLst/>
              <a:gdLst/>
              <a:ahLst/>
              <a:cxnLst/>
              <a:rect l="l" t="t" r="r" b="b"/>
              <a:pathLst>
                <a:path w="774" h="1104" extrusionOk="0">
                  <a:moveTo>
                    <a:pt x="621" y="13"/>
                  </a:moveTo>
                  <a:lnTo>
                    <a:pt x="621" y="26"/>
                  </a:lnTo>
                  <a:lnTo>
                    <a:pt x="634" y="241"/>
                  </a:lnTo>
                  <a:lnTo>
                    <a:pt x="621" y="267"/>
                  </a:lnTo>
                  <a:lnTo>
                    <a:pt x="495" y="140"/>
                  </a:lnTo>
                  <a:lnTo>
                    <a:pt x="507" y="51"/>
                  </a:lnTo>
                  <a:lnTo>
                    <a:pt x="571" y="0"/>
                  </a:lnTo>
                  <a:close/>
                  <a:moveTo>
                    <a:pt x="774" y="926"/>
                  </a:moveTo>
                  <a:lnTo>
                    <a:pt x="368" y="1103"/>
                  </a:lnTo>
                  <a:lnTo>
                    <a:pt x="165" y="1091"/>
                  </a:lnTo>
                  <a:lnTo>
                    <a:pt x="0" y="964"/>
                  </a:lnTo>
                  <a:lnTo>
                    <a:pt x="203" y="989"/>
                  </a:lnTo>
                  <a:cubicBezTo>
                    <a:pt x="406" y="1002"/>
                    <a:pt x="545" y="926"/>
                    <a:pt x="609" y="761"/>
                  </a:cubicBez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1925225" y="3668525"/>
              <a:ext cx="25375" cy="18725"/>
            </a:xfrm>
            <a:custGeom>
              <a:avLst/>
              <a:gdLst/>
              <a:ahLst/>
              <a:cxnLst/>
              <a:rect l="l" t="t" r="r" b="b"/>
              <a:pathLst>
                <a:path w="1015" h="749" extrusionOk="0">
                  <a:moveTo>
                    <a:pt x="355" y="39"/>
                  </a:moveTo>
                  <a:lnTo>
                    <a:pt x="457" y="1"/>
                  </a:lnTo>
                  <a:cubicBezTo>
                    <a:pt x="875" y="90"/>
                    <a:pt x="1015" y="318"/>
                    <a:pt x="875" y="686"/>
                  </a:cubicBezTo>
                  <a:lnTo>
                    <a:pt x="863" y="749"/>
                  </a:lnTo>
                  <a:cubicBezTo>
                    <a:pt x="799" y="610"/>
                    <a:pt x="647" y="508"/>
                    <a:pt x="419" y="445"/>
                  </a:cubicBezTo>
                  <a:lnTo>
                    <a:pt x="355" y="445"/>
                  </a:lnTo>
                  <a:cubicBezTo>
                    <a:pt x="191" y="483"/>
                    <a:pt x="77" y="546"/>
                    <a:pt x="13" y="660"/>
                  </a:cubicBezTo>
                  <a:lnTo>
                    <a:pt x="0" y="445"/>
                  </a:lnTo>
                  <a:cubicBezTo>
                    <a:pt x="26" y="216"/>
                    <a:pt x="140" y="77"/>
                    <a:pt x="355" y="39"/>
                  </a:cubicBezTo>
                  <a:close/>
                  <a:moveTo>
                    <a:pt x="0" y="445"/>
                  </a:moveTo>
                  <a:lnTo>
                    <a:pt x="0" y="432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1924900" y="3679625"/>
              <a:ext cx="22225" cy="24450"/>
            </a:xfrm>
            <a:custGeom>
              <a:avLst/>
              <a:gdLst/>
              <a:ahLst/>
              <a:cxnLst/>
              <a:rect l="l" t="t" r="r" b="b"/>
              <a:pathLst>
                <a:path w="889" h="978" extrusionOk="0">
                  <a:moveTo>
                    <a:pt x="876" y="305"/>
                  </a:moveTo>
                  <a:lnTo>
                    <a:pt x="888" y="483"/>
                  </a:lnTo>
                  <a:lnTo>
                    <a:pt x="850" y="698"/>
                  </a:lnTo>
                  <a:cubicBezTo>
                    <a:pt x="774" y="888"/>
                    <a:pt x="647" y="977"/>
                    <a:pt x="432" y="964"/>
                  </a:cubicBezTo>
                  <a:lnTo>
                    <a:pt x="191" y="914"/>
                  </a:lnTo>
                  <a:lnTo>
                    <a:pt x="1" y="736"/>
                  </a:lnTo>
                  <a:lnTo>
                    <a:pt x="13" y="698"/>
                  </a:lnTo>
                  <a:cubicBezTo>
                    <a:pt x="77" y="508"/>
                    <a:pt x="77" y="368"/>
                    <a:pt x="13" y="242"/>
                  </a:cubicBezTo>
                  <a:lnTo>
                    <a:pt x="26" y="216"/>
                  </a:lnTo>
                  <a:cubicBezTo>
                    <a:pt x="90" y="102"/>
                    <a:pt x="204" y="39"/>
                    <a:pt x="368" y="1"/>
                  </a:cubicBezTo>
                  <a:lnTo>
                    <a:pt x="432" y="1"/>
                  </a:lnTo>
                  <a:cubicBezTo>
                    <a:pt x="660" y="64"/>
                    <a:pt x="812" y="166"/>
                    <a:pt x="876" y="305"/>
                  </a:cubicBezTo>
                  <a:close/>
                  <a:moveTo>
                    <a:pt x="191" y="914"/>
                  </a:moveTo>
                  <a:lnTo>
                    <a:pt x="166" y="901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1929650" y="3691675"/>
              <a:ext cx="26025" cy="24125"/>
            </a:xfrm>
            <a:custGeom>
              <a:avLst/>
              <a:gdLst/>
              <a:ahLst/>
              <a:cxnLst/>
              <a:rect l="l" t="t" r="r" b="b"/>
              <a:pathLst>
                <a:path w="1041" h="965" extrusionOk="0">
                  <a:moveTo>
                    <a:pt x="698" y="1"/>
                  </a:moveTo>
                  <a:cubicBezTo>
                    <a:pt x="939" y="115"/>
                    <a:pt x="1041" y="292"/>
                    <a:pt x="1003" y="558"/>
                  </a:cubicBezTo>
                  <a:lnTo>
                    <a:pt x="977" y="698"/>
                  </a:lnTo>
                  <a:lnTo>
                    <a:pt x="939" y="774"/>
                  </a:lnTo>
                  <a:lnTo>
                    <a:pt x="876" y="761"/>
                  </a:lnTo>
                  <a:lnTo>
                    <a:pt x="812" y="761"/>
                  </a:lnTo>
                  <a:cubicBezTo>
                    <a:pt x="660" y="774"/>
                    <a:pt x="546" y="850"/>
                    <a:pt x="483" y="964"/>
                  </a:cubicBezTo>
                  <a:cubicBezTo>
                    <a:pt x="267" y="926"/>
                    <a:pt x="115" y="799"/>
                    <a:pt x="52" y="609"/>
                  </a:cubicBezTo>
                  <a:lnTo>
                    <a:pt x="14" y="533"/>
                  </a:lnTo>
                  <a:lnTo>
                    <a:pt x="1" y="432"/>
                  </a:lnTo>
                  <a:lnTo>
                    <a:pt x="242" y="482"/>
                  </a:lnTo>
                  <a:cubicBezTo>
                    <a:pt x="457" y="495"/>
                    <a:pt x="584" y="406"/>
                    <a:pt x="660" y="216"/>
                  </a:cubicBezTo>
                  <a:close/>
                  <a:moveTo>
                    <a:pt x="483" y="964"/>
                  </a:moveTo>
                  <a:lnTo>
                    <a:pt x="457" y="964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1953125" y="3704675"/>
              <a:ext cx="19675" cy="23800"/>
            </a:xfrm>
            <a:custGeom>
              <a:avLst/>
              <a:gdLst/>
              <a:ahLst/>
              <a:cxnLst/>
              <a:rect l="l" t="t" r="r" b="b"/>
              <a:pathLst>
                <a:path w="787" h="952" extrusionOk="0">
                  <a:moveTo>
                    <a:pt x="64" y="38"/>
                  </a:moveTo>
                  <a:lnTo>
                    <a:pt x="114" y="26"/>
                  </a:lnTo>
                  <a:lnTo>
                    <a:pt x="229" y="0"/>
                  </a:lnTo>
                  <a:cubicBezTo>
                    <a:pt x="647" y="76"/>
                    <a:pt x="786" y="317"/>
                    <a:pt x="647" y="685"/>
                  </a:cubicBezTo>
                  <a:lnTo>
                    <a:pt x="596" y="799"/>
                  </a:lnTo>
                  <a:lnTo>
                    <a:pt x="355" y="951"/>
                  </a:lnTo>
                  <a:lnTo>
                    <a:pt x="355" y="926"/>
                  </a:lnTo>
                  <a:cubicBezTo>
                    <a:pt x="469" y="571"/>
                    <a:pt x="355" y="343"/>
                    <a:pt x="0" y="254"/>
                  </a:cubicBezTo>
                  <a:lnTo>
                    <a:pt x="38" y="178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1951525" y="3724650"/>
              <a:ext cx="28250" cy="26650"/>
            </a:xfrm>
            <a:custGeom>
              <a:avLst/>
              <a:gdLst/>
              <a:ahLst/>
              <a:cxnLst/>
              <a:rect l="l" t="t" r="r" b="b"/>
              <a:pathLst>
                <a:path w="1130" h="1066" extrusionOk="0">
                  <a:moveTo>
                    <a:pt x="660" y="0"/>
                  </a:moveTo>
                  <a:cubicBezTo>
                    <a:pt x="1028" y="114"/>
                    <a:pt x="1129" y="355"/>
                    <a:pt x="965" y="736"/>
                  </a:cubicBezTo>
                  <a:lnTo>
                    <a:pt x="850" y="939"/>
                  </a:lnTo>
                  <a:lnTo>
                    <a:pt x="724" y="1065"/>
                  </a:lnTo>
                  <a:cubicBezTo>
                    <a:pt x="698" y="863"/>
                    <a:pt x="546" y="710"/>
                    <a:pt x="242" y="634"/>
                  </a:cubicBezTo>
                  <a:lnTo>
                    <a:pt x="1" y="698"/>
                  </a:lnTo>
                  <a:lnTo>
                    <a:pt x="39" y="393"/>
                  </a:lnTo>
                  <a:cubicBezTo>
                    <a:pt x="216" y="393"/>
                    <a:pt x="343" y="317"/>
                    <a:pt x="419" y="152"/>
                  </a:cubicBez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1965475" y="3748100"/>
              <a:ext cx="20325" cy="23475"/>
            </a:xfrm>
            <a:custGeom>
              <a:avLst/>
              <a:gdLst/>
              <a:ahLst/>
              <a:cxnLst/>
              <a:rect l="l" t="t" r="r" b="b"/>
              <a:pathLst>
                <a:path w="813" h="939" extrusionOk="0">
                  <a:moveTo>
                    <a:pt x="292" y="1"/>
                  </a:moveTo>
                  <a:cubicBezTo>
                    <a:pt x="686" y="115"/>
                    <a:pt x="812" y="368"/>
                    <a:pt x="660" y="787"/>
                  </a:cubicBezTo>
                  <a:lnTo>
                    <a:pt x="584" y="939"/>
                  </a:lnTo>
                  <a:cubicBezTo>
                    <a:pt x="521" y="749"/>
                    <a:pt x="356" y="647"/>
                    <a:pt x="90" y="635"/>
                  </a:cubicBezTo>
                  <a:lnTo>
                    <a:pt x="1" y="647"/>
                  </a:lnTo>
                  <a:lnTo>
                    <a:pt x="90" y="508"/>
                  </a:lnTo>
                  <a:lnTo>
                    <a:pt x="166" y="127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1955650" y="3763950"/>
              <a:ext cx="25075" cy="15250"/>
            </a:xfrm>
            <a:custGeom>
              <a:avLst/>
              <a:gdLst/>
              <a:ahLst/>
              <a:cxnLst/>
              <a:rect l="l" t="t" r="r" b="b"/>
              <a:pathLst>
                <a:path w="1003" h="610" extrusionOk="0">
                  <a:moveTo>
                    <a:pt x="977" y="305"/>
                  </a:moveTo>
                  <a:lnTo>
                    <a:pt x="1002" y="609"/>
                  </a:lnTo>
                  <a:cubicBezTo>
                    <a:pt x="964" y="432"/>
                    <a:pt x="812" y="318"/>
                    <a:pt x="559" y="267"/>
                  </a:cubicBezTo>
                  <a:lnTo>
                    <a:pt x="445" y="280"/>
                  </a:lnTo>
                  <a:cubicBezTo>
                    <a:pt x="280" y="330"/>
                    <a:pt x="166" y="419"/>
                    <a:pt x="128" y="559"/>
                  </a:cubicBezTo>
                  <a:lnTo>
                    <a:pt x="1" y="520"/>
                  </a:lnTo>
                  <a:lnTo>
                    <a:pt x="51" y="267"/>
                  </a:lnTo>
                  <a:lnTo>
                    <a:pt x="178" y="102"/>
                  </a:lnTo>
                  <a:lnTo>
                    <a:pt x="394" y="13"/>
                  </a:lnTo>
                  <a:lnTo>
                    <a:pt x="483" y="1"/>
                  </a:lnTo>
                  <a:cubicBezTo>
                    <a:pt x="749" y="13"/>
                    <a:pt x="914" y="115"/>
                    <a:pt x="977" y="305"/>
                  </a:cubicBez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1956925" y="3770600"/>
              <a:ext cx="23800" cy="24125"/>
            </a:xfrm>
            <a:custGeom>
              <a:avLst/>
              <a:gdLst/>
              <a:ahLst/>
              <a:cxnLst/>
              <a:rect l="l" t="t" r="r" b="b"/>
              <a:pathLst>
                <a:path w="952" h="965" extrusionOk="0">
                  <a:moveTo>
                    <a:pt x="951" y="343"/>
                  </a:moveTo>
                  <a:lnTo>
                    <a:pt x="926" y="686"/>
                  </a:lnTo>
                  <a:lnTo>
                    <a:pt x="711" y="927"/>
                  </a:lnTo>
                  <a:lnTo>
                    <a:pt x="508" y="965"/>
                  </a:lnTo>
                  <a:lnTo>
                    <a:pt x="330" y="927"/>
                  </a:lnTo>
                  <a:cubicBezTo>
                    <a:pt x="102" y="863"/>
                    <a:pt x="0" y="711"/>
                    <a:pt x="26" y="445"/>
                  </a:cubicBezTo>
                  <a:lnTo>
                    <a:pt x="77" y="293"/>
                  </a:lnTo>
                  <a:cubicBezTo>
                    <a:pt x="115" y="153"/>
                    <a:pt x="229" y="64"/>
                    <a:pt x="394" y="14"/>
                  </a:cubicBezTo>
                  <a:lnTo>
                    <a:pt x="508" y="1"/>
                  </a:lnTo>
                  <a:cubicBezTo>
                    <a:pt x="761" y="52"/>
                    <a:pt x="913" y="166"/>
                    <a:pt x="951" y="343"/>
                  </a:cubicBez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1950900" y="3793750"/>
              <a:ext cx="23800" cy="16825"/>
            </a:xfrm>
            <a:custGeom>
              <a:avLst/>
              <a:gdLst/>
              <a:ahLst/>
              <a:cxnLst/>
              <a:rect l="l" t="t" r="r" b="b"/>
              <a:pathLst>
                <a:path w="952" h="673" extrusionOk="0">
                  <a:moveTo>
                    <a:pt x="952" y="1"/>
                  </a:moveTo>
                  <a:lnTo>
                    <a:pt x="952" y="26"/>
                  </a:lnTo>
                  <a:lnTo>
                    <a:pt x="926" y="368"/>
                  </a:lnTo>
                  <a:lnTo>
                    <a:pt x="673" y="660"/>
                  </a:lnTo>
                  <a:lnTo>
                    <a:pt x="482" y="673"/>
                  </a:lnTo>
                  <a:lnTo>
                    <a:pt x="216" y="609"/>
                  </a:lnTo>
                  <a:lnTo>
                    <a:pt x="13" y="368"/>
                  </a:lnTo>
                  <a:lnTo>
                    <a:pt x="1" y="267"/>
                  </a:lnTo>
                  <a:lnTo>
                    <a:pt x="153" y="280"/>
                  </a:lnTo>
                  <a:cubicBezTo>
                    <a:pt x="368" y="292"/>
                    <a:pt x="508" y="203"/>
                    <a:pt x="571" y="1"/>
                  </a:cubicBezTo>
                  <a:lnTo>
                    <a:pt x="749" y="39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1956300" y="3808975"/>
              <a:ext cx="17775" cy="22850"/>
            </a:xfrm>
            <a:custGeom>
              <a:avLst/>
              <a:gdLst/>
              <a:ahLst/>
              <a:cxnLst/>
              <a:rect l="l" t="t" r="r" b="b"/>
              <a:pathLst>
                <a:path w="711" h="914" extrusionOk="0">
                  <a:moveTo>
                    <a:pt x="457" y="51"/>
                  </a:moveTo>
                  <a:cubicBezTo>
                    <a:pt x="659" y="165"/>
                    <a:pt x="710" y="368"/>
                    <a:pt x="596" y="647"/>
                  </a:cubicBezTo>
                  <a:cubicBezTo>
                    <a:pt x="545" y="799"/>
                    <a:pt x="457" y="888"/>
                    <a:pt x="330" y="913"/>
                  </a:cubicBezTo>
                  <a:lnTo>
                    <a:pt x="178" y="913"/>
                  </a:lnTo>
                  <a:lnTo>
                    <a:pt x="25" y="900"/>
                  </a:lnTo>
                  <a:lnTo>
                    <a:pt x="165" y="647"/>
                  </a:lnTo>
                  <a:cubicBezTo>
                    <a:pt x="228" y="393"/>
                    <a:pt x="178" y="203"/>
                    <a:pt x="25" y="102"/>
                  </a:cubicBezTo>
                  <a:lnTo>
                    <a:pt x="0" y="0"/>
                  </a:lnTo>
                  <a:lnTo>
                    <a:pt x="266" y="64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1939500" y="3831475"/>
              <a:ext cx="26325" cy="21275"/>
            </a:xfrm>
            <a:custGeom>
              <a:avLst/>
              <a:gdLst/>
              <a:ahLst/>
              <a:cxnLst/>
              <a:rect l="l" t="t" r="r" b="b"/>
              <a:pathLst>
                <a:path w="1053" h="851" extrusionOk="0">
                  <a:moveTo>
                    <a:pt x="1002" y="13"/>
                  </a:moveTo>
                  <a:cubicBezTo>
                    <a:pt x="1053" y="127"/>
                    <a:pt x="1040" y="279"/>
                    <a:pt x="976" y="470"/>
                  </a:cubicBezTo>
                  <a:cubicBezTo>
                    <a:pt x="900" y="685"/>
                    <a:pt x="748" y="812"/>
                    <a:pt x="495" y="850"/>
                  </a:cubicBezTo>
                  <a:lnTo>
                    <a:pt x="279" y="837"/>
                  </a:lnTo>
                  <a:cubicBezTo>
                    <a:pt x="140" y="799"/>
                    <a:pt x="51" y="711"/>
                    <a:pt x="0" y="546"/>
                  </a:cubicBezTo>
                  <a:lnTo>
                    <a:pt x="152" y="495"/>
                  </a:lnTo>
                  <a:cubicBezTo>
                    <a:pt x="292" y="444"/>
                    <a:pt x="368" y="343"/>
                    <a:pt x="406" y="191"/>
                  </a:cubicBezTo>
                  <a:lnTo>
                    <a:pt x="647" y="39"/>
                  </a:lnTo>
                  <a:lnTo>
                    <a:pt x="697" y="0"/>
                  </a:lnTo>
                  <a:lnTo>
                    <a:pt x="850" y="13"/>
                  </a:lnTo>
                  <a:close/>
                  <a:moveTo>
                    <a:pt x="406" y="191"/>
                  </a:moveTo>
                  <a:lnTo>
                    <a:pt x="418" y="178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1923325" y="3840975"/>
              <a:ext cx="23150" cy="23800"/>
            </a:xfrm>
            <a:custGeom>
              <a:avLst/>
              <a:gdLst/>
              <a:ahLst/>
              <a:cxnLst/>
              <a:rect l="l" t="t" r="r" b="b"/>
              <a:pathLst>
                <a:path w="926" h="952" extrusionOk="0">
                  <a:moveTo>
                    <a:pt x="926" y="457"/>
                  </a:moveTo>
                  <a:lnTo>
                    <a:pt x="888" y="597"/>
                  </a:lnTo>
                  <a:cubicBezTo>
                    <a:pt x="825" y="838"/>
                    <a:pt x="660" y="952"/>
                    <a:pt x="393" y="914"/>
                  </a:cubicBezTo>
                  <a:cubicBezTo>
                    <a:pt x="229" y="901"/>
                    <a:pt x="127" y="838"/>
                    <a:pt x="64" y="762"/>
                  </a:cubicBezTo>
                  <a:cubicBezTo>
                    <a:pt x="89" y="572"/>
                    <a:pt x="64" y="432"/>
                    <a:pt x="0" y="343"/>
                  </a:cubicBezTo>
                  <a:lnTo>
                    <a:pt x="13" y="229"/>
                  </a:lnTo>
                  <a:lnTo>
                    <a:pt x="89" y="90"/>
                  </a:lnTo>
                  <a:lnTo>
                    <a:pt x="191" y="1"/>
                  </a:lnTo>
                  <a:cubicBezTo>
                    <a:pt x="292" y="140"/>
                    <a:pt x="444" y="204"/>
                    <a:pt x="647" y="166"/>
                  </a:cubicBezTo>
                  <a:cubicBezTo>
                    <a:pt x="698" y="331"/>
                    <a:pt x="787" y="419"/>
                    <a:pt x="926" y="457"/>
                  </a:cubicBez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1900175" y="3844800"/>
              <a:ext cx="25400" cy="23150"/>
            </a:xfrm>
            <a:custGeom>
              <a:avLst/>
              <a:gdLst/>
              <a:ahLst/>
              <a:cxnLst/>
              <a:rect l="l" t="t" r="r" b="b"/>
              <a:pathLst>
                <a:path w="1016" h="926" extrusionOk="0">
                  <a:moveTo>
                    <a:pt x="990" y="609"/>
                  </a:moveTo>
                  <a:lnTo>
                    <a:pt x="964" y="659"/>
                  </a:lnTo>
                  <a:lnTo>
                    <a:pt x="787" y="888"/>
                  </a:lnTo>
                  <a:lnTo>
                    <a:pt x="711" y="926"/>
                  </a:lnTo>
                  <a:lnTo>
                    <a:pt x="242" y="888"/>
                  </a:lnTo>
                  <a:cubicBezTo>
                    <a:pt x="153" y="824"/>
                    <a:pt x="77" y="736"/>
                    <a:pt x="39" y="609"/>
                  </a:cubicBezTo>
                  <a:cubicBezTo>
                    <a:pt x="1" y="482"/>
                    <a:pt x="13" y="355"/>
                    <a:pt x="89" y="241"/>
                  </a:cubicBezTo>
                  <a:cubicBezTo>
                    <a:pt x="191" y="76"/>
                    <a:pt x="330" y="0"/>
                    <a:pt x="508" y="0"/>
                  </a:cubicBezTo>
                  <a:cubicBezTo>
                    <a:pt x="635" y="13"/>
                    <a:pt x="736" y="51"/>
                    <a:pt x="825" y="114"/>
                  </a:cubicBezTo>
                  <a:lnTo>
                    <a:pt x="876" y="140"/>
                  </a:lnTo>
                  <a:lnTo>
                    <a:pt x="926" y="190"/>
                  </a:lnTo>
                  <a:cubicBezTo>
                    <a:pt x="990" y="279"/>
                    <a:pt x="1015" y="419"/>
                    <a:pt x="990" y="609"/>
                  </a:cubicBezTo>
                  <a:close/>
                  <a:moveTo>
                    <a:pt x="89" y="241"/>
                  </a:moveTo>
                  <a:lnTo>
                    <a:pt x="102" y="216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1901775" y="3866975"/>
              <a:ext cx="24750" cy="22225"/>
            </a:xfrm>
            <a:custGeom>
              <a:avLst/>
              <a:gdLst/>
              <a:ahLst/>
              <a:cxnLst/>
              <a:rect l="l" t="t" r="r" b="b"/>
              <a:pathLst>
                <a:path w="990" h="889" extrusionOk="0">
                  <a:moveTo>
                    <a:pt x="723" y="1"/>
                  </a:moveTo>
                  <a:cubicBezTo>
                    <a:pt x="926" y="127"/>
                    <a:pt x="989" y="318"/>
                    <a:pt x="888" y="597"/>
                  </a:cubicBezTo>
                  <a:cubicBezTo>
                    <a:pt x="824" y="787"/>
                    <a:pt x="685" y="888"/>
                    <a:pt x="469" y="876"/>
                  </a:cubicBezTo>
                  <a:cubicBezTo>
                    <a:pt x="279" y="863"/>
                    <a:pt x="152" y="800"/>
                    <a:pt x="76" y="698"/>
                  </a:cubicBezTo>
                  <a:cubicBezTo>
                    <a:pt x="13" y="609"/>
                    <a:pt x="0" y="495"/>
                    <a:pt x="13" y="356"/>
                  </a:cubicBezTo>
                  <a:lnTo>
                    <a:pt x="51" y="153"/>
                  </a:lnTo>
                  <a:lnTo>
                    <a:pt x="178" y="1"/>
                  </a:lnTo>
                  <a:lnTo>
                    <a:pt x="647" y="39"/>
                  </a:lnTo>
                  <a:close/>
                  <a:moveTo>
                    <a:pt x="13" y="356"/>
                  </a:moveTo>
                  <a:lnTo>
                    <a:pt x="13" y="343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1883050" y="3869825"/>
              <a:ext cx="20650" cy="18100"/>
            </a:xfrm>
            <a:custGeom>
              <a:avLst/>
              <a:gdLst/>
              <a:ahLst/>
              <a:cxnLst/>
              <a:rect l="l" t="t" r="r" b="b"/>
              <a:pathLst>
                <a:path w="826" h="724" extrusionOk="0">
                  <a:moveTo>
                    <a:pt x="825" y="584"/>
                  </a:moveTo>
                  <a:lnTo>
                    <a:pt x="673" y="647"/>
                  </a:lnTo>
                  <a:cubicBezTo>
                    <a:pt x="445" y="724"/>
                    <a:pt x="255" y="673"/>
                    <a:pt x="128" y="521"/>
                  </a:cubicBezTo>
                  <a:lnTo>
                    <a:pt x="52" y="394"/>
                  </a:lnTo>
                  <a:lnTo>
                    <a:pt x="1" y="178"/>
                  </a:lnTo>
                  <a:lnTo>
                    <a:pt x="52" y="1"/>
                  </a:lnTo>
                  <a:cubicBezTo>
                    <a:pt x="166" y="267"/>
                    <a:pt x="394" y="330"/>
                    <a:pt x="736" y="229"/>
                  </a:cubicBezTo>
                  <a:cubicBezTo>
                    <a:pt x="736" y="381"/>
                    <a:pt x="762" y="495"/>
                    <a:pt x="825" y="584"/>
                  </a:cubicBez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1861200" y="3870775"/>
              <a:ext cx="25050" cy="26350"/>
            </a:xfrm>
            <a:custGeom>
              <a:avLst/>
              <a:gdLst/>
              <a:ahLst/>
              <a:cxnLst/>
              <a:rect l="l" t="t" r="r" b="b"/>
              <a:pathLst>
                <a:path w="1002" h="1054" extrusionOk="0">
                  <a:moveTo>
                    <a:pt x="1002" y="483"/>
                  </a:moveTo>
                  <a:lnTo>
                    <a:pt x="989" y="622"/>
                  </a:lnTo>
                  <a:lnTo>
                    <a:pt x="875" y="812"/>
                  </a:lnTo>
                  <a:cubicBezTo>
                    <a:pt x="596" y="1053"/>
                    <a:pt x="342" y="1028"/>
                    <a:pt x="89" y="749"/>
                  </a:cubicBezTo>
                  <a:lnTo>
                    <a:pt x="0" y="559"/>
                  </a:lnTo>
                  <a:lnTo>
                    <a:pt x="25" y="318"/>
                  </a:lnTo>
                  <a:cubicBezTo>
                    <a:pt x="101" y="115"/>
                    <a:pt x="241" y="14"/>
                    <a:pt x="444" y="1"/>
                  </a:cubicBezTo>
                  <a:lnTo>
                    <a:pt x="495" y="1"/>
                  </a:lnTo>
                  <a:cubicBezTo>
                    <a:pt x="659" y="14"/>
                    <a:pt x="786" y="52"/>
                    <a:pt x="875" y="140"/>
                  </a:cubicBezTo>
                  <a:lnTo>
                    <a:pt x="926" y="356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1849150" y="3861900"/>
              <a:ext cx="23150" cy="22850"/>
            </a:xfrm>
            <a:custGeom>
              <a:avLst/>
              <a:gdLst/>
              <a:ahLst/>
              <a:cxnLst/>
              <a:rect l="l" t="t" r="r" b="b"/>
              <a:pathLst>
                <a:path w="926" h="914" extrusionOk="0">
                  <a:moveTo>
                    <a:pt x="482" y="914"/>
                  </a:moveTo>
                  <a:lnTo>
                    <a:pt x="457" y="914"/>
                  </a:lnTo>
                  <a:lnTo>
                    <a:pt x="368" y="901"/>
                  </a:lnTo>
                  <a:lnTo>
                    <a:pt x="152" y="812"/>
                  </a:lnTo>
                  <a:lnTo>
                    <a:pt x="114" y="787"/>
                  </a:lnTo>
                  <a:cubicBezTo>
                    <a:pt x="127" y="622"/>
                    <a:pt x="89" y="508"/>
                    <a:pt x="0" y="419"/>
                  </a:cubicBezTo>
                  <a:cubicBezTo>
                    <a:pt x="13" y="280"/>
                    <a:pt x="51" y="178"/>
                    <a:pt x="114" y="102"/>
                  </a:cubicBezTo>
                  <a:cubicBezTo>
                    <a:pt x="266" y="166"/>
                    <a:pt x="431" y="128"/>
                    <a:pt x="609" y="1"/>
                  </a:cubicBezTo>
                  <a:cubicBezTo>
                    <a:pt x="812" y="64"/>
                    <a:pt x="913" y="178"/>
                    <a:pt x="926" y="356"/>
                  </a:cubicBezTo>
                  <a:cubicBezTo>
                    <a:pt x="723" y="369"/>
                    <a:pt x="583" y="470"/>
                    <a:pt x="507" y="673"/>
                  </a:cubicBezTo>
                  <a:close/>
                  <a:moveTo>
                    <a:pt x="0" y="419"/>
                  </a:moveTo>
                  <a:lnTo>
                    <a:pt x="0" y="407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1836775" y="3881875"/>
              <a:ext cx="26350" cy="26650"/>
            </a:xfrm>
            <a:custGeom>
              <a:avLst/>
              <a:gdLst/>
              <a:ahLst/>
              <a:cxnLst/>
              <a:rect l="l" t="t" r="r" b="b"/>
              <a:pathLst>
                <a:path w="1054" h="1066" extrusionOk="0">
                  <a:moveTo>
                    <a:pt x="863" y="102"/>
                  </a:moveTo>
                  <a:cubicBezTo>
                    <a:pt x="1015" y="204"/>
                    <a:pt x="1053" y="381"/>
                    <a:pt x="1002" y="622"/>
                  </a:cubicBezTo>
                  <a:lnTo>
                    <a:pt x="888" y="825"/>
                  </a:lnTo>
                  <a:cubicBezTo>
                    <a:pt x="622" y="1066"/>
                    <a:pt x="356" y="1040"/>
                    <a:pt x="115" y="761"/>
                  </a:cubicBezTo>
                  <a:cubicBezTo>
                    <a:pt x="39" y="660"/>
                    <a:pt x="1" y="559"/>
                    <a:pt x="13" y="470"/>
                  </a:cubicBezTo>
                  <a:lnTo>
                    <a:pt x="39" y="343"/>
                  </a:lnTo>
                  <a:cubicBezTo>
                    <a:pt x="127" y="115"/>
                    <a:pt x="280" y="1"/>
                    <a:pt x="508" y="1"/>
                  </a:cubicBezTo>
                  <a:lnTo>
                    <a:pt x="609" y="13"/>
                  </a:lnTo>
                  <a:lnTo>
                    <a:pt x="647" y="13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1824425" y="3868875"/>
              <a:ext cx="27900" cy="24750"/>
            </a:xfrm>
            <a:custGeom>
              <a:avLst/>
              <a:gdLst/>
              <a:ahLst/>
              <a:cxnLst/>
              <a:rect l="l" t="t" r="r" b="b"/>
              <a:pathLst>
                <a:path w="1116" h="990" extrusionOk="0">
                  <a:moveTo>
                    <a:pt x="507" y="990"/>
                  </a:moveTo>
                  <a:lnTo>
                    <a:pt x="342" y="939"/>
                  </a:lnTo>
                  <a:lnTo>
                    <a:pt x="76" y="711"/>
                  </a:lnTo>
                  <a:lnTo>
                    <a:pt x="0" y="559"/>
                  </a:lnTo>
                  <a:lnTo>
                    <a:pt x="0" y="407"/>
                  </a:lnTo>
                  <a:cubicBezTo>
                    <a:pt x="51" y="178"/>
                    <a:pt x="190" y="39"/>
                    <a:pt x="406" y="13"/>
                  </a:cubicBezTo>
                  <a:lnTo>
                    <a:pt x="495" y="1"/>
                  </a:lnTo>
                  <a:cubicBezTo>
                    <a:pt x="723" y="1"/>
                    <a:pt x="888" y="39"/>
                    <a:pt x="989" y="140"/>
                  </a:cubicBezTo>
                  <a:cubicBezTo>
                    <a:pt x="1078" y="229"/>
                    <a:pt x="1116" y="343"/>
                    <a:pt x="1103" y="508"/>
                  </a:cubicBezTo>
                  <a:lnTo>
                    <a:pt x="1103" y="533"/>
                  </a:lnTo>
                  <a:lnTo>
                    <a:pt x="1002" y="521"/>
                  </a:lnTo>
                  <a:cubicBezTo>
                    <a:pt x="774" y="521"/>
                    <a:pt x="621" y="635"/>
                    <a:pt x="533" y="863"/>
                  </a:cubicBez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1819025" y="3867925"/>
              <a:ext cx="15550" cy="24450"/>
            </a:xfrm>
            <a:custGeom>
              <a:avLst/>
              <a:gdLst/>
              <a:ahLst/>
              <a:cxnLst/>
              <a:rect l="l" t="t" r="r" b="b"/>
              <a:pathLst>
                <a:path w="622" h="978" extrusionOk="0">
                  <a:moveTo>
                    <a:pt x="558" y="977"/>
                  </a:moveTo>
                  <a:lnTo>
                    <a:pt x="77" y="926"/>
                  </a:lnTo>
                  <a:lnTo>
                    <a:pt x="165" y="774"/>
                  </a:lnTo>
                  <a:lnTo>
                    <a:pt x="216" y="597"/>
                  </a:lnTo>
                  <a:lnTo>
                    <a:pt x="292" y="749"/>
                  </a:lnTo>
                  <a:close/>
                  <a:moveTo>
                    <a:pt x="241" y="39"/>
                  </a:moveTo>
                  <a:lnTo>
                    <a:pt x="280" y="13"/>
                  </a:lnTo>
                  <a:lnTo>
                    <a:pt x="381" y="1"/>
                  </a:lnTo>
                  <a:lnTo>
                    <a:pt x="622" y="51"/>
                  </a:lnTo>
                  <a:cubicBezTo>
                    <a:pt x="406" y="77"/>
                    <a:pt x="267" y="216"/>
                    <a:pt x="216" y="445"/>
                  </a:cubicBezTo>
                  <a:cubicBezTo>
                    <a:pt x="191" y="330"/>
                    <a:pt x="115" y="242"/>
                    <a:pt x="1" y="178"/>
                  </a:cubicBezTo>
                  <a:cubicBezTo>
                    <a:pt x="64" y="102"/>
                    <a:pt x="140" y="51"/>
                    <a:pt x="241" y="39"/>
                  </a:cubicBez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1800650" y="3871100"/>
              <a:ext cx="23800" cy="23175"/>
            </a:xfrm>
            <a:custGeom>
              <a:avLst/>
              <a:gdLst/>
              <a:ahLst/>
              <a:cxnLst/>
              <a:rect l="l" t="t" r="r" b="b"/>
              <a:pathLst>
                <a:path w="952" h="927" extrusionOk="0">
                  <a:moveTo>
                    <a:pt x="812" y="799"/>
                  </a:moveTo>
                  <a:cubicBezTo>
                    <a:pt x="748" y="888"/>
                    <a:pt x="634" y="926"/>
                    <a:pt x="482" y="913"/>
                  </a:cubicBezTo>
                  <a:cubicBezTo>
                    <a:pt x="152" y="888"/>
                    <a:pt x="0" y="723"/>
                    <a:pt x="13" y="406"/>
                  </a:cubicBezTo>
                  <a:cubicBezTo>
                    <a:pt x="13" y="292"/>
                    <a:pt x="38" y="216"/>
                    <a:pt x="102" y="140"/>
                  </a:cubicBezTo>
                  <a:cubicBezTo>
                    <a:pt x="292" y="203"/>
                    <a:pt x="469" y="153"/>
                    <a:pt x="659" y="1"/>
                  </a:cubicBezTo>
                  <a:lnTo>
                    <a:pt x="736" y="51"/>
                  </a:lnTo>
                  <a:cubicBezTo>
                    <a:pt x="850" y="115"/>
                    <a:pt x="926" y="203"/>
                    <a:pt x="951" y="318"/>
                  </a:cubicBezTo>
                  <a:lnTo>
                    <a:pt x="951" y="470"/>
                  </a:lnTo>
                  <a:lnTo>
                    <a:pt x="900" y="647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1801600" y="3858425"/>
              <a:ext cx="17775" cy="17775"/>
            </a:xfrm>
            <a:custGeom>
              <a:avLst/>
              <a:gdLst/>
              <a:ahLst/>
              <a:cxnLst/>
              <a:rect l="l" t="t" r="r" b="b"/>
              <a:pathLst>
                <a:path w="711" h="711" extrusionOk="0">
                  <a:moveTo>
                    <a:pt x="64" y="647"/>
                  </a:moveTo>
                  <a:lnTo>
                    <a:pt x="0" y="634"/>
                  </a:lnTo>
                  <a:lnTo>
                    <a:pt x="89" y="444"/>
                  </a:lnTo>
                  <a:cubicBezTo>
                    <a:pt x="127" y="279"/>
                    <a:pt x="114" y="165"/>
                    <a:pt x="76" y="76"/>
                  </a:cubicBezTo>
                  <a:lnTo>
                    <a:pt x="330" y="0"/>
                  </a:lnTo>
                  <a:cubicBezTo>
                    <a:pt x="330" y="229"/>
                    <a:pt x="457" y="368"/>
                    <a:pt x="710" y="419"/>
                  </a:cubicBezTo>
                  <a:lnTo>
                    <a:pt x="621" y="508"/>
                  </a:lnTo>
                  <a:cubicBezTo>
                    <a:pt x="431" y="660"/>
                    <a:pt x="254" y="710"/>
                    <a:pt x="64" y="647"/>
                  </a:cubicBez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1779075" y="3853975"/>
              <a:ext cx="25700" cy="25700"/>
            </a:xfrm>
            <a:custGeom>
              <a:avLst/>
              <a:gdLst/>
              <a:ahLst/>
              <a:cxnLst/>
              <a:rect l="l" t="t" r="r" b="b"/>
              <a:pathLst>
                <a:path w="1028" h="1028" extrusionOk="0">
                  <a:moveTo>
                    <a:pt x="901" y="812"/>
                  </a:moveTo>
                  <a:lnTo>
                    <a:pt x="876" y="812"/>
                  </a:lnTo>
                  <a:cubicBezTo>
                    <a:pt x="648" y="1015"/>
                    <a:pt x="419" y="1028"/>
                    <a:pt x="216" y="863"/>
                  </a:cubicBezTo>
                  <a:lnTo>
                    <a:pt x="90" y="749"/>
                  </a:lnTo>
                  <a:lnTo>
                    <a:pt x="1" y="483"/>
                  </a:lnTo>
                  <a:lnTo>
                    <a:pt x="26" y="330"/>
                  </a:lnTo>
                  <a:lnTo>
                    <a:pt x="64" y="267"/>
                  </a:lnTo>
                  <a:cubicBezTo>
                    <a:pt x="153" y="102"/>
                    <a:pt x="292" y="13"/>
                    <a:pt x="495" y="1"/>
                  </a:cubicBezTo>
                  <a:cubicBezTo>
                    <a:pt x="559" y="128"/>
                    <a:pt x="686" y="204"/>
                    <a:pt x="876" y="242"/>
                  </a:cubicBezTo>
                  <a:lnTo>
                    <a:pt x="977" y="254"/>
                  </a:lnTo>
                  <a:cubicBezTo>
                    <a:pt x="1015" y="343"/>
                    <a:pt x="1028" y="457"/>
                    <a:pt x="990" y="622"/>
                  </a:cubicBezTo>
                  <a:close/>
                  <a:moveTo>
                    <a:pt x="495" y="1"/>
                  </a:moveTo>
                  <a:lnTo>
                    <a:pt x="508" y="1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1758150" y="3863800"/>
              <a:ext cx="26350" cy="26025"/>
            </a:xfrm>
            <a:custGeom>
              <a:avLst/>
              <a:gdLst/>
              <a:ahLst/>
              <a:cxnLst/>
              <a:rect l="l" t="t" r="r" b="b"/>
              <a:pathLst>
                <a:path w="1054" h="1041" extrusionOk="0">
                  <a:moveTo>
                    <a:pt x="1041" y="610"/>
                  </a:moveTo>
                  <a:lnTo>
                    <a:pt x="1041" y="635"/>
                  </a:lnTo>
                  <a:lnTo>
                    <a:pt x="851" y="888"/>
                  </a:lnTo>
                  <a:lnTo>
                    <a:pt x="686" y="965"/>
                  </a:lnTo>
                  <a:cubicBezTo>
                    <a:pt x="445" y="1041"/>
                    <a:pt x="242" y="965"/>
                    <a:pt x="77" y="724"/>
                  </a:cubicBezTo>
                  <a:lnTo>
                    <a:pt x="1" y="533"/>
                  </a:lnTo>
                  <a:lnTo>
                    <a:pt x="77" y="369"/>
                  </a:lnTo>
                  <a:lnTo>
                    <a:pt x="115" y="204"/>
                  </a:lnTo>
                  <a:cubicBezTo>
                    <a:pt x="204" y="77"/>
                    <a:pt x="331" y="14"/>
                    <a:pt x="495" y="1"/>
                  </a:cubicBezTo>
                  <a:lnTo>
                    <a:pt x="838" y="90"/>
                  </a:lnTo>
                  <a:lnTo>
                    <a:pt x="927" y="356"/>
                  </a:lnTo>
                  <a:lnTo>
                    <a:pt x="1053" y="470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1773375" y="3878700"/>
              <a:ext cx="28550" cy="27925"/>
            </a:xfrm>
            <a:custGeom>
              <a:avLst/>
              <a:gdLst/>
              <a:ahLst/>
              <a:cxnLst/>
              <a:rect l="l" t="t" r="r" b="b"/>
              <a:pathLst>
                <a:path w="1142" h="1117" extrusionOk="0">
                  <a:moveTo>
                    <a:pt x="432" y="39"/>
                  </a:moveTo>
                  <a:lnTo>
                    <a:pt x="559" y="1"/>
                  </a:lnTo>
                  <a:cubicBezTo>
                    <a:pt x="1015" y="115"/>
                    <a:pt x="1142" y="369"/>
                    <a:pt x="952" y="774"/>
                  </a:cubicBezTo>
                  <a:cubicBezTo>
                    <a:pt x="825" y="1041"/>
                    <a:pt x="635" y="1117"/>
                    <a:pt x="356" y="1015"/>
                  </a:cubicBezTo>
                  <a:cubicBezTo>
                    <a:pt x="102" y="914"/>
                    <a:pt x="1" y="736"/>
                    <a:pt x="51" y="470"/>
                  </a:cubicBezTo>
                  <a:lnTo>
                    <a:pt x="77" y="369"/>
                  </a:lnTo>
                  <a:lnTo>
                    <a:pt x="242" y="292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1736600" y="3857475"/>
              <a:ext cx="24450" cy="24750"/>
            </a:xfrm>
            <a:custGeom>
              <a:avLst/>
              <a:gdLst/>
              <a:ahLst/>
              <a:cxnLst/>
              <a:rect l="l" t="t" r="r" b="b"/>
              <a:pathLst>
                <a:path w="978" h="990" extrusionOk="0">
                  <a:moveTo>
                    <a:pt x="863" y="786"/>
                  </a:moveTo>
                  <a:lnTo>
                    <a:pt x="685" y="901"/>
                  </a:lnTo>
                  <a:cubicBezTo>
                    <a:pt x="394" y="989"/>
                    <a:pt x="191" y="913"/>
                    <a:pt x="64" y="647"/>
                  </a:cubicBezTo>
                  <a:cubicBezTo>
                    <a:pt x="1" y="520"/>
                    <a:pt x="1" y="381"/>
                    <a:pt x="64" y="241"/>
                  </a:cubicBezTo>
                  <a:cubicBezTo>
                    <a:pt x="115" y="127"/>
                    <a:pt x="191" y="51"/>
                    <a:pt x="292" y="0"/>
                  </a:cubicBezTo>
                  <a:cubicBezTo>
                    <a:pt x="318" y="203"/>
                    <a:pt x="470" y="317"/>
                    <a:pt x="749" y="343"/>
                  </a:cubicBezTo>
                  <a:lnTo>
                    <a:pt x="977" y="305"/>
                  </a:lnTo>
                  <a:lnTo>
                    <a:pt x="977" y="457"/>
                  </a:lnTo>
                  <a:lnTo>
                    <a:pt x="939" y="622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743250" y="3847950"/>
              <a:ext cx="23800" cy="18100"/>
            </a:xfrm>
            <a:custGeom>
              <a:avLst/>
              <a:gdLst/>
              <a:ahLst/>
              <a:cxnLst/>
              <a:rect l="l" t="t" r="r" b="b"/>
              <a:pathLst>
                <a:path w="952" h="724" extrusionOk="0">
                  <a:moveTo>
                    <a:pt x="26" y="381"/>
                  </a:moveTo>
                  <a:lnTo>
                    <a:pt x="26" y="369"/>
                  </a:lnTo>
                  <a:lnTo>
                    <a:pt x="1" y="204"/>
                  </a:lnTo>
                  <a:lnTo>
                    <a:pt x="64" y="1"/>
                  </a:lnTo>
                  <a:lnTo>
                    <a:pt x="242" y="26"/>
                  </a:lnTo>
                  <a:lnTo>
                    <a:pt x="356" y="26"/>
                  </a:lnTo>
                  <a:cubicBezTo>
                    <a:pt x="470" y="153"/>
                    <a:pt x="610" y="191"/>
                    <a:pt x="787" y="178"/>
                  </a:cubicBezTo>
                  <a:lnTo>
                    <a:pt x="952" y="254"/>
                  </a:lnTo>
                  <a:lnTo>
                    <a:pt x="901" y="445"/>
                  </a:lnTo>
                  <a:lnTo>
                    <a:pt x="711" y="686"/>
                  </a:lnTo>
                  <a:lnTo>
                    <a:pt x="483" y="724"/>
                  </a:lnTo>
                  <a:cubicBezTo>
                    <a:pt x="204" y="698"/>
                    <a:pt x="52" y="584"/>
                    <a:pt x="26" y="381"/>
                  </a:cubicBez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1732475" y="3839400"/>
              <a:ext cx="12400" cy="20950"/>
            </a:xfrm>
            <a:custGeom>
              <a:avLst/>
              <a:gdLst/>
              <a:ahLst/>
              <a:cxnLst/>
              <a:rect l="l" t="t" r="r" b="b"/>
              <a:pathLst>
                <a:path w="496" h="838" extrusionOk="0">
                  <a:moveTo>
                    <a:pt x="457" y="711"/>
                  </a:moveTo>
                  <a:cubicBezTo>
                    <a:pt x="356" y="799"/>
                    <a:pt x="229" y="837"/>
                    <a:pt x="52" y="799"/>
                  </a:cubicBezTo>
                  <a:lnTo>
                    <a:pt x="1" y="799"/>
                  </a:lnTo>
                  <a:cubicBezTo>
                    <a:pt x="102" y="761"/>
                    <a:pt x="166" y="673"/>
                    <a:pt x="216" y="546"/>
                  </a:cubicBezTo>
                  <a:cubicBezTo>
                    <a:pt x="292" y="343"/>
                    <a:pt x="280" y="191"/>
                    <a:pt x="178" y="64"/>
                  </a:cubicBezTo>
                  <a:lnTo>
                    <a:pt x="216" y="1"/>
                  </a:lnTo>
                  <a:cubicBezTo>
                    <a:pt x="229" y="178"/>
                    <a:pt x="318" y="292"/>
                    <a:pt x="495" y="343"/>
                  </a:cubicBezTo>
                  <a:lnTo>
                    <a:pt x="432" y="546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1714725" y="3835925"/>
              <a:ext cx="25075" cy="24100"/>
            </a:xfrm>
            <a:custGeom>
              <a:avLst/>
              <a:gdLst/>
              <a:ahLst/>
              <a:cxnLst/>
              <a:rect l="l" t="t" r="r" b="b"/>
              <a:pathLst>
                <a:path w="1003" h="964" extrusionOk="0">
                  <a:moveTo>
                    <a:pt x="711" y="938"/>
                  </a:moveTo>
                  <a:lnTo>
                    <a:pt x="508" y="964"/>
                  </a:lnTo>
                  <a:cubicBezTo>
                    <a:pt x="166" y="938"/>
                    <a:pt x="1" y="774"/>
                    <a:pt x="26" y="444"/>
                  </a:cubicBezTo>
                  <a:cubicBezTo>
                    <a:pt x="39" y="368"/>
                    <a:pt x="64" y="292"/>
                    <a:pt x="102" y="228"/>
                  </a:cubicBezTo>
                  <a:cubicBezTo>
                    <a:pt x="153" y="114"/>
                    <a:pt x="254" y="51"/>
                    <a:pt x="394" y="25"/>
                  </a:cubicBezTo>
                  <a:lnTo>
                    <a:pt x="508" y="0"/>
                  </a:lnTo>
                  <a:cubicBezTo>
                    <a:pt x="685" y="38"/>
                    <a:pt x="812" y="114"/>
                    <a:pt x="888" y="203"/>
                  </a:cubicBezTo>
                  <a:cubicBezTo>
                    <a:pt x="990" y="330"/>
                    <a:pt x="1002" y="482"/>
                    <a:pt x="926" y="685"/>
                  </a:cubicBezTo>
                  <a:cubicBezTo>
                    <a:pt x="876" y="812"/>
                    <a:pt x="812" y="900"/>
                    <a:pt x="711" y="938"/>
                  </a:cubicBez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1714100" y="3819100"/>
              <a:ext cx="25700" cy="22550"/>
            </a:xfrm>
            <a:custGeom>
              <a:avLst/>
              <a:gdLst/>
              <a:ahLst/>
              <a:cxnLst/>
              <a:rect l="l" t="t" r="r" b="b"/>
              <a:pathLst>
                <a:path w="1028" h="902" extrusionOk="0">
                  <a:moveTo>
                    <a:pt x="127" y="901"/>
                  </a:moveTo>
                  <a:cubicBezTo>
                    <a:pt x="51" y="800"/>
                    <a:pt x="0" y="673"/>
                    <a:pt x="0" y="534"/>
                  </a:cubicBezTo>
                  <a:lnTo>
                    <a:pt x="64" y="178"/>
                  </a:lnTo>
                  <a:lnTo>
                    <a:pt x="305" y="178"/>
                  </a:lnTo>
                  <a:cubicBezTo>
                    <a:pt x="444" y="153"/>
                    <a:pt x="546" y="90"/>
                    <a:pt x="609" y="1"/>
                  </a:cubicBezTo>
                  <a:lnTo>
                    <a:pt x="863" y="77"/>
                  </a:lnTo>
                  <a:cubicBezTo>
                    <a:pt x="964" y="166"/>
                    <a:pt x="1015" y="280"/>
                    <a:pt x="1027" y="432"/>
                  </a:cubicBezTo>
                  <a:cubicBezTo>
                    <a:pt x="977" y="495"/>
                    <a:pt x="951" y="572"/>
                    <a:pt x="951" y="673"/>
                  </a:cubicBezTo>
                  <a:lnTo>
                    <a:pt x="951" y="813"/>
                  </a:lnTo>
                  <a:lnTo>
                    <a:pt x="913" y="876"/>
                  </a:lnTo>
                  <a:cubicBezTo>
                    <a:pt x="837" y="787"/>
                    <a:pt x="710" y="711"/>
                    <a:pt x="533" y="673"/>
                  </a:cubicBezTo>
                  <a:lnTo>
                    <a:pt x="419" y="698"/>
                  </a:lnTo>
                  <a:cubicBezTo>
                    <a:pt x="279" y="724"/>
                    <a:pt x="178" y="787"/>
                    <a:pt x="127" y="901"/>
                  </a:cubicBez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1715050" y="3794700"/>
              <a:ext cx="14300" cy="28875"/>
            </a:xfrm>
            <a:custGeom>
              <a:avLst/>
              <a:gdLst/>
              <a:ahLst/>
              <a:cxnLst/>
              <a:rect l="l" t="t" r="r" b="b"/>
              <a:pathLst>
                <a:path w="572" h="1155" extrusionOk="0">
                  <a:moveTo>
                    <a:pt x="26" y="1154"/>
                  </a:moveTo>
                  <a:lnTo>
                    <a:pt x="0" y="1154"/>
                  </a:lnTo>
                  <a:lnTo>
                    <a:pt x="153" y="964"/>
                  </a:lnTo>
                  <a:lnTo>
                    <a:pt x="317" y="736"/>
                  </a:lnTo>
                  <a:cubicBezTo>
                    <a:pt x="432" y="432"/>
                    <a:pt x="355" y="216"/>
                    <a:pt x="89" y="115"/>
                  </a:cubicBezTo>
                  <a:lnTo>
                    <a:pt x="178" y="1"/>
                  </a:lnTo>
                  <a:cubicBezTo>
                    <a:pt x="317" y="39"/>
                    <a:pt x="444" y="115"/>
                    <a:pt x="520" y="229"/>
                  </a:cubicBezTo>
                  <a:cubicBezTo>
                    <a:pt x="381" y="330"/>
                    <a:pt x="343" y="482"/>
                    <a:pt x="393" y="673"/>
                  </a:cubicBezTo>
                  <a:cubicBezTo>
                    <a:pt x="432" y="812"/>
                    <a:pt x="482" y="914"/>
                    <a:pt x="571" y="977"/>
                  </a:cubicBezTo>
                  <a:cubicBezTo>
                    <a:pt x="508" y="1066"/>
                    <a:pt x="406" y="1129"/>
                    <a:pt x="267" y="1154"/>
                  </a:cubicBez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1696350" y="3800725"/>
              <a:ext cx="26025" cy="24125"/>
            </a:xfrm>
            <a:custGeom>
              <a:avLst/>
              <a:gdLst/>
              <a:ahLst/>
              <a:cxnLst/>
              <a:rect l="l" t="t" r="r" b="b"/>
              <a:pathLst>
                <a:path w="1041" h="965" extrusionOk="0">
                  <a:moveTo>
                    <a:pt x="748" y="913"/>
                  </a:moveTo>
                  <a:lnTo>
                    <a:pt x="482" y="964"/>
                  </a:lnTo>
                  <a:cubicBezTo>
                    <a:pt x="152" y="939"/>
                    <a:pt x="0" y="761"/>
                    <a:pt x="26" y="444"/>
                  </a:cubicBezTo>
                  <a:cubicBezTo>
                    <a:pt x="38" y="279"/>
                    <a:pt x="102" y="153"/>
                    <a:pt x="216" y="89"/>
                  </a:cubicBezTo>
                  <a:lnTo>
                    <a:pt x="381" y="26"/>
                  </a:lnTo>
                  <a:lnTo>
                    <a:pt x="482" y="1"/>
                  </a:lnTo>
                  <a:cubicBezTo>
                    <a:pt x="901" y="89"/>
                    <a:pt x="1040" y="318"/>
                    <a:pt x="901" y="685"/>
                  </a:cubicBezTo>
                  <a:lnTo>
                    <a:pt x="901" y="723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701725" y="3795975"/>
              <a:ext cx="24125" cy="22850"/>
            </a:xfrm>
            <a:custGeom>
              <a:avLst/>
              <a:gdLst/>
              <a:ahLst/>
              <a:cxnLst/>
              <a:rect l="l" t="t" r="r" b="b"/>
              <a:pathLst>
                <a:path w="965" h="914" extrusionOk="0">
                  <a:moveTo>
                    <a:pt x="1" y="279"/>
                  </a:moveTo>
                  <a:lnTo>
                    <a:pt x="77" y="152"/>
                  </a:lnTo>
                  <a:cubicBezTo>
                    <a:pt x="140" y="89"/>
                    <a:pt x="216" y="51"/>
                    <a:pt x="318" y="26"/>
                  </a:cubicBezTo>
                  <a:lnTo>
                    <a:pt x="369" y="26"/>
                  </a:lnTo>
                  <a:lnTo>
                    <a:pt x="432" y="0"/>
                  </a:lnTo>
                  <a:lnTo>
                    <a:pt x="622" y="64"/>
                  </a:lnTo>
                  <a:cubicBezTo>
                    <a:pt x="888" y="165"/>
                    <a:pt x="965" y="381"/>
                    <a:pt x="850" y="685"/>
                  </a:cubicBezTo>
                  <a:lnTo>
                    <a:pt x="686" y="913"/>
                  </a:lnTo>
                  <a:lnTo>
                    <a:pt x="686" y="875"/>
                  </a:lnTo>
                  <a:cubicBezTo>
                    <a:pt x="825" y="508"/>
                    <a:pt x="686" y="279"/>
                    <a:pt x="267" y="191"/>
                  </a:cubicBezTo>
                  <a:lnTo>
                    <a:pt x="166" y="216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1689675" y="3776625"/>
              <a:ext cx="27625" cy="24125"/>
            </a:xfrm>
            <a:custGeom>
              <a:avLst/>
              <a:gdLst/>
              <a:ahLst/>
              <a:cxnLst/>
              <a:rect l="l" t="t" r="r" b="b"/>
              <a:pathLst>
                <a:path w="1105" h="965" extrusionOk="0">
                  <a:moveTo>
                    <a:pt x="559" y="926"/>
                  </a:moveTo>
                  <a:cubicBezTo>
                    <a:pt x="381" y="965"/>
                    <a:pt x="229" y="888"/>
                    <a:pt x="115" y="724"/>
                  </a:cubicBezTo>
                  <a:cubicBezTo>
                    <a:pt x="1" y="533"/>
                    <a:pt x="1" y="343"/>
                    <a:pt x="115" y="166"/>
                  </a:cubicBezTo>
                  <a:cubicBezTo>
                    <a:pt x="166" y="305"/>
                    <a:pt x="318" y="394"/>
                    <a:pt x="546" y="407"/>
                  </a:cubicBezTo>
                  <a:cubicBezTo>
                    <a:pt x="762" y="407"/>
                    <a:pt x="901" y="318"/>
                    <a:pt x="965" y="128"/>
                  </a:cubicBezTo>
                  <a:lnTo>
                    <a:pt x="990" y="13"/>
                  </a:lnTo>
                  <a:cubicBezTo>
                    <a:pt x="1066" y="90"/>
                    <a:pt x="1104" y="204"/>
                    <a:pt x="1091" y="343"/>
                  </a:cubicBezTo>
                  <a:lnTo>
                    <a:pt x="1053" y="470"/>
                  </a:lnTo>
                  <a:cubicBezTo>
                    <a:pt x="1028" y="609"/>
                    <a:pt x="952" y="711"/>
                    <a:pt x="851" y="800"/>
                  </a:cubicBezTo>
                  <a:lnTo>
                    <a:pt x="800" y="800"/>
                  </a:lnTo>
                  <a:cubicBezTo>
                    <a:pt x="698" y="825"/>
                    <a:pt x="622" y="863"/>
                    <a:pt x="559" y="926"/>
                  </a:cubicBezTo>
                  <a:close/>
                  <a:moveTo>
                    <a:pt x="990" y="13"/>
                  </a:moveTo>
                  <a:lnTo>
                    <a:pt x="1015" y="1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1690950" y="3762675"/>
              <a:ext cx="25075" cy="24125"/>
            </a:xfrm>
            <a:custGeom>
              <a:avLst/>
              <a:gdLst/>
              <a:ahLst/>
              <a:cxnLst/>
              <a:rect l="l" t="t" r="r" b="b"/>
              <a:pathLst>
                <a:path w="1003" h="965" extrusionOk="0">
                  <a:moveTo>
                    <a:pt x="64" y="724"/>
                  </a:moveTo>
                  <a:cubicBezTo>
                    <a:pt x="26" y="648"/>
                    <a:pt x="1" y="559"/>
                    <a:pt x="13" y="445"/>
                  </a:cubicBezTo>
                  <a:cubicBezTo>
                    <a:pt x="26" y="318"/>
                    <a:pt x="64" y="229"/>
                    <a:pt x="140" y="153"/>
                  </a:cubicBezTo>
                  <a:cubicBezTo>
                    <a:pt x="191" y="90"/>
                    <a:pt x="280" y="52"/>
                    <a:pt x="381" y="26"/>
                  </a:cubicBezTo>
                  <a:lnTo>
                    <a:pt x="495" y="1"/>
                  </a:lnTo>
                  <a:cubicBezTo>
                    <a:pt x="863" y="77"/>
                    <a:pt x="1002" y="267"/>
                    <a:pt x="939" y="571"/>
                  </a:cubicBezTo>
                  <a:lnTo>
                    <a:pt x="914" y="686"/>
                  </a:lnTo>
                  <a:cubicBezTo>
                    <a:pt x="850" y="876"/>
                    <a:pt x="711" y="965"/>
                    <a:pt x="495" y="965"/>
                  </a:cubicBezTo>
                  <a:cubicBezTo>
                    <a:pt x="267" y="952"/>
                    <a:pt x="115" y="863"/>
                    <a:pt x="64" y="724"/>
                  </a:cubicBez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1694450" y="3753800"/>
              <a:ext cx="25375" cy="23175"/>
            </a:xfrm>
            <a:custGeom>
              <a:avLst/>
              <a:gdLst/>
              <a:ahLst/>
              <a:cxnLst/>
              <a:rect l="l" t="t" r="r" b="b"/>
              <a:pathLst>
                <a:path w="1015" h="927" extrusionOk="0">
                  <a:moveTo>
                    <a:pt x="0" y="508"/>
                  </a:moveTo>
                  <a:lnTo>
                    <a:pt x="0" y="470"/>
                  </a:lnTo>
                  <a:cubicBezTo>
                    <a:pt x="26" y="356"/>
                    <a:pt x="64" y="280"/>
                    <a:pt x="114" y="204"/>
                  </a:cubicBezTo>
                  <a:lnTo>
                    <a:pt x="228" y="115"/>
                  </a:lnTo>
                  <a:cubicBezTo>
                    <a:pt x="305" y="52"/>
                    <a:pt x="393" y="14"/>
                    <a:pt x="520" y="1"/>
                  </a:cubicBezTo>
                  <a:lnTo>
                    <a:pt x="634" y="39"/>
                  </a:lnTo>
                  <a:lnTo>
                    <a:pt x="900" y="204"/>
                  </a:lnTo>
                  <a:cubicBezTo>
                    <a:pt x="1015" y="343"/>
                    <a:pt x="1015" y="521"/>
                    <a:pt x="900" y="774"/>
                  </a:cubicBezTo>
                  <a:lnTo>
                    <a:pt x="824" y="914"/>
                  </a:lnTo>
                  <a:cubicBezTo>
                    <a:pt x="875" y="609"/>
                    <a:pt x="723" y="432"/>
                    <a:pt x="355" y="356"/>
                  </a:cubicBezTo>
                  <a:lnTo>
                    <a:pt x="241" y="381"/>
                  </a:lnTo>
                  <a:cubicBezTo>
                    <a:pt x="140" y="407"/>
                    <a:pt x="51" y="445"/>
                    <a:pt x="0" y="508"/>
                  </a:cubicBezTo>
                  <a:close/>
                  <a:moveTo>
                    <a:pt x="824" y="914"/>
                  </a:moveTo>
                  <a:lnTo>
                    <a:pt x="799" y="926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1690650" y="3738900"/>
              <a:ext cx="17775" cy="20000"/>
            </a:xfrm>
            <a:custGeom>
              <a:avLst/>
              <a:gdLst/>
              <a:ahLst/>
              <a:cxnLst/>
              <a:rect l="l" t="t" r="r" b="b"/>
              <a:pathLst>
                <a:path w="711" h="800" extrusionOk="0">
                  <a:moveTo>
                    <a:pt x="266" y="800"/>
                  </a:moveTo>
                  <a:cubicBezTo>
                    <a:pt x="89" y="749"/>
                    <a:pt x="0" y="610"/>
                    <a:pt x="25" y="394"/>
                  </a:cubicBezTo>
                  <a:cubicBezTo>
                    <a:pt x="51" y="216"/>
                    <a:pt x="152" y="102"/>
                    <a:pt x="330" y="39"/>
                  </a:cubicBezTo>
                  <a:lnTo>
                    <a:pt x="482" y="1"/>
                  </a:lnTo>
                  <a:lnTo>
                    <a:pt x="710" y="102"/>
                  </a:lnTo>
                  <a:cubicBezTo>
                    <a:pt x="659" y="191"/>
                    <a:pt x="647" y="305"/>
                    <a:pt x="685" y="419"/>
                  </a:cubicBezTo>
                  <a:lnTo>
                    <a:pt x="697" y="457"/>
                  </a:lnTo>
                  <a:cubicBezTo>
                    <a:pt x="558" y="483"/>
                    <a:pt x="457" y="571"/>
                    <a:pt x="380" y="711"/>
                  </a:cubicBezTo>
                  <a:close/>
                </a:path>
              </a:pathLst>
            </a:custGeom>
            <a:solidFill>
              <a:srgbClr val="AD8E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1706800" y="3733825"/>
              <a:ext cx="26025" cy="25075"/>
            </a:xfrm>
            <a:custGeom>
              <a:avLst/>
              <a:gdLst/>
              <a:ahLst/>
              <a:cxnLst/>
              <a:rect l="l" t="t" r="r" b="b"/>
              <a:pathLst>
                <a:path w="1041" h="1003" extrusionOk="0">
                  <a:moveTo>
                    <a:pt x="64" y="305"/>
                  </a:moveTo>
                  <a:lnTo>
                    <a:pt x="166" y="191"/>
                  </a:lnTo>
                  <a:lnTo>
                    <a:pt x="178" y="166"/>
                  </a:lnTo>
                  <a:cubicBezTo>
                    <a:pt x="292" y="52"/>
                    <a:pt x="406" y="1"/>
                    <a:pt x="546" y="1"/>
                  </a:cubicBezTo>
                  <a:lnTo>
                    <a:pt x="647" y="26"/>
                  </a:lnTo>
                  <a:cubicBezTo>
                    <a:pt x="825" y="77"/>
                    <a:pt x="952" y="166"/>
                    <a:pt x="1002" y="305"/>
                  </a:cubicBezTo>
                  <a:cubicBezTo>
                    <a:pt x="1041" y="394"/>
                    <a:pt x="1041" y="521"/>
                    <a:pt x="1002" y="660"/>
                  </a:cubicBezTo>
                  <a:lnTo>
                    <a:pt x="914" y="813"/>
                  </a:lnTo>
                  <a:lnTo>
                    <a:pt x="723" y="939"/>
                  </a:lnTo>
                  <a:lnTo>
                    <a:pt x="698" y="965"/>
                  </a:lnTo>
                  <a:lnTo>
                    <a:pt x="609" y="990"/>
                  </a:lnTo>
                  <a:lnTo>
                    <a:pt x="406" y="1003"/>
                  </a:lnTo>
                  <a:lnTo>
                    <a:pt x="140" y="838"/>
                  </a:lnTo>
                  <a:lnTo>
                    <a:pt x="51" y="660"/>
                  </a:lnTo>
                  <a:lnTo>
                    <a:pt x="39" y="622"/>
                  </a:lnTo>
                  <a:cubicBezTo>
                    <a:pt x="1" y="508"/>
                    <a:pt x="13" y="394"/>
                    <a:pt x="64" y="305"/>
                  </a:cubicBez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1704900" y="3722750"/>
              <a:ext cx="20625" cy="15875"/>
            </a:xfrm>
            <a:custGeom>
              <a:avLst/>
              <a:gdLst/>
              <a:ahLst/>
              <a:cxnLst/>
              <a:rect l="l" t="t" r="r" b="b"/>
              <a:pathLst>
                <a:path w="825" h="635" extrusionOk="0">
                  <a:moveTo>
                    <a:pt x="242" y="634"/>
                  </a:moveTo>
                  <a:cubicBezTo>
                    <a:pt x="64" y="545"/>
                    <a:pt x="1" y="393"/>
                    <a:pt x="51" y="152"/>
                  </a:cubicBezTo>
                  <a:lnTo>
                    <a:pt x="127" y="0"/>
                  </a:lnTo>
                  <a:lnTo>
                    <a:pt x="609" y="26"/>
                  </a:lnTo>
                  <a:lnTo>
                    <a:pt x="711" y="0"/>
                  </a:lnTo>
                  <a:cubicBezTo>
                    <a:pt x="812" y="102"/>
                    <a:pt x="825" y="266"/>
                    <a:pt x="723" y="469"/>
                  </a:cubicBezTo>
                  <a:lnTo>
                    <a:pt x="622" y="444"/>
                  </a:lnTo>
                  <a:cubicBezTo>
                    <a:pt x="482" y="444"/>
                    <a:pt x="368" y="495"/>
                    <a:pt x="254" y="609"/>
                  </a:cubicBezTo>
                  <a:close/>
                </a:path>
              </a:pathLst>
            </a:custGeom>
            <a:solidFill>
              <a:srgbClr val="AD8E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1700775" y="3702775"/>
              <a:ext cx="27600" cy="20625"/>
            </a:xfrm>
            <a:custGeom>
              <a:avLst/>
              <a:gdLst/>
              <a:ahLst/>
              <a:cxnLst/>
              <a:rect l="l" t="t" r="r" b="b"/>
              <a:pathLst>
                <a:path w="1104" h="825" extrusionOk="0">
                  <a:moveTo>
                    <a:pt x="292" y="799"/>
                  </a:moveTo>
                  <a:lnTo>
                    <a:pt x="216" y="748"/>
                  </a:lnTo>
                  <a:cubicBezTo>
                    <a:pt x="39" y="647"/>
                    <a:pt x="1" y="520"/>
                    <a:pt x="77" y="343"/>
                  </a:cubicBezTo>
                  <a:cubicBezTo>
                    <a:pt x="153" y="127"/>
                    <a:pt x="330" y="13"/>
                    <a:pt x="584" y="13"/>
                  </a:cubicBezTo>
                  <a:cubicBezTo>
                    <a:pt x="952" y="0"/>
                    <a:pt x="1104" y="152"/>
                    <a:pt x="1066" y="457"/>
                  </a:cubicBezTo>
                  <a:lnTo>
                    <a:pt x="1053" y="520"/>
                  </a:lnTo>
                  <a:lnTo>
                    <a:pt x="990" y="685"/>
                  </a:lnTo>
                  <a:lnTo>
                    <a:pt x="876" y="799"/>
                  </a:lnTo>
                  <a:lnTo>
                    <a:pt x="774" y="825"/>
                  </a:lnTo>
                  <a:close/>
                </a:path>
              </a:pathLst>
            </a:custGeom>
            <a:solidFill>
              <a:srgbClr val="AD8E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1724875" y="3710050"/>
              <a:ext cx="20950" cy="22550"/>
            </a:xfrm>
            <a:custGeom>
              <a:avLst/>
              <a:gdLst/>
              <a:ahLst/>
              <a:cxnLst/>
              <a:rect l="l" t="t" r="r" b="b"/>
              <a:pathLst>
                <a:path w="838" h="902" extrusionOk="0">
                  <a:moveTo>
                    <a:pt x="102" y="166"/>
                  </a:moveTo>
                  <a:lnTo>
                    <a:pt x="356" y="26"/>
                  </a:lnTo>
                  <a:lnTo>
                    <a:pt x="419" y="1"/>
                  </a:lnTo>
                  <a:lnTo>
                    <a:pt x="673" y="128"/>
                  </a:lnTo>
                  <a:cubicBezTo>
                    <a:pt x="837" y="280"/>
                    <a:pt x="837" y="483"/>
                    <a:pt x="698" y="736"/>
                  </a:cubicBezTo>
                  <a:cubicBezTo>
                    <a:pt x="635" y="851"/>
                    <a:pt x="546" y="901"/>
                    <a:pt x="419" y="889"/>
                  </a:cubicBezTo>
                  <a:lnTo>
                    <a:pt x="368" y="889"/>
                  </a:lnTo>
                  <a:cubicBezTo>
                    <a:pt x="115" y="838"/>
                    <a:pt x="0" y="686"/>
                    <a:pt x="26" y="419"/>
                  </a:cubicBezTo>
                  <a:lnTo>
                    <a:pt x="26" y="394"/>
                  </a:lnTo>
                  <a:lnTo>
                    <a:pt x="89" y="229"/>
                  </a:lnTo>
                  <a:close/>
                  <a:moveTo>
                    <a:pt x="673" y="128"/>
                  </a:moveTo>
                  <a:lnTo>
                    <a:pt x="698" y="153"/>
                  </a:lnTo>
                  <a:close/>
                </a:path>
              </a:pathLst>
            </a:custGeom>
            <a:solidFill>
              <a:srgbClr val="AD8E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1731525" y="3694525"/>
              <a:ext cx="17150" cy="18725"/>
            </a:xfrm>
            <a:custGeom>
              <a:avLst/>
              <a:gdLst/>
              <a:ahLst/>
              <a:cxnLst/>
              <a:rect l="l" t="t" r="r" b="b"/>
              <a:pathLst>
                <a:path w="686" h="749" extrusionOk="0">
                  <a:moveTo>
                    <a:pt x="90" y="647"/>
                  </a:moveTo>
                  <a:cubicBezTo>
                    <a:pt x="13" y="559"/>
                    <a:pt x="1" y="432"/>
                    <a:pt x="39" y="280"/>
                  </a:cubicBezTo>
                  <a:cubicBezTo>
                    <a:pt x="77" y="127"/>
                    <a:pt x="166" y="39"/>
                    <a:pt x="292" y="1"/>
                  </a:cubicBezTo>
                  <a:lnTo>
                    <a:pt x="407" y="51"/>
                  </a:lnTo>
                  <a:lnTo>
                    <a:pt x="470" y="191"/>
                  </a:lnTo>
                  <a:cubicBezTo>
                    <a:pt x="470" y="394"/>
                    <a:pt x="533" y="546"/>
                    <a:pt x="686" y="622"/>
                  </a:cubicBezTo>
                  <a:lnTo>
                    <a:pt x="457" y="749"/>
                  </a:lnTo>
                  <a:lnTo>
                    <a:pt x="407" y="749"/>
                  </a:lnTo>
                  <a:lnTo>
                    <a:pt x="153" y="622"/>
                  </a:lnTo>
                  <a:close/>
                  <a:moveTo>
                    <a:pt x="457" y="749"/>
                  </a:moveTo>
                  <a:lnTo>
                    <a:pt x="445" y="749"/>
                  </a:lnTo>
                  <a:close/>
                </a:path>
              </a:pathLst>
            </a:custGeom>
            <a:solidFill>
              <a:srgbClr val="AD8E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1733750" y="3674250"/>
              <a:ext cx="16500" cy="21575"/>
            </a:xfrm>
            <a:custGeom>
              <a:avLst/>
              <a:gdLst/>
              <a:ahLst/>
              <a:cxnLst/>
              <a:rect l="l" t="t" r="r" b="b"/>
              <a:pathLst>
                <a:path w="660" h="863" extrusionOk="0">
                  <a:moveTo>
                    <a:pt x="203" y="812"/>
                  </a:moveTo>
                  <a:cubicBezTo>
                    <a:pt x="115" y="748"/>
                    <a:pt x="51" y="634"/>
                    <a:pt x="13" y="482"/>
                  </a:cubicBezTo>
                  <a:cubicBezTo>
                    <a:pt x="1" y="393"/>
                    <a:pt x="13" y="317"/>
                    <a:pt x="64" y="241"/>
                  </a:cubicBezTo>
                  <a:cubicBezTo>
                    <a:pt x="191" y="89"/>
                    <a:pt x="356" y="13"/>
                    <a:pt x="546" y="0"/>
                  </a:cubicBezTo>
                  <a:lnTo>
                    <a:pt x="584" y="13"/>
                  </a:lnTo>
                  <a:cubicBezTo>
                    <a:pt x="584" y="114"/>
                    <a:pt x="609" y="190"/>
                    <a:pt x="660" y="254"/>
                  </a:cubicBezTo>
                  <a:cubicBezTo>
                    <a:pt x="444" y="292"/>
                    <a:pt x="330" y="431"/>
                    <a:pt x="305" y="672"/>
                  </a:cubicBezTo>
                  <a:lnTo>
                    <a:pt x="318" y="862"/>
                  </a:lnTo>
                  <a:close/>
                </a:path>
              </a:pathLst>
            </a:custGeom>
            <a:solidFill>
              <a:srgbClr val="AD8E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1748025" y="3663775"/>
              <a:ext cx="16500" cy="19675"/>
            </a:xfrm>
            <a:custGeom>
              <a:avLst/>
              <a:gdLst/>
              <a:ahLst/>
              <a:cxnLst/>
              <a:rect l="l" t="t" r="r" b="b"/>
              <a:pathLst>
                <a:path w="660" h="787" extrusionOk="0">
                  <a:moveTo>
                    <a:pt x="13" y="432"/>
                  </a:moveTo>
                  <a:lnTo>
                    <a:pt x="13" y="381"/>
                  </a:lnTo>
                  <a:cubicBezTo>
                    <a:pt x="0" y="229"/>
                    <a:pt x="64" y="127"/>
                    <a:pt x="203" y="64"/>
                  </a:cubicBezTo>
                  <a:lnTo>
                    <a:pt x="381" y="1"/>
                  </a:lnTo>
                  <a:cubicBezTo>
                    <a:pt x="330" y="64"/>
                    <a:pt x="304" y="140"/>
                    <a:pt x="292" y="242"/>
                  </a:cubicBezTo>
                  <a:cubicBezTo>
                    <a:pt x="279" y="521"/>
                    <a:pt x="393" y="685"/>
                    <a:pt x="660" y="736"/>
                  </a:cubicBezTo>
                  <a:lnTo>
                    <a:pt x="545" y="787"/>
                  </a:lnTo>
                  <a:cubicBezTo>
                    <a:pt x="469" y="723"/>
                    <a:pt x="355" y="673"/>
                    <a:pt x="216" y="635"/>
                  </a:cubicBezTo>
                  <a:lnTo>
                    <a:pt x="102" y="673"/>
                  </a:lnTo>
                  <a:cubicBezTo>
                    <a:pt x="51" y="609"/>
                    <a:pt x="13" y="533"/>
                    <a:pt x="13" y="432"/>
                  </a:cubicBezTo>
                  <a:close/>
                  <a:moveTo>
                    <a:pt x="102" y="673"/>
                  </a:moveTo>
                  <a:lnTo>
                    <a:pt x="89" y="673"/>
                  </a:lnTo>
                  <a:close/>
                </a:path>
              </a:pathLst>
            </a:custGeom>
            <a:solidFill>
              <a:srgbClr val="AD8E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1755000" y="3658400"/>
              <a:ext cx="26000" cy="24425"/>
            </a:xfrm>
            <a:custGeom>
              <a:avLst/>
              <a:gdLst/>
              <a:ahLst/>
              <a:cxnLst/>
              <a:rect l="l" t="t" r="r" b="b"/>
              <a:pathLst>
                <a:path w="1040" h="977" extrusionOk="0">
                  <a:moveTo>
                    <a:pt x="102" y="216"/>
                  </a:moveTo>
                  <a:cubicBezTo>
                    <a:pt x="165" y="114"/>
                    <a:pt x="254" y="63"/>
                    <a:pt x="381" y="38"/>
                  </a:cubicBezTo>
                  <a:lnTo>
                    <a:pt x="495" y="0"/>
                  </a:lnTo>
                  <a:cubicBezTo>
                    <a:pt x="900" y="89"/>
                    <a:pt x="1040" y="317"/>
                    <a:pt x="913" y="698"/>
                  </a:cubicBezTo>
                  <a:cubicBezTo>
                    <a:pt x="850" y="888"/>
                    <a:pt x="710" y="976"/>
                    <a:pt x="495" y="964"/>
                  </a:cubicBezTo>
                  <a:lnTo>
                    <a:pt x="381" y="951"/>
                  </a:lnTo>
                  <a:cubicBezTo>
                    <a:pt x="114" y="900"/>
                    <a:pt x="0" y="736"/>
                    <a:pt x="13" y="457"/>
                  </a:cubicBezTo>
                  <a:cubicBezTo>
                    <a:pt x="25" y="355"/>
                    <a:pt x="51" y="279"/>
                    <a:pt x="102" y="216"/>
                  </a:cubicBez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1741350" y="3679625"/>
              <a:ext cx="23800" cy="24450"/>
            </a:xfrm>
            <a:custGeom>
              <a:avLst/>
              <a:gdLst/>
              <a:ahLst/>
              <a:cxnLst/>
              <a:rect l="l" t="t" r="r" b="b"/>
              <a:pathLst>
                <a:path w="952" h="978" extrusionOk="0">
                  <a:moveTo>
                    <a:pt x="812" y="153"/>
                  </a:moveTo>
                  <a:cubicBezTo>
                    <a:pt x="901" y="229"/>
                    <a:pt x="952" y="330"/>
                    <a:pt x="952" y="470"/>
                  </a:cubicBezTo>
                  <a:lnTo>
                    <a:pt x="901" y="698"/>
                  </a:lnTo>
                  <a:cubicBezTo>
                    <a:pt x="838" y="888"/>
                    <a:pt x="698" y="977"/>
                    <a:pt x="483" y="964"/>
                  </a:cubicBezTo>
                  <a:cubicBezTo>
                    <a:pt x="293" y="952"/>
                    <a:pt x="153" y="901"/>
                    <a:pt x="77" y="787"/>
                  </a:cubicBezTo>
                  <a:lnTo>
                    <a:pt x="14" y="647"/>
                  </a:lnTo>
                  <a:lnTo>
                    <a:pt x="1" y="457"/>
                  </a:lnTo>
                  <a:cubicBezTo>
                    <a:pt x="26" y="216"/>
                    <a:pt x="140" y="77"/>
                    <a:pt x="356" y="39"/>
                  </a:cubicBezTo>
                  <a:lnTo>
                    <a:pt x="483" y="1"/>
                  </a:lnTo>
                  <a:cubicBezTo>
                    <a:pt x="622" y="39"/>
                    <a:pt x="736" y="89"/>
                    <a:pt x="812" y="153"/>
                  </a:cubicBezTo>
                  <a:close/>
                  <a:moveTo>
                    <a:pt x="356" y="39"/>
                  </a:moveTo>
                  <a:lnTo>
                    <a:pt x="369" y="39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1743250" y="3691350"/>
              <a:ext cx="24450" cy="20325"/>
            </a:xfrm>
            <a:custGeom>
              <a:avLst/>
              <a:gdLst/>
              <a:ahLst/>
              <a:cxnLst/>
              <a:rect l="l" t="t" r="r" b="b"/>
              <a:pathLst>
                <a:path w="978" h="813" extrusionOk="0">
                  <a:moveTo>
                    <a:pt x="876" y="1"/>
                  </a:moveTo>
                  <a:lnTo>
                    <a:pt x="914" y="77"/>
                  </a:lnTo>
                  <a:cubicBezTo>
                    <a:pt x="977" y="191"/>
                    <a:pt x="977" y="331"/>
                    <a:pt x="914" y="495"/>
                  </a:cubicBezTo>
                  <a:lnTo>
                    <a:pt x="914" y="546"/>
                  </a:lnTo>
                  <a:lnTo>
                    <a:pt x="774" y="736"/>
                  </a:lnTo>
                  <a:lnTo>
                    <a:pt x="419" y="812"/>
                  </a:lnTo>
                  <a:lnTo>
                    <a:pt x="217" y="749"/>
                  </a:lnTo>
                  <a:cubicBezTo>
                    <a:pt x="64" y="673"/>
                    <a:pt x="1" y="521"/>
                    <a:pt x="1" y="318"/>
                  </a:cubicBezTo>
                  <a:cubicBezTo>
                    <a:pt x="77" y="432"/>
                    <a:pt x="217" y="483"/>
                    <a:pt x="407" y="495"/>
                  </a:cubicBezTo>
                  <a:cubicBezTo>
                    <a:pt x="622" y="508"/>
                    <a:pt x="762" y="419"/>
                    <a:pt x="825" y="229"/>
                  </a:cubicBez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1729325" y="3680575"/>
              <a:ext cx="83075" cy="118900"/>
            </a:xfrm>
            <a:custGeom>
              <a:avLst/>
              <a:gdLst/>
              <a:ahLst/>
              <a:cxnLst/>
              <a:rect l="l" t="t" r="r" b="b"/>
              <a:pathLst>
                <a:path w="3323" h="4756" extrusionOk="0">
                  <a:moveTo>
                    <a:pt x="1471" y="508"/>
                  </a:moveTo>
                  <a:cubicBezTo>
                    <a:pt x="1725" y="368"/>
                    <a:pt x="2004" y="229"/>
                    <a:pt x="2346" y="115"/>
                  </a:cubicBezTo>
                  <a:cubicBezTo>
                    <a:pt x="2460" y="64"/>
                    <a:pt x="2574" y="26"/>
                    <a:pt x="2676" y="1"/>
                  </a:cubicBezTo>
                  <a:lnTo>
                    <a:pt x="2676" y="26"/>
                  </a:lnTo>
                  <a:cubicBezTo>
                    <a:pt x="2650" y="343"/>
                    <a:pt x="2802" y="483"/>
                    <a:pt x="3107" y="470"/>
                  </a:cubicBezTo>
                  <a:lnTo>
                    <a:pt x="3208" y="445"/>
                  </a:lnTo>
                  <a:lnTo>
                    <a:pt x="3259" y="483"/>
                  </a:lnTo>
                  <a:cubicBezTo>
                    <a:pt x="3170" y="521"/>
                    <a:pt x="3107" y="597"/>
                    <a:pt x="3081" y="723"/>
                  </a:cubicBezTo>
                  <a:cubicBezTo>
                    <a:pt x="3031" y="926"/>
                    <a:pt x="3069" y="1066"/>
                    <a:pt x="3195" y="1155"/>
                  </a:cubicBezTo>
                  <a:cubicBezTo>
                    <a:pt x="3119" y="1218"/>
                    <a:pt x="3081" y="1319"/>
                    <a:pt x="3081" y="1459"/>
                  </a:cubicBezTo>
                  <a:lnTo>
                    <a:pt x="3145" y="1700"/>
                  </a:lnTo>
                  <a:lnTo>
                    <a:pt x="3119" y="1776"/>
                  </a:lnTo>
                  <a:cubicBezTo>
                    <a:pt x="3119" y="1941"/>
                    <a:pt x="3157" y="2068"/>
                    <a:pt x="3233" y="2156"/>
                  </a:cubicBezTo>
                  <a:lnTo>
                    <a:pt x="3208" y="2296"/>
                  </a:lnTo>
                  <a:cubicBezTo>
                    <a:pt x="3195" y="2448"/>
                    <a:pt x="3233" y="2575"/>
                    <a:pt x="3322" y="2676"/>
                  </a:cubicBezTo>
                  <a:lnTo>
                    <a:pt x="3221" y="2828"/>
                  </a:lnTo>
                  <a:lnTo>
                    <a:pt x="3119" y="2816"/>
                  </a:lnTo>
                  <a:lnTo>
                    <a:pt x="3056" y="2828"/>
                  </a:lnTo>
                  <a:cubicBezTo>
                    <a:pt x="2853" y="2879"/>
                    <a:pt x="2752" y="3006"/>
                    <a:pt x="2752" y="3221"/>
                  </a:cubicBezTo>
                  <a:lnTo>
                    <a:pt x="2802" y="3412"/>
                  </a:lnTo>
                  <a:cubicBezTo>
                    <a:pt x="2650" y="3488"/>
                    <a:pt x="2561" y="3627"/>
                    <a:pt x="2549" y="3830"/>
                  </a:cubicBezTo>
                  <a:lnTo>
                    <a:pt x="2549" y="3881"/>
                  </a:lnTo>
                  <a:lnTo>
                    <a:pt x="2511" y="3957"/>
                  </a:lnTo>
                  <a:lnTo>
                    <a:pt x="2359" y="4046"/>
                  </a:lnTo>
                  <a:cubicBezTo>
                    <a:pt x="2447" y="3843"/>
                    <a:pt x="2447" y="3703"/>
                    <a:pt x="2346" y="3602"/>
                  </a:cubicBezTo>
                  <a:lnTo>
                    <a:pt x="2371" y="3526"/>
                  </a:lnTo>
                  <a:lnTo>
                    <a:pt x="2422" y="3412"/>
                  </a:lnTo>
                  <a:lnTo>
                    <a:pt x="2549" y="3221"/>
                  </a:lnTo>
                  <a:lnTo>
                    <a:pt x="2612" y="3031"/>
                  </a:lnTo>
                  <a:lnTo>
                    <a:pt x="2714" y="2904"/>
                  </a:lnTo>
                  <a:cubicBezTo>
                    <a:pt x="2840" y="2638"/>
                    <a:pt x="2790" y="2461"/>
                    <a:pt x="2561" y="2372"/>
                  </a:cubicBezTo>
                  <a:lnTo>
                    <a:pt x="2612" y="2258"/>
                  </a:lnTo>
                  <a:cubicBezTo>
                    <a:pt x="2739" y="1928"/>
                    <a:pt x="2612" y="1738"/>
                    <a:pt x="2244" y="1700"/>
                  </a:cubicBezTo>
                  <a:cubicBezTo>
                    <a:pt x="2004" y="1713"/>
                    <a:pt x="1877" y="1852"/>
                    <a:pt x="1864" y="2080"/>
                  </a:cubicBezTo>
                  <a:cubicBezTo>
                    <a:pt x="1851" y="2194"/>
                    <a:pt x="1864" y="2270"/>
                    <a:pt x="1902" y="2334"/>
                  </a:cubicBezTo>
                  <a:lnTo>
                    <a:pt x="1737" y="2270"/>
                  </a:lnTo>
                  <a:lnTo>
                    <a:pt x="1648" y="2080"/>
                  </a:lnTo>
                  <a:lnTo>
                    <a:pt x="1686" y="2017"/>
                  </a:lnTo>
                  <a:cubicBezTo>
                    <a:pt x="1737" y="1877"/>
                    <a:pt x="1750" y="1763"/>
                    <a:pt x="1712" y="1662"/>
                  </a:cubicBezTo>
                  <a:cubicBezTo>
                    <a:pt x="1877" y="1674"/>
                    <a:pt x="1991" y="1611"/>
                    <a:pt x="2054" y="1484"/>
                  </a:cubicBezTo>
                  <a:lnTo>
                    <a:pt x="2371" y="1586"/>
                  </a:lnTo>
                  <a:cubicBezTo>
                    <a:pt x="2536" y="1598"/>
                    <a:pt x="2638" y="1522"/>
                    <a:pt x="2688" y="1383"/>
                  </a:cubicBezTo>
                  <a:lnTo>
                    <a:pt x="2739" y="1142"/>
                  </a:lnTo>
                  <a:lnTo>
                    <a:pt x="2777" y="1079"/>
                  </a:lnTo>
                  <a:cubicBezTo>
                    <a:pt x="2878" y="749"/>
                    <a:pt x="2777" y="533"/>
                    <a:pt x="2473" y="419"/>
                  </a:cubicBezTo>
                  <a:cubicBezTo>
                    <a:pt x="2409" y="330"/>
                    <a:pt x="2295" y="267"/>
                    <a:pt x="2130" y="229"/>
                  </a:cubicBezTo>
                  <a:lnTo>
                    <a:pt x="2067" y="242"/>
                  </a:lnTo>
                  <a:cubicBezTo>
                    <a:pt x="1851" y="280"/>
                    <a:pt x="1750" y="406"/>
                    <a:pt x="1763" y="622"/>
                  </a:cubicBezTo>
                  <a:cubicBezTo>
                    <a:pt x="1775" y="825"/>
                    <a:pt x="1864" y="952"/>
                    <a:pt x="2016" y="990"/>
                  </a:cubicBezTo>
                  <a:cubicBezTo>
                    <a:pt x="1940" y="952"/>
                    <a:pt x="1839" y="914"/>
                    <a:pt x="1686" y="901"/>
                  </a:cubicBezTo>
                  <a:cubicBezTo>
                    <a:pt x="1598" y="901"/>
                    <a:pt x="1534" y="926"/>
                    <a:pt x="1471" y="977"/>
                  </a:cubicBezTo>
                  <a:lnTo>
                    <a:pt x="1471" y="926"/>
                  </a:lnTo>
                  <a:cubicBezTo>
                    <a:pt x="1534" y="762"/>
                    <a:pt x="1534" y="622"/>
                    <a:pt x="1471" y="508"/>
                  </a:cubicBezTo>
                  <a:close/>
                  <a:moveTo>
                    <a:pt x="1712" y="1662"/>
                  </a:moveTo>
                  <a:lnTo>
                    <a:pt x="1737" y="1662"/>
                  </a:lnTo>
                  <a:close/>
                  <a:moveTo>
                    <a:pt x="2016" y="990"/>
                  </a:moveTo>
                  <a:lnTo>
                    <a:pt x="2004" y="1002"/>
                  </a:lnTo>
                  <a:close/>
                  <a:moveTo>
                    <a:pt x="3221" y="2828"/>
                  </a:moveTo>
                  <a:lnTo>
                    <a:pt x="3221" y="2854"/>
                  </a:lnTo>
                  <a:close/>
                  <a:moveTo>
                    <a:pt x="101" y="2435"/>
                  </a:moveTo>
                  <a:lnTo>
                    <a:pt x="190" y="2068"/>
                  </a:lnTo>
                  <a:lnTo>
                    <a:pt x="241" y="2068"/>
                  </a:lnTo>
                  <a:cubicBezTo>
                    <a:pt x="368" y="2080"/>
                    <a:pt x="457" y="2030"/>
                    <a:pt x="520" y="1915"/>
                  </a:cubicBezTo>
                  <a:cubicBezTo>
                    <a:pt x="659" y="1662"/>
                    <a:pt x="659" y="1472"/>
                    <a:pt x="520" y="1332"/>
                  </a:cubicBezTo>
                  <a:lnTo>
                    <a:pt x="545" y="1307"/>
                  </a:lnTo>
                  <a:lnTo>
                    <a:pt x="774" y="1180"/>
                  </a:lnTo>
                  <a:lnTo>
                    <a:pt x="976" y="1243"/>
                  </a:lnTo>
                  <a:lnTo>
                    <a:pt x="1331" y="1167"/>
                  </a:lnTo>
                  <a:lnTo>
                    <a:pt x="1331" y="1421"/>
                  </a:lnTo>
                  <a:cubicBezTo>
                    <a:pt x="1167" y="1446"/>
                    <a:pt x="1052" y="1548"/>
                    <a:pt x="989" y="1713"/>
                  </a:cubicBezTo>
                  <a:cubicBezTo>
                    <a:pt x="938" y="1877"/>
                    <a:pt x="964" y="2004"/>
                    <a:pt x="1065" y="2093"/>
                  </a:cubicBezTo>
                  <a:lnTo>
                    <a:pt x="989" y="2270"/>
                  </a:lnTo>
                  <a:cubicBezTo>
                    <a:pt x="951" y="2144"/>
                    <a:pt x="837" y="2055"/>
                    <a:pt x="647" y="2017"/>
                  </a:cubicBezTo>
                  <a:lnTo>
                    <a:pt x="583" y="2030"/>
                  </a:lnTo>
                  <a:cubicBezTo>
                    <a:pt x="368" y="2080"/>
                    <a:pt x="266" y="2207"/>
                    <a:pt x="279" y="2423"/>
                  </a:cubicBezTo>
                  <a:cubicBezTo>
                    <a:pt x="279" y="2537"/>
                    <a:pt x="304" y="2626"/>
                    <a:pt x="368" y="2702"/>
                  </a:cubicBezTo>
                  <a:cubicBezTo>
                    <a:pt x="279" y="2740"/>
                    <a:pt x="216" y="2816"/>
                    <a:pt x="178" y="2943"/>
                  </a:cubicBezTo>
                  <a:cubicBezTo>
                    <a:pt x="114" y="3183"/>
                    <a:pt x="178" y="3336"/>
                    <a:pt x="380" y="3399"/>
                  </a:cubicBezTo>
                  <a:lnTo>
                    <a:pt x="368" y="3424"/>
                  </a:lnTo>
                  <a:cubicBezTo>
                    <a:pt x="342" y="3691"/>
                    <a:pt x="444" y="3868"/>
                    <a:pt x="672" y="3944"/>
                  </a:cubicBezTo>
                  <a:cubicBezTo>
                    <a:pt x="710" y="4071"/>
                    <a:pt x="812" y="4147"/>
                    <a:pt x="976" y="4198"/>
                  </a:cubicBezTo>
                  <a:lnTo>
                    <a:pt x="1103" y="4211"/>
                  </a:lnTo>
                  <a:cubicBezTo>
                    <a:pt x="1167" y="4337"/>
                    <a:pt x="1293" y="4401"/>
                    <a:pt x="1496" y="4388"/>
                  </a:cubicBezTo>
                  <a:lnTo>
                    <a:pt x="1560" y="4388"/>
                  </a:lnTo>
                  <a:lnTo>
                    <a:pt x="1560" y="4426"/>
                  </a:lnTo>
                  <a:cubicBezTo>
                    <a:pt x="1560" y="4553"/>
                    <a:pt x="1585" y="4642"/>
                    <a:pt x="1648" y="4705"/>
                  </a:cubicBezTo>
                  <a:lnTo>
                    <a:pt x="1458" y="4756"/>
                  </a:lnTo>
                  <a:cubicBezTo>
                    <a:pt x="1433" y="4566"/>
                    <a:pt x="1281" y="4451"/>
                    <a:pt x="1027" y="4426"/>
                  </a:cubicBezTo>
                  <a:cubicBezTo>
                    <a:pt x="976" y="4261"/>
                    <a:pt x="824" y="4147"/>
                    <a:pt x="558" y="4084"/>
                  </a:cubicBezTo>
                  <a:cubicBezTo>
                    <a:pt x="418" y="4096"/>
                    <a:pt x="292" y="4147"/>
                    <a:pt x="216" y="4223"/>
                  </a:cubicBezTo>
                  <a:lnTo>
                    <a:pt x="165" y="4134"/>
                  </a:lnTo>
                  <a:lnTo>
                    <a:pt x="228" y="4008"/>
                  </a:lnTo>
                  <a:cubicBezTo>
                    <a:pt x="342" y="3678"/>
                    <a:pt x="266" y="3450"/>
                    <a:pt x="0" y="3336"/>
                  </a:cubicBezTo>
                  <a:lnTo>
                    <a:pt x="13" y="2943"/>
                  </a:lnTo>
                  <a:lnTo>
                    <a:pt x="101" y="2790"/>
                  </a:lnTo>
                  <a:cubicBezTo>
                    <a:pt x="140" y="2651"/>
                    <a:pt x="140" y="2524"/>
                    <a:pt x="101" y="2435"/>
                  </a:cubicBezTo>
                  <a:close/>
                  <a:moveTo>
                    <a:pt x="520" y="1332"/>
                  </a:moveTo>
                  <a:lnTo>
                    <a:pt x="533" y="1307"/>
                  </a:lnTo>
                  <a:close/>
                  <a:moveTo>
                    <a:pt x="1331" y="1167"/>
                  </a:moveTo>
                  <a:lnTo>
                    <a:pt x="1331" y="1180"/>
                  </a:lnTo>
                  <a:close/>
                  <a:moveTo>
                    <a:pt x="786" y="2765"/>
                  </a:moveTo>
                  <a:lnTo>
                    <a:pt x="951" y="2613"/>
                  </a:lnTo>
                  <a:lnTo>
                    <a:pt x="1014" y="2448"/>
                  </a:lnTo>
                  <a:lnTo>
                    <a:pt x="1078" y="2613"/>
                  </a:lnTo>
                  <a:cubicBezTo>
                    <a:pt x="1027" y="2866"/>
                    <a:pt x="1167" y="3006"/>
                    <a:pt x="1458" y="3044"/>
                  </a:cubicBezTo>
                  <a:cubicBezTo>
                    <a:pt x="1484" y="3133"/>
                    <a:pt x="1560" y="3209"/>
                    <a:pt x="1686" y="3247"/>
                  </a:cubicBezTo>
                  <a:cubicBezTo>
                    <a:pt x="1648" y="3399"/>
                    <a:pt x="1674" y="3513"/>
                    <a:pt x="1763" y="3602"/>
                  </a:cubicBezTo>
                  <a:lnTo>
                    <a:pt x="1699" y="3729"/>
                  </a:lnTo>
                  <a:cubicBezTo>
                    <a:pt x="1636" y="3678"/>
                    <a:pt x="1547" y="3640"/>
                    <a:pt x="1446" y="3615"/>
                  </a:cubicBezTo>
                  <a:lnTo>
                    <a:pt x="1395" y="3640"/>
                  </a:lnTo>
                  <a:lnTo>
                    <a:pt x="1319" y="3513"/>
                  </a:lnTo>
                  <a:cubicBezTo>
                    <a:pt x="1344" y="3221"/>
                    <a:pt x="1205" y="3044"/>
                    <a:pt x="900" y="2981"/>
                  </a:cubicBezTo>
                  <a:close/>
                  <a:moveTo>
                    <a:pt x="2054" y="2549"/>
                  </a:moveTo>
                  <a:lnTo>
                    <a:pt x="2016" y="2448"/>
                  </a:lnTo>
                  <a:lnTo>
                    <a:pt x="2080" y="2486"/>
                  </a:lnTo>
                  <a:close/>
                  <a:moveTo>
                    <a:pt x="2244" y="4198"/>
                  </a:moveTo>
                  <a:lnTo>
                    <a:pt x="2295" y="4160"/>
                  </a:lnTo>
                  <a:lnTo>
                    <a:pt x="2257" y="4223"/>
                  </a:lnTo>
                  <a:close/>
                </a:path>
              </a:pathLst>
            </a:custGeom>
            <a:solidFill>
              <a:srgbClr val="6400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1795575" y="3672975"/>
              <a:ext cx="20300" cy="19675"/>
            </a:xfrm>
            <a:custGeom>
              <a:avLst/>
              <a:gdLst/>
              <a:ahLst/>
              <a:cxnLst/>
              <a:rect l="l" t="t" r="r" b="b"/>
              <a:pathLst>
                <a:path w="812" h="787" extrusionOk="0">
                  <a:moveTo>
                    <a:pt x="26" y="330"/>
                  </a:moveTo>
                  <a:lnTo>
                    <a:pt x="26" y="305"/>
                  </a:lnTo>
                  <a:cubicBezTo>
                    <a:pt x="38" y="191"/>
                    <a:pt x="102" y="102"/>
                    <a:pt x="203" y="64"/>
                  </a:cubicBezTo>
                  <a:lnTo>
                    <a:pt x="393" y="0"/>
                  </a:lnTo>
                  <a:lnTo>
                    <a:pt x="583" y="64"/>
                  </a:lnTo>
                  <a:cubicBezTo>
                    <a:pt x="774" y="165"/>
                    <a:pt x="812" y="343"/>
                    <a:pt x="698" y="596"/>
                  </a:cubicBezTo>
                  <a:lnTo>
                    <a:pt x="558" y="749"/>
                  </a:lnTo>
                  <a:lnTo>
                    <a:pt x="457" y="774"/>
                  </a:lnTo>
                  <a:cubicBezTo>
                    <a:pt x="152" y="787"/>
                    <a:pt x="0" y="647"/>
                    <a:pt x="26" y="330"/>
                  </a:cubicBezTo>
                  <a:close/>
                  <a:moveTo>
                    <a:pt x="203" y="64"/>
                  </a:moveTo>
                  <a:lnTo>
                    <a:pt x="216" y="51"/>
                  </a:lnTo>
                  <a:close/>
                </a:path>
              </a:pathLst>
            </a:custGeom>
            <a:solidFill>
              <a:srgbClr val="AD8E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1796525" y="3656800"/>
              <a:ext cx="21575" cy="17775"/>
            </a:xfrm>
            <a:custGeom>
              <a:avLst/>
              <a:gdLst/>
              <a:ahLst/>
              <a:cxnLst/>
              <a:rect l="l" t="t" r="r" b="b"/>
              <a:pathLst>
                <a:path w="863" h="711" extrusionOk="0">
                  <a:moveTo>
                    <a:pt x="51" y="292"/>
                  </a:moveTo>
                  <a:cubicBezTo>
                    <a:pt x="102" y="115"/>
                    <a:pt x="228" y="13"/>
                    <a:pt x="406" y="1"/>
                  </a:cubicBezTo>
                  <a:cubicBezTo>
                    <a:pt x="761" y="89"/>
                    <a:pt x="862" y="292"/>
                    <a:pt x="710" y="597"/>
                  </a:cubicBezTo>
                  <a:lnTo>
                    <a:pt x="672" y="660"/>
                  </a:lnTo>
                  <a:lnTo>
                    <a:pt x="545" y="711"/>
                  </a:lnTo>
                  <a:lnTo>
                    <a:pt x="355" y="647"/>
                  </a:lnTo>
                  <a:lnTo>
                    <a:pt x="178" y="698"/>
                  </a:lnTo>
                  <a:cubicBezTo>
                    <a:pt x="38" y="622"/>
                    <a:pt x="0" y="483"/>
                    <a:pt x="51" y="292"/>
                  </a:cubicBezTo>
                  <a:close/>
                  <a:moveTo>
                    <a:pt x="178" y="698"/>
                  </a:moveTo>
                  <a:lnTo>
                    <a:pt x="165" y="711"/>
                  </a:lnTo>
                  <a:close/>
                </a:path>
              </a:pathLst>
            </a:custGeom>
            <a:solidFill>
              <a:srgbClr val="AD8E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1809525" y="3672975"/>
              <a:ext cx="14925" cy="19675"/>
            </a:xfrm>
            <a:custGeom>
              <a:avLst/>
              <a:gdLst/>
              <a:ahLst/>
              <a:cxnLst/>
              <a:rect l="l" t="t" r="r" b="b"/>
              <a:pathLst>
                <a:path w="597" h="787" extrusionOk="0">
                  <a:moveTo>
                    <a:pt x="152" y="13"/>
                  </a:moveTo>
                  <a:lnTo>
                    <a:pt x="241" y="0"/>
                  </a:lnTo>
                  <a:cubicBezTo>
                    <a:pt x="393" y="26"/>
                    <a:pt x="495" y="89"/>
                    <a:pt x="558" y="191"/>
                  </a:cubicBezTo>
                  <a:lnTo>
                    <a:pt x="596" y="317"/>
                  </a:lnTo>
                  <a:cubicBezTo>
                    <a:pt x="431" y="432"/>
                    <a:pt x="330" y="571"/>
                    <a:pt x="304" y="736"/>
                  </a:cubicBezTo>
                  <a:lnTo>
                    <a:pt x="241" y="723"/>
                  </a:lnTo>
                  <a:cubicBezTo>
                    <a:pt x="165" y="723"/>
                    <a:pt x="102" y="736"/>
                    <a:pt x="51" y="787"/>
                  </a:cubicBezTo>
                  <a:lnTo>
                    <a:pt x="0" y="749"/>
                  </a:lnTo>
                  <a:lnTo>
                    <a:pt x="140" y="596"/>
                  </a:lnTo>
                  <a:cubicBezTo>
                    <a:pt x="254" y="343"/>
                    <a:pt x="216" y="165"/>
                    <a:pt x="25" y="64"/>
                  </a:cubicBezTo>
                  <a:close/>
                </a:path>
              </a:pathLst>
            </a:custGeom>
            <a:solidFill>
              <a:srgbClr val="AD8E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1823475" y="3665375"/>
              <a:ext cx="23800" cy="22525"/>
            </a:xfrm>
            <a:custGeom>
              <a:avLst/>
              <a:gdLst/>
              <a:ahLst/>
              <a:cxnLst/>
              <a:rect l="l" t="t" r="r" b="b"/>
              <a:pathLst>
                <a:path w="952" h="901" extrusionOk="0">
                  <a:moveTo>
                    <a:pt x="0" y="495"/>
                  </a:moveTo>
                  <a:lnTo>
                    <a:pt x="0" y="355"/>
                  </a:lnTo>
                  <a:lnTo>
                    <a:pt x="13" y="254"/>
                  </a:lnTo>
                  <a:lnTo>
                    <a:pt x="317" y="330"/>
                  </a:lnTo>
                  <a:cubicBezTo>
                    <a:pt x="533" y="342"/>
                    <a:pt x="672" y="254"/>
                    <a:pt x="736" y="63"/>
                  </a:cubicBezTo>
                  <a:lnTo>
                    <a:pt x="774" y="0"/>
                  </a:lnTo>
                  <a:lnTo>
                    <a:pt x="926" y="203"/>
                  </a:lnTo>
                  <a:lnTo>
                    <a:pt x="951" y="330"/>
                  </a:lnTo>
                  <a:lnTo>
                    <a:pt x="913" y="571"/>
                  </a:lnTo>
                  <a:lnTo>
                    <a:pt x="799" y="786"/>
                  </a:lnTo>
                  <a:lnTo>
                    <a:pt x="748" y="837"/>
                  </a:lnTo>
                  <a:lnTo>
                    <a:pt x="419" y="900"/>
                  </a:lnTo>
                  <a:cubicBezTo>
                    <a:pt x="203" y="862"/>
                    <a:pt x="76" y="774"/>
                    <a:pt x="38" y="621"/>
                  </a:cubicBez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1819350" y="3653325"/>
              <a:ext cx="23800" cy="20625"/>
            </a:xfrm>
            <a:custGeom>
              <a:avLst/>
              <a:gdLst/>
              <a:ahLst/>
              <a:cxnLst/>
              <a:rect l="l" t="t" r="r" b="b"/>
              <a:pathLst>
                <a:path w="952" h="825" extrusionOk="0">
                  <a:moveTo>
                    <a:pt x="178" y="736"/>
                  </a:moveTo>
                  <a:cubicBezTo>
                    <a:pt x="51" y="647"/>
                    <a:pt x="0" y="507"/>
                    <a:pt x="26" y="305"/>
                  </a:cubicBezTo>
                  <a:cubicBezTo>
                    <a:pt x="26" y="178"/>
                    <a:pt x="64" y="76"/>
                    <a:pt x="127" y="0"/>
                  </a:cubicBezTo>
                  <a:cubicBezTo>
                    <a:pt x="203" y="102"/>
                    <a:pt x="317" y="178"/>
                    <a:pt x="482" y="203"/>
                  </a:cubicBezTo>
                  <a:cubicBezTo>
                    <a:pt x="571" y="305"/>
                    <a:pt x="710" y="355"/>
                    <a:pt x="888" y="368"/>
                  </a:cubicBezTo>
                  <a:lnTo>
                    <a:pt x="951" y="368"/>
                  </a:lnTo>
                  <a:lnTo>
                    <a:pt x="939" y="482"/>
                  </a:lnTo>
                  <a:lnTo>
                    <a:pt x="901" y="545"/>
                  </a:lnTo>
                  <a:cubicBezTo>
                    <a:pt x="837" y="736"/>
                    <a:pt x="698" y="824"/>
                    <a:pt x="482" y="812"/>
                  </a:cubicBezTo>
                  <a:close/>
                  <a:moveTo>
                    <a:pt x="482" y="203"/>
                  </a:moveTo>
                  <a:lnTo>
                    <a:pt x="507" y="203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1820925" y="3632400"/>
              <a:ext cx="16500" cy="26025"/>
            </a:xfrm>
            <a:custGeom>
              <a:avLst/>
              <a:gdLst/>
              <a:ahLst/>
              <a:cxnLst/>
              <a:rect l="l" t="t" r="r" b="b"/>
              <a:pathLst>
                <a:path w="660" h="1041" extrusionOk="0">
                  <a:moveTo>
                    <a:pt x="64" y="837"/>
                  </a:moveTo>
                  <a:cubicBezTo>
                    <a:pt x="13" y="748"/>
                    <a:pt x="1" y="634"/>
                    <a:pt x="1" y="495"/>
                  </a:cubicBezTo>
                  <a:cubicBezTo>
                    <a:pt x="26" y="203"/>
                    <a:pt x="191" y="38"/>
                    <a:pt x="508" y="0"/>
                  </a:cubicBezTo>
                  <a:lnTo>
                    <a:pt x="660" y="51"/>
                  </a:lnTo>
                  <a:cubicBezTo>
                    <a:pt x="280" y="102"/>
                    <a:pt x="127" y="317"/>
                    <a:pt x="204" y="698"/>
                  </a:cubicBezTo>
                  <a:cubicBezTo>
                    <a:pt x="229" y="850"/>
                    <a:pt x="305" y="977"/>
                    <a:pt x="419" y="1040"/>
                  </a:cubicBezTo>
                  <a:cubicBezTo>
                    <a:pt x="254" y="1015"/>
                    <a:pt x="140" y="939"/>
                    <a:pt x="64" y="837"/>
                  </a:cubicBez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1832025" y="3658400"/>
              <a:ext cx="17775" cy="4125"/>
            </a:xfrm>
            <a:custGeom>
              <a:avLst/>
              <a:gdLst/>
              <a:ahLst/>
              <a:cxnLst/>
              <a:rect l="l" t="t" r="r" b="b"/>
              <a:pathLst>
                <a:path w="711" h="165" extrusionOk="0">
                  <a:moveTo>
                    <a:pt x="0" y="0"/>
                  </a:moveTo>
                  <a:lnTo>
                    <a:pt x="203" y="89"/>
                  </a:lnTo>
                  <a:lnTo>
                    <a:pt x="533" y="25"/>
                  </a:lnTo>
                  <a:lnTo>
                    <a:pt x="622" y="38"/>
                  </a:lnTo>
                  <a:lnTo>
                    <a:pt x="711" y="51"/>
                  </a:lnTo>
                  <a:lnTo>
                    <a:pt x="609" y="140"/>
                  </a:lnTo>
                  <a:lnTo>
                    <a:pt x="444" y="165"/>
                  </a:lnTo>
                  <a:lnTo>
                    <a:pt x="381" y="165"/>
                  </a:lnTo>
                  <a:cubicBezTo>
                    <a:pt x="203" y="152"/>
                    <a:pt x="64" y="102"/>
                    <a:pt x="0" y="0"/>
                  </a:cubicBez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1842800" y="3661875"/>
              <a:ext cx="8275" cy="8575"/>
            </a:xfrm>
            <a:custGeom>
              <a:avLst/>
              <a:gdLst/>
              <a:ahLst/>
              <a:cxnLst/>
              <a:rect l="l" t="t" r="r" b="b"/>
              <a:pathLst>
                <a:path w="331" h="343" extrusionOk="0">
                  <a:moveTo>
                    <a:pt x="178" y="1"/>
                  </a:moveTo>
                  <a:lnTo>
                    <a:pt x="330" y="127"/>
                  </a:lnTo>
                  <a:lnTo>
                    <a:pt x="153" y="343"/>
                  </a:lnTo>
                  <a:lnTo>
                    <a:pt x="1" y="140"/>
                  </a:lnTo>
                  <a:lnTo>
                    <a:pt x="13" y="26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1853575" y="3658400"/>
              <a:ext cx="24125" cy="18075"/>
            </a:xfrm>
            <a:custGeom>
              <a:avLst/>
              <a:gdLst/>
              <a:ahLst/>
              <a:cxnLst/>
              <a:rect l="l" t="t" r="r" b="b"/>
              <a:pathLst>
                <a:path w="965" h="723" extrusionOk="0">
                  <a:moveTo>
                    <a:pt x="26" y="330"/>
                  </a:moveTo>
                  <a:cubicBezTo>
                    <a:pt x="77" y="165"/>
                    <a:pt x="191" y="63"/>
                    <a:pt x="368" y="38"/>
                  </a:cubicBezTo>
                  <a:lnTo>
                    <a:pt x="483" y="0"/>
                  </a:lnTo>
                  <a:cubicBezTo>
                    <a:pt x="673" y="51"/>
                    <a:pt x="800" y="127"/>
                    <a:pt x="876" y="228"/>
                  </a:cubicBezTo>
                  <a:cubicBezTo>
                    <a:pt x="939" y="317"/>
                    <a:pt x="964" y="431"/>
                    <a:pt x="939" y="571"/>
                  </a:cubicBezTo>
                  <a:cubicBezTo>
                    <a:pt x="863" y="469"/>
                    <a:pt x="723" y="406"/>
                    <a:pt x="559" y="368"/>
                  </a:cubicBezTo>
                  <a:cubicBezTo>
                    <a:pt x="318" y="406"/>
                    <a:pt x="140" y="520"/>
                    <a:pt x="51" y="723"/>
                  </a:cubicBezTo>
                  <a:lnTo>
                    <a:pt x="1" y="520"/>
                  </a:lnTo>
                  <a:lnTo>
                    <a:pt x="1" y="457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1722025" y="3757925"/>
              <a:ext cx="2250" cy="2875"/>
            </a:xfrm>
            <a:custGeom>
              <a:avLst/>
              <a:gdLst/>
              <a:ahLst/>
              <a:cxnLst/>
              <a:rect l="l" t="t" r="r" b="b"/>
              <a:pathLst>
                <a:path w="90" h="115" extrusionOk="0">
                  <a:moveTo>
                    <a:pt x="89" y="1"/>
                  </a:moveTo>
                  <a:lnTo>
                    <a:pt x="26" y="115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AD8E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1700150" y="3750325"/>
              <a:ext cx="22525" cy="22850"/>
            </a:xfrm>
            <a:custGeom>
              <a:avLst/>
              <a:gdLst/>
              <a:ahLst/>
              <a:cxnLst/>
              <a:rect l="l" t="t" r="r" b="b"/>
              <a:pathLst>
                <a:path w="901" h="914" extrusionOk="0">
                  <a:moveTo>
                    <a:pt x="875" y="330"/>
                  </a:moveTo>
                  <a:lnTo>
                    <a:pt x="901" y="419"/>
                  </a:lnTo>
                  <a:lnTo>
                    <a:pt x="901" y="457"/>
                  </a:lnTo>
                  <a:lnTo>
                    <a:pt x="863" y="672"/>
                  </a:lnTo>
                  <a:lnTo>
                    <a:pt x="672" y="913"/>
                  </a:lnTo>
                  <a:cubicBezTo>
                    <a:pt x="787" y="660"/>
                    <a:pt x="787" y="482"/>
                    <a:pt x="672" y="343"/>
                  </a:cubicBezTo>
                  <a:close/>
                  <a:moveTo>
                    <a:pt x="292" y="140"/>
                  </a:moveTo>
                  <a:cubicBezTo>
                    <a:pt x="165" y="153"/>
                    <a:pt x="77" y="191"/>
                    <a:pt x="0" y="254"/>
                  </a:cubicBezTo>
                  <a:cubicBezTo>
                    <a:pt x="77" y="114"/>
                    <a:pt x="178" y="26"/>
                    <a:pt x="317" y="0"/>
                  </a:cubicBezTo>
                  <a:lnTo>
                    <a:pt x="406" y="178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1715050" y="3761725"/>
              <a:ext cx="22850" cy="25075"/>
            </a:xfrm>
            <a:custGeom>
              <a:avLst/>
              <a:gdLst/>
              <a:ahLst/>
              <a:cxnLst/>
              <a:rect l="l" t="t" r="r" b="b"/>
              <a:pathLst>
                <a:path w="914" h="1003" extrusionOk="0">
                  <a:moveTo>
                    <a:pt x="305" y="1"/>
                  </a:moveTo>
                  <a:lnTo>
                    <a:pt x="571" y="90"/>
                  </a:lnTo>
                  <a:cubicBezTo>
                    <a:pt x="837" y="204"/>
                    <a:pt x="913" y="432"/>
                    <a:pt x="799" y="762"/>
                  </a:cubicBezTo>
                  <a:lnTo>
                    <a:pt x="736" y="888"/>
                  </a:lnTo>
                  <a:lnTo>
                    <a:pt x="495" y="1003"/>
                  </a:lnTo>
                  <a:lnTo>
                    <a:pt x="241" y="1003"/>
                  </a:lnTo>
                  <a:lnTo>
                    <a:pt x="76" y="939"/>
                  </a:lnTo>
                  <a:cubicBezTo>
                    <a:pt x="89" y="800"/>
                    <a:pt x="64" y="686"/>
                    <a:pt x="0" y="597"/>
                  </a:cubicBezTo>
                  <a:lnTo>
                    <a:pt x="76" y="457"/>
                  </a:lnTo>
                  <a:lnTo>
                    <a:pt x="267" y="216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1710925" y="3785200"/>
              <a:ext cx="10175" cy="12375"/>
            </a:xfrm>
            <a:custGeom>
              <a:avLst/>
              <a:gdLst/>
              <a:ahLst/>
              <a:cxnLst/>
              <a:rect l="l" t="t" r="r" b="b"/>
              <a:pathLst>
                <a:path w="407" h="495" extrusionOk="0">
                  <a:moveTo>
                    <a:pt x="241" y="0"/>
                  </a:moveTo>
                  <a:lnTo>
                    <a:pt x="406" y="64"/>
                  </a:lnTo>
                  <a:lnTo>
                    <a:pt x="343" y="343"/>
                  </a:lnTo>
                  <a:lnTo>
                    <a:pt x="343" y="381"/>
                  </a:lnTo>
                  <a:lnTo>
                    <a:pt x="254" y="495"/>
                  </a:lnTo>
                  <a:lnTo>
                    <a:pt x="64" y="431"/>
                  </a:lnTo>
                  <a:lnTo>
                    <a:pt x="1" y="457"/>
                  </a:lnTo>
                  <a:cubicBezTo>
                    <a:pt x="102" y="368"/>
                    <a:pt x="178" y="266"/>
                    <a:pt x="203" y="127"/>
                  </a:cubicBez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1737875" y="3824825"/>
              <a:ext cx="17150" cy="23800"/>
            </a:xfrm>
            <a:custGeom>
              <a:avLst/>
              <a:gdLst/>
              <a:ahLst/>
              <a:cxnLst/>
              <a:rect l="l" t="t" r="r" b="b"/>
              <a:pathLst>
                <a:path w="686" h="952" extrusionOk="0">
                  <a:moveTo>
                    <a:pt x="0" y="584"/>
                  </a:moveTo>
                  <a:lnTo>
                    <a:pt x="0" y="444"/>
                  </a:lnTo>
                  <a:cubicBezTo>
                    <a:pt x="0" y="343"/>
                    <a:pt x="26" y="266"/>
                    <a:pt x="76" y="203"/>
                  </a:cubicBezTo>
                  <a:cubicBezTo>
                    <a:pt x="127" y="89"/>
                    <a:pt x="241" y="13"/>
                    <a:pt x="393" y="0"/>
                  </a:cubicBezTo>
                  <a:lnTo>
                    <a:pt x="457" y="0"/>
                  </a:lnTo>
                  <a:lnTo>
                    <a:pt x="685" y="76"/>
                  </a:lnTo>
                  <a:lnTo>
                    <a:pt x="622" y="216"/>
                  </a:lnTo>
                  <a:lnTo>
                    <a:pt x="495" y="368"/>
                  </a:lnTo>
                  <a:cubicBezTo>
                    <a:pt x="419" y="482"/>
                    <a:pt x="406" y="609"/>
                    <a:pt x="444" y="736"/>
                  </a:cubicBezTo>
                  <a:lnTo>
                    <a:pt x="571" y="951"/>
                  </a:lnTo>
                  <a:lnTo>
                    <a:pt x="457" y="951"/>
                  </a:lnTo>
                  <a:lnTo>
                    <a:pt x="279" y="926"/>
                  </a:lnTo>
                  <a:cubicBezTo>
                    <a:pt x="102" y="875"/>
                    <a:pt x="13" y="761"/>
                    <a:pt x="0" y="584"/>
                  </a:cubicBez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1723600" y="3795975"/>
              <a:ext cx="23500" cy="25075"/>
            </a:xfrm>
            <a:custGeom>
              <a:avLst/>
              <a:gdLst/>
              <a:ahLst/>
              <a:cxnLst/>
              <a:rect l="l" t="t" r="r" b="b"/>
              <a:pathLst>
                <a:path w="940" h="1003" extrusionOk="0">
                  <a:moveTo>
                    <a:pt x="483" y="1002"/>
                  </a:moveTo>
                  <a:lnTo>
                    <a:pt x="229" y="926"/>
                  </a:lnTo>
                  <a:cubicBezTo>
                    <a:pt x="140" y="863"/>
                    <a:pt x="90" y="761"/>
                    <a:pt x="51" y="622"/>
                  </a:cubicBezTo>
                  <a:cubicBezTo>
                    <a:pt x="1" y="431"/>
                    <a:pt x="39" y="279"/>
                    <a:pt x="178" y="178"/>
                  </a:cubicBezTo>
                  <a:lnTo>
                    <a:pt x="280" y="89"/>
                  </a:lnTo>
                  <a:cubicBezTo>
                    <a:pt x="369" y="26"/>
                    <a:pt x="445" y="0"/>
                    <a:pt x="521" y="0"/>
                  </a:cubicBezTo>
                  <a:lnTo>
                    <a:pt x="724" y="64"/>
                  </a:lnTo>
                  <a:cubicBezTo>
                    <a:pt x="660" y="152"/>
                    <a:pt x="647" y="267"/>
                    <a:pt x="698" y="381"/>
                  </a:cubicBezTo>
                  <a:lnTo>
                    <a:pt x="724" y="482"/>
                  </a:lnTo>
                  <a:cubicBezTo>
                    <a:pt x="749" y="609"/>
                    <a:pt x="812" y="710"/>
                    <a:pt x="939" y="761"/>
                  </a:cubicBezTo>
                  <a:lnTo>
                    <a:pt x="698" y="951"/>
                  </a:lnTo>
                  <a:close/>
                  <a:moveTo>
                    <a:pt x="280" y="89"/>
                  </a:moveTo>
                  <a:lnTo>
                    <a:pt x="292" y="76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1882425" y="3672975"/>
              <a:ext cx="20625" cy="19350"/>
            </a:xfrm>
            <a:custGeom>
              <a:avLst/>
              <a:gdLst/>
              <a:ahLst/>
              <a:cxnLst/>
              <a:rect l="l" t="t" r="r" b="b"/>
              <a:pathLst>
                <a:path w="825" h="774" extrusionOk="0">
                  <a:moveTo>
                    <a:pt x="115" y="51"/>
                  </a:moveTo>
                  <a:lnTo>
                    <a:pt x="140" y="0"/>
                  </a:lnTo>
                  <a:cubicBezTo>
                    <a:pt x="178" y="216"/>
                    <a:pt x="330" y="330"/>
                    <a:pt x="609" y="355"/>
                  </a:cubicBezTo>
                  <a:lnTo>
                    <a:pt x="749" y="596"/>
                  </a:lnTo>
                  <a:lnTo>
                    <a:pt x="825" y="672"/>
                  </a:lnTo>
                  <a:lnTo>
                    <a:pt x="482" y="774"/>
                  </a:lnTo>
                  <a:cubicBezTo>
                    <a:pt x="356" y="749"/>
                    <a:pt x="242" y="672"/>
                    <a:pt x="140" y="558"/>
                  </a:cubicBezTo>
                  <a:cubicBezTo>
                    <a:pt x="26" y="419"/>
                    <a:pt x="1" y="279"/>
                    <a:pt x="64" y="127"/>
                  </a:cubicBezTo>
                  <a:close/>
                  <a:moveTo>
                    <a:pt x="140" y="558"/>
                  </a:moveTo>
                  <a:lnTo>
                    <a:pt x="127" y="546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1897000" y="3663775"/>
              <a:ext cx="24450" cy="24125"/>
            </a:xfrm>
            <a:custGeom>
              <a:avLst/>
              <a:gdLst/>
              <a:ahLst/>
              <a:cxnLst/>
              <a:rect l="l" t="t" r="r" b="b"/>
              <a:pathLst>
                <a:path w="978" h="965" extrusionOk="0">
                  <a:moveTo>
                    <a:pt x="26" y="723"/>
                  </a:moveTo>
                  <a:lnTo>
                    <a:pt x="1" y="533"/>
                  </a:lnTo>
                  <a:cubicBezTo>
                    <a:pt x="14" y="229"/>
                    <a:pt x="166" y="51"/>
                    <a:pt x="445" y="13"/>
                  </a:cubicBezTo>
                  <a:lnTo>
                    <a:pt x="508" y="1"/>
                  </a:lnTo>
                  <a:cubicBezTo>
                    <a:pt x="774" y="64"/>
                    <a:pt x="927" y="191"/>
                    <a:pt x="965" y="368"/>
                  </a:cubicBezTo>
                  <a:lnTo>
                    <a:pt x="977" y="419"/>
                  </a:lnTo>
                  <a:cubicBezTo>
                    <a:pt x="914" y="292"/>
                    <a:pt x="762" y="204"/>
                    <a:pt x="546" y="153"/>
                  </a:cubicBezTo>
                  <a:lnTo>
                    <a:pt x="483" y="153"/>
                  </a:lnTo>
                  <a:cubicBezTo>
                    <a:pt x="242" y="216"/>
                    <a:pt x="102" y="356"/>
                    <a:pt x="90" y="609"/>
                  </a:cubicBezTo>
                  <a:cubicBezTo>
                    <a:pt x="77" y="761"/>
                    <a:pt x="102" y="876"/>
                    <a:pt x="166" y="964"/>
                  </a:cubicBez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1882425" y="3674250"/>
              <a:ext cx="14600" cy="22200"/>
            </a:xfrm>
            <a:custGeom>
              <a:avLst/>
              <a:gdLst/>
              <a:ahLst/>
              <a:cxnLst/>
              <a:rect l="l" t="t" r="r" b="b"/>
              <a:pathLst>
                <a:path w="584" h="888" extrusionOk="0">
                  <a:moveTo>
                    <a:pt x="115" y="0"/>
                  </a:moveTo>
                  <a:lnTo>
                    <a:pt x="64" y="76"/>
                  </a:lnTo>
                  <a:lnTo>
                    <a:pt x="26" y="38"/>
                  </a:lnTo>
                  <a:close/>
                  <a:moveTo>
                    <a:pt x="140" y="507"/>
                  </a:moveTo>
                  <a:cubicBezTo>
                    <a:pt x="242" y="621"/>
                    <a:pt x="356" y="698"/>
                    <a:pt x="482" y="723"/>
                  </a:cubicBezTo>
                  <a:lnTo>
                    <a:pt x="584" y="862"/>
                  </a:lnTo>
                  <a:lnTo>
                    <a:pt x="153" y="888"/>
                  </a:lnTo>
                  <a:lnTo>
                    <a:pt x="1" y="786"/>
                  </a:lnTo>
                  <a:lnTo>
                    <a:pt x="115" y="583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1872600" y="3672650"/>
              <a:ext cx="13350" cy="23175"/>
            </a:xfrm>
            <a:custGeom>
              <a:avLst/>
              <a:gdLst/>
              <a:ahLst/>
              <a:cxnLst/>
              <a:rect l="l" t="t" r="r" b="b"/>
              <a:pathLst>
                <a:path w="534" h="927" extrusionOk="0">
                  <a:moveTo>
                    <a:pt x="419" y="102"/>
                  </a:moveTo>
                  <a:lnTo>
                    <a:pt x="457" y="140"/>
                  </a:lnTo>
                  <a:cubicBezTo>
                    <a:pt x="394" y="292"/>
                    <a:pt x="406" y="432"/>
                    <a:pt x="520" y="559"/>
                  </a:cubicBezTo>
                  <a:lnTo>
                    <a:pt x="508" y="647"/>
                  </a:lnTo>
                  <a:lnTo>
                    <a:pt x="394" y="850"/>
                  </a:lnTo>
                  <a:lnTo>
                    <a:pt x="89" y="926"/>
                  </a:lnTo>
                  <a:lnTo>
                    <a:pt x="1" y="926"/>
                  </a:lnTo>
                  <a:lnTo>
                    <a:pt x="51" y="812"/>
                  </a:lnTo>
                  <a:lnTo>
                    <a:pt x="89" y="698"/>
                  </a:lnTo>
                  <a:lnTo>
                    <a:pt x="115" y="673"/>
                  </a:lnTo>
                  <a:lnTo>
                    <a:pt x="229" y="457"/>
                  </a:lnTo>
                  <a:cubicBezTo>
                    <a:pt x="292" y="254"/>
                    <a:pt x="279" y="102"/>
                    <a:pt x="178" y="1"/>
                  </a:cubicBezTo>
                  <a:cubicBezTo>
                    <a:pt x="279" y="13"/>
                    <a:pt x="356" y="51"/>
                    <a:pt x="419" y="102"/>
                  </a:cubicBezTo>
                  <a:close/>
                  <a:moveTo>
                    <a:pt x="520" y="559"/>
                  </a:moveTo>
                  <a:lnTo>
                    <a:pt x="533" y="571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1894475" y="3689775"/>
              <a:ext cx="9850" cy="8900"/>
            </a:xfrm>
            <a:custGeom>
              <a:avLst/>
              <a:gdLst/>
              <a:ahLst/>
              <a:cxnLst/>
              <a:rect l="l" t="t" r="r" b="b"/>
              <a:pathLst>
                <a:path w="394" h="356" extrusionOk="0">
                  <a:moveTo>
                    <a:pt x="0" y="102"/>
                  </a:moveTo>
                  <a:lnTo>
                    <a:pt x="343" y="0"/>
                  </a:lnTo>
                  <a:lnTo>
                    <a:pt x="330" y="51"/>
                  </a:lnTo>
                  <a:lnTo>
                    <a:pt x="394" y="355"/>
                  </a:lnTo>
                  <a:lnTo>
                    <a:pt x="267" y="317"/>
                  </a:lnTo>
                  <a:lnTo>
                    <a:pt x="102" y="241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1898900" y="3667575"/>
              <a:ext cx="23500" cy="24450"/>
            </a:xfrm>
            <a:custGeom>
              <a:avLst/>
              <a:gdLst/>
              <a:ahLst/>
              <a:cxnLst/>
              <a:rect l="l" t="t" r="r" b="b"/>
              <a:pathLst>
                <a:path w="940" h="978" extrusionOk="0">
                  <a:moveTo>
                    <a:pt x="166" y="888"/>
                  </a:moveTo>
                  <a:lnTo>
                    <a:pt x="90" y="812"/>
                  </a:lnTo>
                  <a:cubicBezTo>
                    <a:pt x="26" y="724"/>
                    <a:pt x="1" y="609"/>
                    <a:pt x="14" y="457"/>
                  </a:cubicBezTo>
                  <a:cubicBezTo>
                    <a:pt x="26" y="204"/>
                    <a:pt x="166" y="64"/>
                    <a:pt x="407" y="1"/>
                  </a:cubicBezTo>
                  <a:lnTo>
                    <a:pt x="470" y="1"/>
                  </a:lnTo>
                  <a:cubicBezTo>
                    <a:pt x="686" y="52"/>
                    <a:pt x="838" y="140"/>
                    <a:pt x="901" y="267"/>
                  </a:cubicBezTo>
                  <a:lnTo>
                    <a:pt x="939" y="508"/>
                  </a:lnTo>
                  <a:lnTo>
                    <a:pt x="927" y="597"/>
                  </a:lnTo>
                  <a:lnTo>
                    <a:pt x="889" y="698"/>
                  </a:lnTo>
                  <a:cubicBezTo>
                    <a:pt x="825" y="888"/>
                    <a:pt x="686" y="977"/>
                    <a:pt x="470" y="965"/>
                  </a:cubicBez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1852950" y="3667575"/>
              <a:ext cx="26975" cy="22550"/>
            </a:xfrm>
            <a:custGeom>
              <a:avLst/>
              <a:gdLst/>
              <a:ahLst/>
              <a:cxnLst/>
              <a:rect l="l" t="t" r="r" b="b"/>
              <a:pathLst>
                <a:path w="1079" h="902" extrusionOk="0">
                  <a:moveTo>
                    <a:pt x="584" y="1"/>
                  </a:moveTo>
                  <a:cubicBezTo>
                    <a:pt x="748" y="39"/>
                    <a:pt x="888" y="102"/>
                    <a:pt x="964" y="204"/>
                  </a:cubicBezTo>
                  <a:cubicBezTo>
                    <a:pt x="1065" y="305"/>
                    <a:pt x="1078" y="457"/>
                    <a:pt x="1015" y="660"/>
                  </a:cubicBezTo>
                  <a:lnTo>
                    <a:pt x="901" y="876"/>
                  </a:lnTo>
                  <a:lnTo>
                    <a:pt x="875" y="901"/>
                  </a:lnTo>
                  <a:cubicBezTo>
                    <a:pt x="951" y="597"/>
                    <a:pt x="799" y="407"/>
                    <a:pt x="419" y="331"/>
                  </a:cubicBezTo>
                  <a:lnTo>
                    <a:pt x="305" y="356"/>
                  </a:lnTo>
                  <a:cubicBezTo>
                    <a:pt x="178" y="394"/>
                    <a:pt x="76" y="457"/>
                    <a:pt x="0" y="546"/>
                  </a:cubicBezTo>
                  <a:lnTo>
                    <a:pt x="26" y="470"/>
                  </a:lnTo>
                  <a:lnTo>
                    <a:pt x="76" y="356"/>
                  </a:lnTo>
                  <a:cubicBezTo>
                    <a:pt x="165" y="153"/>
                    <a:pt x="343" y="39"/>
                    <a:pt x="584" y="1"/>
                  </a:cubicBez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1843425" y="3671375"/>
              <a:ext cx="11450" cy="21275"/>
            </a:xfrm>
            <a:custGeom>
              <a:avLst/>
              <a:gdLst/>
              <a:ahLst/>
              <a:cxnLst/>
              <a:rect l="l" t="t" r="r" b="b"/>
              <a:pathLst>
                <a:path w="458" h="851" extrusionOk="0">
                  <a:moveTo>
                    <a:pt x="457" y="204"/>
                  </a:moveTo>
                  <a:lnTo>
                    <a:pt x="407" y="318"/>
                  </a:lnTo>
                  <a:lnTo>
                    <a:pt x="381" y="394"/>
                  </a:lnTo>
                  <a:lnTo>
                    <a:pt x="318" y="622"/>
                  </a:lnTo>
                  <a:lnTo>
                    <a:pt x="318" y="736"/>
                  </a:lnTo>
                  <a:lnTo>
                    <a:pt x="178" y="851"/>
                  </a:lnTo>
                  <a:cubicBezTo>
                    <a:pt x="77" y="787"/>
                    <a:pt x="14" y="686"/>
                    <a:pt x="1" y="546"/>
                  </a:cubicBezTo>
                  <a:lnTo>
                    <a:pt x="115" y="331"/>
                  </a:lnTo>
                  <a:lnTo>
                    <a:pt x="153" y="90"/>
                  </a:lnTo>
                  <a:cubicBezTo>
                    <a:pt x="204" y="52"/>
                    <a:pt x="280" y="26"/>
                    <a:pt x="369" y="1"/>
                  </a:cubicBezTo>
                  <a:lnTo>
                    <a:pt x="407" y="1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1851350" y="3675825"/>
              <a:ext cx="25400" cy="24125"/>
            </a:xfrm>
            <a:custGeom>
              <a:avLst/>
              <a:gdLst/>
              <a:ahLst/>
              <a:cxnLst/>
              <a:rect l="l" t="t" r="r" b="b"/>
              <a:pathLst>
                <a:path w="1016" h="965" extrusionOk="0">
                  <a:moveTo>
                    <a:pt x="64" y="216"/>
                  </a:moveTo>
                  <a:cubicBezTo>
                    <a:pt x="140" y="127"/>
                    <a:pt x="242" y="64"/>
                    <a:pt x="369" y="26"/>
                  </a:cubicBezTo>
                  <a:lnTo>
                    <a:pt x="483" y="1"/>
                  </a:lnTo>
                  <a:cubicBezTo>
                    <a:pt x="863" y="77"/>
                    <a:pt x="1015" y="267"/>
                    <a:pt x="939" y="571"/>
                  </a:cubicBezTo>
                  <a:lnTo>
                    <a:pt x="901" y="685"/>
                  </a:lnTo>
                  <a:lnTo>
                    <a:pt x="851" y="799"/>
                  </a:lnTo>
                  <a:lnTo>
                    <a:pt x="774" y="888"/>
                  </a:lnTo>
                  <a:lnTo>
                    <a:pt x="724" y="926"/>
                  </a:lnTo>
                  <a:lnTo>
                    <a:pt x="483" y="964"/>
                  </a:lnTo>
                  <a:cubicBezTo>
                    <a:pt x="191" y="939"/>
                    <a:pt x="26" y="799"/>
                    <a:pt x="1" y="558"/>
                  </a:cubicBezTo>
                  <a:lnTo>
                    <a:pt x="1" y="444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1845025" y="3689775"/>
              <a:ext cx="24425" cy="21900"/>
            </a:xfrm>
            <a:custGeom>
              <a:avLst/>
              <a:gdLst/>
              <a:ahLst/>
              <a:cxnLst/>
              <a:rect l="l" t="t" r="r" b="b"/>
              <a:pathLst>
                <a:path w="977" h="876" extrusionOk="0">
                  <a:moveTo>
                    <a:pt x="736" y="406"/>
                  </a:moveTo>
                  <a:lnTo>
                    <a:pt x="977" y="368"/>
                  </a:lnTo>
                  <a:lnTo>
                    <a:pt x="951" y="609"/>
                  </a:lnTo>
                  <a:lnTo>
                    <a:pt x="926" y="672"/>
                  </a:lnTo>
                  <a:lnTo>
                    <a:pt x="799" y="812"/>
                  </a:lnTo>
                  <a:lnTo>
                    <a:pt x="672" y="875"/>
                  </a:lnTo>
                  <a:lnTo>
                    <a:pt x="229" y="863"/>
                  </a:lnTo>
                  <a:cubicBezTo>
                    <a:pt x="140" y="799"/>
                    <a:pt x="76" y="698"/>
                    <a:pt x="38" y="546"/>
                  </a:cubicBezTo>
                  <a:lnTo>
                    <a:pt x="13" y="444"/>
                  </a:lnTo>
                  <a:cubicBezTo>
                    <a:pt x="0" y="305"/>
                    <a:pt x="26" y="203"/>
                    <a:pt x="114" y="115"/>
                  </a:cubicBezTo>
                  <a:lnTo>
                    <a:pt x="254" y="0"/>
                  </a:lnTo>
                  <a:cubicBezTo>
                    <a:pt x="279" y="241"/>
                    <a:pt x="444" y="381"/>
                    <a:pt x="736" y="406"/>
                  </a:cubicBez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1840575" y="3685025"/>
              <a:ext cx="7325" cy="15875"/>
            </a:xfrm>
            <a:custGeom>
              <a:avLst/>
              <a:gdLst/>
              <a:ahLst/>
              <a:cxnLst/>
              <a:rect l="l" t="t" r="r" b="b"/>
              <a:pathLst>
                <a:path w="293" h="635" extrusionOk="0">
                  <a:moveTo>
                    <a:pt x="292" y="305"/>
                  </a:moveTo>
                  <a:cubicBezTo>
                    <a:pt x="204" y="393"/>
                    <a:pt x="178" y="495"/>
                    <a:pt x="191" y="634"/>
                  </a:cubicBezTo>
                  <a:lnTo>
                    <a:pt x="26" y="520"/>
                  </a:lnTo>
                  <a:lnTo>
                    <a:pt x="52" y="368"/>
                  </a:lnTo>
                  <a:lnTo>
                    <a:pt x="64" y="51"/>
                  </a:lnTo>
                  <a:lnTo>
                    <a:pt x="115" y="0"/>
                  </a:lnTo>
                  <a:cubicBezTo>
                    <a:pt x="128" y="140"/>
                    <a:pt x="191" y="241"/>
                    <a:pt x="292" y="305"/>
                  </a:cubicBezTo>
                  <a:close/>
                  <a:moveTo>
                    <a:pt x="26" y="520"/>
                  </a:moveTo>
                  <a:lnTo>
                    <a:pt x="1" y="507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1815850" y="3698025"/>
              <a:ext cx="34900" cy="22525"/>
            </a:xfrm>
            <a:custGeom>
              <a:avLst/>
              <a:gdLst/>
              <a:ahLst/>
              <a:cxnLst/>
              <a:rect l="l" t="t" r="r" b="b"/>
              <a:pathLst>
                <a:path w="1396" h="901" extrusionOk="0">
                  <a:moveTo>
                    <a:pt x="1180" y="114"/>
                  </a:moveTo>
                  <a:lnTo>
                    <a:pt x="1205" y="216"/>
                  </a:lnTo>
                  <a:cubicBezTo>
                    <a:pt x="1243" y="368"/>
                    <a:pt x="1307" y="469"/>
                    <a:pt x="1396" y="533"/>
                  </a:cubicBezTo>
                  <a:lnTo>
                    <a:pt x="1319" y="723"/>
                  </a:lnTo>
                  <a:lnTo>
                    <a:pt x="1269" y="786"/>
                  </a:lnTo>
                  <a:lnTo>
                    <a:pt x="1142" y="900"/>
                  </a:lnTo>
                  <a:lnTo>
                    <a:pt x="1180" y="748"/>
                  </a:lnTo>
                  <a:cubicBezTo>
                    <a:pt x="1243" y="444"/>
                    <a:pt x="1155" y="228"/>
                    <a:pt x="952" y="102"/>
                  </a:cubicBezTo>
                  <a:lnTo>
                    <a:pt x="990" y="0"/>
                  </a:lnTo>
                  <a:close/>
                  <a:moveTo>
                    <a:pt x="990" y="0"/>
                  </a:moveTo>
                  <a:lnTo>
                    <a:pt x="1015" y="0"/>
                  </a:lnTo>
                  <a:close/>
                  <a:moveTo>
                    <a:pt x="128" y="178"/>
                  </a:moveTo>
                  <a:lnTo>
                    <a:pt x="242" y="266"/>
                  </a:lnTo>
                  <a:cubicBezTo>
                    <a:pt x="178" y="368"/>
                    <a:pt x="166" y="495"/>
                    <a:pt x="191" y="634"/>
                  </a:cubicBezTo>
                  <a:lnTo>
                    <a:pt x="140" y="634"/>
                  </a:lnTo>
                  <a:lnTo>
                    <a:pt x="77" y="659"/>
                  </a:lnTo>
                  <a:lnTo>
                    <a:pt x="39" y="545"/>
                  </a:lnTo>
                  <a:cubicBezTo>
                    <a:pt x="1" y="419"/>
                    <a:pt x="39" y="304"/>
                    <a:pt x="128" y="178"/>
                  </a:cubicBezTo>
                  <a:close/>
                  <a:moveTo>
                    <a:pt x="191" y="634"/>
                  </a:moveTo>
                  <a:lnTo>
                    <a:pt x="191" y="647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1847550" y="3710050"/>
              <a:ext cx="18100" cy="17800"/>
            </a:xfrm>
            <a:custGeom>
              <a:avLst/>
              <a:gdLst/>
              <a:ahLst/>
              <a:cxnLst/>
              <a:rect l="l" t="t" r="r" b="b"/>
              <a:pathLst>
                <a:path w="724" h="712" extrusionOk="0">
                  <a:moveTo>
                    <a:pt x="128" y="52"/>
                  </a:moveTo>
                  <a:lnTo>
                    <a:pt x="571" y="64"/>
                  </a:lnTo>
                  <a:lnTo>
                    <a:pt x="698" y="1"/>
                  </a:lnTo>
                  <a:cubicBezTo>
                    <a:pt x="724" y="115"/>
                    <a:pt x="698" y="242"/>
                    <a:pt x="635" y="394"/>
                  </a:cubicBezTo>
                  <a:lnTo>
                    <a:pt x="368" y="673"/>
                  </a:lnTo>
                  <a:lnTo>
                    <a:pt x="292" y="711"/>
                  </a:lnTo>
                  <a:cubicBezTo>
                    <a:pt x="280" y="495"/>
                    <a:pt x="178" y="369"/>
                    <a:pt x="1" y="305"/>
                  </a:cubicBezTo>
                  <a:lnTo>
                    <a:pt x="51" y="242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1856750" y="3706575"/>
              <a:ext cx="16825" cy="21575"/>
            </a:xfrm>
            <a:custGeom>
              <a:avLst/>
              <a:gdLst/>
              <a:ahLst/>
              <a:cxnLst/>
              <a:rect l="l" t="t" r="r" b="b"/>
              <a:pathLst>
                <a:path w="673" h="863" extrusionOk="0">
                  <a:moveTo>
                    <a:pt x="330" y="140"/>
                  </a:moveTo>
                  <a:lnTo>
                    <a:pt x="457" y="0"/>
                  </a:lnTo>
                  <a:lnTo>
                    <a:pt x="635" y="191"/>
                  </a:lnTo>
                  <a:cubicBezTo>
                    <a:pt x="673" y="305"/>
                    <a:pt x="660" y="432"/>
                    <a:pt x="609" y="571"/>
                  </a:cubicBezTo>
                  <a:cubicBezTo>
                    <a:pt x="546" y="774"/>
                    <a:pt x="406" y="863"/>
                    <a:pt x="191" y="850"/>
                  </a:cubicBezTo>
                  <a:lnTo>
                    <a:pt x="0" y="812"/>
                  </a:lnTo>
                  <a:lnTo>
                    <a:pt x="267" y="533"/>
                  </a:lnTo>
                  <a:cubicBezTo>
                    <a:pt x="330" y="381"/>
                    <a:pt x="356" y="254"/>
                    <a:pt x="330" y="140"/>
                  </a:cubicBez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1868150" y="3698025"/>
              <a:ext cx="6050" cy="13325"/>
            </a:xfrm>
            <a:custGeom>
              <a:avLst/>
              <a:gdLst/>
              <a:ahLst/>
              <a:cxnLst/>
              <a:rect l="l" t="t" r="r" b="b"/>
              <a:pathLst>
                <a:path w="242" h="533" extrusionOk="0">
                  <a:moveTo>
                    <a:pt x="1" y="342"/>
                  </a:moveTo>
                  <a:lnTo>
                    <a:pt x="26" y="279"/>
                  </a:lnTo>
                  <a:lnTo>
                    <a:pt x="52" y="38"/>
                  </a:lnTo>
                  <a:lnTo>
                    <a:pt x="102" y="0"/>
                  </a:lnTo>
                  <a:lnTo>
                    <a:pt x="217" y="51"/>
                  </a:lnTo>
                  <a:lnTo>
                    <a:pt x="242" y="241"/>
                  </a:lnTo>
                  <a:lnTo>
                    <a:pt x="217" y="444"/>
                  </a:lnTo>
                  <a:lnTo>
                    <a:pt x="204" y="469"/>
                  </a:lnTo>
                  <a:lnTo>
                    <a:pt x="179" y="533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1870700" y="3693900"/>
              <a:ext cx="15550" cy="6350"/>
            </a:xfrm>
            <a:custGeom>
              <a:avLst/>
              <a:gdLst/>
              <a:ahLst/>
              <a:cxnLst/>
              <a:rect l="l" t="t" r="r" b="b"/>
              <a:pathLst>
                <a:path w="622" h="254" extrusionOk="0">
                  <a:moveTo>
                    <a:pt x="0" y="165"/>
                  </a:moveTo>
                  <a:lnTo>
                    <a:pt x="77" y="76"/>
                  </a:lnTo>
                  <a:lnTo>
                    <a:pt x="165" y="76"/>
                  </a:lnTo>
                  <a:lnTo>
                    <a:pt x="470" y="0"/>
                  </a:lnTo>
                  <a:lnTo>
                    <a:pt x="622" y="102"/>
                  </a:lnTo>
                  <a:lnTo>
                    <a:pt x="596" y="102"/>
                  </a:lnTo>
                  <a:cubicBezTo>
                    <a:pt x="444" y="114"/>
                    <a:pt x="330" y="165"/>
                    <a:pt x="254" y="254"/>
                  </a:cubicBezTo>
                  <a:lnTo>
                    <a:pt x="203" y="241"/>
                  </a:lnTo>
                  <a:lnTo>
                    <a:pt x="115" y="216"/>
                  </a:lnTo>
                  <a:close/>
                  <a:moveTo>
                    <a:pt x="622" y="102"/>
                  </a:moveTo>
                  <a:lnTo>
                    <a:pt x="609" y="102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1872925" y="3696425"/>
              <a:ext cx="25050" cy="26025"/>
            </a:xfrm>
            <a:custGeom>
              <a:avLst/>
              <a:gdLst/>
              <a:ahLst/>
              <a:cxnLst/>
              <a:rect l="l" t="t" r="r" b="b"/>
              <a:pathLst>
                <a:path w="1002" h="1041" extrusionOk="0">
                  <a:moveTo>
                    <a:pt x="507" y="1"/>
                  </a:moveTo>
                  <a:lnTo>
                    <a:pt x="520" y="1"/>
                  </a:lnTo>
                  <a:lnTo>
                    <a:pt x="862" y="166"/>
                  </a:lnTo>
                  <a:cubicBezTo>
                    <a:pt x="977" y="280"/>
                    <a:pt x="1002" y="457"/>
                    <a:pt x="939" y="698"/>
                  </a:cubicBezTo>
                  <a:lnTo>
                    <a:pt x="837" y="901"/>
                  </a:lnTo>
                  <a:cubicBezTo>
                    <a:pt x="748" y="1002"/>
                    <a:pt x="609" y="1040"/>
                    <a:pt x="444" y="1015"/>
                  </a:cubicBezTo>
                  <a:cubicBezTo>
                    <a:pt x="140" y="964"/>
                    <a:pt x="0" y="787"/>
                    <a:pt x="26" y="508"/>
                  </a:cubicBezTo>
                  <a:lnTo>
                    <a:pt x="51" y="305"/>
                  </a:lnTo>
                  <a:lnTo>
                    <a:pt x="165" y="153"/>
                  </a:lnTo>
                  <a:cubicBezTo>
                    <a:pt x="241" y="64"/>
                    <a:pt x="355" y="13"/>
                    <a:pt x="507" y="1"/>
                  </a:cubicBez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1817125" y="3680900"/>
              <a:ext cx="25075" cy="23800"/>
            </a:xfrm>
            <a:custGeom>
              <a:avLst/>
              <a:gdLst/>
              <a:ahLst/>
              <a:cxnLst/>
              <a:rect l="l" t="t" r="r" b="b"/>
              <a:pathLst>
                <a:path w="1003" h="952" extrusionOk="0">
                  <a:moveTo>
                    <a:pt x="0" y="419"/>
                  </a:moveTo>
                  <a:cubicBezTo>
                    <a:pt x="26" y="254"/>
                    <a:pt x="127" y="115"/>
                    <a:pt x="292" y="0"/>
                  </a:cubicBezTo>
                  <a:cubicBezTo>
                    <a:pt x="330" y="153"/>
                    <a:pt x="457" y="241"/>
                    <a:pt x="673" y="279"/>
                  </a:cubicBezTo>
                  <a:lnTo>
                    <a:pt x="1002" y="216"/>
                  </a:lnTo>
                  <a:lnTo>
                    <a:pt x="990" y="533"/>
                  </a:lnTo>
                  <a:lnTo>
                    <a:pt x="939" y="672"/>
                  </a:lnTo>
                  <a:lnTo>
                    <a:pt x="901" y="787"/>
                  </a:lnTo>
                  <a:lnTo>
                    <a:pt x="622" y="672"/>
                  </a:lnTo>
                  <a:cubicBezTo>
                    <a:pt x="533" y="672"/>
                    <a:pt x="457" y="710"/>
                    <a:pt x="368" y="774"/>
                  </a:cubicBezTo>
                  <a:lnTo>
                    <a:pt x="191" y="951"/>
                  </a:lnTo>
                  <a:lnTo>
                    <a:pt x="77" y="863"/>
                  </a:lnTo>
                  <a:lnTo>
                    <a:pt x="0" y="685"/>
                  </a:lnTo>
                  <a:close/>
                  <a:moveTo>
                    <a:pt x="939" y="672"/>
                  </a:moveTo>
                  <a:lnTo>
                    <a:pt x="939" y="685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1805075" y="3691050"/>
              <a:ext cx="13975" cy="20625"/>
            </a:xfrm>
            <a:custGeom>
              <a:avLst/>
              <a:gdLst/>
              <a:ahLst/>
              <a:cxnLst/>
              <a:rect l="l" t="t" r="r" b="b"/>
              <a:pathLst>
                <a:path w="559" h="825" extrusionOk="0">
                  <a:moveTo>
                    <a:pt x="229" y="64"/>
                  </a:moveTo>
                  <a:cubicBezTo>
                    <a:pt x="280" y="13"/>
                    <a:pt x="343" y="0"/>
                    <a:pt x="419" y="0"/>
                  </a:cubicBezTo>
                  <a:lnTo>
                    <a:pt x="482" y="13"/>
                  </a:lnTo>
                  <a:lnTo>
                    <a:pt x="482" y="279"/>
                  </a:lnTo>
                  <a:lnTo>
                    <a:pt x="559" y="457"/>
                  </a:lnTo>
                  <a:cubicBezTo>
                    <a:pt x="470" y="583"/>
                    <a:pt x="432" y="698"/>
                    <a:pt x="470" y="824"/>
                  </a:cubicBezTo>
                  <a:lnTo>
                    <a:pt x="356" y="812"/>
                  </a:lnTo>
                  <a:lnTo>
                    <a:pt x="165" y="736"/>
                  </a:lnTo>
                  <a:cubicBezTo>
                    <a:pt x="39" y="647"/>
                    <a:pt x="1" y="507"/>
                    <a:pt x="51" y="304"/>
                  </a:cubicBezTo>
                  <a:cubicBezTo>
                    <a:pt x="77" y="178"/>
                    <a:pt x="140" y="102"/>
                    <a:pt x="229" y="64"/>
                  </a:cubicBezTo>
                  <a:close/>
                </a:path>
              </a:pathLst>
            </a:custGeom>
            <a:solidFill>
              <a:srgbClr val="AD8E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1807300" y="3697700"/>
              <a:ext cx="39650" cy="36800"/>
            </a:xfrm>
            <a:custGeom>
              <a:avLst/>
              <a:gdLst/>
              <a:ahLst/>
              <a:cxnLst/>
              <a:rect l="l" t="t" r="r" b="b"/>
              <a:pathLst>
                <a:path w="1586" h="1472" extrusionOk="0">
                  <a:moveTo>
                    <a:pt x="584" y="279"/>
                  </a:moveTo>
                  <a:lnTo>
                    <a:pt x="761" y="102"/>
                  </a:lnTo>
                  <a:cubicBezTo>
                    <a:pt x="850" y="38"/>
                    <a:pt x="926" y="0"/>
                    <a:pt x="1015" y="0"/>
                  </a:cubicBezTo>
                  <a:lnTo>
                    <a:pt x="1294" y="115"/>
                  </a:lnTo>
                  <a:cubicBezTo>
                    <a:pt x="1497" y="241"/>
                    <a:pt x="1585" y="457"/>
                    <a:pt x="1522" y="761"/>
                  </a:cubicBezTo>
                  <a:lnTo>
                    <a:pt x="1484" y="913"/>
                  </a:lnTo>
                  <a:cubicBezTo>
                    <a:pt x="1421" y="1002"/>
                    <a:pt x="1319" y="1053"/>
                    <a:pt x="1205" y="1078"/>
                  </a:cubicBezTo>
                  <a:lnTo>
                    <a:pt x="1002" y="1091"/>
                  </a:lnTo>
                  <a:lnTo>
                    <a:pt x="710" y="977"/>
                  </a:lnTo>
                  <a:lnTo>
                    <a:pt x="951" y="1078"/>
                  </a:lnTo>
                  <a:lnTo>
                    <a:pt x="951" y="1192"/>
                  </a:lnTo>
                  <a:lnTo>
                    <a:pt x="913" y="1319"/>
                  </a:lnTo>
                  <a:cubicBezTo>
                    <a:pt x="837" y="1243"/>
                    <a:pt x="710" y="1192"/>
                    <a:pt x="571" y="1154"/>
                  </a:cubicBezTo>
                  <a:lnTo>
                    <a:pt x="457" y="1192"/>
                  </a:lnTo>
                  <a:cubicBezTo>
                    <a:pt x="368" y="1205"/>
                    <a:pt x="305" y="1243"/>
                    <a:pt x="241" y="1281"/>
                  </a:cubicBezTo>
                  <a:lnTo>
                    <a:pt x="114" y="1471"/>
                  </a:lnTo>
                  <a:cubicBezTo>
                    <a:pt x="38" y="1383"/>
                    <a:pt x="0" y="1256"/>
                    <a:pt x="0" y="1091"/>
                  </a:cubicBezTo>
                  <a:lnTo>
                    <a:pt x="26" y="1015"/>
                  </a:lnTo>
                  <a:cubicBezTo>
                    <a:pt x="51" y="825"/>
                    <a:pt x="178" y="723"/>
                    <a:pt x="381" y="672"/>
                  </a:cubicBezTo>
                  <a:lnTo>
                    <a:pt x="419" y="672"/>
                  </a:lnTo>
                  <a:lnTo>
                    <a:pt x="482" y="647"/>
                  </a:lnTo>
                  <a:lnTo>
                    <a:pt x="533" y="660"/>
                  </a:lnTo>
                  <a:cubicBezTo>
                    <a:pt x="508" y="508"/>
                    <a:pt x="520" y="381"/>
                    <a:pt x="584" y="279"/>
                  </a:cubicBezTo>
                  <a:close/>
                  <a:moveTo>
                    <a:pt x="533" y="660"/>
                  </a:moveTo>
                  <a:lnTo>
                    <a:pt x="533" y="647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1812375" y="3722100"/>
              <a:ext cx="25050" cy="23800"/>
            </a:xfrm>
            <a:custGeom>
              <a:avLst/>
              <a:gdLst/>
              <a:ahLst/>
              <a:cxnLst/>
              <a:rect l="l" t="t" r="r" b="b"/>
              <a:pathLst>
                <a:path w="1002" h="952" extrusionOk="0">
                  <a:moveTo>
                    <a:pt x="507" y="1"/>
                  </a:moveTo>
                  <a:lnTo>
                    <a:pt x="799" y="115"/>
                  </a:lnTo>
                  <a:cubicBezTo>
                    <a:pt x="951" y="229"/>
                    <a:pt x="1002" y="394"/>
                    <a:pt x="939" y="609"/>
                  </a:cubicBezTo>
                  <a:lnTo>
                    <a:pt x="913" y="673"/>
                  </a:lnTo>
                  <a:lnTo>
                    <a:pt x="863" y="787"/>
                  </a:lnTo>
                  <a:cubicBezTo>
                    <a:pt x="786" y="901"/>
                    <a:pt x="685" y="952"/>
                    <a:pt x="558" y="952"/>
                  </a:cubicBezTo>
                  <a:lnTo>
                    <a:pt x="495" y="952"/>
                  </a:lnTo>
                  <a:lnTo>
                    <a:pt x="279" y="914"/>
                  </a:lnTo>
                  <a:lnTo>
                    <a:pt x="140" y="825"/>
                  </a:lnTo>
                  <a:cubicBezTo>
                    <a:pt x="38" y="736"/>
                    <a:pt x="0" y="609"/>
                    <a:pt x="13" y="432"/>
                  </a:cubicBezTo>
                  <a:lnTo>
                    <a:pt x="38" y="305"/>
                  </a:lnTo>
                  <a:cubicBezTo>
                    <a:pt x="102" y="267"/>
                    <a:pt x="165" y="229"/>
                    <a:pt x="254" y="216"/>
                  </a:cubicBezTo>
                  <a:lnTo>
                    <a:pt x="368" y="178"/>
                  </a:lnTo>
                  <a:cubicBezTo>
                    <a:pt x="507" y="216"/>
                    <a:pt x="634" y="267"/>
                    <a:pt x="710" y="343"/>
                  </a:cubicBezTo>
                  <a:lnTo>
                    <a:pt x="748" y="216"/>
                  </a:lnTo>
                  <a:lnTo>
                    <a:pt x="748" y="102"/>
                  </a:lnTo>
                  <a:close/>
                  <a:moveTo>
                    <a:pt x="558" y="952"/>
                  </a:moveTo>
                  <a:lnTo>
                    <a:pt x="546" y="952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1809200" y="3729725"/>
              <a:ext cx="6675" cy="18075"/>
            </a:xfrm>
            <a:custGeom>
              <a:avLst/>
              <a:gdLst/>
              <a:ahLst/>
              <a:cxnLst/>
              <a:rect l="l" t="t" r="r" b="b"/>
              <a:pathLst>
                <a:path w="267" h="723" extrusionOk="0">
                  <a:moveTo>
                    <a:pt x="165" y="0"/>
                  </a:moveTo>
                  <a:lnTo>
                    <a:pt x="140" y="127"/>
                  </a:lnTo>
                  <a:cubicBezTo>
                    <a:pt x="127" y="304"/>
                    <a:pt x="165" y="431"/>
                    <a:pt x="267" y="520"/>
                  </a:cubicBezTo>
                  <a:lnTo>
                    <a:pt x="254" y="609"/>
                  </a:lnTo>
                  <a:lnTo>
                    <a:pt x="254" y="660"/>
                  </a:lnTo>
                  <a:lnTo>
                    <a:pt x="153" y="723"/>
                  </a:lnTo>
                  <a:lnTo>
                    <a:pt x="127" y="710"/>
                  </a:lnTo>
                  <a:cubicBezTo>
                    <a:pt x="38" y="609"/>
                    <a:pt x="0" y="482"/>
                    <a:pt x="13" y="330"/>
                  </a:cubicBezTo>
                  <a:lnTo>
                    <a:pt x="38" y="190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1815550" y="3737325"/>
              <a:ext cx="23475" cy="8900"/>
            </a:xfrm>
            <a:custGeom>
              <a:avLst/>
              <a:gdLst/>
              <a:ahLst/>
              <a:cxnLst/>
              <a:rect l="l" t="t" r="r" b="b"/>
              <a:pathLst>
                <a:path w="939" h="356" extrusionOk="0">
                  <a:moveTo>
                    <a:pt x="13" y="216"/>
                  </a:moveTo>
                  <a:lnTo>
                    <a:pt x="152" y="305"/>
                  </a:lnTo>
                  <a:cubicBezTo>
                    <a:pt x="89" y="305"/>
                    <a:pt x="38" y="330"/>
                    <a:pt x="0" y="356"/>
                  </a:cubicBezTo>
                  <a:lnTo>
                    <a:pt x="0" y="305"/>
                  </a:lnTo>
                  <a:close/>
                  <a:moveTo>
                    <a:pt x="736" y="178"/>
                  </a:moveTo>
                  <a:lnTo>
                    <a:pt x="786" y="64"/>
                  </a:lnTo>
                  <a:lnTo>
                    <a:pt x="812" y="0"/>
                  </a:lnTo>
                  <a:lnTo>
                    <a:pt x="913" y="153"/>
                  </a:lnTo>
                  <a:lnTo>
                    <a:pt x="938" y="229"/>
                  </a:lnTo>
                  <a:lnTo>
                    <a:pt x="799" y="178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1809825" y="3744925"/>
              <a:ext cx="16525" cy="12075"/>
            </a:xfrm>
            <a:custGeom>
              <a:avLst/>
              <a:gdLst/>
              <a:ahLst/>
              <a:cxnLst/>
              <a:rect l="l" t="t" r="r" b="b"/>
              <a:pathLst>
                <a:path w="661" h="483" extrusionOk="0">
                  <a:moveTo>
                    <a:pt x="381" y="1"/>
                  </a:moveTo>
                  <a:lnTo>
                    <a:pt x="597" y="39"/>
                  </a:lnTo>
                  <a:lnTo>
                    <a:pt x="648" y="39"/>
                  </a:lnTo>
                  <a:cubicBezTo>
                    <a:pt x="584" y="115"/>
                    <a:pt x="559" y="204"/>
                    <a:pt x="546" y="330"/>
                  </a:cubicBezTo>
                  <a:lnTo>
                    <a:pt x="546" y="356"/>
                  </a:lnTo>
                  <a:lnTo>
                    <a:pt x="381" y="305"/>
                  </a:lnTo>
                  <a:lnTo>
                    <a:pt x="318" y="305"/>
                  </a:lnTo>
                  <a:cubicBezTo>
                    <a:pt x="178" y="330"/>
                    <a:pt x="64" y="394"/>
                    <a:pt x="1" y="483"/>
                  </a:cubicBezTo>
                  <a:lnTo>
                    <a:pt x="1" y="432"/>
                  </a:lnTo>
                  <a:cubicBezTo>
                    <a:pt x="13" y="292"/>
                    <a:pt x="52" y="191"/>
                    <a:pt x="128" y="115"/>
                  </a:cubicBezTo>
                  <a:lnTo>
                    <a:pt x="229" y="52"/>
                  </a:lnTo>
                  <a:cubicBezTo>
                    <a:pt x="267" y="26"/>
                    <a:pt x="318" y="1"/>
                    <a:pt x="381" y="1"/>
                  </a:cubicBezTo>
                  <a:close/>
                  <a:moveTo>
                    <a:pt x="648" y="39"/>
                  </a:moveTo>
                  <a:lnTo>
                    <a:pt x="660" y="52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1823475" y="3741750"/>
              <a:ext cx="23800" cy="24450"/>
            </a:xfrm>
            <a:custGeom>
              <a:avLst/>
              <a:gdLst/>
              <a:ahLst/>
              <a:cxnLst/>
              <a:rect l="l" t="t" r="r" b="b"/>
              <a:pathLst>
                <a:path w="952" h="978" extrusionOk="0">
                  <a:moveTo>
                    <a:pt x="114" y="179"/>
                  </a:moveTo>
                  <a:lnTo>
                    <a:pt x="114" y="166"/>
                  </a:lnTo>
                  <a:cubicBezTo>
                    <a:pt x="241" y="166"/>
                    <a:pt x="342" y="115"/>
                    <a:pt x="419" y="1"/>
                  </a:cubicBezTo>
                  <a:lnTo>
                    <a:pt x="482" y="1"/>
                  </a:lnTo>
                  <a:lnTo>
                    <a:pt x="621" y="52"/>
                  </a:lnTo>
                  <a:cubicBezTo>
                    <a:pt x="812" y="102"/>
                    <a:pt x="913" y="217"/>
                    <a:pt x="951" y="369"/>
                  </a:cubicBezTo>
                  <a:lnTo>
                    <a:pt x="900" y="686"/>
                  </a:lnTo>
                  <a:cubicBezTo>
                    <a:pt x="837" y="889"/>
                    <a:pt x="697" y="977"/>
                    <a:pt x="482" y="965"/>
                  </a:cubicBezTo>
                  <a:lnTo>
                    <a:pt x="304" y="927"/>
                  </a:lnTo>
                  <a:cubicBezTo>
                    <a:pt x="330" y="724"/>
                    <a:pt x="228" y="572"/>
                    <a:pt x="0" y="483"/>
                  </a:cubicBezTo>
                  <a:lnTo>
                    <a:pt x="0" y="457"/>
                  </a:lnTo>
                  <a:cubicBezTo>
                    <a:pt x="13" y="331"/>
                    <a:pt x="51" y="242"/>
                    <a:pt x="114" y="179"/>
                  </a:cubicBez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1832350" y="3717675"/>
              <a:ext cx="22525" cy="23475"/>
            </a:xfrm>
            <a:custGeom>
              <a:avLst/>
              <a:gdLst/>
              <a:ahLst/>
              <a:cxnLst/>
              <a:rect l="l" t="t" r="r" b="b"/>
              <a:pathLst>
                <a:path w="901" h="939" extrusionOk="0">
                  <a:moveTo>
                    <a:pt x="140" y="786"/>
                  </a:moveTo>
                  <a:cubicBezTo>
                    <a:pt x="203" y="571"/>
                    <a:pt x="152" y="406"/>
                    <a:pt x="0" y="292"/>
                  </a:cubicBezTo>
                  <a:lnTo>
                    <a:pt x="203" y="279"/>
                  </a:lnTo>
                  <a:cubicBezTo>
                    <a:pt x="317" y="254"/>
                    <a:pt x="419" y="203"/>
                    <a:pt x="482" y="114"/>
                  </a:cubicBezTo>
                  <a:lnTo>
                    <a:pt x="609" y="0"/>
                  </a:lnTo>
                  <a:cubicBezTo>
                    <a:pt x="786" y="64"/>
                    <a:pt x="888" y="190"/>
                    <a:pt x="900" y="406"/>
                  </a:cubicBezTo>
                  <a:lnTo>
                    <a:pt x="900" y="533"/>
                  </a:lnTo>
                  <a:lnTo>
                    <a:pt x="875" y="672"/>
                  </a:lnTo>
                  <a:lnTo>
                    <a:pt x="672" y="875"/>
                  </a:lnTo>
                  <a:lnTo>
                    <a:pt x="609" y="888"/>
                  </a:lnTo>
                  <a:lnTo>
                    <a:pt x="241" y="939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1806350" y="3709425"/>
              <a:ext cx="11425" cy="13650"/>
            </a:xfrm>
            <a:custGeom>
              <a:avLst/>
              <a:gdLst/>
              <a:ahLst/>
              <a:cxnLst/>
              <a:rect l="l" t="t" r="r" b="b"/>
              <a:pathLst>
                <a:path w="457" h="546" extrusionOk="0">
                  <a:moveTo>
                    <a:pt x="114" y="1"/>
                  </a:moveTo>
                  <a:lnTo>
                    <a:pt x="305" y="77"/>
                  </a:lnTo>
                  <a:lnTo>
                    <a:pt x="419" y="89"/>
                  </a:lnTo>
                  <a:lnTo>
                    <a:pt x="457" y="203"/>
                  </a:lnTo>
                  <a:lnTo>
                    <a:pt x="419" y="203"/>
                  </a:lnTo>
                  <a:cubicBezTo>
                    <a:pt x="216" y="254"/>
                    <a:pt x="89" y="356"/>
                    <a:pt x="64" y="546"/>
                  </a:cubicBezTo>
                  <a:lnTo>
                    <a:pt x="0" y="305"/>
                  </a:lnTo>
                  <a:cubicBezTo>
                    <a:pt x="0" y="165"/>
                    <a:pt x="38" y="64"/>
                    <a:pt x="114" y="1"/>
                  </a:cubicBezTo>
                  <a:close/>
                </a:path>
              </a:pathLst>
            </a:custGeom>
            <a:solidFill>
              <a:srgbClr val="AD8E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1798100" y="3750950"/>
              <a:ext cx="11750" cy="14925"/>
            </a:xfrm>
            <a:custGeom>
              <a:avLst/>
              <a:gdLst/>
              <a:ahLst/>
              <a:cxnLst/>
              <a:rect l="l" t="t" r="r" b="b"/>
              <a:pathLst>
                <a:path w="470" h="597" extrusionOk="0">
                  <a:moveTo>
                    <a:pt x="51" y="597"/>
                  </a:moveTo>
                  <a:lnTo>
                    <a:pt x="1" y="406"/>
                  </a:lnTo>
                  <a:cubicBezTo>
                    <a:pt x="1" y="191"/>
                    <a:pt x="102" y="64"/>
                    <a:pt x="305" y="13"/>
                  </a:cubicBezTo>
                  <a:lnTo>
                    <a:pt x="368" y="1"/>
                  </a:lnTo>
                  <a:lnTo>
                    <a:pt x="470" y="39"/>
                  </a:lnTo>
                  <a:lnTo>
                    <a:pt x="470" y="254"/>
                  </a:lnTo>
                  <a:lnTo>
                    <a:pt x="419" y="356"/>
                  </a:lnTo>
                  <a:cubicBezTo>
                    <a:pt x="343" y="394"/>
                    <a:pt x="280" y="445"/>
                    <a:pt x="242" y="533"/>
                  </a:cubicBezTo>
                  <a:close/>
                </a:path>
              </a:pathLst>
            </a:custGeom>
            <a:solidFill>
              <a:srgbClr val="AD8E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1809825" y="3747475"/>
              <a:ext cx="3200" cy="9850"/>
            </a:xfrm>
            <a:custGeom>
              <a:avLst/>
              <a:gdLst/>
              <a:ahLst/>
              <a:cxnLst/>
              <a:rect l="l" t="t" r="r" b="b"/>
              <a:pathLst>
                <a:path w="128" h="394" extrusionOk="0">
                  <a:moveTo>
                    <a:pt x="1" y="178"/>
                  </a:moveTo>
                  <a:lnTo>
                    <a:pt x="1" y="152"/>
                  </a:lnTo>
                  <a:lnTo>
                    <a:pt x="102" y="0"/>
                  </a:lnTo>
                  <a:lnTo>
                    <a:pt x="128" y="13"/>
                  </a:lnTo>
                  <a:cubicBezTo>
                    <a:pt x="52" y="89"/>
                    <a:pt x="13" y="190"/>
                    <a:pt x="1" y="330"/>
                  </a:cubicBezTo>
                  <a:lnTo>
                    <a:pt x="1" y="381"/>
                  </a:lnTo>
                  <a:close/>
                  <a:moveTo>
                    <a:pt x="1" y="381"/>
                  </a:moveTo>
                  <a:lnTo>
                    <a:pt x="1" y="393"/>
                  </a:lnTo>
                  <a:close/>
                </a:path>
              </a:pathLst>
            </a:custGeom>
            <a:solidFill>
              <a:srgbClr val="AD8E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1807925" y="3752550"/>
              <a:ext cx="23800" cy="24425"/>
            </a:xfrm>
            <a:custGeom>
              <a:avLst/>
              <a:gdLst/>
              <a:ahLst/>
              <a:cxnLst/>
              <a:rect l="l" t="t" r="r" b="b"/>
              <a:pathLst>
                <a:path w="952" h="977" extrusionOk="0">
                  <a:moveTo>
                    <a:pt x="394" y="0"/>
                  </a:moveTo>
                  <a:lnTo>
                    <a:pt x="457" y="0"/>
                  </a:lnTo>
                  <a:lnTo>
                    <a:pt x="622" y="51"/>
                  </a:lnTo>
                  <a:cubicBezTo>
                    <a:pt x="850" y="140"/>
                    <a:pt x="952" y="292"/>
                    <a:pt x="926" y="495"/>
                  </a:cubicBezTo>
                  <a:lnTo>
                    <a:pt x="876" y="698"/>
                  </a:lnTo>
                  <a:cubicBezTo>
                    <a:pt x="812" y="888"/>
                    <a:pt x="673" y="976"/>
                    <a:pt x="457" y="964"/>
                  </a:cubicBezTo>
                  <a:lnTo>
                    <a:pt x="305" y="951"/>
                  </a:lnTo>
                  <a:cubicBezTo>
                    <a:pt x="128" y="900"/>
                    <a:pt x="39" y="786"/>
                    <a:pt x="13" y="634"/>
                  </a:cubicBezTo>
                  <a:lnTo>
                    <a:pt x="1" y="482"/>
                  </a:lnTo>
                  <a:lnTo>
                    <a:pt x="1" y="457"/>
                  </a:lnTo>
                  <a:lnTo>
                    <a:pt x="26" y="292"/>
                  </a:lnTo>
                  <a:lnTo>
                    <a:pt x="77" y="190"/>
                  </a:lnTo>
                  <a:cubicBezTo>
                    <a:pt x="140" y="89"/>
                    <a:pt x="254" y="25"/>
                    <a:pt x="394" y="0"/>
                  </a:cubicBezTo>
                  <a:close/>
                  <a:moveTo>
                    <a:pt x="77" y="190"/>
                  </a:moveTo>
                  <a:lnTo>
                    <a:pt x="77" y="178"/>
                  </a:lnTo>
                  <a:close/>
                  <a:moveTo>
                    <a:pt x="926" y="495"/>
                  </a:moveTo>
                  <a:lnTo>
                    <a:pt x="926" y="520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1838375" y="3739550"/>
              <a:ext cx="14600" cy="11425"/>
            </a:xfrm>
            <a:custGeom>
              <a:avLst/>
              <a:gdLst/>
              <a:ahLst/>
              <a:cxnLst/>
              <a:rect l="l" t="t" r="r" b="b"/>
              <a:pathLst>
                <a:path w="584" h="457" extrusionOk="0">
                  <a:moveTo>
                    <a:pt x="25" y="140"/>
                  </a:moveTo>
                  <a:lnTo>
                    <a:pt x="0" y="64"/>
                  </a:lnTo>
                  <a:lnTo>
                    <a:pt x="368" y="13"/>
                  </a:lnTo>
                  <a:lnTo>
                    <a:pt x="431" y="0"/>
                  </a:lnTo>
                  <a:lnTo>
                    <a:pt x="583" y="140"/>
                  </a:lnTo>
                  <a:lnTo>
                    <a:pt x="520" y="241"/>
                  </a:lnTo>
                  <a:lnTo>
                    <a:pt x="495" y="381"/>
                  </a:lnTo>
                  <a:lnTo>
                    <a:pt x="355" y="457"/>
                  </a:lnTo>
                  <a:cubicBezTo>
                    <a:pt x="317" y="305"/>
                    <a:pt x="216" y="190"/>
                    <a:pt x="25" y="140"/>
                  </a:cubicBezTo>
                  <a:close/>
                  <a:moveTo>
                    <a:pt x="431" y="0"/>
                  </a:moveTo>
                  <a:lnTo>
                    <a:pt x="444" y="13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1847250" y="3749050"/>
              <a:ext cx="19025" cy="23175"/>
            </a:xfrm>
            <a:custGeom>
              <a:avLst/>
              <a:gdLst/>
              <a:ahLst/>
              <a:cxnLst/>
              <a:rect l="l" t="t" r="r" b="b"/>
              <a:pathLst>
                <a:path w="761" h="927" extrusionOk="0">
                  <a:moveTo>
                    <a:pt x="0" y="77"/>
                  </a:moveTo>
                  <a:lnTo>
                    <a:pt x="140" y="1"/>
                  </a:lnTo>
                  <a:cubicBezTo>
                    <a:pt x="114" y="89"/>
                    <a:pt x="127" y="165"/>
                    <a:pt x="165" y="254"/>
                  </a:cubicBezTo>
                  <a:cubicBezTo>
                    <a:pt x="292" y="495"/>
                    <a:pt x="469" y="597"/>
                    <a:pt x="710" y="546"/>
                  </a:cubicBezTo>
                  <a:lnTo>
                    <a:pt x="761" y="609"/>
                  </a:lnTo>
                  <a:lnTo>
                    <a:pt x="748" y="635"/>
                  </a:lnTo>
                  <a:cubicBezTo>
                    <a:pt x="685" y="838"/>
                    <a:pt x="545" y="926"/>
                    <a:pt x="330" y="914"/>
                  </a:cubicBezTo>
                  <a:lnTo>
                    <a:pt x="304" y="914"/>
                  </a:lnTo>
                  <a:lnTo>
                    <a:pt x="13" y="812"/>
                  </a:lnTo>
                  <a:lnTo>
                    <a:pt x="102" y="635"/>
                  </a:lnTo>
                  <a:cubicBezTo>
                    <a:pt x="190" y="381"/>
                    <a:pt x="152" y="191"/>
                    <a:pt x="0" y="77"/>
                  </a:cubicBez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1850100" y="3737950"/>
              <a:ext cx="23150" cy="26025"/>
            </a:xfrm>
            <a:custGeom>
              <a:avLst/>
              <a:gdLst/>
              <a:ahLst/>
              <a:cxnLst/>
              <a:rect l="l" t="t" r="r" b="b"/>
              <a:pathLst>
                <a:path w="926" h="1041" extrusionOk="0">
                  <a:moveTo>
                    <a:pt x="26" y="445"/>
                  </a:moveTo>
                  <a:lnTo>
                    <a:pt x="51" y="305"/>
                  </a:lnTo>
                  <a:lnTo>
                    <a:pt x="114" y="204"/>
                  </a:lnTo>
                  <a:cubicBezTo>
                    <a:pt x="152" y="140"/>
                    <a:pt x="203" y="90"/>
                    <a:pt x="266" y="64"/>
                  </a:cubicBezTo>
                  <a:lnTo>
                    <a:pt x="507" y="1"/>
                  </a:lnTo>
                  <a:cubicBezTo>
                    <a:pt x="660" y="26"/>
                    <a:pt x="774" y="77"/>
                    <a:pt x="862" y="153"/>
                  </a:cubicBezTo>
                  <a:lnTo>
                    <a:pt x="926" y="254"/>
                  </a:lnTo>
                  <a:cubicBezTo>
                    <a:pt x="685" y="292"/>
                    <a:pt x="558" y="432"/>
                    <a:pt x="558" y="686"/>
                  </a:cubicBezTo>
                  <a:cubicBezTo>
                    <a:pt x="545" y="800"/>
                    <a:pt x="558" y="901"/>
                    <a:pt x="596" y="990"/>
                  </a:cubicBezTo>
                  <a:cubicBezTo>
                    <a:pt x="355" y="1041"/>
                    <a:pt x="178" y="939"/>
                    <a:pt x="51" y="698"/>
                  </a:cubicBezTo>
                  <a:cubicBezTo>
                    <a:pt x="13" y="609"/>
                    <a:pt x="0" y="533"/>
                    <a:pt x="26" y="445"/>
                  </a:cubicBez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1849150" y="3734475"/>
              <a:ext cx="7300" cy="5400"/>
            </a:xfrm>
            <a:custGeom>
              <a:avLst/>
              <a:gdLst/>
              <a:ahLst/>
              <a:cxnLst/>
              <a:rect l="l" t="t" r="r" b="b"/>
              <a:pathLst>
                <a:path w="292" h="216" extrusionOk="0">
                  <a:moveTo>
                    <a:pt x="13" y="216"/>
                  </a:moveTo>
                  <a:lnTo>
                    <a:pt x="0" y="203"/>
                  </a:lnTo>
                  <a:lnTo>
                    <a:pt x="203" y="0"/>
                  </a:lnTo>
                  <a:lnTo>
                    <a:pt x="292" y="203"/>
                  </a:lnTo>
                  <a:lnTo>
                    <a:pt x="89" y="216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1854225" y="3720850"/>
              <a:ext cx="23475" cy="20925"/>
            </a:xfrm>
            <a:custGeom>
              <a:avLst/>
              <a:gdLst/>
              <a:ahLst/>
              <a:cxnLst/>
              <a:rect l="l" t="t" r="r" b="b"/>
              <a:pathLst>
                <a:path w="939" h="837" extrusionOk="0">
                  <a:moveTo>
                    <a:pt x="710" y="0"/>
                  </a:moveTo>
                  <a:lnTo>
                    <a:pt x="799" y="89"/>
                  </a:lnTo>
                  <a:cubicBezTo>
                    <a:pt x="926" y="203"/>
                    <a:pt x="938" y="381"/>
                    <a:pt x="862" y="596"/>
                  </a:cubicBezTo>
                  <a:lnTo>
                    <a:pt x="697" y="837"/>
                  </a:lnTo>
                  <a:cubicBezTo>
                    <a:pt x="609" y="761"/>
                    <a:pt x="495" y="710"/>
                    <a:pt x="342" y="685"/>
                  </a:cubicBezTo>
                  <a:lnTo>
                    <a:pt x="101" y="748"/>
                  </a:lnTo>
                  <a:lnTo>
                    <a:pt x="0" y="545"/>
                  </a:lnTo>
                  <a:lnTo>
                    <a:pt x="25" y="406"/>
                  </a:lnTo>
                  <a:lnTo>
                    <a:pt x="25" y="279"/>
                  </a:lnTo>
                  <a:lnTo>
                    <a:pt x="101" y="241"/>
                  </a:lnTo>
                  <a:lnTo>
                    <a:pt x="292" y="279"/>
                  </a:lnTo>
                  <a:cubicBezTo>
                    <a:pt x="507" y="292"/>
                    <a:pt x="647" y="203"/>
                    <a:pt x="710" y="0"/>
                  </a:cubicBezTo>
                  <a:close/>
                  <a:moveTo>
                    <a:pt x="101" y="748"/>
                  </a:moveTo>
                  <a:lnTo>
                    <a:pt x="89" y="748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1871650" y="3721800"/>
              <a:ext cx="22225" cy="24425"/>
            </a:xfrm>
            <a:custGeom>
              <a:avLst/>
              <a:gdLst/>
              <a:ahLst/>
              <a:cxnLst/>
              <a:rect l="l" t="t" r="r" b="b"/>
              <a:pathLst>
                <a:path w="889" h="977" extrusionOk="0">
                  <a:moveTo>
                    <a:pt x="102" y="51"/>
                  </a:moveTo>
                  <a:lnTo>
                    <a:pt x="317" y="0"/>
                  </a:lnTo>
                  <a:cubicBezTo>
                    <a:pt x="723" y="38"/>
                    <a:pt x="888" y="241"/>
                    <a:pt x="812" y="621"/>
                  </a:cubicBezTo>
                  <a:lnTo>
                    <a:pt x="698" y="812"/>
                  </a:lnTo>
                  <a:lnTo>
                    <a:pt x="432" y="977"/>
                  </a:lnTo>
                  <a:lnTo>
                    <a:pt x="153" y="875"/>
                  </a:lnTo>
                  <a:lnTo>
                    <a:pt x="89" y="875"/>
                  </a:lnTo>
                  <a:lnTo>
                    <a:pt x="64" y="900"/>
                  </a:lnTo>
                  <a:lnTo>
                    <a:pt x="0" y="799"/>
                  </a:lnTo>
                  <a:lnTo>
                    <a:pt x="165" y="558"/>
                  </a:lnTo>
                  <a:cubicBezTo>
                    <a:pt x="241" y="343"/>
                    <a:pt x="229" y="165"/>
                    <a:pt x="102" y="51"/>
                  </a:cubicBez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1863725" y="3743675"/>
              <a:ext cx="24750" cy="24100"/>
            </a:xfrm>
            <a:custGeom>
              <a:avLst/>
              <a:gdLst/>
              <a:ahLst/>
              <a:cxnLst/>
              <a:rect l="l" t="t" r="r" b="b"/>
              <a:pathLst>
                <a:path w="990" h="964" extrusionOk="0">
                  <a:moveTo>
                    <a:pt x="749" y="102"/>
                  </a:moveTo>
                  <a:cubicBezTo>
                    <a:pt x="939" y="216"/>
                    <a:pt x="990" y="419"/>
                    <a:pt x="888" y="697"/>
                  </a:cubicBezTo>
                  <a:lnTo>
                    <a:pt x="761" y="888"/>
                  </a:lnTo>
                  <a:lnTo>
                    <a:pt x="584" y="964"/>
                  </a:lnTo>
                  <a:lnTo>
                    <a:pt x="470" y="964"/>
                  </a:lnTo>
                  <a:cubicBezTo>
                    <a:pt x="305" y="951"/>
                    <a:pt x="178" y="913"/>
                    <a:pt x="102" y="824"/>
                  </a:cubicBezTo>
                  <a:lnTo>
                    <a:pt x="51" y="761"/>
                  </a:lnTo>
                  <a:cubicBezTo>
                    <a:pt x="13" y="672"/>
                    <a:pt x="0" y="571"/>
                    <a:pt x="13" y="457"/>
                  </a:cubicBezTo>
                  <a:cubicBezTo>
                    <a:pt x="13" y="203"/>
                    <a:pt x="140" y="63"/>
                    <a:pt x="381" y="25"/>
                  </a:cubicBezTo>
                  <a:lnTo>
                    <a:pt x="406" y="0"/>
                  </a:lnTo>
                  <a:lnTo>
                    <a:pt x="470" y="0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1833600" y="3763950"/>
              <a:ext cx="112875" cy="98925"/>
            </a:xfrm>
            <a:custGeom>
              <a:avLst/>
              <a:gdLst/>
              <a:ahLst/>
              <a:cxnLst/>
              <a:rect l="l" t="t" r="r" b="b"/>
              <a:pathLst>
                <a:path w="4515" h="3957" extrusionOk="0">
                  <a:moveTo>
                    <a:pt x="1966" y="77"/>
                  </a:moveTo>
                  <a:lnTo>
                    <a:pt x="2195" y="1"/>
                  </a:lnTo>
                  <a:lnTo>
                    <a:pt x="2372" y="267"/>
                  </a:lnTo>
                  <a:cubicBezTo>
                    <a:pt x="2372" y="571"/>
                    <a:pt x="2524" y="723"/>
                    <a:pt x="2841" y="749"/>
                  </a:cubicBezTo>
                  <a:cubicBezTo>
                    <a:pt x="3019" y="761"/>
                    <a:pt x="3146" y="698"/>
                    <a:pt x="3234" y="571"/>
                  </a:cubicBezTo>
                  <a:cubicBezTo>
                    <a:pt x="3539" y="711"/>
                    <a:pt x="3780" y="609"/>
                    <a:pt x="3957" y="267"/>
                  </a:cubicBezTo>
                  <a:cubicBezTo>
                    <a:pt x="4020" y="394"/>
                    <a:pt x="4160" y="470"/>
                    <a:pt x="4363" y="482"/>
                  </a:cubicBezTo>
                  <a:lnTo>
                    <a:pt x="4452" y="482"/>
                  </a:lnTo>
                  <a:lnTo>
                    <a:pt x="4515" y="647"/>
                  </a:lnTo>
                  <a:cubicBezTo>
                    <a:pt x="4439" y="711"/>
                    <a:pt x="4401" y="812"/>
                    <a:pt x="4388" y="952"/>
                  </a:cubicBezTo>
                  <a:cubicBezTo>
                    <a:pt x="4363" y="1142"/>
                    <a:pt x="4401" y="1269"/>
                    <a:pt x="4515" y="1357"/>
                  </a:cubicBezTo>
                  <a:lnTo>
                    <a:pt x="4502" y="1484"/>
                  </a:lnTo>
                  <a:lnTo>
                    <a:pt x="4452" y="1472"/>
                  </a:lnTo>
                  <a:lnTo>
                    <a:pt x="4388" y="1472"/>
                  </a:lnTo>
                  <a:cubicBezTo>
                    <a:pt x="4135" y="1510"/>
                    <a:pt x="4008" y="1662"/>
                    <a:pt x="3982" y="1915"/>
                  </a:cubicBezTo>
                  <a:cubicBezTo>
                    <a:pt x="3970" y="2055"/>
                    <a:pt x="3995" y="2169"/>
                    <a:pt x="4059" y="2258"/>
                  </a:cubicBezTo>
                  <a:lnTo>
                    <a:pt x="4020" y="2283"/>
                  </a:lnTo>
                  <a:cubicBezTo>
                    <a:pt x="3932" y="2232"/>
                    <a:pt x="3830" y="2194"/>
                    <a:pt x="3716" y="2169"/>
                  </a:cubicBezTo>
                  <a:lnTo>
                    <a:pt x="3615" y="2017"/>
                  </a:lnTo>
                  <a:cubicBezTo>
                    <a:pt x="3691" y="1827"/>
                    <a:pt x="3703" y="1662"/>
                    <a:pt x="3653" y="1548"/>
                  </a:cubicBezTo>
                  <a:lnTo>
                    <a:pt x="4020" y="1522"/>
                  </a:lnTo>
                  <a:cubicBezTo>
                    <a:pt x="4160" y="1472"/>
                    <a:pt x="4236" y="1383"/>
                    <a:pt x="4274" y="1243"/>
                  </a:cubicBezTo>
                  <a:cubicBezTo>
                    <a:pt x="4363" y="863"/>
                    <a:pt x="4211" y="647"/>
                    <a:pt x="3805" y="584"/>
                  </a:cubicBezTo>
                  <a:cubicBezTo>
                    <a:pt x="3627" y="584"/>
                    <a:pt x="3488" y="673"/>
                    <a:pt x="3386" y="825"/>
                  </a:cubicBezTo>
                  <a:cubicBezTo>
                    <a:pt x="3310" y="952"/>
                    <a:pt x="3298" y="1066"/>
                    <a:pt x="3348" y="1193"/>
                  </a:cubicBezTo>
                  <a:lnTo>
                    <a:pt x="3386" y="1294"/>
                  </a:lnTo>
                  <a:lnTo>
                    <a:pt x="3196" y="1231"/>
                  </a:lnTo>
                  <a:cubicBezTo>
                    <a:pt x="2892" y="1256"/>
                    <a:pt x="2727" y="1421"/>
                    <a:pt x="2702" y="1725"/>
                  </a:cubicBezTo>
                  <a:cubicBezTo>
                    <a:pt x="2689" y="1890"/>
                    <a:pt x="2727" y="2017"/>
                    <a:pt x="2816" y="2106"/>
                  </a:cubicBezTo>
                  <a:lnTo>
                    <a:pt x="2765" y="2283"/>
                  </a:lnTo>
                  <a:cubicBezTo>
                    <a:pt x="2765" y="2435"/>
                    <a:pt x="2803" y="2549"/>
                    <a:pt x="2867" y="2638"/>
                  </a:cubicBezTo>
                  <a:lnTo>
                    <a:pt x="2702" y="2803"/>
                  </a:lnTo>
                  <a:cubicBezTo>
                    <a:pt x="2676" y="2600"/>
                    <a:pt x="2537" y="2461"/>
                    <a:pt x="2258" y="2397"/>
                  </a:cubicBezTo>
                  <a:lnTo>
                    <a:pt x="2271" y="2334"/>
                  </a:lnTo>
                  <a:cubicBezTo>
                    <a:pt x="2309" y="2169"/>
                    <a:pt x="2309" y="2029"/>
                    <a:pt x="2258" y="1915"/>
                  </a:cubicBezTo>
                  <a:cubicBezTo>
                    <a:pt x="2321" y="1560"/>
                    <a:pt x="2195" y="1357"/>
                    <a:pt x="1890" y="1294"/>
                  </a:cubicBezTo>
                  <a:cubicBezTo>
                    <a:pt x="1966" y="926"/>
                    <a:pt x="1801" y="723"/>
                    <a:pt x="1408" y="673"/>
                  </a:cubicBezTo>
                  <a:lnTo>
                    <a:pt x="1243" y="698"/>
                  </a:lnTo>
                  <a:lnTo>
                    <a:pt x="1079" y="571"/>
                  </a:lnTo>
                  <a:cubicBezTo>
                    <a:pt x="1282" y="406"/>
                    <a:pt x="1510" y="280"/>
                    <a:pt x="1789" y="153"/>
                  </a:cubicBezTo>
                  <a:close/>
                  <a:moveTo>
                    <a:pt x="2258" y="1915"/>
                  </a:moveTo>
                  <a:lnTo>
                    <a:pt x="2258" y="1903"/>
                  </a:lnTo>
                  <a:close/>
                  <a:moveTo>
                    <a:pt x="4059" y="2258"/>
                  </a:moveTo>
                  <a:lnTo>
                    <a:pt x="4046" y="2270"/>
                  </a:lnTo>
                  <a:close/>
                  <a:moveTo>
                    <a:pt x="1053" y="1484"/>
                  </a:moveTo>
                  <a:lnTo>
                    <a:pt x="1104" y="1535"/>
                  </a:lnTo>
                  <a:cubicBezTo>
                    <a:pt x="1015" y="1598"/>
                    <a:pt x="965" y="1700"/>
                    <a:pt x="952" y="1839"/>
                  </a:cubicBezTo>
                  <a:lnTo>
                    <a:pt x="990" y="2093"/>
                  </a:lnTo>
                  <a:cubicBezTo>
                    <a:pt x="926" y="2144"/>
                    <a:pt x="888" y="2232"/>
                    <a:pt x="876" y="2334"/>
                  </a:cubicBezTo>
                  <a:cubicBezTo>
                    <a:pt x="774" y="2346"/>
                    <a:pt x="686" y="2384"/>
                    <a:pt x="622" y="2461"/>
                  </a:cubicBezTo>
                  <a:cubicBezTo>
                    <a:pt x="648" y="2182"/>
                    <a:pt x="483" y="2017"/>
                    <a:pt x="153" y="1953"/>
                  </a:cubicBezTo>
                  <a:lnTo>
                    <a:pt x="1" y="1979"/>
                  </a:lnTo>
                  <a:lnTo>
                    <a:pt x="242" y="1586"/>
                  </a:lnTo>
                  <a:cubicBezTo>
                    <a:pt x="305" y="1662"/>
                    <a:pt x="407" y="1725"/>
                    <a:pt x="571" y="1763"/>
                  </a:cubicBezTo>
                  <a:cubicBezTo>
                    <a:pt x="812" y="1789"/>
                    <a:pt x="977" y="1700"/>
                    <a:pt x="1053" y="1484"/>
                  </a:cubicBezTo>
                  <a:close/>
                  <a:moveTo>
                    <a:pt x="140" y="3069"/>
                  </a:moveTo>
                  <a:lnTo>
                    <a:pt x="254" y="2955"/>
                  </a:lnTo>
                  <a:cubicBezTo>
                    <a:pt x="343" y="2942"/>
                    <a:pt x="407" y="2917"/>
                    <a:pt x="457" y="2866"/>
                  </a:cubicBezTo>
                  <a:lnTo>
                    <a:pt x="622" y="3133"/>
                  </a:lnTo>
                  <a:lnTo>
                    <a:pt x="445" y="3323"/>
                  </a:lnTo>
                  <a:close/>
                  <a:moveTo>
                    <a:pt x="1738" y="2651"/>
                  </a:moveTo>
                  <a:lnTo>
                    <a:pt x="1827" y="2651"/>
                  </a:lnTo>
                  <a:lnTo>
                    <a:pt x="1763" y="2841"/>
                  </a:lnTo>
                  <a:cubicBezTo>
                    <a:pt x="1738" y="3171"/>
                    <a:pt x="1890" y="3336"/>
                    <a:pt x="2233" y="3361"/>
                  </a:cubicBezTo>
                  <a:cubicBezTo>
                    <a:pt x="2423" y="3374"/>
                    <a:pt x="2550" y="3310"/>
                    <a:pt x="2626" y="3171"/>
                  </a:cubicBezTo>
                  <a:cubicBezTo>
                    <a:pt x="2638" y="3272"/>
                    <a:pt x="2676" y="3361"/>
                    <a:pt x="2740" y="3424"/>
                  </a:cubicBezTo>
                  <a:lnTo>
                    <a:pt x="2524" y="3361"/>
                  </a:lnTo>
                  <a:lnTo>
                    <a:pt x="2410" y="3386"/>
                  </a:lnTo>
                  <a:cubicBezTo>
                    <a:pt x="2220" y="3424"/>
                    <a:pt x="2106" y="3526"/>
                    <a:pt x="2068" y="3716"/>
                  </a:cubicBezTo>
                  <a:cubicBezTo>
                    <a:pt x="1992" y="3792"/>
                    <a:pt x="1966" y="3868"/>
                    <a:pt x="1966" y="3957"/>
                  </a:cubicBezTo>
                  <a:lnTo>
                    <a:pt x="1345" y="3805"/>
                  </a:lnTo>
                  <a:lnTo>
                    <a:pt x="1370" y="3691"/>
                  </a:lnTo>
                  <a:cubicBezTo>
                    <a:pt x="1408" y="3526"/>
                    <a:pt x="1383" y="3386"/>
                    <a:pt x="1320" y="3297"/>
                  </a:cubicBezTo>
                  <a:lnTo>
                    <a:pt x="1535" y="3145"/>
                  </a:lnTo>
                  <a:lnTo>
                    <a:pt x="1624" y="2955"/>
                  </a:lnTo>
                  <a:lnTo>
                    <a:pt x="1624" y="2828"/>
                  </a:lnTo>
                  <a:close/>
                  <a:moveTo>
                    <a:pt x="3551" y="3145"/>
                  </a:moveTo>
                  <a:lnTo>
                    <a:pt x="3678" y="3171"/>
                  </a:lnTo>
                  <a:lnTo>
                    <a:pt x="3602" y="3310"/>
                  </a:lnTo>
                  <a:lnTo>
                    <a:pt x="3539" y="3374"/>
                  </a:lnTo>
                  <a:lnTo>
                    <a:pt x="3488" y="3348"/>
                  </a:lnTo>
                  <a:lnTo>
                    <a:pt x="3501" y="3285"/>
                  </a:lnTo>
                  <a:close/>
                </a:path>
              </a:pathLst>
            </a:custGeom>
            <a:solidFill>
              <a:srgbClr val="6400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1887175" y="3746525"/>
              <a:ext cx="25700" cy="25375"/>
            </a:xfrm>
            <a:custGeom>
              <a:avLst/>
              <a:gdLst/>
              <a:ahLst/>
              <a:cxnLst/>
              <a:rect l="l" t="t" r="r" b="b"/>
              <a:pathLst>
                <a:path w="1028" h="1015" extrusionOk="0">
                  <a:moveTo>
                    <a:pt x="52" y="698"/>
                  </a:moveTo>
                  <a:lnTo>
                    <a:pt x="26" y="583"/>
                  </a:lnTo>
                  <a:cubicBezTo>
                    <a:pt x="1" y="368"/>
                    <a:pt x="77" y="216"/>
                    <a:pt x="267" y="114"/>
                  </a:cubicBezTo>
                  <a:lnTo>
                    <a:pt x="318" y="89"/>
                  </a:lnTo>
                  <a:lnTo>
                    <a:pt x="622" y="0"/>
                  </a:lnTo>
                  <a:lnTo>
                    <a:pt x="686" y="26"/>
                  </a:lnTo>
                  <a:lnTo>
                    <a:pt x="736" y="89"/>
                  </a:lnTo>
                  <a:lnTo>
                    <a:pt x="812" y="178"/>
                  </a:lnTo>
                  <a:lnTo>
                    <a:pt x="800" y="292"/>
                  </a:lnTo>
                  <a:cubicBezTo>
                    <a:pt x="787" y="520"/>
                    <a:pt x="863" y="672"/>
                    <a:pt x="1028" y="761"/>
                  </a:cubicBezTo>
                  <a:cubicBezTo>
                    <a:pt x="952" y="888"/>
                    <a:pt x="825" y="977"/>
                    <a:pt x="660" y="1015"/>
                  </a:cubicBezTo>
                  <a:lnTo>
                    <a:pt x="229" y="964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1893200" y="3732575"/>
              <a:ext cx="13975" cy="16825"/>
            </a:xfrm>
            <a:custGeom>
              <a:avLst/>
              <a:gdLst/>
              <a:ahLst/>
              <a:cxnLst/>
              <a:rect l="l" t="t" r="r" b="b"/>
              <a:pathLst>
                <a:path w="559" h="673" extrusionOk="0">
                  <a:moveTo>
                    <a:pt x="26" y="672"/>
                  </a:moveTo>
                  <a:cubicBezTo>
                    <a:pt x="13" y="609"/>
                    <a:pt x="1" y="533"/>
                    <a:pt x="13" y="444"/>
                  </a:cubicBezTo>
                  <a:cubicBezTo>
                    <a:pt x="39" y="216"/>
                    <a:pt x="153" y="76"/>
                    <a:pt x="381" y="13"/>
                  </a:cubicBezTo>
                  <a:lnTo>
                    <a:pt x="445" y="0"/>
                  </a:lnTo>
                  <a:lnTo>
                    <a:pt x="495" y="0"/>
                  </a:lnTo>
                  <a:lnTo>
                    <a:pt x="559" y="13"/>
                  </a:lnTo>
                  <a:lnTo>
                    <a:pt x="432" y="229"/>
                  </a:lnTo>
                  <a:cubicBezTo>
                    <a:pt x="381" y="355"/>
                    <a:pt x="381" y="469"/>
                    <a:pt x="445" y="584"/>
                  </a:cubicBezTo>
                  <a:lnTo>
                    <a:pt x="381" y="558"/>
                  </a:lnTo>
                  <a:lnTo>
                    <a:pt x="77" y="647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1904300" y="3726550"/>
              <a:ext cx="22850" cy="10175"/>
            </a:xfrm>
            <a:custGeom>
              <a:avLst/>
              <a:gdLst/>
              <a:ahLst/>
              <a:cxnLst/>
              <a:rect l="l" t="t" r="r" b="b"/>
              <a:pathLst>
                <a:path w="914" h="407" extrusionOk="0">
                  <a:moveTo>
                    <a:pt x="1" y="241"/>
                  </a:moveTo>
                  <a:cubicBezTo>
                    <a:pt x="102" y="76"/>
                    <a:pt x="241" y="0"/>
                    <a:pt x="419" y="0"/>
                  </a:cubicBezTo>
                  <a:cubicBezTo>
                    <a:pt x="673" y="38"/>
                    <a:pt x="837" y="140"/>
                    <a:pt x="901" y="305"/>
                  </a:cubicBezTo>
                  <a:lnTo>
                    <a:pt x="914" y="406"/>
                  </a:lnTo>
                  <a:cubicBezTo>
                    <a:pt x="837" y="267"/>
                    <a:pt x="685" y="178"/>
                    <a:pt x="457" y="127"/>
                  </a:cubicBezTo>
                  <a:cubicBezTo>
                    <a:pt x="318" y="127"/>
                    <a:pt x="203" y="178"/>
                    <a:pt x="115" y="254"/>
                  </a:cubicBezTo>
                  <a:lnTo>
                    <a:pt x="51" y="241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1926800" y="3734150"/>
              <a:ext cx="9550" cy="8900"/>
            </a:xfrm>
            <a:custGeom>
              <a:avLst/>
              <a:gdLst/>
              <a:ahLst/>
              <a:cxnLst/>
              <a:rect l="l" t="t" r="r" b="b"/>
              <a:pathLst>
                <a:path w="382" h="356" extrusionOk="0">
                  <a:moveTo>
                    <a:pt x="1" y="1"/>
                  </a:moveTo>
                  <a:cubicBezTo>
                    <a:pt x="216" y="51"/>
                    <a:pt x="343" y="166"/>
                    <a:pt x="381" y="343"/>
                  </a:cubicBezTo>
                  <a:lnTo>
                    <a:pt x="267" y="305"/>
                  </a:lnTo>
                  <a:lnTo>
                    <a:pt x="204" y="305"/>
                  </a:lnTo>
                  <a:lnTo>
                    <a:pt x="64" y="356"/>
                  </a:lnTo>
                  <a:lnTo>
                    <a:pt x="14" y="102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1921425" y="3741750"/>
              <a:ext cx="23800" cy="24450"/>
            </a:xfrm>
            <a:custGeom>
              <a:avLst/>
              <a:gdLst/>
              <a:ahLst/>
              <a:cxnLst/>
              <a:rect l="l" t="t" r="r" b="b"/>
              <a:pathLst>
                <a:path w="952" h="978" extrusionOk="0">
                  <a:moveTo>
                    <a:pt x="482" y="1"/>
                  </a:moveTo>
                  <a:lnTo>
                    <a:pt x="596" y="39"/>
                  </a:lnTo>
                  <a:cubicBezTo>
                    <a:pt x="824" y="115"/>
                    <a:pt x="939" y="242"/>
                    <a:pt x="951" y="432"/>
                  </a:cubicBezTo>
                  <a:lnTo>
                    <a:pt x="951" y="483"/>
                  </a:lnTo>
                  <a:lnTo>
                    <a:pt x="901" y="686"/>
                  </a:lnTo>
                  <a:cubicBezTo>
                    <a:pt x="837" y="889"/>
                    <a:pt x="710" y="977"/>
                    <a:pt x="507" y="965"/>
                  </a:cubicBezTo>
                  <a:lnTo>
                    <a:pt x="216" y="901"/>
                  </a:lnTo>
                  <a:cubicBezTo>
                    <a:pt x="64" y="813"/>
                    <a:pt x="0" y="673"/>
                    <a:pt x="0" y="470"/>
                  </a:cubicBezTo>
                  <a:cubicBezTo>
                    <a:pt x="26" y="255"/>
                    <a:pt x="114" y="115"/>
                    <a:pt x="279" y="52"/>
                  </a:cubicBezTo>
                  <a:lnTo>
                    <a:pt x="419" y="1"/>
                  </a:lnTo>
                  <a:close/>
                  <a:moveTo>
                    <a:pt x="951" y="432"/>
                  </a:moveTo>
                  <a:lnTo>
                    <a:pt x="951" y="457"/>
                  </a:lnTo>
                  <a:close/>
                  <a:moveTo>
                    <a:pt x="507" y="965"/>
                  </a:moveTo>
                  <a:lnTo>
                    <a:pt x="482" y="965"/>
                  </a:lnTo>
                  <a:close/>
                  <a:moveTo>
                    <a:pt x="0" y="470"/>
                  </a:moveTo>
                  <a:lnTo>
                    <a:pt x="0" y="457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1944875" y="3740500"/>
              <a:ext cx="24750" cy="26025"/>
            </a:xfrm>
            <a:custGeom>
              <a:avLst/>
              <a:gdLst/>
              <a:ahLst/>
              <a:cxnLst/>
              <a:rect l="l" t="t" r="r" b="b"/>
              <a:pathLst>
                <a:path w="990" h="1041" extrusionOk="0">
                  <a:moveTo>
                    <a:pt x="13" y="507"/>
                  </a:moveTo>
                  <a:lnTo>
                    <a:pt x="13" y="482"/>
                  </a:lnTo>
                  <a:cubicBezTo>
                    <a:pt x="39" y="267"/>
                    <a:pt x="115" y="127"/>
                    <a:pt x="267" y="64"/>
                  </a:cubicBezTo>
                  <a:lnTo>
                    <a:pt x="508" y="0"/>
                  </a:lnTo>
                  <a:cubicBezTo>
                    <a:pt x="812" y="76"/>
                    <a:pt x="964" y="229"/>
                    <a:pt x="990" y="431"/>
                  </a:cubicBezTo>
                  <a:lnTo>
                    <a:pt x="914" y="812"/>
                  </a:lnTo>
                  <a:lnTo>
                    <a:pt x="825" y="951"/>
                  </a:lnTo>
                  <a:lnTo>
                    <a:pt x="609" y="1040"/>
                  </a:lnTo>
                  <a:lnTo>
                    <a:pt x="508" y="1040"/>
                  </a:lnTo>
                  <a:lnTo>
                    <a:pt x="368" y="1027"/>
                  </a:lnTo>
                  <a:cubicBezTo>
                    <a:pt x="115" y="977"/>
                    <a:pt x="1" y="812"/>
                    <a:pt x="13" y="533"/>
                  </a:cubicBez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1939500" y="3710700"/>
              <a:ext cx="25375" cy="23800"/>
            </a:xfrm>
            <a:custGeom>
              <a:avLst/>
              <a:gdLst/>
              <a:ahLst/>
              <a:cxnLst/>
              <a:rect l="l" t="t" r="r" b="b"/>
              <a:pathLst>
                <a:path w="1015" h="952" extrusionOk="0">
                  <a:moveTo>
                    <a:pt x="520" y="951"/>
                  </a:moveTo>
                  <a:lnTo>
                    <a:pt x="482" y="951"/>
                  </a:lnTo>
                  <a:cubicBezTo>
                    <a:pt x="190" y="939"/>
                    <a:pt x="25" y="812"/>
                    <a:pt x="0" y="571"/>
                  </a:cubicBezTo>
                  <a:lnTo>
                    <a:pt x="0" y="444"/>
                  </a:lnTo>
                  <a:lnTo>
                    <a:pt x="63" y="216"/>
                  </a:lnTo>
                  <a:cubicBezTo>
                    <a:pt x="140" y="89"/>
                    <a:pt x="266" y="13"/>
                    <a:pt x="418" y="0"/>
                  </a:cubicBezTo>
                  <a:lnTo>
                    <a:pt x="482" y="0"/>
                  </a:lnTo>
                  <a:lnTo>
                    <a:pt x="545" y="13"/>
                  </a:lnTo>
                  <a:cubicBezTo>
                    <a:pt x="900" y="102"/>
                    <a:pt x="1014" y="330"/>
                    <a:pt x="900" y="685"/>
                  </a:cubicBezTo>
                  <a:lnTo>
                    <a:pt x="900" y="710"/>
                  </a:lnTo>
                  <a:cubicBezTo>
                    <a:pt x="824" y="875"/>
                    <a:pt x="697" y="951"/>
                    <a:pt x="520" y="951"/>
                  </a:cubicBezTo>
                  <a:close/>
                  <a:moveTo>
                    <a:pt x="63" y="216"/>
                  </a:moveTo>
                  <a:lnTo>
                    <a:pt x="89" y="203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1916975" y="3706575"/>
              <a:ext cx="24125" cy="24425"/>
            </a:xfrm>
            <a:custGeom>
              <a:avLst/>
              <a:gdLst/>
              <a:ahLst/>
              <a:cxnLst/>
              <a:rect l="l" t="t" r="r" b="b"/>
              <a:pathLst>
                <a:path w="965" h="977" extrusionOk="0">
                  <a:moveTo>
                    <a:pt x="901" y="736"/>
                  </a:moveTo>
                  <a:cubicBezTo>
                    <a:pt x="838" y="901"/>
                    <a:pt x="711" y="977"/>
                    <a:pt x="508" y="964"/>
                  </a:cubicBezTo>
                  <a:cubicBezTo>
                    <a:pt x="166" y="939"/>
                    <a:pt x="1" y="774"/>
                    <a:pt x="26" y="444"/>
                  </a:cubicBezTo>
                  <a:cubicBezTo>
                    <a:pt x="51" y="216"/>
                    <a:pt x="166" y="77"/>
                    <a:pt x="394" y="39"/>
                  </a:cubicBezTo>
                  <a:lnTo>
                    <a:pt x="508" y="0"/>
                  </a:lnTo>
                  <a:lnTo>
                    <a:pt x="559" y="13"/>
                  </a:lnTo>
                  <a:cubicBezTo>
                    <a:pt x="622" y="203"/>
                    <a:pt x="762" y="330"/>
                    <a:pt x="964" y="368"/>
                  </a:cubicBezTo>
                  <a:lnTo>
                    <a:pt x="901" y="609"/>
                  </a:lnTo>
                  <a:close/>
                  <a:moveTo>
                    <a:pt x="964" y="368"/>
                  </a:moveTo>
                  <a:lnTo>
                    <a:pt x="964" y="381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1893850" y="3697700"/>
              <a:ext cx="19975" cy="21250"/>
            </a:xfrm>
            <a:custGeom>
              <a:avLst/>
              <a:gdLst/>
              <a:ahLst/>
              <a:cxnLst/>
              <a:rect l="l" t="t" r="r" b="b"/>
              <a:pathLst>
                <a:path w="799" h="850" extrusionOk="0">
                  <a:moveTo>
                    <a:pt x="799" y="343"/>
                  </a:moveTo>
                  <a:lnTo>
                    <a:pt x="799" y="622"/>
                  </a:lnTo>
                  <a:lnTo>
                    <a:pt x="697" y="825"/>
                  </a:lnTo>
                  <a:lnTo>
                    <a:pt x="0" y="850"/>
                  </a:lnTo>
                  <a:lnTo>
                    <a:pt x="102" y="647"/>
                  </a:lnTo>
                  <a:cubicBezTo>
                    <a:pt x="165" y="406"/>
                    <a:pt x="140" y="229"/>
                    <a:pt x="25" y="115"/>
                  </a:cubicBezTo>
                  <a:cubicBezTo>
                    <a:pt x="89" y="51"/>
                    <a:pt x="178" y="13"/>
                    <a:pt x="292" y="0"/>
                  </a:cubicBezTo>
                  <a:lnTo>
                    <a:pt x="419" y="38"/>
                  </a:lnTo>
                  <a:lnTo>
                    <a:pt x="634" y="216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1773050" y="3686275"/>
              <a:ext cx="18100" cy="19050"/>
            </a:xfrm>
            <a:custGeom>
              <a:avLst/>
              <a:gdLst/>
              <a:ahLst/>
              <a:cxnLst/>
              <a:rect l="l" t="t" r="r" b="b"/>
              <a:pathLst>
                <a:path w="724" h="762" extrusionOk="0">
                  <a:moveTo>
                    <a:pt x="14" y="394"/>
                  </a:moveTo>
                  <a:cubicBezTo>
                    <a:pt x="1" y="178"/>
                    <a:pt x="102" y="52"/>
                    <a:pt x="318" y="14"/>
                  </a:cubicBezTo>
                  <a:lnTo>
                    <a:pt x="381" y="1"/>
                  </a:lnTo>
                  <a:cubicBezTo>
                    <a:pt x="546" y="39"/>
                    <a:pt x="660" y="102"/>
                    <a:pt x="724" y="191"/>
                  </a:cubicBezTo>
                  <a:lnTo>
                    <a:pt x="622" y="153"/>
                  </a:lnTo>
                  <a:cubicBezTo>
                    <a:pt x="369" y="178"/>
                    <a:pt x="242" y="318"/>
                    <a:pt x="255" y="572"/>
                  </a:cubicBezTo>
                  <a:lnTo>
                    <a:pt x="293" y="762"/>
                  </a:lnTo>
                  <a:cubicBezTo>
                    <a:pt x="115" y="724"/>
                    <a:pt x="26" y="597"/>
                    <a:pt x="14" y="394"/>
                  </a:cubicBezTo>
                  <a:close/>
                  <a:moveTo>
                    <a:pt x="293" y="762"/>
                  </a:moveTo>
                  <a:lnTo>
                    <a:pt x="267" y="762"/>
                  </a:lnTo>
                  <a:close/>
                </a:path>
              </a:pathLst>
            </a:custGeom>
            <a:solidFill>
              <a:srgbClr val="AD8E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1779075" y="3690100"/>
              <a:ext cx="22225" cy="22525"/>
            </a:xfrm>
            <a:custGeom>
              <a:avLst/>
              <a:gdLst/>
              <a:ahLst/>
              <a:cxnLst/>
              <a:rect l="l" t="t" r="r" b="b"/>
              <a:pathLst>
                <a:path w="889" h="901" extrusionOk="0">
                  <a:moveTo>
                    <a:pt x="483" y="38"/>
                  </a:moveTo>
                  <a:cubicBezTo>
                    <a:pt x="787" y="152"/>
                    <a:pt x="888" y="368"/>
                    <a:pt x="787" y="698"/>
                  </a:cubicBezTo>
                  <a:lnTo>
                    <a:pt x="749" y="761"/>
                  </a:lnTo>
                  <a:cubicBezTo>
                    <a:pt x="711" y="824"/>
                    <a:pt x="635" y="875"/>
                    <a:pt x="521" y="888"/>
                  </a:cubicBezTo>
                  <a:cubicBezTo>
                    <a:pt x="267" y="900"/>
                    <a:pt x="115" y="799"/>
                    <a:pt x="52" y="609"/>
                  </a:cubicBezTo>
                  <a:lnTo>
                    <a:pt x="14" y="419"/>
                  </a:lnTo>
                  <a:cubicBezTo>
                    <a:pt x="1" y="165"/>
                    <a:pt x="128" y="25"/>
                    <a:pt x="381" y="0"/>
                  </a:cubicBezTo>
                  <a:close/>
                </a:path>
              </a:pathLst>
            </a:custGeom>
            <a:solidFill>
              <a:srgbClr val="AD8E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1777500" y="3705300"/>
              <a:ext cx="20300" cy="15250"/>
            </a:xfrm>
            <a:custGeom>
              <a:avLst/>
              <a:gdLst/>
              <a:ahLst/>
              <a:cxnLst/>
              <a:rect l="l" t="t" r="r" b="b"/>
              <a:pathLst>
                <a:path w="812" h="610" extrusionOk="0">
                  <a:moveTo>
                    <a:pt x="812" y="153"/>
                  </a:moveTo>
                  <a:lnTo>
                    <a:pt x="761" y="394"/>
                  </a:lnTo>
                  <a:cubicBezTo>
                    <a:pt x="711" y="533"/>
                    <a:pt x="609" y="609"/>
                    <a:pt x="444" y="597"/>
                  </a:cubicBezTo>
                  <a:lnTo>
                    <a:pt x="127" y="495"/>
                  </a:lnTo>
                  <a:cubicBezTo>
                    <a:pt x="26" y="419"/>
                    <a:pt x="0" y="292"/>
                    <a:pt x="51" y="115"/>
                  </a:cubicBezTo>
                  <a:lnTo>
                    <a:pt x="77" y="13"/>
                  </a:lnTo>
                  <a:lnTo>
                    <a:pt x="115" y="1"/>
                  </a:lnTo>
                  <a:cubicBezTo>
                    <a:pt x="178" y="191"/>
                    <a:pt x="330" y="292"/>
                    <a:pt x="584" y="280"/>
                  </a:cubicBezTo>
                  <a:cubicBezTo>
                    <a:pt x="698" y="267"/>
                    <a:pt x="774" y="216"/>
                    <a:pt x="812" y="153"/>
                  </a:cubicBezTo>
                  <a:close/>
                  <a:moveTo>
                    <a:pt x="77" y="13"/>
                  </a:moveTo>
                  <a:lnTo>
                    <a:pt x="89" y="1"/>
                  </a:lnTo>
                  <a:close/>
                </a:path>
              </a:pathLst>
            </a:custGeom>
            <a:solidFill>
              <a:srgbClr val="AD8E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1762600" y="3703100"/>
              <a:ext cx="18100" cy="19350"/>
            </a:xfrm>
            <a:custGeom>
              <a:avLst/>
              <a:gdLst/>
              <a:ahLst/>
              <a:cxnLst/>
              <a:rect l="l" t="t" r="r" b="b"/>
              <a:pathLst>
                <a:path w="724" h="774" extrusionOk="0">
                  <a:moveTo>
                    <a:pt x="406" y="761"/>
                  </a:moveTo>
                  <a:lnTo>
                    <a:pt x="381" y="761"/>
                  </a:lnTo>
                  <a:cubicBezTo>
                    <a:pt x="330" y="647"/>
                    <a:pt x="216" y="571"/>
                    <a:pt x="38" y="520"/>
                  </a:cubicBezTo>
                  <a:lnTo>
                    <a:pt x="0" y="520"/>
                  </a:lnTo>
                  <a:lnTo>
                    <a:pt x="0" y="279"/>
                  </a:lnTo>
                  <a:lnTo>
                    <a:pt x="140" y="76"/>
                  </a:lnTo>
                  <a:cubicBezTo>
                    <a:pt x="203" y="25"/>
                    <a:pt x="267" y="0"/>
                    <a:pt x="355" y="0"/>
                  </a:cubicBezTo>
                  <a:cubicBezTo>
                    <a:pt x="508" y="13"/>
                    <a:pt x="609" y="51"/>
                    <a:pt x="673" y="101"/>
                  </a:cubicBezTo>
                  <a:lnTo>
                    <a:pt x="647" y="203"/>
                  </a:lnTo>
                  <a:cubicBezTo>
                    <a:pt x="596" y="380"/>
                    <a:pt x="622" y="507"/>
                    <a:pt x="723" y="583"/>
                  </a:cubicBezTo>
                  <a:cubicBezTo>
                    <a:pt x="660" y="710"/>
                    <a:pt x="546" y="773"/>
                    <a:pt x="406" y="761"/>
                  </a:cubicBezTo>
                  <a:close/>
                  <a:moveTo>
                    <a:pt x="0" y="279"/>
                  </a:moveTo>
                  <a:lnTo>
                    <a:pt x="0" y="266"/>
                  </a:lnTo>
                  <a:close/>
                </a:path>
              </a:pathLst>
            </a:custGeom>
            <a:solidFill>
              <a:srgbClr val="AD8E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1752775" y="3716075"/>
              <a:ext cx="20300" cy="20950"/>
            </a:xfrm>
            <a:custGeom>
              <a:avLst/>
              <a:gdLst/>
              <a:ahLst/>
              <a:cxnLst/>
              <a:rect l="l" t="t" r="r" b="b"/>
              <a:pathLst>
                <a:path w="812" h="838" extrusionOk="0">
                  <a:moveTo>
                    <a:pt x="774" y="242"/>
                  </a:moveTo>
                  <a:cubicBezTo>
                    <a:pt x="812" y="343"/>
                    <a:pt x="799" y="457"/>
                    <a:pt x="748" y="597"/>
                  </a:cubicBezTo>
                  <a:lnTo>
                    <a:pt x="710" y="660"/>
                  </a:lnTo>
                  <a:cubicBezTo>
                    <a:pt x="634" y="800"/>
                    <a:pt x="495" y="838"/>
                    <a:pt x="330" y="787"/>
                  </a:cubicBezTo>
                  <a:lnTo>
                    <a:pt x="127" y="673"/>
                  </a:lnTo>
                  <a:cubicBezTo>
                    <a:pt x="26" y="584"/>
                    <a:pt x="0" y="457"/>
                    <a:pt x="51" y="293"/>
                  </a:cubicBezTo>
                  <a:cubicBezTo>
                    <a:pt x="114" y="128"/>
                    <a:pt x="229" y="26"/>
                    <a:pt x="393" y="1"/>
                  </a:cubicBezTo>
                  <a:lnTo>
                    <a:pt x="431" y="1"/>
                  </a:lnTo>
                  <a:cubicBezTo>
                    <a:pt x="609" y="52"/>
                    <a:pt x="723" y="128"/>
                    <a:pt x="774" y="242"/>
                  </a:cubicBezTo>
                  <a:close/>
                </a:path>
              </a:pathLst>
            </a:custGeom>
            <a:solidFill>
              <a:srgbClr val="AD8E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1754050" y="3732575"/>
              <a:ext cx="18725" cy="13325"/>
            </a:xfrm>
            <a:custGeom>
              <a:avLst/>
              <a:gdLst/>
              <a:ahLst/>
              <a:cxnLst/>
              <a:rect l="l" t="t" r="r" b="b"/>
              <a:pathLst>
                <a:path w="749" h="533" extrusionOk="0">
                  <a:moveTo>
                    <a:pt x="659" y="0"/>
                  </a:moveTo>
                  <a:lnTo>
                    <a:pt x="748" y="190"/>
                  </a:lnTo>
                  <a:lnTo>
                    <a:pt x="659" y="178"/>
                  </a:lnTo>
                  <a:lnTo>
                    <a:pt x="571" y="190"/>
                  </a:lnTo>
                  <a:lnTo>
                    <a:pt x="457" y="178"/>
                  </a:lnTo>
                  <a:cubicBezTo>
                    <a:pt x="266" y="190"/>
                    <a:pt x="140" y="279"/>
                    <a:pt x="102" y="469"/>
                  </a:cubicBezTo>
                  <a:lnTo>
                    <a:pt x="89" y="533"/>
                  </a:lnTo>
                  <a:lnTo>
                    <a:pt x="25" y="368"/>
                  </a:lnTo>
                  <a:lnTo>
                    <a:pt x="0" y="190"/>
                  </a:lnTo>
                  <a:lnTo>
                    <a:pt x="76" y="13"/>
                  </a:lnTo>
                  <a:lnTo>
                    <a:pt x="279" y="127"/>
                  </a:lnTo>
                  <a:cubicBezTo>
                    <a:pt x="444" y="178"/>
                    <a:pt x="583" y="140"/>
                    <a:pt x="659" y="0"/>
                  </a:cubicBezTo>
                  <a:close/>
                </a:path>
              </a:pathLst>
            </a:custGeom>
            <a:solidFill>
              <a:srgbClr val="AD8E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1768300" y="3737000"/>
              <a:ext cx="12400" cy="20325"/>
            </a:xfrm>
            <a:custGeom>
              <a:avLst/>
              <a:gdLst/>
              <a:ahLst/>
              <a:cxnLst/>
              <a:rect l="l" t="t" r="r" b="b"/>
              <a:pathLst>
                <a:path w="496" h="813" extrusionOk="0">
                  <a:moveTo>
                    <a:pt x="178" y="13"/>
                  </a:moveTo>
                  <a:lnTo>
                    <a:pt x="343" y="77"/>
                  </a:lnTo>
                  <a:lnTo>
                    <a:pt x="457" y="191"/>
                  </a:lnTo>
                  <a:lnTo>
                    <a:pt x="495" y="292"/>
                  </a:lnTo>
                  <a:lnTo>
                    <a:pt x="495" y="318"/>
                  </a:lnTo>
                  <a:lnTo>
                    <a:pt x="445" y="559"/>
                  </a:lnTo>
                  <a:cubicBezTo>
                    <a:pt x="368" y="749"/>
                    <a:pt x="242" y="812"/>
                    <a:pt x="39" y="774"/>
                  </a:cubicBezTo>
                  <a:lnTo>
                    <a:pt x="254" y="571"/>
                  </a:lnTo>
                  <a:cubicBezTo>
                    <a:pt x="368" y="267"/>
                    <a:pt x="280" y="77"/>
                    <a:pt x="1" y="13"/>
                  </a:cubicBezTo>
                  <a:lnTo>
                    <a:pt x="89" y="1"/>
                  </a:lnTo>
                  <a:close/>
                </a:path>
              </a:pathLst>
            </a:custGeom>
            <a:solidFill>
              <a:srgbClr val="AD8E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1775600" y="3723050"/>
              <a:ext cx="22200" cy="20325"/>
            </a:xfrm>
            <a:custGeom>
              <a:avLst/>
              <a:gdLst/>
              <a:ahLst/>
              <a:cxnLst/>
              <a:rect l="l" t="t" r="r" b="b"/>
              <a:pathLst>
                <a:path w="888" h="813" extrusionOk="0">
                  <a:moveTo>
                    <a:pt x="51" y="635"/>
                  </a:moveTo>
                  <a:cubicBezTo>
                    <a:pt x="13" y="571"/>
                    <a:pt x="0" y="495"/>
                    <a:pt x="13" y="381"/>
                  </a:cubicBezTo>
                  <a:cubicBezTo>
                    <a:pt x="26" y="153"/>
                    <a:pt x="153" y="14"/>
                    <a:pt x="393" y="1"/>
                  </a:cubicBezTo>
                  <a:cubicBezTo>
                    <a:pt x="761" y="39"/>
                    <a:pt x="888" y="229"/>
                    <a:pt x="761" y="559"/>
                  </a:cubicBezTo>
                  <a:lnTo>
                    <a:pt x="710" y="673"/>
                  </a:lnTo>
                  <a:cubicBezTo>
                    <a:pt x="634" y="762"/>
                    <a:pt x="533" y="812"/>
                    <a:pt x="393" y="812"/>
                  </a:cubicBezTo>
                  <a:lnTo>
                    <a:pt x="229" y="787"/>
                  </a:lnTo>
                  <a:lnTo>
                    <a:pt x="165" y="749"/>
                  </a:lnTo>
                  <a:close/>
                </a:path>
              </a:pathLst>
            </a:custGeom>
            <a:solidFill>
              <a:srgbClr val="AD8E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1780675" y="3739850"/>
              <a:ext cx="19675" cy="17475"/>
            </a:xfrm>
            <a:custGeom>
              <a:avLst/>
              <a:gdLst/>
              <a:ahLst/>
              <a:cxnLst/>
              <a:rect l="l" t="t" r="r" b="b"/>
              <a:pathLst>
                <a:path w="787" h="699" extrusionOk="0">
                  <a:moveTo>
                    <a:pt x="507" y="1"/>
                  </a:moveTo>
                  <a:cubicBezTo>
                    <a:pt x="736" y="90"/>
                    <a:pt x="786" y="267"/>
                    <a:pt x="660" y="533"/>
                  </a:cubicBezTo>
                  <a:lnTo>
                    <a:pt x="558" y="660"/>
                  </a:lnTo>
                  <a:lnTo>
                    <a:pt x="393" y="698"/>
                  </a:lnTo>
                  <a:lnTo>
                    <a:pt x="317" y="698"/>
                  </a:lnTo>
                  <a:lnTo>
                    <a:pt x="127" y="660"/>
                  </a:lnTo>
                  <a:cubicBezTo>
                    <a:pt x="190" y="445"/>
                    <a:pt x="152" y="293"/>
                    <a:pt x="0" y="204"/>
                  </a:cubicBezTo>
                  <a:lnTo>
                    <a:pt x="0" y="178"/>
                  </a:lnTo>
                  <a:lnTo>
                    <a:pt x="26" y="115"/>
                  </a:lnTo>
                  <a:lnTo>
                    <a:pt x="190" y="140"/>
                  </a:lnTo>
                  <a:cubicBezTo>
                    <a:pt x="330" y="140"/>
                    <a:pt x="431" y="90"/>
                    <a:pt x="507" y="1"/>
                  </a:cubicBezTo>
                  <a:close/>
                </a:path>
              </a:pathLst>
            </a:custGeom>
            <a:solidFill>
              <a:srgbClr val="AD8E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1788600" y="3756350"/>
              <a:ext cx="6050" cy="9525"/>
            </a:xfrm>
            <a:custGeom>
              <a:avLst/>
              <a:gdLst/>
              <a:ahLst/>
              <a:cxnLst/>
              <a:rect l="l" t="t" r="r" b="b"/>
              <a:pathLst>
                <a:path w="242" h="381" extrusionOk="0">
                  <a:moveTo>
                    <a:pt x="241" y="0"/>
                  </a:moveTo>
                  <a:lnTo>
                    <a:pt x="178" y="190"/>
                  </a:lnTo>
                  <a:lnTo>
                    <a:pt x="51" y="381"/>
                  </a:lnTo>
                  <a:cubicBezTo>
                    <a:pt x="76" y="241"/>
                    <a:pt x="64" y="127"/>
                    <a:pt x="0" y="38"/>
                  </a:cubicBezTo>
                  <a:lnTo>
                    <a:pt x="76" y="38"/>
                  </a:lnTo>
                  <a:close/>
                </a:path>
              </a:pathLst>
            </a:custGeom>
            <a:solidFill>
              <a:srgbClr val="AD8E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1770525" y="3756350"/>
              <a:ext cx="20000" cy="17775"/>
            </a:xfrm>
            <a:custGeom>
              <a:avLst/>
              <a:gdLst/>
              <a:ahLst/>
              <a:cxnLst/>
              <a:rect l="l" t="t" r="r" b="b"/>
              <a:pathLst>
                <a:path w="800" h="711" extrusionOk="0">
                  <a:moveTo>
                    <a:pt x="774" y="381"/>
                  </a:moveTo>
                  <a:lnTo>
                    <a:pt x="723" y="495"/>
                  </a:lnTo>
                  <a:lnTo>
                    <a:pt x="698" y="571"/>
                  </a:lnTo>
                  <a:cubicBezTo>
                    <a:pt x="609" y="685"/>
                    <a:pt x="495" y="710"/>
                    <a:pt x="356" y="685"/>
                  </a:cubicBezTo>
                  <a:lnTo>
                    <a:pt x="115" y="571"/>
                  </a:lnTo>
                  <a:cubicBezTo>
                    <a:pt x="26" y="482"/>
                    <a:pt x="0" y="368"/>
                    <a:pt x="38" y="216"/>
                  </a:cubicBezTo>
                  <a:lnTo>
                    <a:pt x="191" y="241"/>
                  </a:lnTo>
                  <a:cubicBezTo>
                    <a:pt x="356" y="241"/>
                    <a:pt x="457" y="178"/>
                    <a:pt x="520" y="26"/>
                  </a:cubicBezTo>
                  <a:lnTo>
                    <a:pt x="533" y="0"/>
                  </a:lnTo>
                  <a:lnTo>
                    <a:pt x="723" y="38"/>
                  </a:lnTo>
                  <a:cubicBezTo>
                    <a:pt x="787" y="127"/>
                    <a:pt x="799" y="241"/>
                    <a:pt x="774" y="381"/>
                  </a:cubicBezTo>
                  <a:close/>
                </a:path>
              </a:pathLst>
            </a:custGeom>
            <a:solidFill>
              <a:srgbClr val="AD8E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1771800" y="3770600"/>
              <a:ext cx="18725" cy="14925"/>
            </a:xfrm>
            <a:custGeom>
              <a:avLst/>
              <a:gdLst/>
              <a:ahLst/>
              <a:cxnLst/>
              <a:rect l="l" t="t" r="r" b="b"/>
              <a:pathLst>
                <a:path w="749" h="597" extrusionOk="0">
                  <a:moveTo>
                    <a:pt x="660" y="445"/>
                  </a:moveTo>
                  <a:lnTo>
                    <a:pt x="660" y="470"/>
                  </a:lnTo>
                  <a:lnTo>
                    <a:pt x="596" y="559"/>
                  </a:lnTo>
                  <a:lnTo>
                    <a:pt x="545" y="597"/>
                  </a:lnTo>
                  <a:cubicBezTo>
                    <a:pt x="482" y="508"/>
                    <a:pt x="381" y="445"/>
                    <a:pt x="228" y="419"/>
                  </a:cubicBezTo>
                  <a:lnTo>
                    <a:pt x="165" y="432"/>
                  </a:lnTo>
                  <a:lnTo>
                    <a:pt x="114" y="445"/>
                  </a:lnTo>
                  <a:cubicBezTo>
                    <a:pt x="140" y="318"/>
                    <a:pt x="102" y="204"/>
                    <a:pt x="0" y="128"/>
                  </a:cubicBezTo>
                  <a:lnTo>
                    <a:pt x="64" y="1"/>
                  </a:lnTo>
                  <a:lnTo>
                    <a:pt x="305" y="115"/>
                  </a:lnTo>
                  <a:cubicBezTo>
                    <a:pt x="444" y="140"/>
                    <a:pt x="558" y="115"/>
                    <a:pt x="647" y="1"/>
                  </a:cubicBezTo>
                  <a:cubicBezTo>
                    <a:pt x="748" y="102"/>
                    <a:pt x="748" y="242"/>
                    <a:pt x="660" y="445"/>
                  </a:cubicBezTo>
                  <a:close/>
                </a:path>
              </a:pathLst>
            </a:custGeom>
            <a:solidFill>
              <a:srgbClr val="AD8E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1785100" y="3779175"/>
              <a:ext cx="23175" cy="23475"/>
            </a:xfrm>
            <a:custGeom>
              <a:avLst/>
              <a:gdLst/>
              <a:ahLst/>
              <a:cxnLst/>
              <a:rect l="l" t="t" r="r" b="b"/>
              <a:pathLst>
                <a:path w="927" h="939" extrusionOk="0">
                  <a:moveTo>
                    <a:pt x="128" y="127"/>
                  </a:moveTo>
                  <a:lnTo>
                    <a:pt x="128" y="102"/>
                  </a:lnTo>
                  <a:lnTo>
                    <a:pt x="280" y="13"/>
                  </a:lnTo>
                  <a:lnTo>
                    <a:pt x="318" y="0"/>
                  </a:lnTo>
                  <a:cubicBezTo>
                    <a:pt x="343" y="203"/>
                    <a:pt x="445" y="330"/>
                    <a:pt x="622" y="393"/>
                  </a:cubicBezTo>
                  <a:cubicBezTo>
                    <a:pt x="698" y="469"/>
                    <a:pt x="800" y="520"/>
                    <a:pt x="926" y="546"/>
                  </a:cubicBezTo>
                  <a:lnTo>
                    <a:pt x="914" y="609"/>
                  </a:lnTo>
                  <a:lnTo>
                    <a:pt x="876" y="672"/>
                  </a:lnTo>
                  <a:cubicBezTo>
                    <a:pt x="825" y="824"/>
                    <a:pt x="724" y="913"/>
                    <a:pt x="559" y="939"/>
                  </a:cubicBezTo>
                  <a:lnTo>
                    <a:pt x="521" y="939"/>
                  </a:lnTo>
                  <a:lnTo>
                    <a:pt x="457" y="939"/>
                  </a:lnTo>
                  <a:cubicBezTo>
                    <a:pt x="191" y="913"/>
                    <a:pt x="51" y="799"/>
                    <a:pt x="13" y="584"/>
                  </a:cubicBezTo>
                  <a:lnTo>
                    <a:pt x="1" y="431"/>
                  </a:lnTo>
                  <a:lnTo>
                    <a:pt x="26" y="279"/>
                  </a:lnTo>
                  <a:lnTo>
                    <a:pt x="64" y="216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1792075" y="3777575"/>
              <a:ext cx="975" cy="1925"/>
            </a:xfrm>
            <a:custGeom>
              <a:avLst/>
              <a:gdLst/>
              <a:ahLst/>
              <a:cxnLst/>
              <a:rect l="l" t="t" r="r" b="b"/>
              <a:pathLst>
                <a:path w="39" h="77" extrusionOk="0">
                  <a:moveTo>
                    <a:pt x="1" y="77"/>
                  </a:moveTo>
                  <a:lnTo>
                    <a:pt x="39" y="1"/>
                  </a:lnTo>
                  <a:lnTo>
                    <a:pt x="39" y="64"/>
                  </a:lnTo>
                  <a:close/>
                </a:path>
              </a:pathLst>
            </a:custGeom>
            <a:solidFill>
              <a:srgbClr val="AD8E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1793025" y="3763950"/>
              <a:ext cx="15250" cy="25075"/>
            </a:xfrm>
            <a:custGeom>
              <a:avLst/>
              <a:gdLst/>
              <a:ahLst/>
              <a:cxnLst/>
              <a:rect l="l" t="t" r="r" b="b"/>
              <a:pathLst>
                <a:path w="610" h="1003" extrusionOk="0">
                  <a:moveTo>
                    <a:pt x="1" y="546"/>
                  </a:moveTo>
                  <a:lnTo>
                    <a:pt x="1" y="495"/>
                  </a:lnTo>
                  <a:cubicBezTo>
                    <a:pt x="13" y="292"/>
                    <a:pt x="102" y="153"/>
                    <a:pt x="254" y="77"/>
                  </a:cubicBezTo>
                  <a:lnTo>
                    <a:pt x="445" y="13"/>
                  </a:lnTo>
                  <a:lnTo>
                    <a:pt x="495" y="1"/>
                  </a:lnTo>
                  <a:lnTo>
                    <a:pt x="597" y="26"/>
                  </a:lnTo>
                  <a:lnTo>
                    <a:pt x="609" y="178"/>
                  </a:lnTo>
                  <a:lnTo>
                    <a:pt x="470" y="203"/>
                  </a:lnTo>
                  <a:cubicBezTo>
                    <a:pt x="267" y="280"/>
                    <a:pt x="178" y="419"/>
                    <a:pt x="178" y="635"/>
                  </a:cubicBezTo>
                  <a:cubicBezTo>
                    <a:pt x="178" y="799"/>
                    <a:pt x="216" y="914"/>
                    <a:pt x="305" y="1002"/>
                  </a:cubicBezTo>
                  <a:cubicBezTo>
                    <a:pt x="128" y="939"/>
                    <a:pt x="26" y="812"/>
                    <a:pt x="1" y="609"/>
                  </a:cubicBez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1804125" y="3759825"/>
              <a:ext cx="4475" cy="4775"/>
            </a:xfrm>
            <a:custGeom>
              <a:avLst/>
              <a:gdLst/>
              <a:ahLst/>
              <a:cxnLst/>
              <a:rect l="l" t="t" r="r" b="b"/>
              <a:pathLst>
                <a:path w="179" h="191" extrusionOk="0">
                  <a:moveTo>
                    <a:pt x="1" y="178"/>
                  </a:moveTo>
                  <a:cubicBezTo>
                    <a:pt x="39" y="90"/>
                    <a:pt x="102" y="39"/>
                    <a:pt x="178" y="1"/>
                  </a:cubicBezTo>
                  <a:lnTo>
                    <a:pt x="153" y="166"/>
                  </a:lnTo>
                  <a:lnTo>
                    <a:pt x="153" y="191"/>
                  </a:lnTo>
                  <a:lnTo>
                    <a:pt x="51" y="166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1732175" y="3747150"/>
              <a:ext cx="19675" cy="18400"/>
            </a:xfrm>
            <a:custGeom>
              <a:avLst/>
              <a:gdLst/>
              <a:ahLst/>
              <a:cxnLst/>
              <a:rect l="l" t="t" r="r" b="b"/>
              <a:pathLst>
                <a:path w="787" h="736" extrusionOk="0">
                  <a:moveTo>
                    <a:pt x="254" y="39"/>
                  </a:moveTo>
                  <a:lnTo>
                    <a:pt x="419" y="1"/>
                  </a:lnTo>
                  <a:cubicBezTo>
                    <a:pt x="520" y="13"/>
                    <a:pt x="609" y="51"/>
                    <a:pt x="672" y="102"/>
                  </a:cubicBezTo>
                  <a:lnTo>
                    <a:pt x="786" y="318"/>
                  </a:lnTo>
                  <a:lnTo>
                    <a:pt x="736" y="305"/>
                  </a:lnTo>
                  <a:cubicBezTo>
                    <a:pt x="457" y="318"/>
                    <a:pt x="304" y="470"/>
                    <a:pt x="266" y="736"/>
                  </a:cubicBezTo>
                  <a:cubicBezTo>
                    <a:pt x="64" y="673"/>
                    <a:pt x="0" y="520"/>
                    <a:pt x="64" y="280"/>
                  </a:cubicBezTo>
                  <a:cubicBezTo>
                    <a:pt x="102" y="153"/>
                    <a:pt x="165" y="77"/>
                    <a:pt x="254" y="39"/>
                  </a:cubicBezTo>
                  <a:close/>
                </a:path>
              </a:pathLst>
            </a:custGeom>
            <a:solidFill>
              <a:srgbClr val="AD8E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1735975" y="3730975"/>
              <a:ext cx="18725" cy="18725"/>
            </a:xfrm>
            <a:custGeom>
              <a:avLst/>
              <a:gdLst/>
              <a:ahLst/>
              <a:cxnLst/>
              <a:rect l="l" t="t" r="r" b="b"/>
              <a:pathLst>
                <a:path w="749" h="749" extrusionOk="0">
                  <a:moveTo>
                    <a:pt x="267" y="648"/>
                  </a:moveTo>
                  <a:lnTo>
                    <a:pt x="102" y="686"/>
                  </a:lnTo>
                  <a:cubicBezTo>
                    <a:pt x="38" y="610"/>
                    <a:pt x="13" y="521"/>
                    <a:pt x="13" y="407"/>
                  </a:cubicBezTo>
                  <a:cubicBezTo>
                    <a:pt x="0" y="191"/>
                    <a:pt x="102" y="64"/>
                    <a:pt x="317" y="14"/>
                  </a:cubicBezTo>
                  <a:lnTo>
                    <a:pt x="381" y="1"/>
                  </a:lnTo>
                  <a:cubicBezTo>
                    <a:pt x="571" y="39"/>
                    <a:pt x="685" y="128"/>
                    <a:pt x="723" y="254"/>
                  </a:cubicBezTo>
                  <a:lnTo>
                    <a:pt x="748" y="432"/>
                  </a:lnTo>
                  <a:lnTo>
                    <a:pt x="685" y="597"/>
                  </a:lnTo>
                  <a:lnTo>
                    <a:pt x="520" y="749"/>
                  </a:lnTo>
                  <a:cubicBezTo>
                    <a:pt x="457" y="698"/>
                    <a:pt x="368" y="660"/>
                    <a:pt x="267" y="648"/>
                  </a:cubicBezTo>
                  <a:close/>
                </a:path>
              </a:pathLst>
            </a:custGeom>
            <a:solidFill>
              <a:srgbClr val="AD8E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1737875" y="3754750"/>
              <a:ext cx="25075" cy="25075"/>
            </a:xfrm>
            <a:custGeom>
              <a:avLst/>
              <a:gdLst/>
              <a:ahLst/>
              <a:cxnLst/>
              <a:rect l="l" t="t" r="r" b="b"/>
              <a:pathLst>
                <a:path w="1003" h="1003" extrusionOk="0">
                  <a:moveTo>
                    <a:pt x="38" y="432"/>
                  </a:moveTo>
                  <a:cubicBezTo>
                    <a:pt x="76" y="166"/>
                    <a:pt x="229" y="14"/>
                    <a:pt x="508" y="1"/>
                  </a:cubicBezTo>
                  <a:lnTo>
                    <a:pt x="558" y="14"/>
                  </a:lnTo>
                  <a:cubicBezTo>
                    <a:pt x="863" y="77"/>
                    <a:pt x="1002" y="254"/>
                    <a:pt x="977" y="546"/>
                  </a:cubicBezTo>
                  <a:lnTo>
                    <a:pt x="939" y="686"/>
                  </a:lnTo>
                  <a:cubicBezTo>
                    <a:pt x="825" y="736"/>
                    <a:pt x="761" y="838"/>
                    <a:pt x="749" y="977"/>
                  </a:cubicBezTo>
                  <a:lnTo>
                    <a:pt x="444" y="1003"/>
                  </a:lnTo>
                  <a:lnTo>
                    <a:pt x="330" y="977"/>
                  </a:lnTo>
                  <a:cubicBezTo>
                    <a:pt x="102" y="901"/>
                    <a:pt x="0" y="724"/>
                    <a:pt x="26" y="457"/>
                  </a:cubicBezTo>
                  <a:close/>
                  <a:moveTo>
                    <a:pt x="939" y="686"/>
                  </a:moveTo>
                  <a:lnTo>
                    <a:pt x="939" y="698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1755000" y="3737000"/>
              <a:ext cx="22525" cy="19675"/>
            </a:xfrm>
            <a:custGeom>
              <a:avLst/>
              <a:gdLst/>
              <a:ahLst/>
              <a:cxnLst/>
              <a:rect l="l" t="t" r="r" b="b"/>
              <a:pathLst>
                <a:path w="901" h="787" extrusionOk="0">
                  <a:moveTo>
                    <a:pt x="51" y="356"/>
                  </a:moveTo>
                  <a:lnTo>
                    <a:pt x="64" y="292"/>
                  </a:lnTo>
                  <a:cubicBezTo>
                    <a:pt x="102" y="102"/>
                    <a:pt x="228" y="13"/>
                    <a:pt x="419" y="1"/>
                  </a:cubicBezTo>
                  <a:lnTo>
                    <a:pt x="533" y="13"/>
                  </a:lnTo>
                  <a:cubicBezTo>
                    <a:pt x="812" y="77"/>
                    <a:pt x="900" y="267"/>
                    <a:pt x="786" y="571"/>
                  </a:cubicBezTo>
                  <a:lnTo>
                    <a:pt x="571" y="774"/>
                  </a:lnTo>
                  <a:lnTo>
                    <a:pt x="469" y="787"/>
                  </a:lnTo>
                  <a:lnTo>
                    <a:pt x="431" y="787"/>
                  </a:lnTo>
                  <a:cubicBezTo>
                    <a:pt x="140" y="749"/>
                    <a:pt x="0" y="609"/>
                    <a:pt x="51" y="356"/>
                  </a:cubicBezTo>
                  <a:close/>
                </a:path>
              </a:pathLst>
            </a:custGeom>
            <a:solidFill>
              <a:srgbClr val="AD8E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1765775" y="3744925"/>
              <a:ext cx="19675" cy="17475"/>
            </a:xfrm>
            <a:custGeom>
              <a:avLst/>
              <a:gdLst/>
              <a:ahLst/>
              <a:cxnLst/>
              <a:rect l="l" t="t" r="r" b="b"/>
              <a:pathLst>
                <a:path w="787" h="699" extrusionOk="0">
                  <a:moveTo>
                    <a:pt x="546" y="242"/>
                  </a:moveTo>
                  <a:lnTo>
                    <a:pt x="596" y="1"/>
                  </a:lnTo>
                  <a:cubicBezTo>
                    <a:pt x="748" y="90"/>
                    <a:pt x="786" y="242"/>
                    <a:pt x="723" y="457"/>
                  </a:cubicBezTo>
                  <a:lnTo>
                    <a:pt x="710" y="483"/>
                  </a:lnTo>
                  <a:cubicBezTo>
                    <a:pt x="647" y="635"/>
                    <a:pt x="546" y="698"/>
                    <a:pt x="381" y="698"/>
                  </a:cubicBezTo>
                  <a:lnTo>
                    <a:pt x="228" y="673"/>
                  </a:lnTo>
                  <a:cubicBezTo>
                    <a:pt x="102" y="635"/>
                    <a:pt x="26" y="559"/>
                    <a:pt x="0" y="470"/>
                  </a:cubicBezTo>
                  <a:lnTo>
                    <a:pt x="38" y="470"/>
                  </a:lnTo>
                  <a:lnTo>
                    <a:pt x="140" y="457"/>
                  </a:lnTo>
                  <a:cubicBezTo>
                    <a:pt x="343" y="495"/>
                    <a:pt x="469" y="432"/>
                    <a:pt x="546" y="242"/>
                  </a:cubicBezTo>
                  <a:close/>
                </a:path>
              </a:pathLst>
            </a:custGeom>
            <a:solidFill>
              <a:srgbClr val="AD8E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1756250" y="3770925"/>
              <a:ext cx="19050" cy="19675"/>
            </a:xfrm>
            <a:custGeom>
              <a:avLst/>
              <a:gdLst/>
              <a:ahLst/>
              <a:cxnLst/>
              <a:rect l="l" t="t" r="r" b="b"/>
              <a:pathLst>
                <a:path w="762" h="787" extrusionOk="0">
                  <a:moveTo>
                    <a:pt x="622" y="115"/>
                  </a:moveTo>
                  <a:cubicBezTo>
                    <a:pt x="724" y="191"/>
                    <a:pt x="762" y="305"/>
                    <a:pt x="736" y="432"/>
                  </a:cubicBezTo>
                  <a:lnTo>
                    <a:pt x="673" y="597"/>
                  </a:lnTo>
                  <a:lnTo>
                    <a:pt x="483" y="774"/>
                  </a:lnTo>
                  <a:lnTo>
                    <a:pt x="419" y="774"/>
                  </a:lnTo>
                  <a:cubicBezTo>
                    <a:pt x="216" y="787"/>
                    <a:pt x="90" y="723"/>
                    <a:pt x="26" y="597"/>
                  </a:cubicBezTo>
                  <a:lnTo>
                    <a:pt x="1" y="406"/>
                  </a:lnTo>
                  <a:lnTo>
                    <a:pt x="14" y="330"/>
                  </a:lnTo>
                  <a:cubicBezTo>
                    <a:pt x="26" y="191"/>
                    <a:pt x="90" y="102"/>
                    <a:pt x="204" y="51"/>
                  </a:cubicBezTo>
                  <a:lnTo>
                    <a:pt x="318" y="26"/>
                  </a:lnTo>
                  <a:lnTo>
                    <a:pt x="369" y="1"/>
                  </a:lnTo>
                  <a:cubicBezTo>
                    <a:pt x="470" y="26"/>
                    <a:pt x="559" y="64"/>
                    <a:pt x="622" y="115"/>
                  </a:cubicBezTo>
                  <a:close/>
                </a:path>
              </a:pathLst>
            </a:custGeom>
            <a:solidFill>
              <a:srgbClr val="AD8E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1768300" y="3781075"/>
              <a:ext cx="17475" cy="19350"/>
            </a:xfrm>
            <a:custGeom>
              <a:avLst/>
              <a:gdLst/>
              <a:ahLst/>
              <a:cxnLst/>
              <a:rect l="l" t="t" r="r" b="b"/>
              <a:pathLst>
                <a:path w="699" h="774" extrusionOk="0">
                  <a:moveTo>
                    <a:pt x="254" y="26"/>
                  </a:moveTo>
                  <a:lnTo>
                    <a:pt x="305" y="13"/>
                  </a:lnTo>
                  <a:lnTo>
                    <a:pt x="368" y="0"/>
                  </a:lnTo>
                  <a:cubicBezTo>
                    <a:pt x="521" y="26"/>
                    <a:pt x="622" y="89"/>
                    <a:pt x="685" y="178"/>
                  </a:cubicBezTo>
                  <a:lnTo>
                    <a:pt x="698" y="203"/>
                  </a:lnTo>
                  <a:lnTo>
                    <a:pt x="673" y="355"/>
                  </a:lnTo>
                  <a:lnTo>
                    <a:pt x="685" y="508"/>
                  </a:lnTo>
                  <a:cubicBezTo>
                    <a:pt x="495" y="546"/>
                    <a:pt x="368" y="634"/>
                    <a:pt x="318" y="774"/>
                  </a:cubicBezTo>
                  <a:lnTo>
                    <a:pt x="89" y="685"/>
                  </a:lnTo>
                  <a:cubicBezTo>
                    <a:pt x="26" y="622"/>
                    <a:pt x="1" y="533"/>
                    <a:pt x="1" y="406"/>
                  </a:cubicBezTo>
                  <a:lnTo>
                    <a:pt x="1" y="368"/>
                  </a:lnTo>
                  <a:lnTo>
                    <a:pt x="191" y="191"/>
                  </a:lnTo>
                  <a:close/>
                  <a:moveTo>
                    <a:pt x="685" y="508"/>
                  </a:moveTo>
                  <a:lnTo>
                    <a:pt x="673" y="508"/>
                  </a:lnTo>
                  <a:close/>
                </a:path>
              </a:pathLst>
            </a:custGeom>
            <a:solidFill>
              <a:srgbClr val="AD8E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1774325" y="3793750"/>
              <a:ext cx="23800" cy="24425"/>
            </a:xfrm>
            <a:custGeom>
              <a:avLst/>
              <a:gdLst/>
              <a:ahLst/>
              <a:cxnLst/>
              <a:rect l="l" t="t" r="r" b="b"/>
              <a:pathLst>
                <a:path w="952" h="977" extrusionOk="0">
                  <a:moveTo>
                    <a:pt x="888" y="356"/>
                  </a:moveTo>
                  <a:lnTo>
                    <a:pt x="952" y="356"/>
                  </a:lnTo>
                  <a:lnTo>
                    <a:pt x="914" y="698"/>
                  </a:lnTo>
                  <a:lnTo>
                    <a:pt x="888" y="736"/>
                  </a:lnTo>
                  <a:cubicBezTo>
                    <a:pt x="812" y="901"/>
                    <a:pt x="685" y="977"/>
                    <a:pt x="495" y="964"/>
                  </a:cubicBezTo>
                  <a:cubicBezTo>
                    <a:pt x="330" y="952"/>
                    <a:pt x="216" y="914"/>
                    <a:pt x="140" y="837"/>
                  </a:cubicBezTo>
                  <a:cubicBezTo>
                    <a:pt x="39" y="749"/>
                    <a:pt x="1" y="622"/>
                    <a:pt x="26" y="457"/>
                  </a:cubicBezTo>
                  <a:lnTo>
                    <a:pt x="64" y="292"/>
                  </a:lnTo>
                  <a:lnTo>
                    <a:pt x="77" y="267"/>
                  </a:lnTo>
                  <a:cubicBezTo>
                    <a:pt x="127" y="127"/>
                    <a:pt x="242" y="39"/>
                    <a:pt x="432" y="1"/>
                  </a:cubicBezTo>
                  <a:cubicBezTo>
                    <a:pt x="470" y="216"/>
                    <a:pt x="622" y="330"/>
                    <a:pt x="888" y="356"/>
                  </a:cubicBezTo>
                  <a:close/>
                  <a:moveTo>
                    <a:pt x="432" y="1"/>
                  </a:moveTo>
                  <a:lnTo>
                    <a:pt x="444" y="1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1796525" y="3802625"/>
              <a:ext cx="4450" cy="12075"/>
            </a:xfrm>
            <a:custGeom>
              <a:avLst/>
              <a:gdLst/>
              <a:ahLst/>
              <a:cxnLst/>
              <a:rect l="l" t="t" r="r" b="b"/>
              <a:pathLst>
                <a:path w="178" h="483" extrusionOk="0">
                  <a:moveTo>
                    <a:pt x="64" y="1"/>
                  </a:moveTo>
                  <a:lnTo>
                    <a:pt x="102" y="1"/>
                  </a:lnTo>
                  <a:cubicBezTo>
                    <a:pt x="64" y="89"/>
                    <a:pt x="64" y="178"/>
                    <a:pt x="102" y="254"/>
                  </a:cubicBezTo>
                  <a:lnTo>
                    <a:pt x="178" y="432"/>
                  </a:lnTo>
                  <a:lnTo>
                    <a:pt x="102" y="482"/>
                  </a:lnTo>
                  <a:lnTo>
                    <a:pt x="0" y="381"/>
                  </a:lnTo>
                  <a:lnTo>
                    <a:pt x="26" y="343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1798100" y="3793750"/>
              <a:ext cx="25075" cy="23475"/>
            </a:xfrm>
            <a:custGeom>
              <a:avLst/>
              <a:gdLst/>
              <a:ahLst/>
              <a:cxnLst/>
              <a:rect l="l" t="t" r="r" b="b"/>
              <a:pathLst>
                <a:path w="1003" h="939" extrusionOk="0">
                  <a:moveTo>
                    <a:pt x="39" y="356"/>
                  </a:moveTo>
                  <a:cubicBezTo>
                    <a:pt x="204" y="330"/>
                    <a:pt x="305" y="241"/>
                    <a:pt x="356" y="89"/>
                  </a:cubicBezTo>
                  <a:lnTo>
                    <a:pt x="394" y="26"/>
                  </a:lnTo>
                  <a:lnTo>
                    <a:pt x="508" y="1"/>
                  </a:lnTo>
                  <a:lnTo>
                    <a:pt x="673" y="51"/>
                  </a:lnTo>
                  <a:cubicBezTo>
                    <a:pt x="673" y="292"/>
                    <a:pt x="774" y="432"/>
                    <a:pt x="1002" y="495"/>
                  </a:cubicBezTo>
                  <a:lnTo>
                    <a:pt x="964" y="660"/>
                  </a:lnTo>
                  <a:cubicBezTo>
                    <a:pt x="939" y="787"/>
                    <a:pt x="863" y="875"/>
                    <a:pt x="749" y="939"/>
                  </a:cubicBezTo>
                  <a:cubicBezTo>
                    <a:pt x="660" y="825"/>
                    <a:pt x="521" y="761"/>
                    <a:pt x="343" y="723"/>
                  </a:cubicBezTo>
                  <a:lnTo>
                    <a:pt x="115" y="787"/>
                  </a:lnTo>
                  <a:lnTo>
                    <a:pt x="39" y="609"/>
                  </a:lnTo>
                  <a:cubicBezTo>
                    <a:pt x="1" y="533"/>
                    <a:pt x="1" y="444"/>
                    <a:pt x="39" y="356"/>
                  </a:cubicBez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1797475" y="3768400"/>
              <a:ext cx="23150" cy="24425"/>
            </a:xfrm>
            <a:custGeom>
              <a:avLst/>
              <a:gdLst/>
              <a:ahLst/>
              <a:cxnLst/>
              <a:rect l="l" t="t" r="r" b="b"/>
              <a:pathLst>
                <a:path w="926" h="977" extrusionOk="0">
                  <a:moveTo>
                    <a:pt x="431" y="977"/>
                  </a:moveTo>
                  <a:cubicBezTo>
                    <a:pt x="305" y="951"/>
                    <a:pt x="203" y="900"/>
                    <a:pt x="127" y="824"/>
                  </a:cubicBezTo>
                  <a:cubicBezTo>
                    <a:pt x="38" y="736"/>
                    <a:pt x="0" y="621"/>
                    <a:pt x="0" y="457"/>
                  </a:cubicBezTo>
                  <a:cubicBezTo>
                    <a:pt x="0" y="241"/>
                    <a:pt x="89" y="102"/>
                    <a:pt x="292" y="25"/>
                  </a:cubicBezTo>
                  <a:lnTo>
                    <a:pt x="431" y="0"/>
                  </a:lnTo>
                  <a:cubicBezTo>
                    <a:pt x="457" y="152"/>
                    <a:pt x="546" y="266"/>
                    <a:pt x="723" y="317"/>
                  </a:cubicBezTo>
                  <a:cubicBezTo>
                    <a:pt x="710" y="520"/>
                    <a:pt x="774" y="660"/>
                    <a:pt x="926" y="748"/>
                  </a:cubicBezTo>
                  <a:lnTo>
                    <a:pt x="748" y="938"/>
                  </a:lnTo>
                  <a:lnTo>
                    <a:pt x="723" y="951"/>
                  </a:lnTo>
                  <a:lnTo>
                    <a:pt x="596" y="977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1746125" y="3768400"/>
              <a:ext cx="18075" cy="17450"/>
            </a:xfrm>
            <a:custGeom>
              <a:avLst/>
              <a:gdLst/>
              <a:ahLst/>
              <a:cxnLst/>
              <a:rect l="l" t="t" r="r" b="b"/>
              <a:pathLst>
                <a:path w="723" h="698" extrusionOk="0">
                  <a:moveTo>
                    <a:pt x="431" y="698"/>
                  </a:moveTo>
                  <a:lnTo>
                    <a:pt x="304" y="685"/>
                  </a:lnTo>
                  <a:cubicBezTo>
                    <a:pt x="140" y="634"/>
                    <a:pt x="38" y="558"/>
                    <a:pt x="0" y="431"/>
                  </a:cubicBezTo>
                  <a:lnTo>
                    <a:pt x="114" y="457"/>
                  </a:lnTo>
                  <a:lnTo>
                    <a:pt x="419" y="431"/>
                  </a:lnTo>
                  <a:lnTo>
                    <a:pt x="406" y="507"/>
                  </a:lnTo>
                  <a:close/>
                  <a:moveTo>
                    <a:pt x="609" y="152"/>
                  </a:moveTo>
                  <a:lnTo>
                    <a:pt x="609" y="140"/>
                  </a:lnTo>
                  <a:lnTo>
                    <a:pt x="647" y="0"/>
                  </a:lnTo>
                  <a:lnTo>
                    <a:pt x="723" y="127"/>
                  </a:lnTo>
                  <a:close/>
                </a:path>
              </a:pathLst>
            </a:custGeom>
            <a:solidFill>
              <a:srgbClr val="AD8E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1757525" y="3799775"/>
              <a:ext cx="20325" cy="25075"/>
            </a:xfrm>
            <a:custGeom>
              <a:avLst/>
              <a:gdLst/>
              <a:ahLst/>
              <a:cxnLst/>
              <a:rect l="l" t="t" r="r" b="b"/>
              <a:pathLst>
                <a:path w="813" h="1003" extrusionOk="0">
                  <a:moveTo>
                    <a:pt x="343" y="26"/>
                  </a:moveTo>
                  <a:lnTo>
                    <a:pt x="470" y="0"/>
                  </a:lnTo>
                  <a:lnTo>
                    <a:pt x="736" y="51"/>
                  </a:lnTo>
                  <a:lnTo>
                    <a:pt x="698" y="216"/>
                  </a:lnTo>
                  <a:cubicBezTo>
                    <a:pt x="673" y="381"/>
                    <a:pt x="711" y="508"/>
                    <a:pt x="812" y="596"/>
                  </a:cubicBezTo>
                  <a:cubicBezTo>
                    <a:pt x="761" y="685"/>
                    <a:pt x="736" y="787"/>
                    <a:pt x="736" y="901"/>
                  </a:cubicBezTo>
                  <a:lnTo>
                    <a:pt x="736" y="977"/>
                  </a:lnTo>
                  <a:lnTo>
                    <a:pt x="673" y="1002"/>
                  </a:lnTo>
                  <a:cubicBezTo>
                    <a:pt x="584" y="926"/>
                    <a:pt x="470" y="863"/>
                    <a:pt x="318" y="837"/>
                  </a:cubicBezTo>
                  <a:lnTo>
                    <a:pt x="254" y="837"/>
                  </a:lnTo>
                  <a:lnTo>
                    <a:pt x="191" y="863"/>
                  </a:lnTo>
                  <a:lnTo>
                    <a:pt x="13" y="660"/>
                  </a:lnTo>
                  <a:lnTo>
                    <a:pt x="1" y="596"/>
                  </a:lnTo>
                  <a:lnTo>
                    <a:pt x="64" y="558"/>
                  </a:lnTo>
                  <a:cubicBezTo>
                    <a:pt x="203" y="520"/>
                    <a:pt x="280" y="432"/>
                    <a:pt x="318" y="292"/>
                  </a:cubicBez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1775925" y="3812150"/>
              <a:ext cx="23150" cy="24425"/>
            </a:xfrm>
            <a:custGeom>
              <a:avLst/>
              <a:gdLst/>
              <a:ahLst/>
              <a:cxnLst/>
              <a:rect l="l" t="t" r="r" b="b"/>
              <a:pathLst>
                <a:path w="926" h="977" extrusionOk="0">
                  <a:moveTo>
                    <a:pt x="76" y="101"/>
                  </a:moveTo>
                  <a:cubicBezTo>
                    <a:pt x="152" y="178"/>
                    <a:pt x="266" y="216"/>
                    <a:pt x="431" y="228"/>
                  </a:cubicBezTo>
                  <a:cubicBezTo>
                    <a:pt x="621" y="241"/>
                    <a:pt x="748" y="165"/>
                    <a:pt x="824" y="0"/>
                  </a:cubicBezTo>
                  <a:lnTo>
                    <a:pt x="926" y="101"/>
                  </a:lnTo>
                  <a:lnTo>
                    <a:pt x="786" y="292"/>
                  </a:lnTo>
                  <a:cubicBezTo>
                    <a:pt x="723" y="431"/>
                    <a:pt x="723" y="571"/>
                    <a:pt x="786" y="697"/>
                  </a:cubicBezTo>
                  <a:lnTo>
                    <a:pt x="862" y="837"/>
                  </a:lnTo>
                  <a:lnTo>
                    <a:pt x="850" y="888"/>
                  </a:lnTo>
                  <a:lnTo>
                    <a:pt x="571" y="976"/>
                  </a:lnTo>
                  <a:lnTo>
                    <a:pt x="342" y="900"/>
                  </a:lnTo>
                  <a:lnTo>
                    <a:pt x="266" y="913"/>
                  </a:lnTo>
                  <a:lnTo>
                    <a:pt x="216" y="888"/>
                  </a:lnTo>
                  <a:lnTo>
                    <a:pt x="76" y="761"/>
                  </a:lnTo>
                  <a:lnTo>
                    <a:pt x="13" y="609"/>
                  </a:lnTo>
                  <a:lnTo>
                    <a:pt x="0" y="482"/>
                  </a:lnTo>
                  <a:lnTo>
                    <a:pt x="0" y="406"/>
                  </a:lnTo>
                  <a:cubicBezTo>
                    <a:pt x="0" y="292"/>
                    <a:pt x="25" y="190"/>
                    <a:pt x="76" y="101"/>
                  </a:cubicBezTo>
                  <a:close/>
                  <a:moveTo>
                    <a:pt x="850" y="888"/>
                  </a:moveTo>
                  <a:lnTo>
                    <a:pt x="824" y="900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1730575" y="3782650"/>
              <a:ext cx="24450" cy="15575"/>
            </a:xfrm>
            <a:custGeom>
              <a:avLst/>
              <a:gdLst/>
              <a:ahLst/>
              <a:cxnLst/>
              <a:rect l="l" t="t" r="r" b="b"/>
              <a:pathLst>
                <a:path w="978" h="623" extrusionOk="0">
                  <a:moveTo>
                    <a:pt x="1" y="470"/>
                  </a:moveTo>
                  <a:cubicBezTo>
                    <a:pt x="13" y="381"/>
                    <a:pt x="39" y="305"/>
                    <a:pt x="77" y="254"/>
                  </a:cubicBezTo>
                  <a:lnTo>
                    <a:pt x="166" y="140"/>
                  </a:lnTo>
                  <a:cubicBezTo>
                    <a:pt x="242" y="64"/>
                    <a:pt x="368" y="13"/>
                    <a:pt x="508" y="1"/>
                  </a:cubicBezTo>
                  <a:cubicBezTo>
                    <a:pt x="774" y="64"/>
                    <a:pt x="926" y="178"/>
                    <a:pt x="977" y="343"/>
                  </a:cubicBezTo>
                  <a:lnTo>
                    <a:pt x="876" y="318"/>
                  </a:lnTo>
                  <a:cubicBezTo>
                    <a:pt x="749" y="318"/>
                    <a:pt x="635" y="368"/>
                    <a:pt x="533" y="483"/>
                  </a:cubicBezTo>
                  <a:lnTo>
                    <a:pt x="445" y="597"/>
                  </a:lnTo>
                  <a:lnTo>
                    <a:pt x="242" y="533"/>
                  </a:lnTo>
                  <a:cubicBezTo>
                    <a:pt x="166" y="533"/>
                    <a:pt x="90" y="559"/>
                    <a:pt x="13" y="609"/>
                  </a:cubicBezTo>
                  <a:close/>
                  <a:moveTo>
                    <a:pt x="13" y="609"/>
                  </a:moveTo>
                  <a:lnTo>
                    <a:pt x="1" y="622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1739775" y="3790575"/>
              <a:ext cx="26325" cy="26025"/>
            </a:xfrm>
            <a:custGeom>
              <a:avLst/>
              <a:gdLst/>
              <a:ahLst/>
              <a:cxnLst/>
              <a:rect l="l" t="t" r="r" b="b"/>
              <a:pathLst>
                <a:path w="1053" h="1041" extrusionOk="0">
                  <a:moveTo>
                    <a:pt x="609" y="26"/>
                  </a:moveTo>
                  <a:cubicBezTo>
                    <a:pt x="863" y="51"/>
                    <a:pt x="1015" y="166"/>
                    <a:pt x="1040" y="356"/>
                  </a:cubicBezTo>
                  <a:lnTo>
                    <a:pt x="1053" y="394"/>
                  </a:lnTo>
                  <a:lnTo>
                    <a:pt x="1028" y="660"/>
                  </a:lnTo>
                  <a:cubicBezTo>
                    <a:pt x="990" y="800"/>
                    <a:pt x="913" y="888"/>
                    <a:pt x="774" y="926"/>
                  </a:cubicBezTo>
                  <a:lnTo>
                    <a:pt x="711" y="964"/>
                  </a:lnTo>
                  <a:cubicBezTo>
                    <a:pt x="394" y="1041"/>
                    <a:pt x="191" y="952"/>
                    <a:pt x="77" y="698"/>
                  </a:cubicBezTo>
                  <a:lnTo>
                    <a:pt x="51" y="597"/>
                  </a:lnTo>
                  <a:cubicBezTo>
                    <a:pt x="0" y="483"/>
                    <a:pt x="13" y="368"/>
                    <a:pt x="77" y="280"/>
                  </a:cubicBezTo>
                  <a:lnTo>
                    <a:pt x="165" y="166"/>
                  </a:lnTo>
                  <a:cubicBezTo>
                    <a:pt x="267" y="51"/>
                    <a:pt x="381" y="1"/>
                    <a:pt x="508" y="1"/>
                  </a:cubicBez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1741675" y="3808025"/>
              <a:ext cx="16200" cy="8575"/>
            </a:xfrm>
            <a:custGeom>
              <a:avLst/>
              <a:gdLst/>
              <a:ahLst/>
              <a:cxnLst/>
              <a:rect l="l" t="t" r="r" b="b"/>
              <a:pathLst>
                <a:path w="648" h="343" extrusionOk="0">
                  <a:moveTo>
                    <a:pt x="635" y="266"/>
                  </a:moveTo>
                  <a:lnTo>
                    <a:pt x="647" y="330"/>
                  </a:lnTo>
                  <a:lnTo>
                    <a:pt x="470" y="343"/>
                  </a:lnTo>
                  <a:lnTo>
                    <a:pt x="216" y="279"/>
                  </a:lnTo>
                  <a:cubicBezTo>
                    <a:pt x="89" y="228"/>
                    <a:pt x="26" y="127"/>
                    <a:pt x="1" y="0"/>
                  </a:cubicBezTo>
                  <a:cubicBezTo>
                    <a:pt x="115" y="254"/>
                    <a:pt x="318" y="343"/>
                    <a:pt x="635" y="266"/>
                  </a:cubicBez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1753400" y="3820700"/>
              <a:ext cx="24750" cy="12700"/>
            </a:xfrm>
            <a:custGeom>
              <a:avLst/>
              <a:gdLst/>
              <a:ahLst/>
              <a:cxnLst/>
              <a:rect l="l" t="t" r="r" b="b"/>
              <a:pathLst>
                <a:path w="990" h="508" extrusionOk="0">
                  <a:moveTo>
                    <a:pt x="356" y="26"/>
                  </a:moveTo>
                  <a:lnTo>
                    <a:pt x="419" y="0"/>
                  </a:lnTo>
                  <a:lnTo>
                    <a:pt x="483" y="0"/>
                  </a:lnTo>
                  <a:cubicBezTo>
                    <a:pt x="635" y="26"/>
                    <a:pt x="749" y="89"/>
                    <a:pt x="838" y="165"/>
                  </a:cubicBezTo>
                  <a:lnTo>
                    <a:pt x="914" y="267"/>
                  </a:lnTo>
                  <a:lnTo>
                    <a:pt x="977" y="419"/>
                  </a:lnTo>
                  <a:lnTo>
                    <a:pt x="990" y="508"/>
                  </a:lnTo>
                  <a:lnTo>
                    <a:pt x="685" y="406"/>
                  </a:lnTo>
                  <a:cubicBezTo>
                    <a:pt x="597" y="330"/>
                    <a:pt x="457" y="305"/>
                    <a:pt x="292" y="292"/>
                  </a:cubicBezTo>
                  <a:cubicBezTo>
                    <a:pt x="166" y="292"/>
                    <a:pt x="77" y="317"/>
                    <a:pt x="1" y="381"/>
                  </a:cubicBezTo>
                  <a:lnTo>
                    <a:pt x="64" y="241"/>
                  </a:lnTo>
                  <a:close/>
                  <a:moveTo>
                    <a:pt x="685" y="406"/>
                  </a:moveTo>
                  <a:lnTo>
                    <a:pt x="673" y="419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1748025" y="3828000"/>
              <a:ext cx="26950" cy="24750"/>
            </a:xfrm>
            <a:custGeom>
              <a:avLst/>
              <a:gdLst/>
              <a:ahLst/>
              <a:cxnLst/>
              <a:rect l="l" t="t" r="r" b="b"/>
              <a:pathLst>
                <a:path w="1078" h="990" extrusionOk="0">
                  <a:moveTo>
                    <a:pt x="165" y="824"/>
                  </a:moveTo>
                  <a:lnTo>
                    <a:pt x="38" y="609"/>
                  </a:lnTo>
                  <a:cubicBezTo>
                    <a:pt x="0" y="482"/>
                    <a:pt x="13" y="355"/>
                    <a:pt x="89" y="241"/>
                  </a:cubicBezTo>
                  <a:lnTo>
                    <a:pt x="216" y="89"/>
                  </a:lnTo>
                  <a:cubicBezTo>
                    <a:pt x="292" y="25"/>
                    <a:pt x="381" y="0"/>
                    <a:pt x="507" y="0"/>
                  </a:cubicBezTo>
                  <a:cubicBezTo>
                    <a:pt x="672" y="13"/>
                    <a:pt x="799" y="51"/>
                    <a:pt x="888" y="127"/>
                  </a:cubicBezTo>
                  <a:cubicBezTo>
                    <a:pt x="1040" y="228"/>
                    <a:pt x="1078" y="406"/>
                    <a:pt x="1015" y="647"/>
                  </a:cubicBezTo>
                  <a:cubicBezTo>
                    <a:pt x="989" y="786"/>
                    <a:pt x="900" y="888"/>
                    <a:pt x="761" y="926"/>
                  </a:cubicBezTo>
                  <a:lnTo>
                    <a:pt x="596" y="976"/>
                  </a:lnTo>
                  <a:cubicBezTo>
                    <a:pt x="419" y="989"/>
                    <a:pt x="279" y="951"/>
                    <a:pt x="165" y="824"/>
                  </a:cubicBez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1762925" y="3830850"/>
              <a:ext cx="19975" cy="23800"/>
            </a:xfrm>
            <a:custGeom>
              <a:avLst/>
              <a:gdLst/>
              <a:ahLst/>
              <a:cxnLst/>
              <a:rect l="l" t="t" r="r" b="b"/>
              <a:pathLst>
                <a:path w="799" h="952" extrusionOk="0">
                  <a:moveTo>
                    <a:pt x="292" y="13"/>
                  </a:moveTo>
                  <a:lnTo>
                    <a:pt x="304" y="0"/>
                  </a:lnTo>
                  <a:lnTo>
                    <a:pt x="609" y="102"/>
                  </a:lnTo>
                  <a:lnTo>
                    <a:pt x="698" y="190"/>
                  </a:lnTo>
                  <a:cubicBezTo>
                    <a:pt x="786" y="317"/>
                    <a:pt x="799" y="482"/>
                    <a:pt x="723" y="685"/>
                  </a:cubicBezTo>
                  <a:cubicBezTo>
                    <a:pt x="685" y="824"/>
                    <a:pt x="596" y="913"/>
                    <a:pt x="469" y="938"/>
                  </a:cubicBezTo>
                  <a:lnTo>
                    <a:pt x="304" y="951"/>
                  </a:lnTo>
                  <a:lnTo>
                    <a:pt x="165" y="938"/>
                  </a:lnTo>
                  <a:lnTo>
                    <a:pt x="0" y="862"/>
                  </a:lnTo>
                  <a:lnTo>
                    <a:pt x="165" y="812"/>
                  </a:lnTo>
                  <a:cubicBezTo>
                    <a:pt x="304" y="774"/>
                    <a:pt x="393" y="672"/>
                    <a:pt x="419" y="533"/>
                  </a:cubicBezTo>
                  <a:cubicBezTo>
                    <a:pt x="482" y="292"/>
                    <a:pt x="444" y="114"/>
                    <a:pt x="292" y="13"/>
                  </a:cubicBezTo>
                  <a:close/>
                  <a:moveTo>
                    <a:pt x="698" y="190"/>
                  </a:moveTo>
                  <a:lnTo>
                    <a:pt x="710" y="203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1793975" y="3811825"/>
              <a:ext cx="25400" cy="24750"/>
            </a:xfrm>
            <a:custGeom>
              <a:avLst/>
              <a:gdLst/>
              <a:ahLst/>
              <a:cxnLst/>
              <a:rect l="l" t="t" r="r" b="b"/>
              <a:pathLst>
                <a:path w="1016" h="990" extrusionOk="0">
                  <a:moveTo>
                    <a:pt x="280" y="64"/>
                  </a:moveTo>
                  <a:lnTo>
                    <a:pt x="508" y="0"/>
                  </a:lnTo>
                  <a:cubicBezTo>
                    <a:pt x="686" y="38"/>
                    <a:pt x="825" y="102"/>
                    <a:pt x="914" y="216"/>
                  </a:cubicBezTo>
                  <a:cubicBezTo>
                    <a:pt x="990" y="330"/>
                    <a:pt x="1015" y="482"/>
                    <a:pt x="952" y="685"/>
                  </a:cubicBezTo>
                  <a:lnTo>
                    <a:pt x="914" y="825"/>
                  </a:lnTo>
                  <a:lnTo>
                    <a:pt x="686" y="964"/>
                  </a:lnTo>
                  <a:lnTo>
                    <a:pt x="584" y="989"/>
                  </a:lnTo>
                  <a:lnTo>
                    <a:pt x="343" y="913"/>
                  </a:lnTo>
                  <a:lnTo>
                    <a:pt x="229" y="926"/>
                  </a:lnTo>
                  <a:lnTo>
                    <a:pt x="140" y="850"/>
                  </a:lnTo>
                  <a:lnTo>
                    <a:pt x="64" y="710"/>
                  </a:lnTo>
                  <a:cubicBezTo>
                    <a:pt x="1" y="584"/>
                    <a:pt x="1" y="444"/>
                    <a:pt x="64" y="305"/>
                  </a:cubicBezTo>
                  <a:lnTo>
                    <a:pt x="204" y="114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1814900" y="3789325"/>
              <a:ext cx="23500" cy="17775"/>
            </a:xfrm>
            <a:custGeom>
              <a:avLst/>
              <a:gdLst/>
              <a:ahLst/>
              <a:cxnLst/>
              <a:rect l="l" t="t" r="r" b="b"/>
              <a:pathLst>
                <a:path w="940" h="711" extrusionOk="0">
                  <a:moveTo>
                    <a:pt x="330" y="672"/>
                  </a:moveTo>
                  <a:cubicBezTo>
                    <a:pt x="102" y="609"/>
                    <a:pt x="1" y="469"/>
                    <a:pt x="1" y="228"/>
                  </a:cubicBezTo>
                  <a:lnTo>
                    <a:pt x="1" y="178"/>
                  </a:lnTo>
                  <a:lnTo>
                    <a:pt x="26" y="114"/>
                  </a:lnTo>
                  <a:lnTo>
                    <a:pt x="51" y="101"/>
                  </a:lnTo>
                  <a:cubicBezTo>
                    <a:pt x="102" y="254"/>
                    <a:pt x="242" y="330"/>
                    <a:pt x="470" y="342"/>
                  </a:cubicBezTo>
                  <a:cubicBezTo>
                    <a:pt x="685" y="355"/>
                    <a:pt x="825" y="266"/>
                    <a:pt x="888" y="76"/>
                  </a:cubicBezTo>
                  <a:lnTo>
                    <a:pt x="914" y="0"/>
                  </a:lnTo>
                  <a:lnTo>
                    <a:pt x="939" y="76"/>
                  </a:lnTo>
                  <a:lnTo>
                    <a:pt x="901" y="203"/>
                  </a:lnTo>
                  <a:lnTo>
                    <a:pt x="901" y="380"/>
                  </a:lnTo>
                  <a:lnTo>
                    <a:pt x="888" y="418"/>
                  </a:lnTo>
                  <a:cubicBezTo>
                    <a:pt x="825" y="609"/>
                    <a:pt x="685" y="710"/>
                    <a:pt x="470" y="697"/>
                  </a:cubicBez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1774650" y="3834650"/>
              <a:ext cx="19350" cy="26025"/>
            </a:xfrm>
            <a:custGeom>
              <a:avLst/>
              <a:gdLst/>
              <a:ahLst/>
              <a:cxnLst/>
              <a:rect l="l" t="t" r="r" b="b"/>
              <a:pathLst>
                <a:path w="774" h="1041" extrusionOk="0">
                  <a:moveTo>
                    <a:pt x="241" y="51"/>
                  </a:moveTo>
                  <a:lnTo>
                    <a:pt x="317" y="13"/>
                  </a:lnTo>
                  <a:lnTo>
                    <a:pt x="393" y="0"/>
                  </a:lnTo>
                  <a:lnTo>
                    <a:pt x="622" y="76"/>
                  </a:lnTo>
                  <a:lnTo>
                    <a:pt x="774" y="165"/>
                  </a:lnTo>
                  <a:cubicBezTo>
                    <a:pt x="698" y="241"/>
                    <a:pt x="647" y="343"/>
                    <a:pt x="634" y="469"/>
                  </a:cubicBezTo>
                  <a:cubicBezTo>
                    <a:pt x="634" y="584"/>
                    <a:pt x="647" y="685"/>
                    <a:pt x="685" y="774"/>
                  </a:cubicBezTo>
                  <a:cubicBezTo>
                    <a:pt x="469" y="786"/>
                    <a:pt x="330" y="875"/>
                    <a:pt x="241" y="1040"/>
                  </a:cubicBezTo>
                  <a:lnTo>
                    <a:pt x="0" y="786"/>
                  </a:lnTo>
                  <a:cubicBezTo>
                    <a:pt x="127" y="761"/>
                    <a:pt x="216" y="672"/>
                    <a:pt x="254" y="533"/>
                  </a:cubicBezTo>
                  <a:cubicBezTo>
                    <a:pt x="330" y="330"/>
                    <a:pt x="330" y="165"/>
                    <a:pt x="241" y="51"/>
                  </a:cubicBezTo>
                  <a:close/>
                  <a:moveTo>
                    <a:pt x="685" y="774"/>
                  </a:moveTo>
                  <a:lnTo>
                    <a:pt x="672" y="774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1780350" y="3834325"/>
              <a:ext cx="17775" cy="4475"/>
            </a:xfrm>
            <a:custGeom>
              <a:avLst/>
              <a:gdLst/>
              <a:ahLst/>
              <a:cxnLst/>
              <a:rect l="l" t="t" r="r" b="b"/>
              <a:pathLst>
                <a:path w="711" h="179" extrusionOk="0">
                  <a:moveTo>
                    <a:pt x="39" y="1"/>
                  </a:moveTo>
                  <a:lnTo>
                    <a:pt x="89" y="26"/>
                  </a:lnTo>
                  <a:lnTo>
                    <a:pt x="13" y="64"/>
                  </a:lnTo>
                  <a:close/>
                  <a:moveTo>
                    <a:pt x="13" y="64"/>
                  </a:moveTo>
                  <a:lnTo>
                    <a:pt x="1" y="51"/>
                  </a:lnTo>
                  <a:close/>
                  <a:moveTo>
                    <a:pt x="546" y="178"/>
                  </a:moveTo>
                  <a:lnTo>
                    <a:pt x="394" y="89"/>
                  </a:lnTo>
                  <a:lnTo>
                    <a:pt x="647" y="13"/>
                  </a:lnTo>
                  <a:lnTo>
                    <a:pt x="711" y="64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1790500" y="3834650"/>
              <a:ext cx="23800" cy="25700"/>
            </a:xfrm>
            <a:custGeom>
              <a:avLst/>
              <a:gdLst/>
              <a:ahLst/>
              <a:cxnLst/>
              <a:rect l="l" t="t" r="r" b="b"/>
              <a:pathLst>
                <a:path w="952" h="1028" extrusionOk="0">
                  <a:moveTo>
                    <a:pt x="51" y="774"/>
                  </a:moveTo>
                  <a:cubicBezTo>
                    <a:pt x="13" y="685"/>
                    <a:pt x="0" y="584"/>
                    <a:pt x="0" y="469"/>
                  </a:cubicBezTo>
                  <a:cubicBezTo>
                    <a:pt x="13" y="343"/>
                    <a:pt x="64" y="241"/>
                    <a:pt x="140" y="165"/>
                  </a:cubicBezTo>
                  <a:lnTo>
                    <a:pt x="305" y="51"/>
                  </a:lnTo>
                  <a:lnTo>
                    <a:pt x="368" y="13"/>
                  </a:lnTo>
                  <a:lnTo>
                    <a:pt x="482" y="0"/>
                  </a:lnTo>
                  <a:lnTo>
                    <a:pt x="723" y="76"/>
                  </a:lnTo>
                  <a:cubicBezTo>
                    <a:pt x="850" y="152"/>
                    <a:pt x="926" y="254"/>
                    <a:pt x="951" y="381"/>
                  </a:cubicBezTo>
                  <a:lnTo>
                    <a:pt x="939" y="660"/>
                  </a:lnTo>
                  <a:lnTo>
                    <a:pt x="913" y="685"/>
                  </a:lnTo>
                  <a:lnTo>
                    <a:pt x="774" y="951"/>
                  </a:lnTo>
                  <a:lnTo>
                    <a:pt x="520" y="1027"/>
                  </a:lnTo>
                  <a:lnTo>
                    <a:pt x="419" y="1015"/>
                  </a:lnTo>
                  <a:cubicBezTo>
                    <a:pt x="229" y="977"/>
                    <a:pt x="102" y="901"/>
                    <a:pt x="51" y="774"/>
                  </a:cubicBez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1796525" y="3832425"/>
              <a:ext cx="22525" cy="11750"/>
            </a:xfrm>
            <a:custGeom>
              <a:avLst/>
              <a:gdLst/>
              <a:ahLst/>
              <a:cxnLst/>
              <a:rect l="l" t="t" r="r" b="b"/>
              <a:pathLst>
                <a:path w="901" h="470" extrusionOk="0">
                  <a:moveTo>
                    <a:pt x="38" y="26"/>
                  </a:moveTo>
                  <a:lnTo>
                    <a:pt x="127" y="102"/>
                  </a:lnTo>
                  <a:lnTo>
                    <a:pt x="64" y="140"/>
                  </a:lnTo>
                  <a:lnTo>
                    <a:pt x="0" y="89"/>
                  </a:lnTo>
                  <a:close/>
                  <a:moveTo>
                    <a:pt x="0" y="89"/>
                  </a:moveTo>
                  <a:lnTo>
                    <a:pt x="26" y="77"/>
                  </a:lnTo>
                  <a:close/>
                  <a:moveTo>
                    <a:pt x="482" y="165"/>
                  </a:moveTo>
                  <a:lnTo>
                    <a:pt x="584" y="140"/>
                  </a:lnTo>
                  <a:lnTo>
                    <a:pt x="812" y="1"/>
                  </a:lnTo>
                  <a:lnTo>
                    <a:pt x="901" y="254"/>
                  </a:lnTo>
                  <a:lnTo>
                    <a:pt x="736" y="406"/>
                  </a:lnTo>
                  <a:lnTo>
                    <a:pt x="710" y="470"/>
                  </a:lnTo>
                  <a:cubicBezTo>
                    <a:pt x="685" y="343"/>
                    <a:pt x="609" y="241"/>
                    <a:pt x="482" y="165"/>
                  </a:cubicBez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1840275" y="3769350"/>
              <a:ext cx="14600" cy="6675"/>
            </a:xfrm>
            <a:custGeom>
              <a:avLst/>
              <a:gdLst/>
              <a:ahLst/>
              <a:cxnLst/>
              <a:rect l="l" t="t" r="r" b="b"/>
              <a:pathLst>
                <a:path w="584" h="267" extrusionOk="0">
                  <a:moveTo>
                    <a:pt x="583" y="102"/>
                  </a:moveTo>
                  <a:cubicBezTo>
                    <a:pt x="507" y="216"/>
                    <a:pt x="381" y="266"/>
                    <a:pt x="203" y="266"/>
                  </a:cubicBezTo>
                  <a:lnTo>
                    <a:pt x="0" y="228"/>
                  </a:lnTo>
                  <a:lnTo>
                    <a:pt x="0" y="102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1838375" y="3771875"/>
              <a:ext cx="1925" cy="6675"/>
            </a:xfrm>
            <a:custGeom>
              <a:avLst/>
              <a:gdLst/>
              <a:ahLst/>
              <a:cxnLst/>
              <a:rect l="l" t="t" r="r" b="b"/>
              <a:pathLst>
                <a:path w="77" h="267" extrusionOk="0">
                  <a:moveTo>
                    <a:pt x="76" y="127"/>
                  </a:moveTo>
                  <a:lnTo>
                    <a:pt x="63" y="140"/>
                  </a:lnTo>
                  <a:lnTo>
                    <a:pt x="13" y="267"/>
                  </a:lnTo>
                  <a:lnTo>
                    <a:pt x="0" y="1"/>
                  </a:lnTo>
                  <a:lnTo>
                    <a:pt x="51" y="1"/>
                  </a:lnTo>
                  <a:lnTo>
                    <a:pt x="76" y="1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1815225" y="3765550"/>
              <a:ext cx="23475" cy="23475"/>
            </a:xfrm>
            <a:custGeom>
              <a:avLst/>
              <a:gdLst/>
              <a:ahLst/>
              <a:cxnLst/>
              <a:rect l="l" t="t" r="r" b="b"/>
              <a:pathLst>
                <a:path w="939" h="939" extrusionOk="0">
                  <a:moveTo>
                    <a:pt x="939" y="520"/>
                  </a:moveTo>
                  <a:lnTo>
                    <a:pt x="901" y="647"/>
                  </a:lnTo>
                  <a:cubicBezTo>
                    <a:pt x="837" y="850"/>
                    <a:pt x="698" y="938"/>
                    <a:pt x="495" y="926"/>
                  </a:cubicBezTo>
                  <a:lnTo>
                    <a:pt x="216" y="862"/>
                  </a:lnTo>
                  <a:cubicBezTo>
                    <a:pt x="64" y="774"/>
                    <a:pt x="0" y="634"/>
                    <a:pt x="13" y="431"/>
                  </a:cubicBezTo>
                  <a:lnTo>
                    <a:pt x="165" y="444"/>
                  </a:lnTo>
                  <a:cubicBezTo>
                    <a:pt x="381" y="456"/>
                    <a:pt x="520" y="368"/>
                    <a:pt x="584" y="178"/>
                  </a:cubicBezTo>
                  <a:lnTo>
                    <a:pt x="634" y="0"/>
                  </a:lnTo>
                  <a:cubicBezTo>
                    <a:pt x="787" y="51"/>
                    <a:pt x="875" y="139"/>
                    <a:pt x="926" y="254"/>
                  </a:cubicBez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1816175" y="3781700"/>
              <a:ext cx="21575" cy="16525"/>
            </a:xfrm>
            <a:custGeom>
              <a:avLst/>
              <a:gdLst/>
              <a:ahLst/>
              <a:cxnLst/>
              <a:rect l="l" t="t" r="r" b="b"/>
              <a:pathLst>
                <a:path w="863" h="661" extrusionOk="0">
                  <a:moveTo>
                    <a:pt x="863" y="1"/>
                  </a:moveTo>
                  <a:lnTo>
                    <a:pt x="863" y="305"/>
                  </a:lnTo>
                  <a:lnTo>
                    <a:pt x="837" y="381"/>
                  </a:lnTo>
                  <a:cubicBezTo>
                    <a:pt x="774" y="571"/>
                    <a:pt x="634" y="660"/>
                    <a:pt x="419" y="647"/>
                  </a:cubicBezTo>
                  <a:cubicBezTo>
                    <a:pt x="191" y="635"/>
                    <a:pt x="51" y="559"/>
                    <a:pt x="0" y="406"/>
                  </a:cubicBezTo>
                  <a:lnTo>
                    <a:pt x="178" y="216"/>
                  </a:lnTo>
                  <a:lnTo>
                    <a:pt x="457" y="280"/>
                  </a:lnTo>
                  <a:cubicBezTo>
                    <a:pt x="660" y="292"/>
                    <a:pt x="799" y="204"/>
                    <a:pt x="863" y="1"/>
                  </a:cubicBez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1837400" y="3782650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39" y="343"/>
                  </a:moveTo>
                  <a:cubicBezTo>
                    <a:pt x="77" y="191"/>
                    <a:pt x="166" y="90"/>
                    <a:pt x="293" y="51"/>
                  </a:cubicBezTo>
                  <a:lnTo>
                    <a:pt x="483" y="1"/>
                  </a:lnTo>
                  <a:cubicBezTo>
                    <a:pt x="648" y="39"/>
                    <a:pt x="762" y="90"/>
                    <a:pt x="838" y="166"/>
                  </a:cubicBezTo>
                  <a:cubicBezTo>
                    <a:pt x="952" y="280"/>
                    <a:pt x="977" y="457"/>
                    <a:pt x="914" y="685"/>
                  </a:cubicBezTo>
                  <a:lnTo>
                    <a:pt x="901" y="736"/>
                  </a:lnTo>
                  <a:cubicBezTo>
                    <a:pt x="825" y="952"/>
                    <a:pt x="660" y="1041"/>
                    <a:pt x="419" y="1015"/>
                  </a:cubicBezTo>
                  <a:cubicBezTo>
                    <a:pt x="255" y="977"/>
                    <a:pt x="153" y="914"/>
                    <a:pt x="90" y="838"/>
                  </a:cubicBezTo>
                  <a:lnTo>
                    <a:pt x="1" y="647"/>
                  </a:lnTo>
                  <a:lnTo>
                    <a:pt x="1" y="470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1844700" y="3776625"/>
              <a:ext cx="20000" cy="10175"/>
            </a:xfrm>
            <a:custGeom>
              <a:avLst/>
              <a:gdLst/>
              <a:ahLst/>
              <a:cxnLst/>
              <a:rect l="l" t="t" r="r" b="b"/>
              <a:pathLst>
                <a:path w="800" h="407" extrusionOk="0">
                  <a:moveTo>
                    <a:pt x="1" y="292"/>
                  </a:moveTo>
                  <a:cubicBezTo>
                    <a:pt x="51" y="128"/>
                    <a:pt x="178" y="39"/>
                    <a:pt x="368" y="1"/>
                  </a:cubicBezTo>
                  <a:lnTo>
                    <a:pt x="432" y="1"/>
                  </a:lnTo>
                  <a:lnTo>
                    <a:pt x="635" y="64"/>
                  </a:lnTo>
                  <a:lnTo>
                    <a:pt x="799" y="191"/>
                  </a:lnTo>
                  <a:cubicBezTo>
                    <a:pt x="698" y="229"/>
                    <a:pt x="609" y="292"/>
                    <a:pt x="546" y="407"/>
                  </a:cubicBezTo>
                  <a:cubicBezTo>
                    <a:pt x="470" y="331"/>
                    <a:pt x="356" y="280"/>
                    <a:pt x="191" y="242"/>
                  </a:cubicBez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1858325" y="3780750"/>
              <a:ext cx="24450" cy="21575"/>
            </a:xfrm>
            <a:custGeom>
              <a:avLst/>
              <a:gdLst/>
              <a:ahLst/>
              <a:cxnLst/>
              <a:rect l="l" t="t" r="r" b="b"/>
              <a:pathLst>
                <a:path w="978" h="863" extrusionOk="0">
                  <a:moveTo>
                    <a:pt x="77" y="761"/>
                  </a:moveTo>
                  <a:cubicBezTo>
                    <a:pt x="140" y="533"/>
                    <a:pt x="115" y="356"/>
                    <a:pt x="1" y="242"/>
                  </a:cubicBezTo>
                  <a:cubicBezTo>
                    <a:pt x="64" y="127"/>
                    <a:pt x="153" y="64"/>
                    <a:pt x="254" y="26"/>
                  </a:cubicBezTo>
                  <a:lnTo>
                    <a:pt x="419" y="1"/>
                  </a:lnTo>
                  <a:cubicBezTo>
                    <a:pt x="812" y="51"/>
                    <a:pt x="977" y="254"/>
                    <a:pt x="901" y="622"/>
                  </a:cubicBezTo>
                  <a:lnTo>
                    <a:pt x="876" y="647"/>
                  </a:lnTo>
                  <a:lnTo>
                    <a:pt x="774" y="863"/>
                  </a:lnTo>
                  <a:cubicBezTo>
                    <a:pt x="698" y="800"/>
                    <a:pt x="584" y="749"/>
                    <a:pt x="445" y="723"/>
                  </a:cubicBezTo>
                  <a:lnTo>
                    <a:pt x="331" y="749"/>
                  </a:lnTo>
                  <a:cubicBezTo>
                    <a:pt x="242" y="774"/>
                    <a:pt x="166" y="812"/>
                    <a:pt x="115" y="863"/>
                  </a:cubicBezTo>
                  <a:lnTo>
                    <a:pt x="64" y="812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1857375" y="3798825"/>
              <a:ext cx="24125" cy="23800"/>
            </a:xfrm>
            <a:custGeom>
              <a:avLst/>
              <a:gdLst/>
              <a:ahLst/>
              <a:cxnLst/>
              <a:rect l="l" t="t" r="r" b="b"/>
              <a:pathLst>
                <a:path w="965" h="952" extrusionOk="0">
                  <a:moveTo>
                    <a:pt x="153" y="140"/>
                  </a:moveTo>
                  <a:cubicBezTo>
                    <a:pt x="204" y="89"/>
                    <a:pt x="280" y="51"/>
                    <a:pt x="369" y="26"/>
                  </a:cubicBezTo>
                  <a:lnTo>
                    <a:pt x="483" y="0"/>
                  </a:lnTo>
                  <a:cubicBezTo>
                    <a:pt x="622" y="26"/>
                    <a:pt x="736" y="77"/>
                    <a:pt x="812" y="140"/>
                  </a:cubicBezTo>
                  <a:lnTo>
                    <a:pt x="939" y="292"/>
                  </a:lnTo>
                  <a:cubicBezTo>
                    <a:pt x="965" y="406"/>
                    <a:pt x="952" y="533"/>
                    <a:pt x="901" y="685"/>
                  </a:cubicBezTo>
                  <a:lnTo>
                    <a:pt x="825" y="837"/>
                  </a:lnTo>
                  <a:lnTo>
                    <a:pt x="483" y="951"/>
                  </a:lnTo>
                  <a:cubicBezTo>
                    <a:pt x="254" y="939"/>
                    <a:pt x="102" y="863"/>
                    <a:pt x="39" y="698"/>
                  </a:cubicBezTo>
                  <a:lnTo>
                    <a:pt x="1" y="444"/>
                  </a:lnTo>
                  <a:cubicBezTo>
                    <a:pt x="14" y="305"/>
                    <a:pt x="64" y="203"/>
                    <a:pt x="153" y="140"/>
                  </a:cubicBez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1877675" y="3796275"/>
              <a:ext cx="13975" cy="15575"/>
            </a:xfrm>
            <a:custGeom>
              <a:avLst/>
              <a:gdLst/>
              <a:ahLst/>
              <a:cxnLst/>
              <a:rect l="l" t="t" r="r" b="b"/>
              <a:pathLst>
                <a:path w="559" h="623" extrusionOk="0">
                  <a:moveTo>
                    <a:pt x="0" y="242"/>
                  </a:moveTo>
                  <a:lnTo>
                    <a:pt x="102" y="26"/>
                  </a:lnTo>
                  <a:lnTo>
                    <a:pt x="127" y="1"/>
                  </a:lnTo>
                  <a:cubicBezTo>
                    <a:pt x="432" y="64"/>
                    <a:pt x="558" y="267"/>
                    <a:pt x="495" y="610"/>
                  </a:cubicBezTo>
                  <a:cubicBezTo>
                    <a:pt x="432" y="496"/>
                    <a:pt x="305" y="432"/>
                    <a:pt x="127" y="394"/>
                  </a:cubicBezTo>
                  <a:close/>
                  <a:moveTo>
                    <a:pt x="495" y="610"/>
                  </a:moveTo>
                  <a:lnTo>
                    <a:pt x="495" y="622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1831075" y="3750950"/>
              <a:ext cx="20950" cy="20950"/>
            </a:xfrm>
            <a:custGeom>
              <a:avLst/>
              <a:gdLst/>
              <a:ahLst/>
              <a:cxnLst/>
              <a:rect l="l" t="t" r="r" b="b"/>
              <a:pathLst>
                <a:path w="838" h="838" extrusionOk="0">
                  <a:moveTo>
                    <a:pt x="0" y="584"/>
                  </a:moveTo>
                  <a:lnTo>
                    <a:pt x="0" y="559"/>
                  </a:lnTo>
                  <a:lnTo>
                    <a:pt x="178" y="597"/>
                  </a:lnTo>
                  <a:cubicBezTo>
                    <a:pt x="393" y="609"/>
                    <a:pt x="533" y="521"/>
                    <a:pt x="596" y="318"/>
                  </a:cubicBezTo>
                  <a:lnTo>
                    <a:pt x="647" y="1"/>
                  </a:lnTo>
                  <a:cubicBezTo>
                    <a:pt x="799" y="115"/>
                    <a:pt x="837" y="305"/>
                    <a:pt x="749" y="559"/>
                  </a:cubicBezTo>
                  <a:lnTo>
                    <a:pt x="660" y="736"/>
                  </a:lnTo>
                  <a:lnTo>
                    <a:pt x="368" y="838"/>
                  </a:lnTo>
                  <a:lnTo>
                    <a:pt x="343" y="838"/>
                  </a:lnTo>
                  <a:lnTo>
                    <a:pt x="292" y="838"/>
                  </a:lnTo>
                  <a:cubicBezTo>
                    <a:pt x="241" y="723"/>
                    <a:pt x="153" y="635"/>
                    <a:pt x="0" y="584"/>
                  </a:cubicBez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1824725" y="3812775"/>
              <a:ext cx="25075" cy="25075"/>
            </a:xfrm>
            <a:custGeom>
              <a:avLst/>
              <a:gdLst/>
              <a:ahLst/>
              <a:cxnLst/>
              <a:rect l="l" t="t" r="r" b="b"/>
              <a:pathLst>
                <a:path w="1003" h="1003" extrusionOk="0">
                  <a:moveTo>
                    <a:pt x="356" y="26"/>
                  </a:moveTo>
                  <a:lnTo>
                    <a:pt x="508" y="0"/>
                  </a:lnTo>
                  <a:cubicBezTo>
                    <a:pt x="838" y="64"/>
                    <a:pt x="1003" y="229"/>
                    <a:pt x="977" y="508"/>
                  </a:cubicBezTo>
                  <a:lnTo>
                    <a:pt x="939" y="685"/>
                  </a:lnTo>
                  <a:lnTo>
                    <a:pt x="812" y="913"/>
                  </a:lnTo>
                  <a:cubicBezTo>
                    <a:pt x="762" y="964"/>
                    <a:pt x="698" y="989"/>
                    <a:pt x="609" y="1002"/>
                  </a:cubicBezTo>
                  <a:lnTo>
                    <a:pt x="445" y="1002"/>
                  </a:lnTo>
                  <a:cubicBezTo>
                    <a:pt x="140" y="964"/>
                    <a:pt x="1" y="787"/>
                    <a:pt x="26" y="457"/>
                  </a:cubicBezTo>
                  <a:lnTo>
                    <a:pt x="90" y="254"/>
                  </a:lnTo>
                  <a:cubicBezTo>
                    <a:pt x="153" y="140"/>
                    <a:pt x="229" y="64"/>
                    <a:pt x="356" y="26"/>
                  </a:cubicBez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1845025" y="3821975"/>
              <a:ext cx="29175" cy="26650"/>
            </a:xfrm>
            <a:custGeom>
              <a:avLst/>
              <a:gdLst/>
              <a:ahLst/>
              <a:cxnLst/>
              <a:rect l="l" t="t" r="r" b="b"/>
              <a:pathLst>
                <a:path w="1167" h="1066" extrusionOk="0">
                  <a:moveTo>
                    <a:pt x="165" y="140"/>
                  </a:moveTo>
                  <a:cubicBezTo>
                    <a:pt x="229" y="63"/>
                    <a:pt x="317" y="25"/>
                    <a:pt x="419" y="13"/>
                  </a:cubicBezTo>
                  <a:lnTo>
                    <a:pt x="495" y="0"/>
                  </a:lnTo>
                  <a:cubicBezTo>
                    <a:pt x="913" y="0"/>
                    <a:pt x="1142" y="165"/>
                    <a:pt x="1167" y="507"/>
                  </a:cubicBezTo>
                  <a:lnTo>
                    <a:pt x="1167" y="634"/>
                  </a:lnTo>
                  <a:lnTo>
                    <a:pt x="1078" y="824"/>
                  </a:lnTo>
                  <a:lnTo>
                    <a:pt x="863" y="976"/>
                  </a:lnTo>
                  <a:cubicBezTo>
                    <a:pt x="660" y="1065"/>
                    <a:pt x="444" y="1027"/>
                    <a:pt x="216" y="862"/>
                  </a:cubicBezTo>
                  <a:lnTo>
                    <a:pt x="165" y="812"/>
                  </a:lnTo>
                  <a:lnTo>
                    <a:pt x="0" y="545"/>
                  </a:lnTo>
                  <a:lnTo>
                    <a:pt x="127" y="317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1855475" y="3816250"/>
              <a:ext cx="23500" cy="18425"/>
            </a:xfrm>
            <a:custGeom>
              <a:avLst/>
              <a:gdLst/>
              <a:ahLst/>
              <a:cxnLst/>
              <a:rect l="l" t="t" r="r" b="b"/>
              <a:pathLst>
                <a:path w="940" h="737" extrusionOk="0">
                  <a:moveTo>
                    <a:pt x="1" y="242"/>
                  </a:moveTo>
                  <a:cubicBezTo>
                    <a:pt x="13" y="140"/>
                    <a:pt x="51" y="52"/>
                    <a:pt x="115" y="1"/>
                  </a:cubicBezTo>
                  <a:cubicBezTo>
                    <a:pt x="178" y="166"/>
                    <a:pt x="330" y="242"/>
                    <a:pt x="559" y="254"/>
                  </a:cubicBezTo>
                  <a:lnTo>
                    <a:pt x="901" y="140"/>
                  </a:lnTo>
                  <a:cubicBezTo>
                    <a:pt x="939" y="254"/>
                    <a:pt x="926" y="381"/>
                    <a:pt x="863" y="546"/>
                  </a:cubicBezTo>
                  <a:lnTo>
                    <a:pt x="749" y="736"/>
                  </a:lnTo>
                  <a:cubicBezTo>
                    <a:pt x="724" y="394"/>
                    <a:pt x="495" y="229"/>
                    <a:pt x="77" y="229"/>
                  </a:cubicBezTo>
                  <a:close/>
                  <a:moveTo>
                    <a:pt x="863" y="546"/>
                  </a:moveTo>
                  <a:lnTo>
                    <a:pt x="863" y="559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1818700" y="3819100"/>
              <a:ext cx="21275" cy="21900"/>
            </a:xfrm>
            <a:custGeom>
              <a:avLst/>
              <a:gdLst/>
              <a:ahLst/>
              <a:cxnLst/>
              <a:rect l="l" t="t" r="r" b="b"/>
              <a:pathLst>
                <a:path w="851" h="876" extrusionOk="0">
                  <a:moveTo>
                    <a:pt x="686" y="749"/>
                  </a:moveTo>
                  <a:lnTo>
                    <a:pt x="850" y="749"/>
                  </a:lnTo>
                  <a:lnTo>
                    <a:pt x="736" y="863"/>
                  </a:lnTo>
                  <a:cubicBezTo>
                    <a:pt x="635" y="774"/>
                    <a:pt x="470" y="711"/>
                    <a:pt x="267" y="698"/>
                  </a:cubicBezTo>
                  <a:lnTo>
                    <a:pt x="90" y="736"/>
                  </a:lnTo>
                  <a:cubicBezTo>
                    <a:pt x="26" y="648"/>
                    <a:pt x="1" y="534"/>
                    <a:pt x="1" y="394"/>
                  </a:cubicBezTo>
                  <a:cubicBezTo>
                    <a:pt x="26" y="178"/>
                    <a:pt x="128" y="39"/>
                    <a:pt x="331" y="1"/>
                  </a:cubicBezTo>
                  <a:lnTo>
                    <a:pt x="267" y="204"/>
                  </a:lnTo>
                  <a:cubicBezTo>
                    <a:pt x="242" y="534"/>
                    <a:pt x="381" y="711"/>
                    <a:pt x="686" y="749"/>
                  </a:cubicBezTo>
                  <a:close/>
                  <a:moveTo>
                    <a:pt x="736" y="863"/>
                  </a:moveTo>
                  <a:lnTo>
                    <a:pt x="724" y="876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1813950" y="3836550"/>
              <a:ext cx="25700" cy="26650"/>
            </a:xfrm>
            <a:custGeom>
              <a:avLst/>
              <a:gdLst/>
              <a:ahLst/>
              <a:cxnLst/>
              <a:rect l="l" t="t" r="r" b="b"/>
              <a:pathLst>
                <a:path w="1028" h="1066" extrusionOk="0">
                  <a:moveTo>
                    <a:pt x="280" y="38"/>
                  </a:moveTo>
                  <a:lnTo>
                    <a:pt x="457" y="0"/>
                  </a:lnTo>
                  <a:cubicBezTo>
                    <a:pt x="660" y="13"/>
                    <a:pt x="812" y="76"/>
                    <a:pt x="914" y="178"/>
                  </a:cubicBezTo>
                  <a:cubicBezTo>
                    <a:pt x="1002" y="292"/>
                    <a:pt x="1028" y="444"/>
                    <a:pt x="977" y="660"/>
                  </a:cubicBezTo>
                  <a:cubicBezTo>
                    <a:pt x="939" y="787"/>
                    <a:pt x="863" y="888"/>
                    <a:pt x="749" y="939"/>
                  </a:cubicBezTo>
                  <a:lnTo>
                    <a:pt x="723" y="939"/>
                  </a:lnTo>
                  <a:cubicBezTo>
                    <a:pt x="368" y="1066"/>
                    <a:pt x="127" y="951"/>
                    <a:pt x="1" y="609"/>
                  </a:cubicBezTo>
                  <a:lnTo>
                    <a:pt x="1" y="584"/>
                  </a:lnTo>
                  <a:lnTo>
                    <a:pt x="13" y="305"/>
                  </a:lnTo>
                  <a:lnTo>
                    <a:pt x="39" y="241"/>
                  </a:lnTo>
                  <a:lnTo>
                    <a:pt x="204" y="89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1809825" y="3851125"/>
              <a:ext cx="22850" cy="17775"/>
            </a:xfrm>
            <a:custGeom>
              <a:avLst/>
              <a:gdLst/>
              <a:ahLst/>
              <a:cxnLst/>
              <a:rect l="l" t="t" r="r" b="b"/>
              <a:pathLst>
                <a:path w="914" h="711" extrusionOk="0">
                  <a:moveTo>
                    <a:pt x="381" y="711"/>
                  </a:moveTo>
                  <a:cubicBezTo>
                    <a:pt x="128" y="660"/>
                    <a:pt x="1" y="521"/>
                    <a:pt x="1" y="292"/>
                  </a:cubicBezTo>
                  <a:lnTo>
                    <a:pt x="140" y="26"/>
                  </a:lnTo>
                  <a:cubicBezTo>
                    <a:pt x="280" y="368"/>
                    <a:pt x="533" y="483"/>
                    <a:pt x="888" y="356"/>
                  </a:cubicBezTo>
                  <a:lnTo>
                    <a:pt x="914" y="356"/>
                  </a:lnTo>
                  <a:lnTo>
                    <a:pt x="888" y="432"/>
                  </a:lnTo>
                  <a:cubicBezTo>
                    <a:pt x="838" y="571"/>
                    <a:pt x="762" y="660"/>
                    <a:pt x="648" y="685"/>
                  </a:cubicBezTo>
                  <a:lnTo>
                    <a:pt x="609" y="711"/>
                  </a:lnTo>
                  <a:lnTo>
                    <a:pt x="470" y="711"/>
                  </a:lnTo>
                  <a:close/>
                  <a:moveTo>
                    <a:pt x="140" y="26"/>
                  </a:moveTo>
                  <a:lnTo>
                    <a:pt x="166" y="1"/>
                  </a:lnTo>
                  <a:lnTo>
                    <a:pt x="166" y="26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1842175" y="3842250"/>
              <a:ext cx="26650" cy="23800"/>
            </a:xfrm>
            <a:custGeom>
              <a:avLst/>
              <a:gdLst/>
              <a:ahLst/>
              <a:cxnLst/>
              <a:rect l="l" t="t" r="r" b="b"/>
              <a:pathLst>
                <a:path w="1066" h="952" extrusionOk="0">
                  <a:moveTo>
                    <a:pt x="393" y="888"/>
                  </a:moveTo>
                  <a:cubicBezTo>
                    <a:pt x="305" y="850"/>
                    <a:pt x="216" y="787"/>
                    <a:pt x="127" y="685"/>
                  </a:cubicBezTo>
                  <a:cubicBezTo>
                    <a:pt x="26" y="559"/>
                    <a:pt x="0" y="419"/>
                    <a:pt x="64" y="254"/>
                  </a:cubicBezTo>
                  <a:lnTo>
                    <a:pt x="102" y="191"/>
                  </a:lnTo>
                  <a:lnTo>
                    <a:pt x="279" y="1"/>
                  </a:lnTo>
                  <a:lnTo>
                    <a:pt x="330" y="51"/>
                  </a:lnTo>
                  <a:cubicBezTo>
                    <a:pt x="558" y="216"/>
                    <a:pt x="774" y="254"/>
                    <a:pt x="977" y="165"/>
                  </a:cubicBezTo>
                  <a:cubicBezTo>
                    <a:pt x="1040" y="254"/>
                    <a:pt x="1065" y="394"/>
                    <a:pt x="1027" y="559"/>
                  </a:cubicBezTo>
                  <a:lnTo>
                    <a:pt x="1002" y="673"/>
                  </a:lnTo>
                  <a:lnTo>
                    <a:pt x="913" y="761"/>
                  </a:lnTo>
                  <a:lnTo>
                    <a:pt x="888" y="787"/>
                  </a:lnTo>
                  <a:cubicBezTo>
                    <a:pt x="710" y="914"/>
                    <a:pt x="545" y="952"/>
                    <a:pt x="393" y="888"/>
                  </a:cubicBez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1877050" y="3806125"/>
              <a:ext cx="14275" cy="24100"/>
            </a:xfrm>
            <a:custGeom>
              <a:avLst/>
              <a:gdLst/>
              <a:ahLst/>
              <a:cxnLst/>
              <a:rect l="l" t="t" r="r" b="b"/>
              <a:pathLst>
                <a:path w="571" h="964" extrusionOk="0">
                  <a:moveTo>
                    <a:pt x="114" y="393"/>
                  </a:moveTo>
                  <a:cubicBezTo>
                    <a:pt x="165" y="241"/>
                    <a:pt x="178" y="114"/>
                    <a:pt x="152" y="0"/>
                  </a:cubicBezTo>
                  <a:cubicBezTo>
                    <a:pt x="330" y="38"/>
                    <a:pt x="457" y="114"/>
                    <a:pt x="520" y="228"/>
                  </a:cubicBezTo>
                  <a:cubicBezTo>
                    <a:pt x="571" y="342"/>
                    <a:pt x="571" y="482"/>
                    <a:pt x="533" y="647"/>
                  </a:cubicBezTo>
                  <a:lnTo>
                    <a:pt x="520" y="710"/>
                  </a:lnTo>
                  <a:lnTo>
                    <a:pt x="393" y="748"/>
                  </a:lnTo>
                  <a:cubicBezTo>
                    <a:pt x="241" y="774"/>
                    <a:pt x="140" y="850"/>
                    <a:pt x="89" y="964"/>
                  </a:cubicBezTo>
                  <a:lnTo>
                    <a:pt x="0" y="964"/>
                  </a:lnTo>
                  <a:cubicBezTo>
                    <a:pt x="63" y="799"/>
                    <a:pt x="76" y="659"/>
                    <a:pt x="38" y="545"/>
                  </a:cubicBezTo>
                  <a:close/>
                  <a:moveTo>
                    <a:pt x="0" y="964"/>
                  </a:moveTo>
                  <a:lnTo>
                    <a:pt x="0" y="951"/>
                  </a:lnTo>
                  <a:close/>
                  <a:moveTo>
                    <a:pt x="520" y="710"/>
                  </a:moveTo>
                  <a:lnTo>
                    <a:pt x="495" y="710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1877050" y="3823875"/>
              <a:ext cx="24100" cy="24425"/>
            </a:xfrm>
            <a:custGeom>
              <a:avLst/>
              <a:gdLst/>
              <a:ahLst/>
              <a:cxnLst/>
              <a:rect l="l" t="t" r="r" b="b"/>
              <a:pathLst>
                <a:path w="964" h="977" extrusionOk="0">
                  <a:moveTo>
                    <a:pt x="89" y="254"/>
                  </a:moveTo>
                  <a:cubicBezTo>
                    <a:pt x="140" y="140"/>
                    <a:pt x="241" y="64"/>
                    <a:pt x="393" y="38"/>
                  </a:cubicBezTo>
                  <a:lnTo>
                    <a:pt x="495" y="0"/>
                  </a:lnTo>
                  <a:cubicBezTo>
                    <a:pt x="786" y="64"/>
                    <a:pt x="938" y="203"/>
                    <a:pt x="964" y="406"/>
                  </a:cubicBezTo>
                  <a:cubicBezTo>
                    <a:pt x="926" y="469"/>
                    <a:pt x="900" y="545"/>
                    <a:pt x="888" y="647"/>
                  </a:cubicBezTo>
                  <a:lnTo>
                    <a:pt x="888" y="774"/>
                  </a:lnTo>
                  <a:cubicBezTo>
                    <a:pt x="812" y="913"/>
                    <a:pt x="685" y="977"/>
                    <a:pt x="495" y="964"/>
                  </a:cubicBezTo>
                  <a:cubicBezTo>
                    <a:pt x="152" y="939"/>
                    <a:pt x="0" y="774"/>
                    <a:pt x="25" y="444"/>
                  </a:cubicBezTo>
                  <a:close/>
                  <a:moveTo>
                    <a:pt x="495" y="0"/>
                  </a:moveTo>
                  <a:lnTo>
                    <a:pt x="520" y="0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1882425" y="3856825"/>
              <a:ext cx="20625" cy="21275"/>
            </a:xfrm>
            <a:custGeom>
              <a:avLst/>
              <a:gdLst/>
              <a:ahLst/>
              <a:cxnLst/>
              <a:rect l="l" t="t" r="r" b="b"/>
              <a:pathLst>
                <a:path w="825" h="851" extrusionOk="0">
                  <a:moveTo>
                    <a:pt x="13" y="242"/>
                  </a:moveTo>
                  <a:cubicBezTo>
                    <a:pt x="13" y="153"/>
                    <a:pt x="39" y="77"/>
                    <a:pt x="115" y="1"/>
                  </a:cubicBezTo>
                  <a:lnTo>
                    <a:pt x="89" y="90"/>
                  </a:lnTo>
                  <a:cubicBezTo>
                    <a:pt x="77" y="407"/>
                    <a:pt x="242" y="584"/>
                    <a:pt x="571" y="610"/>
                  </a:cubicBezTo>
                  <a:lnTo>
                    <a:pt x="825" y="559"/>
                  </a:lnTo>
                  <a:lnTo>
                    <a:pt x="787" y="749"/>
                  </a:lnTo>
                  <a:cubicBezTo>
                    <a:pt x="432" y="850"/>
                    <a:pt x="191" y="787"/>
                    <a:pt x="77" y="521"/>
                  </a:cubicBezTo>
                  <a:lnTo>
                    <a:pt x="26" y="394"/>
                  </a:lnTo>
                  <a:cubicBezTo>
                    <a:pt x="13" y="343"/>
                    <a:pt x="1" y="293"/>
                    <a:pt x="13" y="242"/>
                  </a:cubicBezTo>
                  <a:close/>
                  <a:moveTo>
                    <a:pt x="787" y="749"/>
                  </a:moveTo>
                  <a:lnTo>
                    <a:pt x="761" y="749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1884325" y="3847950"/>
              <a:ext cx="21900" cy="24125"/>
            </a:xfrm>
            <a:custGeom>
              <a:avLst/>
              <a:gdLst/>
              <a:ahLst/>
              <a:cxnLst/>
              <a:rect l="l" t="t" r="r" b="b"/>
              <a:pathLst>
                <a:path w="876" h="965" extrusionOk="0">
                  <a:moveTo>
                    <a:pt x="39" y="356"/>
                  </a:moveTo>
                  <a:cubicBezTo>
                    <a:pt x="77" y="166"/>
                    <a:pt x="191" y="64"/>
                    <a:pt x="381" y="26"/>
                  </a:cubicBezTo>
                  <a:lnTo>
                    <a:pt x="495" y="1"/>
                  </a:lnTo>
                  <a:lnTo>
                    <a:pt x="711" y="64"/>
                  </a:lnTo>
                  <a:lnTo>
                    <a:pt x="736" y="90"/>
                  </a:lnTo>
                  <a:cubicBezTo>
                    <a:pt x="647" y="229"/>
                    <a:pt x="635" y="356"/>
                    <a:pt x="673" y="483"/>
                  </a:cubicBezTo>
                  <a:cubicBezTo>
                    <a:pt x="711" y="610"/>
                    <a:pt x="787" y="698"/>
                    <a:pt x="876" y="762"/>
                  </a:cubicBezTo>
                  <a:lnTo>
                    <a:pt x="749" y="914"/>
                  </a:lnTo>
                  <a:lnTo>
                    <a:pt x="495" y="965"/>
                  </a:lnTo>
                  <a:cubicBezTo>
                    <a:pt x="166" y="939"/>
                    <a:pt x="1" y="762"/>
                    <a:pt x="13" y="445"/>
                  </a:cubicBezTo>
                  <a:close/>
                  <a:moveTo>
                    <a:pt x="736" y="90"/>
                  </a:moveTo>
                  <a:lnTo>
                    <a:pt x="723" y="115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1899225" y="3829900"/>
              <a:ext cx="23175" cy="20300"/>
            </a:xfrm>
            <a:custGeom>
              <a:avLst/>
              <a:gdLst/>
              <a:ahLst/>
              <a:cxnLst/>
              <a:rect l="l" t="t" r="r" b="b"/>
              <a:pathLst>
                <a:path w="927" h="812" extrusionOk="0">
                  <a:moveTo>
                    <a:pt x="115" y="786"/>
                  </a:moveTo>
                  <a:cubicBezTo>
                    <a:pt x="51" y="723"/>
                    <a:pt x="13" y="634"/>
                    <a:pt x="1" y="533"/>
                  </a:cubicBezTo>
                  <a:lnTo>
                    <a:pt x="1" y="406"/>
                  </a:lnTo>
                  <a:cubicBezTo>
                    <a:pt x="13" y="304"/>
                    <a:pt x="39" y="228"/>
                    <a:pt x="77" y="165"/>
                  </a:cubicBezTo>
                  <a:lnTo>
                    <a:pt x="242" y="0"/>
                  </a:lnTo>
                  <a:lnTo>
                    <a:pt x="457" y="140"/>
                  </a:lnTo>
                  <a:lnTo>
                    <a:pt x="546" y="266"/>
                  </a:lnTo>
                  <a:lnTo>
                    <a:pt x="926" y="507"/>
                  </a:lnTo>
                  <a:lnTo>
                    <a:pt x="876" y="647"/>
                  </a:lnTo>
                  <a:lnTo>
                    <a:pt x="863" y="710"/>
                  </a:lnTo>
                  <a:cubicBezTo>
                    <a:pt x="774" y="647"/>
                    <a:pt x="673" y="609"/>
                    <a:pt x="546" y="596"/>
                  </a:cubicBezTo>
                  <a:cubicBezTo>
                    <a:pt x="368" y="596"/>
                    <a:pt x="242" y="672"/>
                    <a:pt x="140" y="812"/>
                  </a:cubicBez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1902725" y="3682475"/>
              <a:ext cx="24100" cy="21600"/>
            </a:xfrm>
            <a:custGeom>
              <a:avLst/>
              <a:gdLst/>
              <a:ahLst/>
              <a:cxnLst/>
              <a:rect l="l" t="t" r="r" b="b"/>
              <a:pathLst>
                <a:path w="964" h="864" extrusionOk="0">
                  <a:moveTo>
                    <a:pt x="64" y="647"/>
                  </a:moveTo>
                  <a:lnTo>
                    <a:pt x="0" y="343"/>
                  </a:lnTo>
                  <a:lnTo>
                    <a:pt x="13" y="292"/>
                  </a:lnTo>
                  <a:lnTo>
                    <a:pt x="317" y="369"/>
                  </a:lnTo>
                  <a:cubicBezTo>
                    <a:pt x="533" y="381"/>
                    <a:pt x="672" y="292"/>
                    <a:pt x="736" y="102"/>
                  </a:cubicBezTo>
                  <a:lnTo>
                    <a:pt x="774" y="1"/>
                  </a:lnTo>
                  <a:lnTo>
                    <a:pt x="900" y="128"/>
                  </a:lnTo>
                  <a:cubicBezTo>
                    <a:pt x="964" y="254"/>
                    <a:pt x="964" y="394"/>
                    <a:pt x="900" y="584"/>
                  </a:cubicBezTo>
                  <a:lnTo>
                    <a:pt x="888" y="622"/>
                  </a:lnTo>
                  <a:cubicBezTo>
                    <a:pt x="824" y="787"/>
                    <a:pt x="685" y="863"/>
                    <a:pt x="482" y="850"/>
                  </a:cubicBezTo>
                  <a:lnTo>
                    <a:pt x="279" y="825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1902725" y="3729725"/>
              <a:ext cx="25700" cy="26325"/>
            </a:xfrm>
            <a:custGeom>
              <a:avLst/>
              <a:gdLst/>
              <a:ahLst/>
              <a:cxnLst/>
              <a:rect l="l" t="t" r="r" b="b"/>
              <a:pathLst>
                <a:path w="1028" h="1053" extrusionOk="0">
                  <a:moveTo>
                    <a:pt x="178" y="127"/>
                  </a:moveTo>
                  <a:cubicBezTo>
                    <a:pt x="266" y="51"/>
                    <a:pt x="381" y="0"/>
                    <a:pt x="520" y="0"/>
                  </a:cubicBezTo>
                  <a:cubicBezTo>
                    <a:pt x="748" y="51"/>
                    <a:pt x="900" y="140"/>
                    <a:pt x="977" y="279"/>
                  </a:cubicBezTo>
                  <a:lnTo>
                    <a:pt x="1027" y="533"/>
                  </a:lnTo>
                  <a:cubicBezTo>
                    <a:pt x="862" y="596"/>
                    <a:pt x="774" y="736"/>
                    <a:pt x="748" y="938"/>
                  </a:cubicBezTo>
                  <a:cubicBezTo>
                    <a:pt x="545" y="1053"/>
                    <a:pt x="368" y="1027"/>
                    <a:pt x="190" y="850"/>
                  </a:cubicBezTo>
                  <a:lnTo>
                    <a:pt x="114" y="761"/>
                  </a:lnTo>
                  <a:lnTo>
                    <a:pt x="64" y="698"/>
                  </a:lnTo>
                  <a:cubicBezTo>
                    <a:pt x="0" y="583"/>
                    <a:pt x="0" y="469"/>
                    <a:pt x="51" y="343"/>
                  </a:cubicBezTo>
                  <a:close/>
                  <a:moveTo>
                    <a:pt x="748" y="938"/>
                  </a:moveTo>
                  <a:lnTo>
                    <a:pt x="748" y="951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1906825" y="3750950"/>
              <a:ext cx="20000" cy="15875"/>
            </a:xfrm>
            <a:custGeom>
              <a:avLst/>
              <a:gdLst/>
              <a:ahLst/>
              <a:cxnLst/>
              <a:rect l="l" t="t" r="r" b="b"/>
              <a:pathLst>
                <a:path w="800" h="635" extrusionOk="0">
                  <a:moveTo>
                    <a:pt x="26" y="1"/>
                  </a:moveTo>
                  <a:cubicBezTo>
                    <a:pt x="204" y="178"/>
                    <a:pt x="381" y="204"/>
                    <a:pt x="584" y="102"/>
                  </a:cubicBezTo>
                  <a:cubicBezTo>
                    <a:pt x="584" y="305"/>
                    <a:pt x="648" y="445"/>
                    <a:pt x="800" y="533"/>
                  </a:cubicBezTo>
                  <a:cubicBezTo>
                    <a:pt x="724" y="609"/>
                    <a:pt x="622" y="635"/>
                    <a:pt x="483" y="622"/>
                  </a:cubicBezTo>
                  <a:lnTo>
                    <a:pt x="369" y="609"/>
                  </a:lnTo>
                  <a:lnTo>
                    <a:pt x="242" y="584"/>
                  </a:lnTo>
                  <a:cubicBezTo>
                    <a:pt x="77" y="495"/>
                    <a:pt x="1" y="343"/>
                    <a:pt x="14" y="115"/>
                  </a:cubicBez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1942650" y="3776625"/>
              <a:ext cx="22550" cy="24450"/>
            </a:xfrm>
            <a:custGeom>
              <a:avLst/>
              <a:gdLst/>
              <a:ahLst/>
              <a:cxnLst/>
              <a:rect l="l" t="t" r="r" b="b"/>
              <a:pathLst>
                <a:path w="902" h="978" extrusionOk="0">
                  <a:moveTo>
                    <a:pt x="521" y="13"/>
                  </a:moveTo>
                  <a:lnTo>
                    <a:pt x="648" y="52"/>
                  </a:lnTo>
                  <a:lnTo>
                    <a:pt x="597" y="204"/>
                  </a:lnTo>
                  <a:cubicBezTo>
                    <a:pt x="571" y="470"/>
                    <a:pt x="673" y="622"/>
                    <a:pt x="901" y="686"/>
                  </a:cubicBezTo>
                  <a:cubicBezTo>
                    <a:pt x="838" y="888"/>
                    <a:pt x="698" y="977"/>
                    <a:pt x="483" y="965"/>
                  </a:cubicBezTo>
                  <a:lnTo>
                    <a:pt x="331" y="952"/>
                  </a:lnTo>
                  <a:lnTo>
                    <a:pt x="153" y="850"/>
                  </a:lnTo>
                  <a:cubicBezTo>
                    <a:pt x="39" y="762"/>
                    <a:pt x="1" y="635"/>
                    <a:pt x="26" y="445"/>
                  </a:cubicBezTo>
                  <a:cubicBezTo>
                    <a:pt x="39" y="305"/>
                    <a:pt x="77" y="204"/>
                    <a:pt x="153" y="140"/>
                  </a:cubicBezTo>
                  <a:cubicBezTo>
                    <a:pt x="216" y="77"/>
                    <a:pt x="305" y="26"/>
                    <a:pt x="419" y="1"/>
                  </a:cubicBezTo>
                  <a:lnTo>
                    <a:pt x="483" y="1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1932525" y="3753800"/>
              <a:ext cx="21575" cy="22225"/>
            </a:xfrm>
            <a:custGeom>
              <a:avLst/>
              <a:gdLst/>
              <a:ahLst/>
              <a:cxnLst/>
              <a:rect l="l" t="t" r="r" b="b"/>
              <a:pathLst>
                <a:path w="863" h="889" extrusionOk="0">
                  <a:moveTo>
                    <a:pt x="862" y="495"/>
                  </a:moveTo>
                  <a:lnTo>
                    <a:pt x="824" y="609"/>
                  </a:lnTo>
                  <a:cubicBezTo>
                    <a:pt x="774" y="787"/>
                    <a:pt x="659" y="876"/>
                    <a:pt x="495" y="888"/>
                  </a:cubicBezTo>
                  <a:lnTo>
                    <a:pt x="406" y="888"/>
                  </a:lnTo>
                  <a:cubicBezTo>
                    <a:pt x="203" y="876"/>
                    <a:pt x="63" y="800"/>
                    <a:pt x="0" y="673"/>
                  </a:cubicBezTo>
                  <a:lnTo>
                    <a:pt x="63" y="483"/>
                  </a:lnTo>
                  <a:cubicBezTo>
                    <a:pt x="266" y="495"/>
                    <a:pt x="393" y="407"/>
                    <a:pt x="457" y="204"/>
                  </a:cubicBezTo>
                  <a:lnTo>
                    <a:pt x="507" y="1"/>
                  </a:lnTo>
                  <a:cubicBezTo>
                    <a:pt x="495" y="280"/>
                    <a:pt x="609" y="445"/>
                    <a:pt x="862" y="495"/>
                  </a:cubicBezTo>
                  <a:close/>
                  <a:moveTo>
                    <a:pt x="0" y="673"/>
                  </a:moveTo>
                  <a:lnTo>
                    <a:pt x="0" y="660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1914450" y="3764275"/>
              <a:ext cx="19675" cy="17450"/>
            </a:xfrm>
            <a:custGeom>
              <a:avLst/>
              <a:gdLst/>
              <a:ahLst/>
              <a:cxnLst/>
              <a:rect l="l" t="t" r="r" b="b"/>
              <a:pathLst>
                <a:path w="787" h="698" extrusionOk="0">
                  <a:moveTo>
                    <a:pt x="723" y="241"/>
                  </a:moveTo>
                  <a:lnTo>
                    <a:pt x="723" y="254"/>
                  </a:lnTo>
                  <a:cubicBezTo>
                    <a:pt x="546" y="596"/>
                    <a:pt x="305" y="698"/>
                    <a:pt x="0" y="558"/>
                  </a:cubicBezTo>
                  <a:lnTo>
                    <a:pt x="26" y="469"/>
                  </a:lnTo>
                  <a:cubicBezTo>
                    <a:pt x="76" y="317"/>
                    <a:pt x="89" y="190"/>
                    <a:pt x="64" y="76"/>
                  </a:cubicBezTo>
                  <a:lnTo>
                    <a:pt x="178" y="89"/>
                  </a:lnTo>
                  <a:cubicBezTo>
                    <a:pt x="317" y="102"/>
                    <a:pt x="419" y="76"/>
                    <a:pt x="495" y="0"/>
                  </a:cubicBezTo>
                  <a:lnTo>
                    <a:pt x="761" y="64"/>
                  </a:lnTo>
                  <a:close/>
                  <a:moveTo>
                    <a:pt x="761" y="64"/>
                  </a:moveTo>
                  <a:lnTo>
                    <a:pt x="786" y="64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1892900" y="3765550"/>
              <a:ext cx="23800" cy="17450"/>
            </a:xfrm>
            <a:custGeom>
              <a:avLst/>
              <a:gdLst/>
              <a:ahLst/>
              <a:cxnLst/>
              <a:rect l="l" t="t" r="r" b="b"/>
              <a:pathLst>
                <a:path w="952" h="698" extrusionOk="0">
                  <a:moveTo>
                    <a:pt x="926" y="25"/>
                  </a:moveTo>
                  <a:cubicBezTo>
                    <a:pt x="951" y="139"/>
                    <a:pt x="938" y="266"/>
                    <a:pt x="888" y="418"/>
                  </a:cubicBezTo>
                  <a:lnTo>
                    <a:pt x="862" y="507"/>
                  </a:lnTo>
                  <a:cubicBezTo>
                    <a:pt x="774" y="634"/>
                    <a:pt x="647" y="697"/>
                    <a:pt x="469" y="685"/>
                  </a:cubicBezTo>
                  <a:cubicBezTo>
                    <a:pt x="152" y="659"/>
                    <a:pt x="0" y="507"/>
                    <a:pt x="0" y="203"/>
                  </a:cubicBezTo>
                  <a:lnTo>
                    <a:pt x="431" y="254"/>
                  </a:lnTo>
                  <a:cubicBezTo>
                    <a:pt x="596" y="216"/>
                    <a:pt x="723" y="127"/>
                    <a:pt x="799" y="0"/>
                  </a:cubicBez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1932825" y="3800725"/>
              <a:ext cx="24125" cy="19675"/>
            </a:xfrm>
            <a:custGeom>
              <a:avLst/>
              <a:gdLst/>
              <a:ahLst/>
              <a:cxnLst/>
              <a:rect l="l" t="t" r="r" b="b"/>
              <a:pathLst>
                <a:path w="965" h="787" extrusionOk="0">
                  <a:moveTo>
                    <a:pt x="90" y="787"/>
                  </a:moveTo>
                  <a:cubicBezTo>
                    <a:pt x="26" y="698"/>
                    <a:pt x="1" y="584"/>
                    <a:pt x="13" y="444"/>
                  </a:cubicBezTo>
                  <a:cubicBezTo>
                    <a:pt x="39" y="191"/>
                    <a:pt x="166" y="39"/>
                    <a:pt x="419" y="1"/>
                  </a:cubicBezTo>
                  <a:lnTo>
                    <a:pt x="483" y="1"/>
                  </a:lnTo>
                  <a:lnTo>
                    <a:pt x="533" y="13"/>
                  </a:lnTo>
                  <a:lnTo>
                    <a:pt x="736" y="89"/>
                  </a:lnTo>
                  <a:lnTo>
                    <a:pt x="939" y="330"/>
                  </a:lnTo>
                  <a:lnTo>
                    <a:pt x="964" y="432"/>
                  </a:lnTo>
                  <a:cubicBezTo>
                    <a:pt x="888" y="381"/>
                    <a:pt x="787" y="343"/>
                    <a:pt x="673" y="318"/>
                  </a:cubicBezTo>
                  <a:cubicBezTo>
                    <a:pt x="419" y="343"/>
                    <a:pt x="229" y="470"/>
                    <a:pt x="115" y="723"/>
                  </a:cubicBez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1916025" y="3778525"/>
              <a:ext cx="26650" cy="24125"/>
            </a:xfrm>
            <a:custGeom>
              <a:avLst/>
              <a:gdLst/>
              <a:ahLst/>
              <a:cxnLst/>
              <a:rect l="l" t="t" r="r" b="b"/>
              <a:pathLst>
                <a:path w="1066" h="965" extrusionOk="0">
                  <a:moveTo>
                    <a:pt x="89" y="711"/>
                  </a:moveTo>
                  <a:lnTo>
                    <a:pt x="51" y="610"/>
                  </a:lnTo>
                  <a:cubicBezTo>
                    <a:pt x="1" y="483"/>
                    <a:pt x="13" y="369"/>
                    <a:pt x="89" y="242"/>
                  </a:cubicBezTo>
                  <a:cubicBezTo>
                    <a:pt x="191" y="90"/>
                    <a:pt x="330" y="1"/>
                    <a:pt x="508" y="1"/>
                  </a:cubicBezTo>
                  <a:cubicBezTo>
                    <a:pt x="914" y="64"/>
                    <a:pt x="1066" y="280"/>
                    <a:pt x="977" y="660"/>
                  </a:cubicBezTo>
                  <a:cubicBezTo>
                    <a:pt x="939" y="800"/>
                    <a:pt x="863" y="889"/>
                    <a:pt x="723" y="939"/>
                  </a:cubicBezTo>
                  <a:lnTo>
                    <a:pt x="356" y="965"/>
                  </a:lnTo>
                  <a:cubicBezTo>
                    <a:pt x="305" y="850"/>
                    <a:pt x="216" y="762"/>
                    <a:pt x="89" y="711"/>
                  </a:cubicBez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1900825" y="3794700"/>
              <a:ext cx="25375" cy="26025"/>
            </a:xfrm>
            <a:custGeom>
              <a:avLst/>
              <a:gdLst/>
              <a:ahLst/>
              <a:cxnLst/>
              <a:rect l="l" t="t" r="r" b="b"/>
              <a:pathLst>
                <a:path w="1015" h="1041" extrusionOk="0">
                  <a:moveTo>
                    <a:pt x="697" y="64"/>
                  </a:moveTo>
                  <a:cubicBezTo>
                    <a:pt x="824" y="115"/>
                    <a:pt x="913" y="203"/>
                    <a:pt x="964" y="318"/>
                  </a:cubicBezTo>
                  <a:cubicBezTo>
                    <a:pt x="1014" y="432"/>
                    <a:pt x="1002" y="597"/>
                    <a:pt x="926" y="787"/>
                  </a:cubicBezTo>
                  <a:lnTo>
                    <a:pt x="824" y="939"/>
                  </a:lnTo>
                  <a:lnTo>
                    <a:pt x="571" y="1040"/>
                  </a:lnTo>
                  <a:lnTo>
                    <a:pt x="507" y="1040"/>
                  </a:lnTo>
                  <a:cubicBezTo>
                    <a:pt x="330" y="1015"/>
                    <a:pt x="203" y="964"/>
                    <a:pt x="127" y="876"/>
                  </a:cubicBezTo>
                  <a:cubicBezTo>
                    <a:pt x="38" y="787"/>
                    <a:pt x="0" y="660"/>
                    <a:pt x="13" y="495"/>
                  </a:cubicBezTo>
                  <a:cubicBezTo>
                    <a:pt x="38" y="191"/>
                    <a:pt x="203" y="26"/>
                    <a:pt x="507" y="1"/>
                  </a:cubicBezTo>
                  <a:close/>
                  <a:moveTo>
                    <a:pt x="926" y="787"/>
                  </a:moveTo>
                  <a:lnTo>
                    <a:pt x="913" y="799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7"/>
            <p:cNvSpPr/>
            <p:nvPr/>
          </p:nvSpPr>
          <p:spPr>
            <a:xfrm>
              <a:off x="1902725" y="3814350"/>
              <a:ext cx="23800" cy="19050"/>
            </a:xfrm>
            <a:custGeom>
              <a:avLst/>
              <a:gdLst/>
              <a:ahLst/>
              <a:cxnLst/>
              <a:rect l="l" t="t" r="r" b="b"/>
              <a:pathLst>
                <a:path w="952" h="762" extrusionOk="0">
                  <a:moveTo>
                    <a:pt x="951" y="153"/>
                  </a:moveTo>
                  <a:lnTo>
                    <a:pt x="799" y="140"/>
                  </a:lnTo>
                  <a:lnTo>
                    <a:pt x="748" y="153"/>
                  </a:lnTo>
                  <a:lnTo>
                    <a:pt x="837" y="13"/>
                  </a:lnTo>
                  <a:close/>
                  <a:moveTo>
                    <a:pt x="837" y="13"/>
                  </a:moveTo>
                  <a:lnTo>
                    <a:pt x="850" y="1"/>
                  </a:lnTo>
                  <a:close/>
                  <a:moveTo>
                    <a:pt x="342" y="483"/>
                  </a:moveTo>
                  <a:cubicBezTo>
                    <a:pt x="292" y="571"/>
                    <a:pt x="292" y="673"/>
                    <a:pt x="317" y="762"/>
                  </a:cubicBezTo>
                  <a:lnTo>
                    <a:pt x="102" y="622"/>
                  </a:lnTo>
                  <a:cubicBezTo>
                    <a:pt x="38" y="533"/>
                    <a:pt x="0" y="419"/>
                    <a:pt x="0" y="267"/>
                  </a:cubicBezTo>
                  <a:lnTo>
                    <a:pt x="51" y="90"/>
                  </a:lnTo>
                  <a:cubicBezTo>
                    <a:pt x="127" y="178"/>
                    <a:pt x="254" y="229"/>
                    <a:pt x="431" y="254"/>
                  </a:cubicBezTo>
                  <a:lnTo>
                    <a:pt x="495" y="254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7"/>
            <p:cNvSpPr/>
            <p:nvPr/>
          </p:nvSpPr>
          <p:spPr>
            <a:xfrm>
              <a:off x="1910000" y="3817850"/>
              <a:ext cx="24125" cy="25375"/>
            </a:xfrm>
            <a:custGeom>
              <a:avLst/>
              <a:gdLst/>
              <a:ahLst/>
              <a:cxnLst/>
              <a:rect l="l" t="t" r="r" b="b"/>
              <a:pathLst>
                <a:path w="965" h="1015" extrusionOk="0">
                  <a:moveTo>
                    <a:pt x="660" y="13"/>
                  </a:moveTo>
                  <a:cubicBezTo>
                    <a:pt x="774" y="38"/>
                    <a:pt x="876" y="76"/>
                    <a:pt x="964" y="127"/>
                  </a:cubicBezTo>
                  <a:lnTo>
                    <a:pt x="660" y="355"/>
                  </a:lnTo>
                  <a:cubicBezTo>
                    <a:pt x="584" y="469"/>
                    <a:pt x="559" y="596"/>
                    <a:pt x="609" y="723"/>
                  </a:cubicBezTo>
                  <a:lnTo>
                    <a:pt x="724" y="926"/>
                  </a:lnTo>
                  <a:lnTo>
                    <a:pt x="622" y="1015"/>
                  </a:lnTo>
                  <a:lnTo>
                    <a:pt x="495" y="989"/>
                  </a:lnTo>
                  <a:lnTo>
                    <a:pt x="115" y="748"/>
                  </a:lnTo>
                  <a:lnTo>
                    <a:pt x="26" y="622"/>
                  </a:lnTo>
                  <a:cubicBezTo>
                    <a:pt x="1" y="533"/>
                    <a:pt x="1" y="431"/>
                    <a:pt x="51" y="343"/>
                  </a:cubicBezTo>
                  <a:lnTo>
                    <a:pt x="204" y="114"/>
                  </a:lnTo>
                  <a:lnTo>
                    <a:pt x="457" y="13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7"/>
            <p:cNvSpPr/>
            <p:nvPr/>
          </p:nvSpPr>
          <p:spPr>
            <a:xfrm>
              <a:off x="1923950" y="3820700"/>
              <a:ext cx="26025" cy="25375"/>
            </a:xfrm>
            <a:custGeom>
              <a:avLst/>
              <a:gdLst/>
              <a:ahLst/>
              <a:cxnLst/>
              <a:rect l="l" t="t" r="r" b="b"/>
              <a:pathLst>
                <a:path w="1041" h="1015" extrusionOk="0">
                  <a:moveTo>
                    <a:pt x="406" y="13"/>
                  </a:moveTo>
                  <a:lnTo>
                    <a:pt x="432" y="0"/>
                  </a:lnTo>
                  <a:cubicBezTo>
                    <a:pt x="394" y="140"/>
                    <a:pt x="419" y="267"/>
                    <a:pt x="533" y="406"/>
                  </a:cubicBezTo>
                  <a:cubicBezTo>
                    <a:pt x="685" y="596"/>
                    <a:pt x="850" y="660"/>
                    <a:pt x="1040" y="609"/>
                  </a:cubicBezTo>
                  <a:cubicBezTo>
                    <a:pt x="1002" y="774"/>
                    <a:pt x="914" y="875"/>
                    <a:pt x="774" y="926"/>
                  </a:cubicBezTo>
                  <a:lnTo>
                    <a:pt x="622" y="977"/>
                  </a:lnTo>
                  <a:cubicBezTo>
                    <a:pt x="419" y="1015"/>
                    <a:pt x="267" y="951"/>
                    <a:pt x="166" y="812"/>
                  </a:cubicBezTo>
                  <a:lnTo>
                    <a:pt x="51" y="609"/>
                  </a:lnTo>
                  <a:cubicBezTo>
                    <a:pt x="1" y="482"/>
                    <a:pt x="26" y="355"/>
                    <a:pt x="102" y="241"/>
                  </a:cubicBezTo>
                  <a:close/>
                  <a:moveTo>
                    <a:pt x="1040" y="609"/>
                  </a:moveTo>
                  <a:lnTo>
                    <a:pt x="1028" y="622"/>
                  </a:ln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7"/>
            <p:cNvSpPr/>
            <p:nvPr/>
          </p:nvSpPr>
          <p:spPr>
            <a:xfrm>
              <a:off x="1933775" y="3808650"/>
              <a:ext cx="28250" cy="28550"/>
            </a:xfrm>
            <a:custGeom>
              <a:avLst/>
              <a:gdLst/>
              <a:ahLst/>
              <a:cxnLst/>
              <a:rect l="l" t="t" r="r" b="b"/>
              <a:pathLst>
                <a:path w="1130" h="1142" extrusionOk="0">
                  <a:moveTo>
                    <a:pt x="39" y="482"/>
                  </a:moveTo>
                  <a:lnTo>
                    <a:pt x="52" y="470"/>
                  </a:lnTo>
                  <a:lnTo>
                    <a:pt x="77" y="406"/>
                  </a:lnTo>
                  <a:cubicBezTo>
                    <a:pt x="191" y="153"/>
                    <a:pt x="381" y="26"/>
                    <a:pt x="635" y="1"/>
                  </a:cubicBezTo>
                  <a:cubicBezTo>
                    <a:pt x="749" y="26"/>
                    <a:pt x="850" y="64"/>
                    <a:pt x="926" y="115"/>
                  </a:cubicBezTo>
                  <a:cubicBezTo>
                    <a:pt x="1079" y="216"/>
                    <a:pt x="1129" y="406"/>
                    <a:pt x="1066" y="660"/>
                  </a:cubicBezTo>
                  <a:lnTo>
                    <a:pt x="926" y="913"/>
                  </a:lnTo>
                  <a:lnTo>
                    <a:pt x="876" y="952"/>
                  </a:lnTo>
                  <a:lnTo>
                    <a:pt x="647" y="1091"/>
                  </a:lnTo>
                  <a:cubicBezTo>
                    <a:pt x="457" y="1142"/>
                    <a:pt x="292" y="1078"/>
                    <a:pt x="140" y="888"/>
                  </a:cubicBezTo>
                  <a:cubicBezTo>
                    <a:pt x="26" y="749"/>
                    <a:pt x="1" y="622"/>
                    <a:pt x="39" y="482"/>
                  </a:cubicBezTo>
                  <a:close/>
                </a:path>
              </a:pathLst>
            </a:custGeom>
            <a:solidFill>
              <a:srgbClr val="BEA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7"/>
            <p:cNvSpPr/>
            <p:nvPr/>
          </p:nvSpPr>
          <p:spPr>
            <a:xfrm>
              <a:off x="1805400" y="3636825"/>
              <a:ext cx="18400" cy="19675"/>
            </a:xfrm>
            <a:custGeom>
              <a:avLst/>
              <a:gdLst/>
              <a:ahLst/>
              <a:cxnLst/>
              <a:rect l="l" t="t" r="r" b="b"/>
              <a:pathLst>
                <a:path w="736" h="787" extrusionOk="0">
                  <a:moveTo>
                    <a:pt x="406" y="774"/>
                  </a:moveTo>
                  <a:cubicBezTo>
                    <a:pt x="152" y="787"/>
                    <a:pt x="13" y="660"/>
                    <a:pt x="0" y="407"/>
                  </a:cubicBezTo>
                  <a:lnTo>
                    <a:pt x="13" y="318"/>
                  </a:lnTo>
                  <a:cubicBezTo>
                    <a:pt x="38" y="128"/>
                    <a:pt x="152" y="26"/>
                    <a:pt x="368" y="1"/>
                  </a:cubicBezTo>
                  <a:cubicBezTo>
                    <a:pt x="558" y="52"/>
                    <a:pt x="685" y="128"/>
                    <a:pt x="723" y="242"/>
                  </a:cubicBezTo>
                  <a:lnTo>
                    <a:pt x="736" y="292"/>
                  </a:lnTo>
                  <a:lnTo>
                    <a:pt x="672" y="597"/>
                  </a:lnTo>
                  <a:lnTo>
                    <a:pt x="609" y="711"/>
                  </a:lnTo>
                  <a:lnTo>
                    <a:pt x="431" y="774"/>
                  </a:lnTo>
                  <a:close/>
                </a:path>
              </a:pathLst>
            </a:custGeom>
            <a:solidFill>
              <a:srgbClr val="3A0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7"/>
            <p:cNvSpPr/>
            <p:nvPr/>
          </p:nvSpPr>
          <p:spPr>
            <a:xfrm>
              <a:off x="1797150" y="3644750"/>
              <a:ext cx="18425" cy="19050"/>
            </a:xfrm>
            <a:custGeom>
              <a:avLst/>
              <a:gdLst/>
              <a:ahLst/>
              <a:cxnLst/>
              <a:rect l="l" t="t" r="r" b="b"/>
              <a:pathLst>
                <a:path w="737" h="762" extrusionOk="0">
                  <a:moveTo>
                    <a:pt x="330" y="90"/>
                  </a:moveTo>
                  <a:cubicBezTo>
                    <a:pt x="343" y="343"/>
                    <a:pt x="482" y="470"/>
                    <a:pt x="736" y="457"/>
                  </a:cubicBezTo>
                  <a:lnTo>
                    <a:pt x="698" y="571"/>
                  </a:lnTo>
                  <a:lnTo>
                    <a:pt x="685" y="609"/>
                  </a:lnTo>
                  <a:lnTo>
                    <a:pt x="609" y="724"/>
                  </a:lnTo>
                  <a:lnTo>
                    <a:pt x="457" y="660"/>
                  </a:lnTo>
                  <a:lnTo>
                    <a:pt x="394" y="686"/>
                  </a:lnTo>
                  <a:cubicBezTo>
                    <a:pt x="330" y="686"/>
                    <a:pt x="280" y="711"/>
                    <a:pt x="242" y="762"/>
                  </a:cubicBezTo>
                  <a:lnTo>
                    <a:pt x="140" y="724"/>
                  </a:lnTo>
                  <a:cubicBezTo>
                    <a:pt x="242" y="495"/>
                    <a:pt x="191" y="331"/>
                    <a:pt x="1" y="229"/>
                  </a:cubicBezTo>
                  <a:cubicBezTo>
                    <a:pt x="51" y="90"/>
                    <a:pt x="165" y="14"/>
                    <a:pt x="330" y="1"/>
                  </a:cubicBezTo>
                  <a:close/>
                  <a:moveTo>
                    <a:pt x="330" y="1"/>
                  </a:moveTo>
                  <a:lnTo>
                    <a:pt x="343" y="1"/>
                  </a:lnTo>
                  <a:close/>
                </a:path>
              </a:pathLst>
            </a:custGeom>
            <a:solidFill>
              <a:srgbClr val="3004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7"/>
            <p:cNvSpPr/>
            <p:nvPr/>
          </p:nvSpPr>
          <p:spPr>
            <a:xfrm>
              <a:off x="1783200" y="3648875"/>
              <a:ext cx="20000" cy="19375"/>
            </a:xfrm>
            <a:custGeom>
              <a:avLst/>
              <a:gdLst/>
              <a:ahLst/>
              <a:cxnLst/>
              <a:rect l="l" t="t" r="r" b="b"/>
              <a:pathLst>
                <a:path w="800" h="775" extrusionOk="0">
                  <a:moveTo>
                    <a:pt x="559" y="64"/>
                  </a:moveTo>
                  <a:cubicBezTo>
                    <a:pt x="749" y="166"/>
                    <a:pt x="800" y="330"/>
                    <a:pt x="698" y="559"/>
                  </a:cubicBezTo>
                  <a:lnTo>
                    <a:pt x="685" y="597"/>
                  </a:lnTo>
                  <a:lnTo>
                    <a:pt x="444" y="774"/>
                  </a:lnTo>
                  <a:lnTo>
                    <a:pt x="216" y="749"/>
                  </a:lnTo>
                  <a:lnTo>
                    <a:pt x="166" y="723"/>
                  </a:lnTo>
                  <a:lnTo>
                    <a:pt x="102" y="673"/>
                  </a:lnTo>
                  <a:cubicBezTo>
                    <a:pt x="39" y="609"/>
                    <a:pt x="13" y="521"/>
                    <a:pt x="13" y="406"/>
                  </a:cubicBezTo>
                  <a:cubicBezTo>
                    <a:pt x="1" y="267"/>
                    <a:pt x="39" y="166"/>
                    <a:pt x="140" y="102"/>
                  </a:cubicBezTo>
                  <a:cubicBezTo>
                    <a:pt x="178" y="51"/>
                    <a:pt x="242" y="26"/>
                    <a:pt x="318" y="13"/>
                  </a:cubicBezTo>
                  <a:lnTo>
                    <a:pt x="381" y="1"/>
                  </a:lnTo>
                  <a:close/>
                  <a:moveTo>
                    <a:pt x="444" y="774"/>
                  </a:moveTo>
                  <a:lnTo>
                    <a:pt x="432" y="774"/>
                  </a:lnTo>
                  <a:close/>
                </a:path>
              </a:pathLst>
            </a:custGeom>
            <a:solidFill>
              <a:srgbClr val="3A0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7"/>
            <p:cNvSpPr/>
            <p:nvPr/>
          </p:nvSpPr>
          <p:spPr>
            <a:xfrm>
              <a:off x="1799050" y="3661250"/>
              <a:ext cx="19375" cy="17450"/>
            </a:xfrm>
            <a:custGeom>
              <a:avLst/>
              <a:gdLst/>
              <a:ahLst/>
              <a:cxnLst/>
              <a:rect l="l" t="t" r="r" b="b"/>
              <a:pathLst>
                <a:path w="775" h="698" extrusionOk="0">
                  <a:moveTo>
                    <a:pt x="166" y="102"/>
                  </a:moveTo>
                  <a:cubicBezTo>
                    <a:pt x="204" y="51"/>
                    <a:pt x="254" y="26"/>
                    <a:pt x="318" y="26"/>
                  </a:cubicBezTo>
                  <a:lnTo>
                    <a:pt x="381" y="0"/>
                  </a:lnTo>
                  <a:lnTo>
                    <a:pt x="533" y="64"/>
                  </a:lnTo>
                  <a:cubicBezTo>
                    <a:pt x="736" y="165"/>
                    <a:pt x="774" y="317"/>
                    <a:pt x="660" y="520"/>
                  </a:cubicBezTo>
                  <a:lnTo>
                    <a:pt x="571" y="609"/>
                  </a:lnTo>
                  <a:lnTo>
                    <a:pt x="381" y="698"/>
                  </a:lnTo>
                  <a:cubicBezTo>
                    <a:pt x="102" y="647"/>
                    <a:pt x="1" y="495"/>
                    <a:pt x="77" y="228"/>
                  </a:cubicBezTo>
                  <a:close/>
                </a:path>
              </a:pathLst>
            </a:custGeom>
            <a:solidFill>
              <a:srgbClr val="3404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7"/>
            <p:cNvSpPr/>
            <p:nvPr/>
          </p:nvSpPr>
          <p:spPr>
            <a:xfrm>
              <a:off x="1814275" y="3642850"/>
              <a:ext cx="10800" cy="18425"/>
            </a:xfrm>
            <a:custGeom>
              <a:avLst/>
              <a:gdLst/>
              <a:ahLst/>
              <a:cxnLst/>
              <a:rect l="l" t="t" r="r" b="b"/>
              <a:pathLst>
                <a:path w="432" h="737" extrusionOk="0">
                  <a:moveTo>
                    <a:pt x="0" y="685"/>
                  </a:moveTo>
                  <a:lnTo>
                    <a:pt x="13" y="647"/>
                  </a:lnTo>
                  <a:lnTo>
                    <a:pt x="51" y="533"/>
                  </a:lnTo>
                  <a:lnTo>
                    <a:pt x="76" y="533"/>
                  </a:lnTo>
                  <a:lnTo>
                    <a:pt x="254" y="470"/>
                  </a:lnTo>
                  <a:lnTo>
                    <a:pt x="254" y="521"/>
                  </a:lnTo>
                  <a:lnTo>
                    <a:pt x="140" y="673"/>
                  </a:lnTo>
                  <a:lnTo>
                    <a:pt x="127" y="736"/>
                  </a:lnTo>
                  <a:close/>
                  <a:moveTo>
                    <a:pt x="381" y="51"/>
                  </a:moveTo>
                  <a:lnTo>
                    <a:pt x="368" y="1"/>
                  </a:lnTo>
                  <a:lnTo>
                    <a:pt x="431" y="39"/>
                  </a:lnTo>
                  <a:close/>
                </a:path>
              </a:pathLst>
            </a:custGeom>
            <a:solidFill>
              <a:srgbClr val="3505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7"/>
            <p:cNvSpPr/>
            <p:nvPr/>
          </p:nvSpPr>
          <p:spPr>
            <a:xfrm>
              <a:off x="1820600" y="3642225"/>
              <a:ext cx="19050" cy="18400"/>
            </a:xfrm>
            <a:custGeom>
              <a:avLst/>
              <a:gdLst/>
              <a:ahLst/>
              <a:cxnLst/>
              <a:rect l="l" t="t" r="r" b="b"/>
              <a:pathLst>
                <a:path w="762" h="736" extrusionOk="0">
                  <a:moveTo>
                    <a:pt x="1" y="495"/>
                  </a:moveTo>
                  <a:lnTo>
                    <a:pt x="64" y="381"/>
                  </a:lnTo>
                  <a:lnTo>
                    <a:pt x="128" y="76"/>
                  </a:lnTo>
                  <a:lnTo>
                    <a:pt x="178" y="64"/>
                  </a:lnTo>
                  <a:lnTo>
                    <a:pt x="293" y="13"/>
                  </a:lnTo>
                  <a:lnTo>
                    <a:pt x="356" y="0"/>
                  </a:lnTo>
                  <a:cubicBezTo>
                    <a:pt x="483" y="26"/>
                    <a:pt x="584" y="76"/>
                    <a:pt x="648" y="140"/>
                  </a:cubicBezTo>
                  <a:cubicBezTo>
                    <a:pt x="749" y="241"/>
                    <a:pt x="762" y="381"/>
                    <a:pt x="660" y="584"/>
                  </a:cubicBezTo>
                  <a:lnTo>
                    <a:pt x="584" y="698"/>
                  </a:lnTo>
                  <a:lnTo>
                    <a:pt x="521" y="736"/>
                  </a:lnTo>
                  <a:cubicBezTo>
                    <a:pt x="495" y="609"/>
                    <a:pt x="381" y="520"/>
                    <a:pt x="191" y="482"/>
                  </a:cubicBezTo>
                  <a:lnTo>
                    <a:pt x="128" y="495"/>
                  </a:lnTo>
                  <a:lnTo>
                    <a:pt x="1" y="546"/>
                  </a:lnTo>
                  <a:close/>
                </a:path>
              </a:pathLst>
            </a:custGeom>
            <a:solidFill>
              <a:srgbClr val="3004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7"/>
            <p:cNvSpPr/>
            <p:nvPr/>
          </p:nvSpPr>
          <p:spPr>
            <a:xfrm>
              <a:off x="1768950" y="3648250"/>
              <a:ext cx="17775" cy="21250"/>
            </a:xfrm>
            <a:custGeom>
              <a:avLst/>
              <a:gdLst/>
              <a:ahLst/>
              <a:cxnLst/>
              <a:rect l="l" t="t" r="r" b="b"/>
              <a:pathLst>
                <a:path w="711" h="850" extrusionOk="0">
                  <a:moveTo>
                    <a:pt x="0" y="431"/>
                  </a:moveTo>
                  <a:cubicBezTo>
                    <a:pt x="38" y="165"/>
                    <a:pt x="178" y="26"/>
                    <a:pt x="419" y="0"/>
                  </a:cubicBezTo>
                  <a:lnTo>
                    <a:pt x="710" y="127"/>
                  </a:lnTo>
                  <a:cubicBezTo>
                    <a:pt x="609" y="191"/>
                    <a:pt x="571" y="292"/>
                    <a:pt x="583" y="431"/>
                  </a:cubicBezTo>
                  <a:cubicBezTo>
                    <a:pt x="583" y="546"/>
                    <a:pt x="609" y="634"/>
                    <a:pt x="672" y="698"/>
                  </a:cubicBezTo>
                  <a:lnTo>
                    <a:pt x="659" y="736"/>
                  </a:lnTo>
                  <a:lnTo>
                    <a:pt x="621" y="710"/>
                  </a:lnTo>
                  <a:lnTo>
                    <a:pt x="457" y="761"/>
                  </a:lnTo>
                  <a:lnTo>
                    <a:pt x="342" y="850"/>
                  </a:lnTo>
                  <a:lnTo>
                    <a:pt x="216" y="799"/>
                  </a:lnTo>
                  <a:cubicBezTo>
                    <a:pt x="241" y="609"/>
                    <a:pt x="178" y="482"/>
                    <a:pt x="0" y="431"/>
                  </a:cubicBezTo>
                  <a:close/>
                </a:path>
              </a:pathLst>
            </a:custGeom>
            <a:solidFill>
              <a:srgbClr val="3004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7"/>
            <p:cNvSpPr/>
            <p:nvPr/>
          </p:nvSpPr>
          <p:spPr>
            <a:xfrm>
              <a:off x="1775275" y="3666000"/>
              <a:ext cx="13650" cy="19350"/>
            </a:xfrm>
            <a:custGeom>
              <a:avLst/>
              <a:gdLst/>
              <a:ahLst/>
              <a:cxnLst/>
              <a:rect l="l" t="t" r="r" b="b"/>
              <a:pathLst>
                <a:path w="546" h="774" extrusionOk="0">
                  <a:moveTo>
                    <a:pt x="483" y="38"/>
                  </a:moveTo>
                  <a:lnTo>
                    <a:pt x="533" y="64"/>
                  </a:lnTo>
                  <a:cubicBezTo>
                    <a:pt x="419" y="89"/>
                    <a:pt x="343" y="165"/>
                    <a:pt x="305" y="305"/>
                  </a:cubicBezTo>
                  <a:cubicBezTo>
                    <a:pt x="242" y="558"/>
                    <a:pt x="330" y="711"/>
                    <a:pt x="546" y="761"/>
                  </a:cubicBezTo>
                  <a:lnTo>
                    <a:pt x="444" y="774"/>
                  </a:lnTo>
                  <a:lnTo>
                    <a:pt x="229" y="761"/>
                  </a:lnTo>
                  <a:lnTo>
                    <a:pt x="166" y="723"/>
                  </a:lnTo>
                  <a:lnTo>
                    <a:pt x="39" y="571"/>
                  </a:lnTo>
                  <a:lnTo>
                    <a:pt x="1" y="343"/>
                  </a:lnTo>
                  <a:cubicBezTo>
                    <a:pt x="13" y="254"/>
                    <a:pt x="39" y="191"/>
                    <a:pt x="89" y="140"/>
                  </a:cubicBezTo>
                  <a:lnTo>
                    <a:pt x="204" y="51"/>
                  </a:lnTo>
                  <a:lnTo>
                    <a:pt x="368" y="0"/>
                  </a:lnTo>
                  <a:lnTo>
                    <a:pt x="406" y="26"/>
                  </a:lnTo>
                  <a:close/>
                </a:path>
              </a:pathLst>
            </a:custGeom>
            <a:solidFill>
              <a:srgbClr val="370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7"/>
            <p:cNvSpPr/>
            <p:nvPr/>
          </p:nvSpPr>
          <p:spPr>
            <a:xfrm>
              <a:off x="1781300" y="3667575"/>
              <a:ext cx="20000" cy="17475"/>
            </a:xfrm>
            <a:custGeom>
              <a:avLst/>
              <a:gdLst/>
              <a:ahLst/>
              <a:cxnLst/>
              <a:rect l="l" t="t" r="r" b="b"/>
              <a:pathLst>
                <a:path w="800" h="699" extrusionOk="0">
                  <a:moveTo>
                    <a:pt x="292" y="1"/>
                  </a:moveTo>
                  <a:lnTo>
                    <a:pt x="508" y="26"/>
                  </a:lnTo>
                  <a:cubicBezTo>
                    <a:pt x="749" y="115"/>
                    <a:pt x="799" y="292"/>
                    <a:pt x="647" y="546"/>
                  </a:cubicBezTo>
                  <a:lnTo>
                    <a:pt x="508" y="698"/>
                  </a:lnTo>
                  <a:lnTo>
                    <a:pt x="368" y="698"/>
                  </a:lnTo>
                  <a:lnTo>
                    <a:pt x="305" y="698"/>
                  </a:lnTo>
                  <a:cubicBezTo>
                    <a:pt x="89" y="648"/>
                    <a:pt x="1" y="495"/>
                    <a:pt x="64" y="242"/>
                  </a:cubicBezTo>
                  <a:cubicBezTo>
                    <a:pt x="102" y="102"/>
                    <a:pt x="178" y="26"/>
                    <a:pt x="292" y="1"/>
                  </a:cubicBezTo>
                  <a:close/>
                </a:path>
              </a:pathLst>
            </a:custGeom>
            <a:solidFill>
              <a:srgbClr val="3404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7"/>
            <p:cNvSpPr/>
            <p:nvPr/>
          </p:nvSpPr>
          <p:spPr>
            <a:xfrm>
              <a:off x="1836775" y="3640950"/>
              <a:ext cx="18100" cy="18425"/>
            </a:xfrm>
            <a:custGeom>
              <a:avLst/>
              <a:gdLst/>
              <a:ahLst/>
              <a:cxnLst/>
              <a:rect l="l" t="t" r="r" b="b"/>
              <a:pathLst>
                <a:path w="724" h="737" extrusionOk="0">
                  <a:moveTo>
                    <a:pt x="1" y="191"/>
                  </a:moveTo>
                  <a:cubicBezTo>
                    <a:pt x="39" y="89"/>
                    <a:pt x="127" y="39"/>
                    <a:pt x="254" y="13"/>
                  </a:cubicBezTo>
                  <a:lnTo>
                    <a:pt x="318" y="1"/>
                  </a:lnTo>
                  <a:lnTo>
                    <a:pt x="609" y="127"/>
                  </a:lnTo>
                  <a:cubicBezTo>
                    <a:pt x="711" y="229"/>
                    <a:pt x="723" y="394"/>
                    <a:pt x="622" y="597"/>
                  </a:cubicBezTo>
                  <a:lnTo>
                    <a:pt x="584" y="660"/>
                  </a:lnTo>
                  <a:lnTo>
                    <a:pt x="571" y="685"/>
                  </a:lnTo>
                  <a:lnTo>
                    <a:pt x="394" y="635"/>
                  </a:lnTo>
                  <a:lnTo>
                    <a:pt x="330" y="660"/>
                  </a:lnTo>
                  <a:lnTo>
                    <a:pt x="140" y="736"/>
                  </a:lnTo>
                  <a:lnTo>
                    <a:pt x="13" y="635"/>
                  </a:lnTo>
                  <a:cubicBezTo>
                    <a:pt x="115" y="432"/>
                    <a:pt x="102" y="292"/>
                    <a:pt x="1" y="191"/>
                  </a:cubicBezTo>
                  <a:close/>
                  <a:moveTo>
                    <a:pt x="571" y="685"/>
                  </a:moveTo>
                  <a:lnTo>
                    <a:pt x="559" y="698"/>
                  </a:lnTo>
                  <a:close/>
                </a:path>
              </a:pathLst>
            </a:custGeom>
            <a:solidFill>
              <a:srgbClr val="3505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7"/>
            <p:cNvSpPr/>
            <p:nvPr/>
          </p:nvSpPr>
          <p:spPr>
            <a:xfrm>
              <a:off x="1851350" y="3640950"/>
              <a:ext cx="13350" cy="19375"/>
            </a:xfrm>
            <a:custGeom>
              <a:avLst/>
              <a:gdLst/>
              <a:ahLst/>
              <a:cxnLst/>
              <a:rect l="l" t="t" r="r" b="b"/>
              <a:pathLst>
                <a:path w="534" h="775" extrusionOk="0">
                  <a:moveTo>
                    <a:pt x="26" y="127"/>
                  </a:moveTo>
                  <a:cubicBezTo>
                    <a:pt x="64" y="77"/>
                    <a:pt x="140" y="39"/>
                    <a:pt x="229" y="13"/>
                  </a:cubicBezTo>
                  <a:lnTo>
                    <a:pt x="293" y="1"/>
                  </a:lnTo>
                  <a:lnTo>
                    <a:pt x="457" y="51"/>
                  </a:lnTo>
                  <a:lnTo>
                    <a:pt x="356" y="229"/>
                  </a:lnTo>
                  <a:cubicBezTo>
                    <a:pt x="305" y="444"/>
                    <a:pt x="369" y="597"/>
                    <a:pt x="533" y="685"/>
                  </a:cubicBezTo>
                  <a:lnTo>
                    <a:pt x="356" y="761"/>
                  </a:lnTo>
                  <a:cubicBezTo>
                    <a:pt x="191" y="774"/>
                    <a:pt x="64" y="736"/>
                    <a:pt x="1" y="660"/>
                  </a:cubicBezTo>
                  <a:lnTo>
                    <a:pt x="39" y="597"/>
                  </a:lnTo>
                  <a:cubicBezTo>
                    <a:pt x="140" y="394"/>
                    <a:pt x="128" y="229"/>
                    <a:pt x="26" y="127"/>
                  </a:cubicBezTo>
                  <a:close/>
                </a:path>
              </a:pathLst>
            </a:custGeom>
            <a:solidFill>
              <a:srgbClr val="3505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1858975" y="3639050"/>
              <a:ext cx="21575" cy="20625"/>
            </a:xfrm>
            <a:custGeom>
              <a:avLst/>
              <a:gdLst/>
              <a:ahLst/>
              <a:cxnLst/>
              <a:rect l="l" t="t" r="r" b="b"/>
              <a:pathLst>
                <a:path w="863" h="825" extrusionOk="0">
                  <a:moveTo>
                    <a:pt x="152" y="127"/>
                  </a:moveTo>
                  <a:cubicBezTo>
                    <a:pt x="216" y="51"/>
                    <a:pt x="305" y="1"/>
                    <a:pt x="419" y="1"/>
                  </a:cubicBezTo>
                  <a:cubicBezTo>
                    <a:pt x="748" y="64"/>
                    <a:pt x="863" y="254"/>
                    <a:pt x="761" y="559"/>
                  </a:cubicBezTo>
                  <a:lnTo>
                    <a:pt x="723" y="622"/>
                  </a:lnTo>
                  <a:cubicBezTo>
                    <a:pt x="622" y="647"/>
                    <a:pt x="546" y="723"/>
                    <a:pt x="507" y="825"/>
                  </a:cubicBezTo>
                  <a:lnTo>
                    <a:pt x="355" y="812"/>
                  </a:lnTo>
                  <a:lnTo>
                    <a:pt x="292" y="799"/>
                  </a:lnTo>
                  <a:lnTo>
                    <a:pt x="228" y="761"/>
                  </a:lnTo>
                  <a:cubicBezTo>
                    <a:pt x="64" y="673"/>
                    <a:pt x="0" y="520"/>
                    <a:pt x="51" y="305"/>
                  </a:cubicBezTo>
                  <a:close/>
                </a:path>
              </a:pathLst>
            </a:custGeom>
            <a:solidFill>
              <a:srgbClr val="3A0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1864050" y="3653000"/>
              <a:ext cx="14275" cy="18100"/>
            </a:xfrm>
            <a:custGeom>
              <a:avLst/>
              <a:gdLst/>
              <a:ahLst/>
              <a:cxnLst/>
              <a:rect l="l" t="t" r="r" b="b"/>
              <a:pathLst>
                <a:path w="571" h="724" extrusionOk="0">
                  <a:moveTo>
                    <a:pt x="558" y="1"/>
                  </a:moveTo>
                  <a:lnTo>
                    <a:pt x="571" y="1"/>
                  </a:lnTo>
                  <a:lnTo>
                    <a:pt x="571" y="64"/>
                  </a:lnTo>
                  <a:lnTo>
                    <a:pt x="520" y="64"/>
                  </a:lnTo>
                  <a:close/>
                  <a:moveTo>
                    <a:pt x="203" y="673"/>
                  </a:moveTo>
                  <a:cubicBezTo>
                    <a:pt x="38" y="571"/>
                    <a:pt x="0" y="432"/>
                    <a:pt x="89" y="241"/>
                  </a:cubicBezTo>
                  <a:lnTo>
                    <a:pt x="152" y="254"/>
                  </a:lnTo>
                  <a:lnTo>
                    <a:pt x="304" y="267"/>
                  </a:lnTo>
                  <a:lnTo>
                    <a:pt x="266" y="330"/>
                  </a:lnTo>
                  <a:cubicBezTo>
                    <a:pt x="228" y="508"/>
                    <a:pt x="241" y="635"/>
                    <a:pt x="330" y="723"/>
                  </a:cubicBezTo>
                  <a:close/>
                </a:path>
              </a:pathLst>
            </a:custGeom>
            <a:solidFill>
              <a:srgbClr val="3505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878300" y="3642850"/>
              <a:ext cx="21575" cy="19375"/>
            </a:xfrm>
            <a:custGeom>
              <a:avLst/>
              <a:gdLst/>
              <a:ahLst/>
              <a:cxnLst/>
              <a:rect l="l" t="t" r="r" b="b"/>
              <a:pathLst>
                <a:path w="863" h="775" extrusionOk="0">
                  <a:moveTo>
                    <a:pt x="1" y="407"/>
                  </a:moveTo>
                  <a:lnTo>
                    <a:pt x="13" y="292"/>
                  </a:lnTo>
                  <a:cubicBezTo>
                    <a:pt x="64" y="115"/>
                    <a:pt x="178" y="13"/>
                    <a:pt x="368" y="1"/>
                  </a:cubicBezTo>
                  <a:cubicBezTo>
                    <a:pt x="749" y="51"/>
                    <a:pt x="863" y="229"/>
                    <a:pt x="736" y="559"/>
                  </a:cubicBezTo>
                  <a:lnTo>
                    <a:pt x="609" y="736"/>
                  </a:lnTo>
                  <a:lnTo>
                    <a:pt x="559" y="762"/>
                  </a:lnTo>
                  <a:lnTo>
                    <a:pt x="470" y="774"/>
                  </a:lnTo>
                  <a:cubicBezTo>
                    <a:pt x="445" y="609"/>
                    <a:pt x="305" y="508"/>
                    <a:pt x="51" y="457"/>
                  </a:cubicBezTo>
                  <a:lnTo>
                    <a:pt x="1" y="470"/>
                  </a:lnTo>
                  <a:close/>
                  <a:moveTo>
                    <a:pt x="609" y="736"/>
                  </a:moveTo>
                  <a:lnTo>
                    <a:pt x="597" y="736"/>
                  </a:lnTo>
                  <a:close/>
                </a:path>
              </a:pathLst>
            </a:custGeom>
            <a:solidFill>
              <a:srgbClr val="3505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1888450" y="3659975"/>
              <a:ext cx="20325" cy="19675"/>
            </a:xfrm>
            <a:custGeom>
              <a:avLst/>
              <a:gdLst/>
              <a:ahLst/>
              <a:cxnLst/>
              <a:rect l="l" t="t" r="r" b="b"/>
              <a:pathLst>
                <a:path w="813" h="787" extrusionOk="0">
                  <a:moveTo>
                    <a:pt x="368" y="0"/>
                  </a:moveTo>
                  <a:cubicBezTo>
                    <a:pt x="711" y="89"/>
                    <a:pt x="812" y="292"/>
                    <a:pt x="673" y="596"/>
                  </a:cubicBezTo>
                  <a:cubicBezTo>
                    <a:pt x="622" y="711"/>
                    <a:pt x="546" y="761"/>
                    <a:pt x="406" y="774"/>
                  </a:cubicBezTo>
                  <a:cubicBezTo>
                    <a:pt x="140" y="787"/>
                    <a:pt x="1" y="660"/>
                    <a:pt x="1" y="406"/>
                  </a:cubicBezTo>
                  <a:lnTo>
                    <a:pt x="13" y="356"/>
                  </a:lnTo>
                  <a:lnTo>
                    <a:pt x="64" y="153"/>
                  </a:lnTo>
                  <a:lnTo>
                    <a:pt x="153" y="77"/>
                  </a:lnTo>
                  <a:lnTo>
                    <a:pt x="191" y="51"/>
                  </a:lnTo>
                  <a:close/>
                  <a:moveTo>
                    <a:pt x="191" y="51"/>
                  </a:moveTo>
                  <a:lnTo>
                    <a:pt x="203" y="51"/>
                  </a:lnTo>
                  <a:close/>
                </a:path>
              </a:pathLst>
            </a:custGeom>
            <a:solidFill>
              <a:srgbClr val="3004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1869750" y="3654275"/>
              <a:ext cx="20300" cy="20300"/>
            </a:xfrm>
            <a:custGeom>
              <a:avLst/>
              <a:gdLst/>
              <a:ahLst/>
              <a:cxnLst/>
              <a:rect l="l" t="t" r="r" b="b"/>
              <a:pathLst>
                <a:path w="812" h="812" extrusionOk="0">
                  <a:moveTo>
                    <a:pt x="749" y="634"/>
                  </a:moveTo>
                  <a:cubicBezTo>
                    <a:pt x="685" y="748"/>
                    <a:pt x="584" y="812"/>
                    <a:pt x="444" y="799"/>
                  </a:cubicBezTo>
                  <a:lnTo>
                    <a:pt x="165" y="710"/>
                  </a:lnTo>
                  <a:lnTo>
                    <a:pt x="102" y="672"/>
                  </a:lnTo>
                  <a:cubicBezTo>
                    <a:pt x="13" y="584"/>
                    <a:pt x="0" y="457"/>
                    <a:pt x="38" y="279"/>
                  </a:cubicBezTo>
                  <a:lnTo>
                    <a:pt x="76" y="216"/>
                  </a:lnTo>
                  <a:cubicBezTo>
                    <a:pt x="115" y="114"/>
                    <a:pt x="191" y="38"/>
                    <a:pt x="292" y="13"/>
                  </a:cubicBezTo>
                  <a:lnTo>
                    <a:pt x="343" y="13"/>
                  </a:lnTo>
                  <a:lnTo>
                    <a:pt x="393" y="0"/>
                  </a:lnTo>
                  <a:cubicBezTo>
                    <a:pt x="647" y="51"/>
                    <a:pt x="787" y="152"/>
                    <a:pt x="812" y="317"/>
                  </a:cubicBezTo>
                  <a:lnTo>
                    <a:pt x="812" y="381"/>
                  </a:lnTo>
                  <a:lnTo>
                    <a:pt x="761" y="584"/>
                  </a:lnTo>
                  <a:close/>
                </a:path>
              </a:pathLst>
            </a:custGeom>
            <a:solidFill>
              <a:srgbClr val="3004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1857375" y="3668850"/>
              <a:ext cx="19375" cy="19675"/>
            </a:xfrm>
            <a:custGeom>
              <a:avLst/>
              <a:gdLst/>
              <a:ahLst/>
              <a:cxnLst/>
              <a:rect l="l" t="t" r="r" b="b"/>
              <a:pathLst>
                <a:path w="775" h="787" extrusionOk="0">
                  <a:moveTo>
                    <a:pt x="660" y="127"/>
                  </a:moveTo>
                  <a:cubicBezTo>
                    <a:pt x="774" y="241"/>
                    <a:pt x="774" y="394"/>
                    <a:pt x="673" y="597"/>
                  </a:cubicBezTo>
                  <a:lnTo>
                    <a:pt x="597" y="711"/>
                  </a:lnTo>
                  <a:lnTo>
                    <a:pt x="546" y="736"/>
                  </a:lnTo>
                  <a:lnTo>
                    <a:pt x="432" y="774"/>
                  </a:lnTo>
                  <a:cubicBezTo>
                    <a:pt x="292" y="787"/>
                    <a:pt x="178" y="761"/>
                    <a:pt x="102" y="698"/>
                  </a:cubicBezTo>
                  <a:cubicBezTo>
                    <a:pt x="39" y="635"/>
                    <a:pt x="1" y="533"/>
                    <a:pt x="1" y="419"/>
                  </a:cubicBezTo>
                  <a:lnTo>
                    <a:pt x="1" y="343"/>
                  </a:lnTo>
                  <a:cubicBezTo>
                    <a:pt x="14" y="203"/>
                    <a:pt x="77" y="102"/>
                    <a:pt x="204" y="51"/>
                  </a:cubicBezTo>
                  <a:lnTo>
                    <a:pt x="369" y="1"/>
                  </a:lnTo>
                  <a:lnTo>
                    <a:pt x="470" y="39"/>
                  </a:lnTo>
                  <a:lnTo>
                    <a:pt x="597" y="89"/>
                  </a:lnTo>
                  <a:close/>
                </a:path>
              </a:pathLst>
            </a:custGeom>
            <a:solidFill>
              <a:srgbClr val="3B0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1868150" y="3685025"/>
              <a:ext cx="18750" cy="19050"/>
            </a:xfrm>
            <a:custGeom>
              <a:avLst/>
              <a:gdLst/>
              <a:ahLst/>
              <a:cxnLst/>
              <a:rect l="l" t="t" r="r" b="b"/>
              <a:pathLst>
                <a:path w="750" h="762" extrusionOk="0">
                  <a:moveTo>
                    <a:pt x="166" y="64"/>
                  </a:moveTo>
                  <a:lnTo>
                    <a:pt x="305" y="13"/>
                  </a:lnTo>
                  <a:lnTo>
                    <a:pt x="381" y="0"/>
                  </a:lnTo>
                  <a:cubicBezTo>
                    <a:pt x="534" y="38"/>
                    <a:pt x="648" y="102"/>
                    <a:pt x="698" y="178"/>
                  </a:cubicBezTo>
                  <a:lnTo>
                    <a:pt x="698" y="241"/>
                  </a:lnTo>
                  <a:cubicBezTo>
                    <a:pt x="698" y="317"/>
                    <a:pt x="711" y="381"/>
                    <a:pt x="749" y="431"/>
                  </a:cubicBezTo>
                  <a:lnTo>
                    <a:pt x="686" y="596"/>
                  </a:lnTo>
                  <a:cubicBezTo>
                    <a:pt x="622" y="698"/>
                    <a:pt x="546" y="761"/>
                    <a:pt x="419" y="761"/>
                  </a:cubicBezTo>
                  <a:cubicBezTo>
                    <a:pt x="343" y="698"/>
                    <a:pt x="242" y="634"/>
                    <a:pt x="102" y="609"/>
                  </a:cubicBezTo>
                  <a:lnTo>
                    <a:pt x="52" y="622"/>
                  </a:lnTo>
                  <a:lnTo>
                    <a:pt x="1" y="444"/>
                  </a:lnTo>
                  <a:lnTo>
                    <a:pt x="1" y="393"/>
                  </a:lnTo>
                  <a:cubicBezTo>
                    <a:pt x="1" y="254"/>
                    <a:pt x="39" y="152"/>
                    <a:pt x="115" y="89"/>
                  </a:cubicBezTo>
                  <a:close/>
                  <a:moveTo>
                    <a:pt x="419" y="761"/>
                  </a:moveTo>
                  <a:lnTo>
                    <a:pt x="407" y="761"/>
                  </a:lnTo>
                  <a:close/>
                </a:path>
              </a:pathLst>
            </a:custGeom>
            <a:solidFill>
              <a:srgbClr val="3B0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1885600" y="3680900"/>
              <a:ext cx="20625" cy="19350"/>
            </a:xfrm>
            <a:custGeom>
              <a:avLst/>
              <a:gdLst/>
              <a:ahLst/>
              <a:cxnLst/>
              <a:rect l="l" t="t" r="r" b="b"/>
              <a:pathLst>
                <a:path w="825" h="774" extrusionOk="0">
                  <a:moveTo>
                    <a:pt x="0" y="343"/>
                  </a:moveTo>
                  <a:cubicBezTo>
                    <a:pt x="13" y="165"/>
                    <a:pt x="115" y="64"/>
                    <a:pt x="305" y="13"/>
                  </a:cubicBezTo>
                  <a:lnTo>
                    <a:pt x="368" y="0"/>
                  </a:lnTo>
                  <a:cubicBezTo>
                    <a:pt x="723" y="89"/>
                    <a:pt x="825" y="279"/>
                    <a:pt x="672" y="596"/>
                  </a:cubicBezTo>
                  <a:lnTo>
                    <a:pt x="432" y="774"/>
                  </a:lnTo>
                  <a:lnTo>
                    <a:pt x="368" y="774"/>
                  </a:lnTo>
                  <a:lnTo>
                    <a:pt x="178" y="736"/>
                  </a:lnTo>
                  <a:lnTo>
                    <a:pt x="51" y="596"/>
                  </a:lnTo>
                  <a:cubicBezTo>
                    <a:pt x="13" y="546"/>
                    <a:pt x="0" y="482"/>
                    <a:pt x="0" y="406"/>
                  </a:cubicBezTo>
                  <a:close/>
                </a:path>
              </a:pathLst>
            </a:custGeom>
            <a:solidFill>
              <a:srgbClr val="3004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1881150" y="3699275"/>
              <a:ext cx="20325" cy="16525"/>
            </a:xfrm>
            <a:custGeom>
              <a:avLst/>
              <a:gdLst/>
              <a:ahLst/>
              <a:cxnLst/>
              <a:rect l="l" t="t" r="r" b="b"/>
              <a:pathLst>
                <a:path w="813" h="661" extrusionOk="0">
                  <a:moveTo>
                    <a:pt x="546" y="39"/>
                  </a:moveTo>
                  <a:cubicBezTo>
                    <a:pt x="774" y="140"/>
                    <a:pt x="812" y="331"/>
                    <a:pt x="686" y="584"/>
                  </a:cubicBezTo>
                  <a:lnTo>
                    <a:pt x="686" y="609"/>
                  </a:lnTo>
                  <a:lnTo>
                    <a:pt x="559" y="648"/>
                  </a:lnTo>
                  <a:cubicBezTo>
                    <a:pt x="508" y="533"/>
                    <a:pt x="381" y="445"/>
                    <a:pt x="178" y="394"/>
                  </a:cubicBezTo>
                  <a:lnTo>
                    <a:pt x="14" y="419"/>
                  </a:lnTo>
                  <a:lnTo>
                    <a:pt x="14" y="394"/>
                  </a:lnTo>
                  <a:cubicBezTo>
                    <a:pt x="1" y="178"/>
                    <a:pt x="102" y="52"/>
                    <a:pt x="318" y="1"/>
                  </a:cubicBezTo>
                  <a:lnTo>
                    <a:pt x="356" y="1"/>
                  </a:lnTo>
                  <a:close/>
                  <a:moveTo>
                    <a:pt x="559" y="648"/>
                  </a:moveTo>
                  <a:lnTo>
                    <a:pt x="546" y="660"/>
                  </a:lnTo>
                  <a:close/>
                </a:path>
              </a:pathLst>
            </a:custGeom>
            <a:solidFill>
              <a:srgbClr val="3B0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1890675" y="3714175"/>
              <a:ext cx="18100" cy="19375"/>
            </a:xfrm>
            <a:custGeom>
              <a:avLst/>
              <a:gdLst/>
              <a:ahLst/>
              <a:cxnLst/>
              <a:rect l="l" t="t" r="r" b="b"/>
              <a:pathLst>
                <a:path w="724" h="775" extrusionOk="0">
                  <a:moveTo>
                    <a:pt x="305" y="13"/>
                  </a:moveTo>
                  <a:lnTo>
                    <a:pt x="355" y="1"/>
                  </a:lnTo>
                  <a:cubicBezTo>
                    <a:pt x="571" y="52"/>
                    <a:pt x="698" y="153"/>
                    <a:pt x="723" y="292"/>
                  </a:cubicBezTo>
                  <a:lnTo>
                    <a:pt x="698" y="356"/>
                  </a:lnTo>
                  <a:lnTo>
                    <a:pt x="672" y="559"/>
                  </a:lnTo>
                  <a:lnTo>
                    <a:pt x="660" y="597"/>
                  </a:lnTo>
                  <a:lnTo>
                    <a:pt x="482" y="774"/>
                  </a:lnTo>
                  <a:cubicBezTo>
                    <a:pt x="419" y="686"/>
                    <a:pt x="317" y="622"/>
                    <a:pt x="165" y="597"/>
                  </a:cubicBezTo>
                  <a:lnTo>
                    <a:pt x="38" y="622"/>
                  </a:lnTo>
                  <a:lnTo>
                    <a:pt x="0" y="559"/>
                  </a:lnTo>
                  <a:lnTo>
                    <a:pt x="102" y="419"/>
                  </a:lnTo>
                  <a:cubicBezTo>
                    <a:pt x="165" y="280"/>
                    <a:pt x="190" y="166"/>
                    <a:pt x="165" y="64"/>
                  </a:cubicBezTo>
                  <a:close/>
                  <a:moveTo>
                    <a:pt x="165" y="64"/>
                  </a:moveTo>
                  <a:lnTo>
                    <a:pt x="178" y="52"/>
                  </a:lnTo>
                  <a:close/>
                </a:path>
              </a:pathLst>
            </a:custGeom>
            <a:solidFill>
              <a:srgbClr val="3B0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7"/>
            <p:cNvSpPr/>
            <p:nvPr/>
          </p:nvSpPr>
          <p:spPr>
            <a:xfrm>
              <a:off x="1907475" y="3717350"/>
              <a:ext cx="16200" cy="17150"/>
            </a:xfrm>
            <a:custGeom>
              <a:avLst/>
              <a:gdLst/>
              <a:ahLst/>
              <a:cxnLst/>
              <a:rect l="l" t="t" r="r" b="b"/>
              <a:pathLst>
                <a:path w="648" h="686" extrusionOk="0">
                  <a:moveTo>
                    <a:pt x="51" y="165"/>
                  </a:moveTo>
                  <a:cubicBezTo>
                    <a:pt x="89" y="89"/>
                    <a:pt x="165" y="39"/>
                    <a:pt x="254" y="13"/>
                  </a:cubicBezTo>
                  <a:lnTo>
                    <a:pt x="292" y="1"/>
                  </a:lnTo>
                  <a:lnTo>
                    <a:pt x="330" y="1"/>
                  </a:lnTo>
                  <a:cubicBezTo>
                    <a:pt x="457" y="39"/>
                    <a:pt x="558" y="89"/>
                    <a:pt x="609" y="165"/>
                  </a:cubicBezTo>
                  <a:lnTo>
                    <a:pt x="634" y="191"/>
                  </a:lnTo>
                  <a:lnTo>
                    <a:pt x="647" y="292"/>
                  </a:lnTo>
                  <a:lnTo>
                    <a:pt x="584" y="533"/>
                  </a:lnTo>
                  <a:cubicBezTo>
                    <a:pt x="533" y="635"/>
                    <a:pt x="444" y="685"/>
                    <a:pt x="330" y="673"/>
                  </a:cubicBezTo>
                  <a:cubicBezTo>
                    <a:pt x="127" y="647"/>
                    <a:pt x="26" y="571"/>
                    <a:pt x="0" y="432"/>
                  </a:cubicBezTo>
                  <a:lnTo>
                    <a:pt x="26" y="229"/>
                  </a:lnTo>
                  <a:close/>
                </a:path>
              </a:pathLst>
            </a:custGeom>
            <a:solidFill>
              <a:srgbClr val="3404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913500" y="3702125"/>
              <a:ext cx="19350" cy="19375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51" y="610"/>
                  </a:moveTo>
                  <a:cubicBezTo>
                    <a:pt x="13" y="559"/>
                    <a:pt x="0" y="483"/>
                    <a:pt x="0" y="407"/>
                  </a:cubicBezTo>
                  <a:lnTo>
                    <a:pt x="190" y="229"/>
                  </a:lnTo>
                  <a:lnTo>
                    <a:pt x="254" y="39"/>
                  </a:lnTo>
                  <a:lnTo>
                    <a:pt x="368" y="1"/>
                  </a:lnTo>
                  <a:cubicBezTo>
                    <a:pt x="647" y="64"/>
                    <a:pt x="774" y="204"/>
                    <a:pt x="736" y="407"/>
                  </a:cubicBezTo>
                  <a:cubicBezTo>
                    <a:pt x="672" y="407"/>
                    <a:pt x="622" y="419"/>
                    <a:pt x="558" y="445"/>
                  </a:cubicBezTo>
                  <a:cubicBezTo>
                    <a:pt x="495" y="483"/>
                    <a:pt x="457" y="534"/>
                    <a:pt x="419" y="597"/>
                  </a:cubicBezTo>
                  <a:lnTo>
                    <a:pt x="393" y="774"/>
                  </a:lnTo>
                  <a:cubicBezTo>
                    <a:pt x="317" y="698"/>
                    <a:pt x="216" y="648"/>
                    <a:pt x="89" y="610"/>
                  </a:cubicBezTo>
                  <a:close/>
                  <a:moveTo>
                    <a:pt x="393" y="774"/>
                  </a:moveTo>
                  <a:lnTo>
                    <a:pt x="368" y="774"/>
                  </a:lnTo>
                  <a:close/>
                  <a:moveTo>
                    <a:pt x="736" y="407"/>
                  </a:moveTo>
                  <a:lnTo>
                    <a:pt x="723" y="407"/>
                  </a:lnTo>
                  <a:close/>
                </a:path>
              </a:pathLst>
            </a:custGeom>
            <a:solidFill>
              <a:srgbClr val="3B0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7"/>
            <p:cNvSpPr/>
            <p:nvPr/>
          </p:nvSpPr>
          <p:spPr>
            <a:xfrm>
              <a:off x="1901125" y="3692950"/>
              <a:ext cx="18725" cy="19675"/>
            </a:xfrm>
            <a:custGeom>
              <a:avLst/>
              <a:gdLst/>
              <a:ahLst/>
              <a:cxnLst/>
              <a:rect l="l" t="t" r="r" b="b"/>
              <a:pathLst>
                <a:path w="749" h="787" extrusionOk="0">
                  <a:moveTo>
                    <a:pt x="495" y="774"/>
                  </a:moveTo>
                  <a:lnTo>
                    <a:pt x="445" y="774"/>
                  </a:lnTo>
                  <a:cubicBezTo>
                    <a:pt x="178" y="786"/>
                    <a:pt x="26" y="672"/>
                    <a:pt x="13" y="406"/>
                  </a:cubicBezTo>
                  <a:cubicBezTo>
                    <a:pt x="1" y="190"/>
                    <a:pt x="102" y="64"/>
                    <a:pt x="318" y="13"/>
                  </a:cubicBezTo>
                  <a:lnTo>
                    <a:pt x="368" y="0"/>
                  </a:lnTo>
                  <a:cubicBezTo>
                    <a:pt x="622" y="64"/>
                    <a:pt x="749" y="178"/>
                    <a:pt x="749" y="343"/>
                  </a:cubicBezTo>
                  <a:lnTo>
                    <a:pt x="749" y="406"/>
                  </a:lnTo>
                  <a:lnTo>
                    <a:pt x="685" y="596"/>
                  </a:lnTo>
                  <a:close/>
                  <a:moveTo>
                    <a:pt x="368" y="0"/>
                  </a:moveTo>
                  <a:lnTo>
                    <a:pt x="381" y="0"/>
                  </a:lnTo>
                  <a:close/>
                </a:path>
              </a:pathLst>
            </a:custGeom>
            <a:solidFill>
              <a:srgbClr val="3B0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7"/>
            <p:cNvSpPr/>
            <p:nvPr/>
          </p:nvSpPr>
          <p:spPr>
            <a:xfrm>
              <a:off x="1910325" y="3682175"/>
              <a:ext cx="18400" cy="19350"/>
            </a:xfrm>
            <a:custGeom>
              <a:avLst/>
              <a:gdLst/>
              <a:ahLst/>
              <a:cxnLst/>
              <a:rect l="l" t="t" r="r" b="b"/>
              <a:pathLst>
                <a:path w="736" h="774" extrusionOk="0">
                  <a:moveTo>
                    <a:pt x="0" y="406"/>
                  </a:moveTo>
                  <a:cubicBezTo>
                    <a:pt x="0" y="152"/>
                    <a:pt x="127" y="25"/>
                    <a:pt x="368" y="0"/>
                  </a:cubicBezTo>
                  <a:lnTo>
                    <a:pt x="444" y="25"/>
                  </a:lnTo>
                  <a:cubicBezTo>
                    <a:pt x="457" y="228"/>
                    <a:pt x="558" y="342"/>
                    <a:pt x="736" y="368"/>
                  </a:cubicBezTo>
                  <a:lnTo>
                    <a:pt x="673" y="596"/>
                  </a:lnTo>
                  <a:lnTo>
                    <a:pt x="419" y="774"/>
                  </a:lnTo>
                  <a:lnTo>
                    <a:pt x="381" y="774"/>
                  </a:lnTo>
                  <a:cubicBezTo>
                    <a:pt x="381" y="609"/>
                    <a:pt x="267" y="495"/>
                    <a:pt x="13" y="431"/>
                  </a:cubicBezTo>
                  <a:close/>
                  <a:moveTo>
                    <a:pt x="13" y="431"/>
                  </a:moveTo>
                  <a:lnTo>
                    <a:pt x="0" y="431"/>
                  </a:lnTo>
                  <a:close/>
                </a:path>
              </a:pathLst>
            </a:custGeom>
            <a:solidFill>
              <a:srgbClr val="3B0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1921425" y="3672025"/>
              <a:ext cx="20625" cy="19350"/>
            </a:xfrm>
            <a:custGeom>
              <a:avLst/>
              <a:gdLst/>
              <a:ahLst/>
              <a:cxnLst/>
              <a:rect l="l" t="t" r="r" b="b"/>
              <a:pathLst>
                <a:path w="825" h="774" extrusionOk="0">
                  <a:moveTo>
                    <a:pt x="0" y="431"/>
                  </a:moveTo>
                  <a:lnTo>
                    <a:pt x="0" y="406"/>
                  </a:lnTo>
                  <a:cubicBezTo>
                    <a:pt x="0" y="165"/>
                    <a:pt x="127" y="26"/>
                    <a:pt x="381" y="0"/>
                  </a:cubicBezTo>
                  <a:cubicBezTo>
                    <a:pt x="723" y="89"/>
                    <a:pt x="824" y="292"/>
                    <a:pt x="685" y="596"/>
                  </a:cubicBezTo>
                  <a:cubicBezTo>
                    <a:pt x="634" y="710"/>
                    <a:pt x="558" y="761"/>
                    <a:pt x="444" y="774"/>
                  </a:cubicBezTo>
                  <a:lnTo>
                    <a:pt x="292" y="774"/>
                  </a:lnTo>
                  <a:cubicBezTo>
                    <a:pt x="114" y="748"/>
                    <a:pt x="13" y="634"/>
                    <a:pt x="0" y="431"/>
                  </a:cubicBezTo>
                  <a:close/>
                </a:path>
              </a:pathLst>
            </a:custGeom>
            <a:solidFill>
              <a:srgbClr val="3B0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1923325" y="3712275"/>
              <a:ext cx="18400" cy="16825"/>
            </a:xfrm>
            <a:custGeom>
              <a:avLst/>
              <a:gdLst/>
              <a:ahLst/>
              <a:cxnLst/>
              <a:rect l="l" t="t" r="r" b="b"/>
              <a:pathLst>
                <a:path w="736" h="673" extrusionOk="0">
                  <a:moveTo>
                    <a:pt x="571" y="559"/>
                  </a:moveTo>
                  <a:lnTo>
                    <a:pt x="533" y="622"/>
                  </a:lnTo>
                  <a:lnTo>
                    <a:pt x="267" y="673"/>
                  </a:lnTo>
                  <a:lnTo>
                    <a:pt x="13" y="495"/>
                  </a:lnTo>
                  <a:lnTo>
                    <a:pt x="0" y="394"/>
                  </a:lnTo>
                  <a:lnTo>
                    <a:pt x="0" y="368"/>
                  </a:lnTo>
                  <a:lnTo>
                    <a:pt x="26" y="191"/>
                  </a:lnTo>
                  <a:cubicBezTo>
                    <a:pt x="64" y="128"/>
                    <a:pt x="102" y="77"/>
                    <a:pt x="165" y="39"/>
                  </a:cubicBezTo>
                  <a:cubicBezTo>
                    <a:pt x="229" y="13"/>
                    <a:pt x="279" y="1"/>
                    <a:pt x="330" y="1"/>
                  </a:cubicBezTo>
                  <a:cubicBezTo>
                    <a:pt x="660" y="77"/>
                    <a:pt x="736" y="267"/>
                    <a:pt x="571" y="559"/>
                  </a:cubicBezTo>
                  <a:close/>
                  <a:moveTo>
                    <a:pt x="330" y="1"/>
                  </a:moveTo>
                  <a:lnTo>
                    <a:pt x="343" y="1"/>
                  </a:lnTo>
                  <a:close/>
                  <a:moveTo>
                    <a:pt x="267" y="673"/>
                  </a:moveTo>
                  <a:lnTo>
                    <a:pt x="254" y="673"/>
                  </a:lnTo>
                  <a:close/>
                </a:path>
              </a:pathLst>
            </a:custGeom>
            <a:solidFill>
              <a:srgbClr val="3404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1923950" y="3727825"/>
              <a:ext cx="20325" cy="18400"/>
            </a:xfrm>
            <a:custGeom>
              <a:avLst/>
              <a:gdLst/>
              <a:ahLst/>
              <a:cxnLst/>
              <a:rect l="l" t="t" r="r" b="b"/>
              <a:pathLst>
                <a:path w="813" h="736" extrusionOk="0">
                  <a:moveTo>
                    <a:pt x="508" y="0"/>
                  </a:moveTo>
                  <a:cubicBezTo>
                    <a:pt x="711" y="51"/>
                    <a:pt x="812" y="165"/>
                    <a:pt x="800" y="330"/>
                  </a:cubicBezTo>
                  <a:lnTo>
                    <a:pt x="723" y="380"/>
                  </a:lnTo>
                  <a:cubicBezTo>
                    <a:pt x="597" y="469"/>
                    <a:pt x="559" y="583"/>
                    <a:pt x="609" y="723"/>
                  </a:cubicBezTo>
                  <a:lnTo>
                    <a:pt x="432" y="736"/>
                  </a:lnTo>
                  <a:cubicBezTo>
                    <a:pt x="128" y="710"/>
                    <a:pt x="1" y="545"/>
                    <a:pt x="77" y="254"/>
                  </a:cubicBezTo>
                  <a:cubicBezTo>
                    <a:pt x="115" y="165"/>
                    <a:pt x="166" y="89"/>
                    <a:pt x="229" y="51"/>
                  </a:cubicBezTo>
                  <a:close/>
                  <a:moveTo>
                    <a:pt x="229" y="51"/>
                  </a:moveTo>
                  <a:lnTo>
                    <a:pt x="242" y="51"/>
                  </a:lnTo>
                  <a:close/>
                </a:path>
              </a:pathLst>
            </a:custGeom>
            <a:solidFill>
              <a:srgbClr val="3B0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1937900" y="3735425"/>
              <a:ext cx="20625" cy="20300"/>
            </a:xfrm>
            <a:custGeom>
              <a:avLst/>
              <a:gdLst/>
              <a:ahLst/>
              <a:cxnLst/>
              <a:rect l="l" t="t" r="r" b="b"/>
              <a:pathLst>
                <a:path w="825" h="812" extrusionOk="0">
                  <a:moveTo>
                    <a:pt x="242" y="26"/>
                  </a:moveTo>
                  <a:lnTo>
                    <a:pt x="356" y="0"/>
                  </a:lnTo>
                  <a:lnTo>
                    <a:pt x="406" y="13"/>
                  </a:lnTo>
                  <a:cubicBezTo>
                    <a:pt x="457" y="64"/>
                    <a:pt x="533" y="102"/>
                    <a:pt x="647" y="115"/>
                  </a:cubicBezTo>
                  <a:lnTo>
                    <a:pt x="825" y="419"/>
                  </a:lnTo>
                  <a:lnTo>
                    <a:pt x="799" y="596"/>
                  </a:lnTo>
                  <a:lnTo>
                    <a:pt x="698" y="736"/>
                  </a:lnTo>
                  <a:lnTo>
                    <a:pt x="584" y="774"/>
                  </a:lnTo>
                  <a:lnTo>
                    <a:pt x="546" y="787"/>
                  </a:lnTo>
                  <a:cubicBezTo>
                    <a:pt x="330" y="812"/>
                    <a:pt x="165" y="710"/>
                    <a:pt x="64" y="444"/>
                  </a:cubicBezTo>
                  <a:lnTo>
                    <a:pt x="51" y="432"/>
                  </a:lnTo>
                  <a:cubicBezTo>
                    <a:pt x="1" y="279"/>
                    <a:pt x="39" y="165"/>
                    <a:pt x="165" y="76"/>
                  </a:cubicBezTo>
                  <a:close/>
                  <a:moveTo>
                    <a:pt x="51" y="432"/>
                  </a:moveTo>
                  <a:lnTo>
                    <a:pt x="51" y="419"/>
                  </a:lnTo>
                  <a:close/>
                </a:path>
              </a:pathLst>
            </a:custGeom>
            <a:solidFill>
              <a:srgbClr val="3404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7"/>
            <p:cNvSpPr/>
            <p:nvPr/>
          </p:nvSpPr>
          <p:spPr>
            <a:xfrm>
              <a:off x="1945200" y="3718950"/>
              <a:ext cx="18400" cy="19350"/>
            </a:xfrm>
            <a:custGeom>
              <a:avLst/>
              <a:gdLst/>
              <a:ahLst/>
              <a:cxnLst/>
              <a:rect l="l" t="t" r="r" b="b"/>
              <a:pathLst>
                <a:path w="736" h="774" extrusionOk="0">
                  <a:moveTo>
                    <a:pt x="114" y="672"/>
                  </a:moveTo>
                  <a:cubicBezTo>
                    <a:pt x="51" y="609"/>
                    <a:pt x="13" y="520"/>
                    <a:pt x="13" y="406"/>
                  </a:cubicBezTo>
                  <a:cubicBezTo>
                    <a:pt x="0" y="216"/>
                    <a:pt x="76" y="101"/>
                    <a:pt x="229" y="51"/>
                  </a:cubicBezTo>
                  <a:lnTo>
                    <a:pt x="317" y="13"/>
                  </a:lnTo>
                  <a:lnTo>
                    <a:pt x="381" y="0"/>
                  </a:lnTo>
                  <a:lnTo>
                    <a:pt x="710" y="190"/>
                  </a:lnTo>
                  <a:lnTo>
                    <a:pt x="736" y="254"/>
                  </a:lnTo>
                  <a:cubicBezTo>
                    <a:pt x="584" y="279"/>
                    <a:pt x="495" y="368"/>
                    <a:pt x="469" y="533"/>
                  </a:cubicBezTo>
                  <a:lnTo>
                    <a:pt x="469" y="774"/>
                  </a:lnTo>
                  <a:lnTo>
                    <a:pt x="355" y="774"/>
                  </a:lnTo>
                  <a:cubicBezTo>
                    <a:pt x="241" y="761"/>
                    <a:pt x="165" y="723"/>
                    <a:pt x="114" y="672"/>
                  </a:cubicBezTo>
                  <a:close/>
                  <a:moveTo>
                    <a:pt x="469" y="774"/>
                  </a:moveTo>
                  <a:lnTo>
                    <a:pt x="444" y="774"/>
                  </a:lnTo>
                  <a:close/>
                </a:path>
              </a:pathLst>
            </a:custGeom>
            <a:solidFill>
              <a:srgbClr val="3B0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7"/>
            <p:cNvSpPr/>
            <p:nvPr/>
          </p:nvSpPr>
          <p:spPr>
            <a:xfrm>
              <a:off x="1949950" y="3706575"/>
              <a:ext cx="19350" cy="17150"/>
            </a:xfrm>
            <a:custGeom>
              <a:avLst/>
              <a:gdLst/>
              <a:ahLst/>
              <a:cxnLst/>
              <a:rect l="l" t="t" r="r" b="b"/>
              <a:pathLst>
                <a:path w="774" h="686" extrusionOk="0">
                  <a:moveTo>
                    <a:pt x="39" y="546"/>
                  </a:moveTo>
                  <a:lnTo>
                    <a:pt x="0" y="470"/>
                  </a:lnTo>
                  <a:lnTo>
                    <a:pt x="165" y="317"/>
                  </a:lnTo>
                  <a:lnTo>
                    <a:pt x="216" y="229"/>
                  </a:lnTo>
                  <a:lnTo>
                    <a:pt x="254" y="229"/>
                  </a:lnTo>
                  <a:cubicBezTo>
                    <a:pt x="368" y="216"/>
                    <a:pt x="444" y="153"/>
                    <a:pt x="495" y="51"/>
                  </a:cubicBezTo>
                  <a:lnTo>
                    <a:pt x="533" y="0"/>
                  </a:lnTo>
                  <a:cubicBezTo>
                    <a:pt x="736" y="102"/>
                    <a:pt x="774" y="267"/>
                    <a:pt x="660" y="533"/>
                  </a:cubicBezTo>
                  <a:lnTo>
                    <a:pt x="520" y="685"/>
                  </a:lnTo>
                  <a:lnTo>
                    <a:pt x="191" y="495"/>
                  </a:lnTo>
                  <a:lnTo>
                    <a:pt x="127" y="508"/>
                  </a:lnTo>
                  <a:close/>
                </a:path>
              </a:pathLst>
            </a:custGeom>
            <a:solidFill>
              <a:srgbClr val="3B0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1937275" y="3701825"/>
              <a:ext cx="18100" cy="16500"/>
            </a:xfrm>
            <a:custGeom>
              <a:avLst/>
              <a:gdLst/>
              <a:ahLst/>
              <a:cxnLst/>
              <a:rect l="l" t="t" r="r" b="b"/>
              <a:pathLst>
                <a:path w="724" h="660" extrusionOk="0">
                  <a:moveTo>
                    <a:pt x="507" y="660"/>
                  </a:moveTo>
                  <a:lnTo>
                    <a:pt x="317" y="660"/>
                  </a:lnTo>
                  <a:cubicBezTo>
                    <a:pt x="76" y="596"/>
                    <a:pt x="0" y="431"/>
                    <a:pt x="89" y="190"/>
                  </a:cubicBezTo>
                  <a:lnTo>
                    <a:pt x="127" y="127"/>
                  </a:lnTo>
                  <a:cubicBezTo>
                    <a:pt x="165" y="64"/>
                    <a:pt x="229" y="26"/>
                    <a:pt x="317" y="0"/>
                  </a:cubicBezTo>
                  <a:lnTo>
                    <a:pt x="330" y="51"/>
                  </a:lnTo>
                  <a:cubicBezTo>
                    <a:pt x="343" y="292"/>
                    <a:pt x="469" y="419"/>
                    <a:pt x="723" y="419"/>
                  </a:cubicBezTo>
                  <a:lnTo>
                    <a:pt x="672" y="507"/>
                  </a:lnTo>
                  <a:close/>
                  <a:moveTo>
                    <a:pt x="317" y="0"/>
                  </a:moveTo>
                  <a:lnTo>
                    <a:pt x="330" y="0"/>
                  </a:lnTo>
                  <a:close/>
                </a:path>
              </a:pathLst>
            </a:custGeom>
            <a:solidFill>
              <a:srgbClr val="3404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1938225" y="3688200"/>
              <a:ext cx="17775" cy="16825"/>
            </a:xfrm>
            <a:custGeom>
              <a:avLst/>
              <a:gdLst/>
              <a:ahLst/>
              <a:cxnLst/>
              <a:rect l="l" t="t" r="r" b="b"/>
              <a:pathLst>
                <a:path w="711" h="673" extrusionOk="0">
                  <a:moveTo>
                    <a:pt x="89" y="672"/>
                  </a:moveTo>
                  <a:lnTo>
                    <a:pt x="13" y="393"/>
                  </a:lnTo>
                  <a:cubicBezTo>
                    <a:pt x="0" y="190"/>
                    <a:pt x="102" y="63"/>
                    <a:pt x="317" y="13"/>
                  </a:cubicBezTo>
                  <a:lnTo>
                    <a:pt x="381" y="0"/>
                  </a:lnTo>
                  <a:cubicBezTo>
                    <a:pt x="546" y="38"/>
                    <a:pt x="660" y="114"/>
                    <a:pt x="710" y="203"/>
                  </a:cubicBezTo>
                  <a:lnTo>
                    <a:pt x="660" y="190"/>
                  </a:lnTo>
                  <a:lnTo>
                    <a:pt x="596" y="203"/>
                  </a:lnTo>
                  <a:cubicBezTo>
                    <a:pt x="406" y="254"/>
                    <a:pt x="305" y="368"/>
                    <a:pt x="292" y="545"/>
                  </a:cubicBezTo>
                  <a:cubicBezTo>
                    <a:pt x="203" y="571"/>
                    <a:pt x="127" y="609"/>
                    <a:pt x="89" y="672"/>
                  </a:cubicBezTo>
                  <a:close/>
                  <a:moveTo>
                    <a:pt x="292" y="545"/>
                  </a:moveTo>
                  <a:lnTo>
                    <a:pt x="279" y="545"/>
                  </a:lnTo>
                  <a:close/>
                </a:path>
              </a:pathLst>
            </a:custGeom>
            <a:solidFill>
              <a:srgbClr val="3B0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7"/>
            <p:cNvSpPr/>
            <p:nvPr/>
          </p:nvSpPr>
          <p:spPr>
            <a:xfrm>
              <a:off x="1945500" y="3692950"/>
              <a:ext cx="20000" cy="19350"/>
            </a:xfrm>
            <a:custGeom>
              <a:avLst/>
              <a:gdLst/>
              <a:ahLst/>
              <a:cxnLst/>
              <a:rect l="l" t="t" r="r" b="b"/>
              <a:pathLst>
                <a:path w="800" h="774" extrusionOk="0">
                  <a:moveTo>
                    <a:pt x="419" y="13"/>
                  </a:moveTo>
                  <a:cubicBezTo>
                    <a:pt x="711" y="102"/>
                    <a:pt x="800" y="279"/>
                    <a:pt x="711" y="545"/>
                  </a:cubicBezTo>
                  <a:lnTo>
                    <a:pt x="673" y="596"/>
                  </a:lnTo>
                  <a:cubicBezTo>
                    <a:pt x="622" y="698"/>
                    <a:pt x="546" y="761"/>
                    <a:pt x="432" y="774"/>
                  </a:cubicBezTo>
                  <a:lnTo>
                    <a:pt x="394" y="774"/>
                  </a:lnTo>
                  <a:cubicBezTo>
                    <a:pt x="140" y="774"/>
                    <a:pt x="14" y="647"/>
                    <a:pt x="1" y="406"/>
                  </a:cubicBezTo>
                  <a:lnTo>
                    <a:pt x="1" y="355"/>
                  </a:lnTo>
                  <a:cubicBezTo>
                    <a:pt x="14" y="178"/>
                    <a:pt x="115" y="64"/>
                    <a:pt x="305" y="13"/>
                  </a:cubicBezTo>
                  <a:lnTo>
                    <a:pt x="369" y="0"/>
                  </a:lnTo>
                  <a:close/>
                </a:path>
              </a:pathLst>
            </a:custGeom>
            <a:solidFill>
              <a:srgbClr val="3A0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7"/>
            <p:cNvSpPr/>
            <p:nvPr/>
          </p:nvSpPr>
          <p:spPr>
            <a:xfrm>
              <a:off x="1956925" y="3724950"/>
              <a:ext cx="20000" cy="18750"/>
            </a:xfrm>
            <a:custGeom>
              <a:avLst/>
              <a:gdLst/>
              <a:ahLst/>
              <a:cxnLst/>
              <a:rect l="l" t="t" r="r" b="b"/>
              <a:pathLst>
                <a:path w="800" h="750" extrusionOk="0">
                  <a:moveTo>
                    <a:pt x="267" y="14"/>
                  </a:moveTo>
                  <a:lnTo>
                    <a:pt x="343" y="1"/>
                  </a:lnTo>
                  <a:cubicBezTo>
                    <a:pt x="698" y="90"/>
                    <a:pt x="799" y="280"/>
                    <a:pt x="647" y="597"/>
                  </a:cubicBezTo>
                  <a:lnTo>
                    <a:pt x="558" y="559"/>
                  </a:lnTo>
                  <a:lnTo>
                    <a:pt x="495" y="584"/>
                  </a:lnTo>
                  <a:cubicBezTo>
                    <a:pt x="368" y="597"/>
                    <a:pt x="279" y="660"/>
                    <a:pt x="241" y="749"/>
                  </a:cubicBezTo>
                  <a:cubicBezTo>
                    <a:pt x="102" y="724"/>
                    <a:pt x="13" y="648"/>
                    <a:pt x="0" y="534"/>
                  </a:cubicBezTo>
                  <a:lnTo>
                    <a:pt x="0" y="293"/>
                  </a:lnTo>
                  <a:cubicBezTo>
                    <a:pt x="26" y="128"/>
                    <a:pt x="115" y="39"/>
                    <a:pt x="267" y="14"/>
                  </a:cubicBezTo>
                  <a:close/>
                </a:path>
              </a:pathLst>
            </a:custGeom>
            <a:solidFill>
              <a:srgbClr val="3B0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7"/>
            <p:cNvSpPr/>
            <p:nvPr/>
          </p:nvSpPr>
          <p:spPr>
            <a:xfrm>
              <a:off x="1961675" y="3738900"/>
              <a:ext cx="20325" cy="19375"/>
            </a:xfrm>
            <a:custGeom>
              <a:avLst/>
              <a:gdLst/>
              <a:ahLst/>
              <a:cxnLst/>
              <a:rect l="l" t="t" r="r" b="b"/>
              <a:pathLst>
                <a:path w="813" h="775" extrusionOk="0">
                  <a:moveTo>
                    <a:pt x="457" y="39"/>
                  </a:moveTo>
                  <a:cubicBezTo>
                    <a:pt x="736" y="128"/>
                    <a:pt x="812" y="305"/>
                    <a:pt x="673" y="597"/>
                  </a:cubicBezTo>
                  <a:lnTo>
                    <a:pt x="432" y="774"/>
                  </a:lnTo>
                  <a:lnTo>
                    <a:pt x="330" y="774"/>
                  </a:lnTo>
                  <a:cubicBezTo>
                    <a:pt x="115" y="762"/>
                    <a:pt x="13" y="635"/>
                    <a:pt x="1" y="407"/>
                  </a:cubicBezTo>
                  <a:lnTo>
                    <a:pt x="13" y="267"/>
                  </a:lnTo>
                  <a:lnTo>
                    <a:pt x="51" y="191"/>
                  </a:lnTo>
                  <a:cubicBezTo>
                    <a:pt x="89" y="102"/>
                    <a:pt x="178" y="39"/>
                    <a:pt x="305" y="26"/>
                  </a:cubicBezTo>
                  <a:lnTo>
                    <a:pt x="368" y="1"/>
                  </a:lnTo>
                  <a:close/>
                </a:path>
              </a:pathLst>
            </a:custGeom>
            <a:solidFill>
              <a:srgbClr val="3A0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7"/>
            <p:cNvSpPr/>
            <p:nvPr/>
          </p:nvSpPr>
          <p:spPr>
            <a:xfrm>
              <a:off x="1952475" y="3744925"/>
              <a:ext cx="17475" cy="19375"/>
            </a:xfrm>
            <a:custGeom>
              <a:avLst/>
              <a:gdLst/>
              <a:ahLst/>
              <a:cxnLst/>
              <a:rect l="l" t="t" r="r" b="b"/>
              <a:pathLst>
                <a:path w="699" h="775" extrusionOk="0">
                  <a:moveTo>
                    <a:pt x="698" y="533"/>
                  </a:moveTo>
                  <a:lnTo>
                    <a:pt x="673" y="597"/>
                  </a:lnTo>
                  <a:lnTo>
                    <a:pt x="572" y="559"/>
                  </a:lnTo>
                  <a:cubicBezTo>
                    <a:pt x="419" y="571"/>
                    <a:pt x="318" y="647"/>
                    <a:pt x="255" y="774"/>
                  </a:cubicBezTo>
                  <a:cubicBezTo>
                    <a:pt x="77" y="736"/>
                    <a:pt x="1" y="597"/>
                    <a:pt x="1" y="394"/>
                  </a:cubicBezTo>
                  <a:lnTo>
                    <a:pt x="115" y="356"/>
                  </a:lnTo>
                  <a:lnTo>
                    <a:pt x="216" y="216"/>
                  </a:lnTo>
                  <a:lnTo>
                    <a:pt x="242" y="39"/>
                  </a:lnTo>
                  <a:lnTo>
                    <a:pt x="369" y="1"/>
                  </a:lnTo>
                  <a:lnTo>
                    <a:pt x="369" y="166"/>
                  </a:lnTo>
                  <a:cubicBezTo>
                    <a:pt x="381" y="394"/>
                    <a:pt x="483" y="521"/>
                    <a:pt x="698" y="533"/>
                  </a:cubicBezTo>
                  <a:close/>
                  <a:moveTo>
                    <a:pt x="369" y="1"/>
                  </a:moveTo>
                  <a:lnTo>
                    <a:pt x="381" y="26"/>
                  </a:lnTo>
                  <a:close/>
                </a:path>
              </a:pathLst>
            </a:custGeom>
            <a:solidFill>
              <a:srgbClr val="3B0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7"/>
            <p:cNvSpPr/>
            <p:nvPr/>
          </p:nvSpPr>
          <p:spPr>
            <a:xfrm>
              <a:off x="1956300" y="3758875"/>
              <a:ext cx="19350" cy="19375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520" y="39"/>
                  </a:moveTo>
                  <a:lnTo>
                    <a:pt x="774" y="229"/>
                  </a:lnTo>
                  <a:cubicBezTo>
                    <a:pt x="558" y="267"/>
                    <a:pt x="457" y="394"/>
                    <a:pt x="457" y="609"/>
                  </a:cubicBezTo>
                  <a:lnTo>
                    <a:pt x="482" y="774"/>
                  </a:lnTo>
                  <a:lnTo>
                    <a:pt x="419" y="774"/>
                  </a:lnTo>
                  <a:cubicBezTo>
                    <a:pt x="114" y="749"/>
                    <a:pt x="0" y="584"/>
                    <a:pt x="63" y="292"/>
                  </a:cubicBezTo>
                  <a:lnTo>
                    <a:pt x="102" y="216"/>
                  </a:lnTo>
                  <a:cubicBezTo>
                    <a:pt x="165" y="89"/>
                    <a:pt x="266" y="13"/>
                    <a:pt x="419" y="1"/>
                  </a:cubicBezTo>
                  <a:close/>
                </a:path>
              </a:pathLst>
            </a:custGeom>
            <a:solidFill>
              <a:srgbClr val="3B0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7"/>
            <p:cNvSpPr/>
            <p:nvPr/>
          </p:nvSpPr>
          <p:spPr>
            <a:xfrm>
              <a:off x="1967700" y="3764275"/>
              <a:ext cx="20625" cy="19675"/>
            </a:xfrm>
            <a:custGeom>
              <a:avLst/>
              <a:gdLst/>
              <a:ahLst/>
              <a:cxnLst/>
              <a:rect l="l" t="t" r="r" b="b"/>
              <a:pathLst>
                <a:path w="825" h="787" extrusionOk="0">
                  <a:moveTo>
                    <a:pt x="318" y="13"/>
                  </a:moveTo>
                  <a:lnTo>
                    <a:pt x="368" y="0"/>
                  </a:lnTo>
                  <a:cubicBezTo>
                    <a:pt x="723" y="89"/>
                    <a:pt x="825" y="279"/>
                    <a:pt x="673" y="596"/>
                  </a:cubicBezTo>
                  <a:cubicBezTo>
                    <a:pt x="622" y="698"/>
                    <a:pt x="533" y="761"/>
                    <a:pt x="432" y="774"/>
                  </a:cubicBezTo>
                  <a:cubicBezTo>
                    <a:pt x="203" y="786"/>
                    <a:pt x="77" y="723"/>
                    <a:pt x="26" y="558"/>
                  </a:cubicBezTo>
                  <a:lnTo>
                    <a:pt x="1" y="393"/>
                  </a:lnTo>
                  <a:cubicBezTo>
                    <a:pt x="1" y="178"/>
                    <a:pt x="102" y="51"/>
                    <a:pt x="318" y="13"/>
                  </a:cubicBezTo>
                  <a:close/>
                </a:path>
              </a:pathLst>
            </a:custGeom>
            <a:solidFill>
              <a:srgbClr val="3A0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7"/>
            <p:cNvSpPr/>
            <p:nvPr/>
          </p:nvSpPr>
          <p:spPr>
            <a:xfrm>
              <a:off x="1934425" y="3746525"/>
              <a:ext cx="17125" cy="15875"/>
            </a:xfrm>
            <a:custGeom>
              <a:avLst/>
              <a:gdLst/>
              <a:ahLst/>
              <a:cxnLst/>
              <a:rect l="l" t="t" r="r" b="b"/>
              <a:pathLst>
                <a:path w="685" h="635" extrusionOk="0">
                  <a:moveTo>
                    <a:pt x="685" y="343"/>
                  </a:moveTo>
                  <a:lnTo>
                    <a:pt x="621" y="482"/>
                  </a:lnTo>
                  <a:lnTo>
                    <a:pt x="507" y="609"/>
                  </a:lnTo>
                  <a:lnTo>
                    <a:pt x="368" y="634"/>
                  </a:lnTo>
                  <a:lnTo>
                    <a:pt x="178" y="583"/>
                  </a:lnTo>
                  <a:cubicBezTo>
                    <a:pt x="38" y="507"/>
                    <a:pt x="0" y="368"/>
                    <a:pt x="64" y="178"/>
                  </a:cubicBezTo>
                  <a:cubicBezTo>
                    <a:pt x="89" y="89"/>
                    <a:pt x="127" y="38"/>
                    <a:pt x="203" y="0"/>
                  </a:cubicBezTo>
                  <a:cubicBezTo>
                    <a:pt x="304" y="266"/>
                    <a:pt x="469" y="368"/>
                    <a:pt x="685" y="343"/>
                  </a:cubicBezTo>
                  <a:close/>
                </a:path>
              </a:pathLst>
            </a:custGeom>
            <a:solidFill>
              <a:srgbClr val="3404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7"/>
            <p:cNvSpPr/>
            <p:nvPr/>
          </p:nvSpPr>
          <p:spPr>
            <a:xfrm>
              <a:off x="1930300" y="3761100"/>
              <a:ext cx="22850" cy="19050"/>
            </a:xfrm>
            <a:custGeom>
              <a:avLst/>
              <a:gdLst/>
              <a:ahLst/>
              <a:cxnLst/>
              <a:rect l="l" t="t" r="r" b="b"/>
              <a:pathLst>
                <a:path w="914" h="762" extrusionOk="0">
                  <a:moveTo>
                    <a:pt x="672" y="26"/>
                  </a:moveTo>
                  <a:cubicBezTo>
                    <a:pt x="863" y="115"/>
                    <a:pt x="913" y="292"/>
                    <a:pt x="825" y="546"/>
                  </a:cubicBezTo>
                  <a:cubicBezTo>
                    <a:pt x="774" y="660"/>
                    <a:pt x="698" y="723"/>
                    <a:pt x="558" y="736"/>
                  </a:cubicBezTo>
                  <a:cubicBezTo>
                    <a:pt x="165" y="761"/>
                    <a:pt x="0" y="609"/>
                    <a:pt x="64" y="254"/>
                  </a:cubicBezTo>
                  <a:cubicBezTo>
                    <a:pt x="89" y="115"/>
                    <a:pt x="165" y="26"/>
                    <a:pt x="305" y="0"/>
                  </a:cubicBezTo>
                  <a:lnTo>
                    <a:pt x="343" y="0"/>
                  </a:lnTo>
                  <a:lnTo>
                    <a:pt x="533" y="51"/>
                  </a:lnTo>
                  <a:close/>
                </a:path>
              </a:pathLst>
            </a:custGeom>
            <a:solidFill>
              <a:srgbClr val="370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7"/>
            <p:cNvSpPr/>
            <p:nvPr/>
          </p:nvSpPr>
          <p:spPr>
            <a:xfrm>
              <a:off x="1885600" y="3729075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762" h="762" extrusionOk="0">
                  <a:moveTo>
                    <a:pt x="685" y="178"/>
                  </a:moveTo>
                  <a:cubicBezTo>
                    <a:pt x="761" y="267"/>
                    <a:pt x="761" y="407"/>
                    <a:pt x="672" y="584"/>
                  </a:cubicBezTo>
                  <a:cubicBezTo>
                    <a:pt x="622" y="698"/>
                    <a:pt x="546" y="762"/>
                    <a:pt x="432" y="762"/>
                  </a:cubicBezTo>
                  <a:lnTo>
                    <a:pt x="330" y="762"/>
                  </a:lnTo>
                  <a:cubicBezTo>
                    <a:pt x="317" y="622"/>
                    <a:pt x="216" y="521"/>
                    <a:pt x="0" y="457"/>
                  </a:cubicBezTo>
                  <a:lnTo>
                    <a:pt x="0" y="330"/>
                  </a:lnTo>
                  <a:cubicBezTo>
                    <a:pt x="0" y="280"/>
                    <a:pt x="13" y="229"/>
                    <a:pt x="51" y="191"/>
                  </a:cubicBezTo>
                  <a:cubicBezTo>
                    <a:pt x="76" y="128"/>
                    <a:pt x="127" y="77"/>
                    <a:pt x="191" y="52"/>
                  </a:cubicBezTo>
                  <a:lnTo>
                    <a:pt x="241" y="26"/>
                  </a:lnTo>
                  <a:lnTo>
                    <a:pt x="368" y="1"/>
                  </a:lnTo>
                  <a:cubicBezTo>
                    <a:pt x="520" y="26"/>
                    <a:pt x="622" y="90"/>
                    <a:pt x="685" y="178"/>
                  </a:cubicBezTo>
                  <a:close/>
                </a:path>
              </a:pathLst>
            </a:custGeom>
            <a:solidFill>
              <a:srgbClr val="3B0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7"/>
            <p:cNvSpPr/>
            <p:nvPr/>
          </p:nvSpPr>
          <p:spPr>
            <a:xfrm>
              <a:off x="1875450" y="3740175"/>
              <a:ext cx="18425" cy="19675"/>
            </a:xfrm>
            <a:custGeom>
              <a:avLst/>
              <a:gdLst/>
              <a:ahLst/>
              <a:cxnLst/>
              <a:rect l="l" t="t" r="r" b="b"/>
              <a:pathLst>
                <a:path w="737" h="787" extrusionOk="0">
                  <a:moveTo>
                    <a:pt x="736" y="318"/>
                  </a:moveTo>
                  <a:lnTo>
                    <a:pt x="673" y="597"/>
                  </a:lnTo>
                  <a:lnTo>
                    <a:pt x="584" y="723"/>
                  </a:lnTo>
                  <a:lnTo>
                    <a:pt x="432" y="774"/>
                  </a:lnTo>
                  <a:cubicBezTo>
                    <a:pt x="153" y="787"/>
                    <a:pt x="13" y="673"/>
                    <a:pt x="1" y="406"/>
                  </a:cubicBezTo>
                  <a:lnTo>
                    <a:pt x="1" y="356"/>
                  </a:lnTo>
                  <a:lnTo>
                    <a:pt x="13" y="305"/>
                  </a:lnTo>
                  <a:lnTo>
                    <a:pt x="39" y="242"/>
                  </a:lnTo>
                  <a:cubicBezTo>
                    <a:pt x="64" y="127"/>
                    <a:pt x="153" y="51"/>
                    <a:pt x="305" y="13"/>
                  </a:cubicBezTo>
                  <a:lnTo>
                    <a:pt x="368" y="1"/>
                  </a:lnTo>
                  <a:lnTo>
                    <a:pt x="406" y="13"/>
                  </a:lnTo>
                  <a:cubicBezTo>
                    <a:pt x="622" y="77"/>
                    <a:pt x="723" y="178"/>
                    <a:pt x="736" y="318"/>
                  </a:cubicBezTo>
                  <a:close/>
                </a:path>
              </a:pathLst>
            </a:custGeom>
            <a:solidFill>
              <a:srgbClr val="3A0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7"/>
            <p:cNvSpPr/>
            <p:nvPr/>
          </p:nvSpPr>
          <p:spPr>
            <a:xfrm>
              <a:off x="1871650" y="3749050"/>
              <a:ext cx="18400" cy="17775"/>
            </a:xfrm>
            <a:custGeom>
              <a:avLst/>
              <a:gdLst/>
              <a:ahLst/>
              <a:cxnLst/>
              <a:rect l="l" t="t" r="r" b="b"/>
              <a:pathLst>
                <a:path w="736" h="711" extrusionOk="0">
                  <a:moveTo>
                    <a:pt x="736" y="368"/>
                  </a:moveTo>
                  <a:lnTo>
                    <a:pt x="673" y="508"/>
                  </a:lnTo>
                  <a:lnTo>
                    <a:pt x="432" y="685"/>
                  </a:lnTo>
                  <a:cubicBezTo>
                    <a:pt x="216" y="711"/>
                    <a:pt x="77" y="647"/>
                    <a:pt x="26" y="495"/>
                  </a:cubicBezTo>
                  <a:lnTo>
                    <a:pt x="0" y="318"/>
                  </a:lnTo>
                  <a:lnTo>
                    <a:pt x="64" y="89"/>
                  </a:lnTo>
                  <a:lnTo>
                    <a:pt x="153" y="1"/>
                  </a:lnTo>
                  <a:lnTo>
                    <a:pt x="153" y="51"/>
                  </a:lnTo>
                  <a:cubicBezTo>
                    <a:pt x="165" y="318"/>
                    <a:pt x="305" y="432"/>
                    <a:pt x="584" y="419"/>
                  </a:cubicBezTo>
                  <a:close/>
                </a:path>
              </a:pathLst>
            </a:custGeom>
            <a:solidFill>
              <a:srgbClr val="3A0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7"/>
            <p:cNvSpPr/>
            <p:nvPr/>
          </p:nvSpPr>
          <p:spPr>
            <a:xfrm>
              <a:off x="1861200" y="3743025"/>
              <a:ext cx="14600" cy="19375"/>
            </a:xfrm>
            <a:custGeom>
              <a:avLst/>
              <a:gdLst/>
              <a:ahLst/>
              <a:cxnLst/>
              <a:rect l="l" t="t" r="r" b="b"/>
              <a:pathLst>
                <a:path w="584" h="775" extrusionOk="0">
                  <a:moveTo>
                    <a:pt x="444" y="736"/>
                  </a:moveTo>
                  <a:lnTo>
                    <a:pt x="304" y="774"/>
                  </a:lnTo>
                  <a:lnTo>
                    <a:pt x="203" y="774"/>
                  </a:lnTo>
                  <a:lnTo>
                    <a:pt x="63" y="723"/>
                  </a:lnTo>
                  <a:lnTo>
                    <a:pt x="0" y="685"/>
                  </a:lnTo>
                  <a:lnTo>
                    <a:pt x="89" y="723"/>
                  </a:lnTo>
                  <a:cubicBezTo>
                    <a:pt x="216" y="749"/>
                    <a:pt x="317" y="711"/>
                    <a:pt x="380" y="609"/>
                  </a:cubicBezTo>
                  <a:lnTo>
                    <a:pt x="418" y="559"/>
                  </a:lnTo>
                  <a:close/>
                  <a:moveTo>
                    <a:pt x="63" y="723"/>
                  </a:moveTo>
                  <a:lnTo>
                    <a:pt x="51" y="723"/>
                  </a:lnTo>
                  <a:close/>
                  <a:moveTo>
                    <a:pt x="25" y="77"/>
                  </a:moveTo>
                  <a:lnTo>
                    <a:pt x="76" y="51"/>
                  </a:lnTo>
                  <a:cubicBezTo>
                    <a:pt x="139" y="13"/>
                    <a:pt x="203" y="1"/>
                    <a:pt x="254" y="1"/>
                  </a:cubicBezTo>
                  <a:lnTo>
                    <a:pt x="393" y="51"/>
                  </a:lnTo>
                  <a:cubicBezTo>
                    <a:pt x="418" y="77"/>
                    <a:pt x="457" y="102"/>
                    <a:pt x="507" y="115"/>
                  </a:cubicBezTo>
                  <a:lnTo>
                    <a:pt x="583" y="191"/>
                  </a:lnTo>
                  <a:lnTo>
                    <a:pt x="571" y="242"/>
                  </a:lnTo>
                  <a:lnTo>
                    <a:pt x="482" y="330"/>
                  </a:lnTo>
                  <a:cubicBezTo>
                    <a:pt x="457" y="204"/>
                    <a:pt x="342" y="102"/>
                    <a:pt x="139" y="51"/>
                  </a:cubicBezTo>
                  <a:close/>
                </a:path>
              </a:pathLst>
            </a:custGeom>
            <a:solidFill>
              <a:srgbClr val="3B0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7"/>
            <p:cNvSpPr/>
            <p:nvPr/>
          </p:nvSpPr>
          <p:spPr>
            <a:xfrm>
              <a:off x="1853575" y="3761100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762" h="762" extrusionOk="0">
                  <a:moveTo>
                    <a:pt x="508" y="51"/>
                  </a:moveTo>
                  <a:lnTo>
                    <a:pt x="698" y="216"/>
                  </a:lnTo>
                  <a:cubicBezTo>
                    <a:pt x="762" y="317"/>
                    <a:pt x="749" y="444"/>
                    <a:pt x="673" y="596"/>
                  </a:cubicBezTo>
                  <a:lnTo>
                    <a:pt x="432" y="761"/>
                  </a:lnTo>
                  <a:lnTo>
                    <a:pt x="394" y="761"/>
                  </a:lnTo>
                  <a:lnTo>
                    <a:pt x="242" y="749"/>
                  </a:lnTo>
                  <a:cubicBezTo>
                    <a:pt x="127" y="723"/>
                    <a:pt x="64" y="673"/>
                    <a:pt x="26" y="571"/>
                  </a:cubicBezTo>
                  <a:lnTo>
                    <a:pt x="1" y="330"/>
                  </a:lnTo>
                  <a:lnTo>
                    <a:pt x="13" y="267"/>
                  </a:lnTo>
                  <a:cubicBezTo>
                    <a:pt x="26" y="203"/>
                    <a:pt x="51" y="153"/>
                    <a:pt x="89" y="115"/>
                  </a:cubicBezTo>
                  <a:lnTo>
                    <a:pt x="191" y="51"/>
                  </a:lnTo>
                  <a:lnTo>
                    <a:pt x="356" y="0"/>
                  </a:lnTo>
                  <a:close/>
                  <a:moveTo>
                    <a:pt x="356" y="0"/>
                  </a:moveTo>
                  <a:lnTo>
                    <a:pt x="368" y="0"/>
                  </a:lnTo>
                  <a:close/>
                </a:path>
              </a:pathLst>
            </a:custGeom>
            <a:solidFill>
              <a:srgbClr val="3004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7"/>
            <p:cNvSpPr/>
            <p:nvPr/>
          </p:nvSpPr>
          <p:spPr>
            <a:xfrm>
              <a:off x="1863400" y="3766175"/>
              <a:ext cx="20950" cy="20950"/>
            </a:xfrm>
            <a:custGeom>
              <a:avLst/>
              <a:gdLst/>
              <a:ahLst/>
              <a:cxnLst/>
              <a:rect l="l" t="t" r="r" b="b"/>
              <a:pathLst>
                <a:path w="838" h="838" extrusionOk="0">
                  <a:moveTo>
                    <a:pt x="305" y="13"/>
                  </a:moveTo>
                  <a:lnTo>
                    <a:pt x="369" y="0"/>
                  </a:lnTo>
                  <a:cubicBezTo>
                    <a:pt x="724" y="76"/>
                    <a:pt x="838" y="279"/>
                    <a:pt x="711" y="596"/>
                  </a:cubicBezTo>
                  <a:lnTo>
                    <a:pt x="660" y="710"/>
                  </a:lnTo>
                  <a:cubicBezTo>
                    <a:pt x="584" y="799"/>
                    <a:pt x="470" y="837"/>
                    <a:pt x="330" y="799"/>
                  </a:cubicBezTo>
                  <a:lnTo>
                    <a:pt x="128" y="723"/>
                  </a:lnTo>
                  <a:lnTo>
                    <a:pt x="1" y="558"/>
                  </a:lnTo>
                  <a:lnTo>
                    <a:pt x="39" y="558"/>
                  </a:lnTo>
                  <a:lnTo>
                    <a:pt x="280" y="393"/>
                  </a:lnTo>
                  <a:cubicBezTo>
                    <a:pt x="356" y="241"/>
                    <a:pt x="369" y="114"/>
                    <a:pt x="305" y="13"/>
                  </a:cubicBezTo>
                  <a:close/>
                </a:path>
              </a:pathLst>
            </a:custGeom>
            <a:solidFill>
              <a:srgbClr val="3004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7"/>
            <p:cNvSpPr/>
            <p:nvPr/>
          </p:nvSpPr>
          <p:spPr>
            <a:xfrm>
              <a:off x="1864050" y="3783925"/>
              <a:ext cx="19025" cy="14925"/>
            </a:xfrm>
            <a:custGeom>
              <a:avLst/>
              <a:gdLst/>
              <a:ahLst/>
              <a:cxnLst/>
              <a:rect l="l" t="t" r="r" b="b"/>
              <a:pathLst>
                <a:path w="761" h="597" extrusionOk="0">
                  <a:moveTo>
                    <a:pt x="634" y="0"/>
                  </a:moveTo>
                  <a:cubicBezTo>
                    <a:pt x="723" y="64"/>
                    <a:pt x="761" y="153"/>
                    <a:pt x="748" y="254"/>
                  </a:cubicBezTo>
                  <a:lnTo>
                    <a:pt x="710" y="317"/>
                  </a:lnTo>
                  <a:lnTo>
                    <a:pt x="507" y="254"/>
                  </a:lnTo>
                  <a:lnTo>
                    <a:pt x="444" y="267"/>
                  </a:lnTo>
                  <a:cubicBezTo>
                    <a:pt x="254" y="317"/>
                    <a:pt x="152" y="419"/>
                    <a:pt x="140" y="596"/>
                  </a:cubicBezTo>
                  <a:cubicBezTo>
                    <a:pt x="64" y="520"/>
                    <a:pt x="25" y="419"/>
                    <a:pt x="13" y="292"/>
                  </a:cubicBezTo>
                  <a:cubicBezTo>
                    <a:pt x="0" y="165"/>
                    <a:pt x="38" y="77"/>
                    <a:pt x="102" y="13"/>
                  </a:cubicBezTo>
                  <a:lnTo>
                    <a:pt x="304" y="89"/>
                  </a:lnTo>
                  <a:cubicBezTo>
                    <a:pt x="444" y="127"/>
                    <a:pt x="558" y="89"/>
                    <a:pt x="634" y="0"/>
                  </a:cubicBezTo>
                  <a:close/>
                  <a:moveTo>
                    <a:pt x="710" y="317"/>
                  </a:moveTo>
                  <a:lnTo>
                    <a:pt x="710" y="330"/>
                  </a:lnTo>
                  <a:close/>
                </a:path>
              </a:pathLst>
            </a:custGeom>
            <a:solidFill>
              <a:srgbClr val="3004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7"/>
            <p:cNvSpPr/>
            <p:nvPr/>
          </p:nvSpPr>
          <p:spPr>
            <a:xfrm>
              <a:off x="1880525" y="3786150"/>
              <a:ext cx="17150" cy="17125"/>
            </a:xfrm>
            <a:custGeom>
              <a:avLst/>
              <a:gdLst/>
              <a:ahLst/>
              <a:cxnLst/>
              <a:rect l="l" t="t" r="r" b="b"/>
              <a:pathLst>
                <a:path w="686" h="685" extrusionOk="0">
                  <a:moveTo>
                    <a:pt x="89" y="165"/>
                  </a:moveTo>
                  <a:cubicBezTo>
                    <a:pt x="127" y="89"/>
                    <a:pt x="203" y="38"/>
                    <a:pt x="292" y="26"/>
                  </a:cubicBezTo>
                  <a:lnTo>
                    <a:pt x="356" y="0"/>
                  </a:lnTo>
                  <a:cubicBezTo>
                    <a:pt x="558" y="51"/>
                    <a:pt x="673" y="140"/>
                    <a:pt x="685" y="279"/>
                  </a:cubicBezTo>
                  <a:lnTo>
                    <a:pt x="660" y="305"/>
                  </a:lnTo>
                  <a:cubicBezTo>
                    <a:pt x="647" y="368"/>
                    <a:pt x="635" y="431"/>
                    <a:pt x="647" y="482"/>
                  </a:cubicBezTo>
                  <a:lnTo>
                    <a:pt x="622" y="533"/>
                  </a:lnTo>
                  <a:cubicBezTo>
                    <a:pt x="558" y="634"/>
                    <a:pt x="482" y="685"/>
                    <a:pt x="356" y="672"/>
                  </a:cubicBezTo>
                  <a:lnTo>
                    <a:pt x="203" y="647"/>
                  </a:lnTo>
                  <a:cubicBezTo>
                    <a:pt x="51" y="584"/>
                    <a:pt x="1" y="444"/>
                    <a:pt x="51" y="241"/>
                  </a:cubicBezTo>
                  <a:close/>
                  <a:moveTo>
                    <a:pt x="51" y="241"/>
                  </a:moveTo>
                  <a:lnTo>
                    <a:pt x="51" y="228"/>
                  </a:lnTo>
                  <a:close/>
                </a:path>
              </a:pathLst>
            </a:custGeom>
            <a:solidFill>
              <a:srgbClr val="330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7"/>
            <p:cNvSpPr/>
            <p:nvPr/>
          </p:nvSpPr>
          <p:spPr>
            <a:xfrm>
              <a:off x="1896375" y="3789950"/>
              <a:ext cx="15875" cy="13025"/>
            </a:xfrm>
            <a:custGeom>
              <a:avLst/>
              <a:gdLst/>
              <a:ahLst/>
              <a:cxnLst/>
              <a:rect l="l" t="t" r="r" b="b"/>
              <a:pathLst>
                <a:path w="635" h="521" extrusionOk="0">
                  <a:moveTo>
                    <a:pt x="51" y="127"/>
                  </a:moveTo>
                  <a:lnTo>
                    <a:pt x="178" y="0"/>
                  </a:lnTo>
                  <a:lnTo>
                    <a:pt x="292" y="64"/>
                  </a:lnTo>
                  <a:cubicBezTo>
                    <a:pt x="406" y="127"/>
                    <a:pt x="508" y="127"/>
                    <a:pt x="596" y="64"/>
                  </a:cubicBezTo>
                  <a:lnTo>
                    <a:pt x="635" y="127"/>
                  </a:lnTo>
                  <a:lnTo>
                    <a:pt x="622" y="393"/>
                  </a:lnTo>
                  <a:lnTo>
                    <a:pt x="609" y="444"/>
                  </a:lnTo>
                  <a:cubicBezTo>
                    <a:pt x="558" y="393"/>
                    <a:pt x="470" y="355"/>
                    <a:pt x="368" y="330"/>
                  </a:cubicBezTo>
                  <a:cubicBezTo>
                    <a:pt x="254" y="343"/>
                    <a:pt x="165" y="406"/>
                    <a:pt x="89" y="520"/>
                  </a:cubicBezTo>
                  <a:cubicBezTo>
                    <a:pt x="39" y="470"/>
                    <a:pt x="13" y="406"/>
                    <a:pt x="13" y="330"/>
                  </a:cubicBezTo>
                  <a:cubicBezTo>
                    <a:pt x="1" y="279"/>
                    <a:pt x="13" y="216"/>
                    <a:pt x="26" y="153"/>
                  </a:cubicBezTo>
                  <a:close/>
                </a:path>
              </a:pathLst>
            </a:custGeom>
            <a:solidFill>
              <a:srgbClr val="330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7"/>
            <p:cNvSpPr/>
            <p:nvPr/>
          </p:nvSpPr>
          <p:spPr>
            <a:xfrm>
              <a:off x="1897650" y="3775375"/>
              <a:ext cx="19050" cy="17775"/>
            </a:xfrm>
            <a:custGeom>
              <a:avLst/>
              <a:gdLst/>
              <a:ahLst/>
              <a:cxnLst/>
              <a:rect l="l" t="t" r="r" b="b"/>
              <a:pathLst>
                <a:path w="762" h="711" extrusionOk="0">
                  <a:moveTo>
                    <a:pt x="127" y="583"/>
                  </a:moveTo>
                  <a:cubicBezTo>
                    <a:pt x="13" y="482"/>
                    <a:pt x="0" y="355"/>
                    <a:pt x="76" y="216"/>
                  </a:cubicBezTo>
                  <a:cubicBezTo>
                    <a:pt x="140" y="89"/>
                    <a:pt x="241" y="13"/>
                    <a:pt x="368" y="0"/>
                  </a:cubicBezTo>
                  <a:cubicBezTo>
                    <a:pt x="672" y="76"/>
                    <a:pt x="761" y="254"/>
                    <a:pt x="622" y="533"/>
                  </a:cubicBezTo>
                  <a:lnTo>
                    <a:pt x="545" y="647"/>
                  </a:lnTo>
                  <a:cubicBezTo>
                    <a:pt x="457" y="710"/>
                    <a:pt x="355" y="710"/>
                    <a:pt x="241" y="647"/>
                  </a:cubicBezTo>
                  <a:close/>
                </a:path>
              </a:pathLst>
            </a:custGeom>
            <a:solidFill>
              <a:srgbClr val="330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7"/>
            <p:cNvSpPr/>
            <p:nvPr/>
          </p:nvSpPr>
          <p:spPr>
            <a:xfrm>
              <a:off x="1911900" y="3787100"/>
              <a:ext cx="19700" cy="19675"/>
            </a:xfrm>
            <a:custGeom>
              <a:avLst/>
              <a:gdLst/>
              <a:ahLst/>
              <a:cxnLst/>
              <a:rect l="l" t="t" r="r" b="b"/>
              <a:pathLst>
                <a:path w="788" h="787" extrusionOk="0">
                  <a:moveTo>
                    <a:pt x="14" y="241"/>
                  </a:moveTo>
                  <a:cubicBezTo>
                    <a:pt x="39" y="152"/>
                    <a:pt x="102" y="89"/>
                    <a:pt x="191" y="51"/>
                  </a:cubicBezTo>
                  <a:lnTo>
                    <a:pt x="293" y="13"/>
                  </a:lnTo>
                  <a:lnTo>
                    <a:pt x="356" y="0"/>
                  </a:lnTo>
                  <a:cubicBezTo>
                    <a:pt x="673" y="76"/>
                    <a:pt x="787" y="241"/>
                    <a:pt x="711" y="507"/>
                  </a:cubicBezTo>
                  <a:lnTo>
                    <a:pt x="660" y="596"/>
                  </a:lnTo>
                  <a:cubicBezTo>
                    <a:pt x="610" y="698"/>
                    <a:pt x="521" y="761"/>
                    <a:pt x="419" y="761"/>
                  </a:cubicBezTo>
                  <a:cubicBezTo>
                    <a:pt x="178" y="786"/>
                    <a:pt x="52" y="698"/>
                    <a:pt x="1" y="507"/>
                  </a:cubicBezTo>
                  <a:close/>
                </a:path>
              </a:pathLst>
            </a:custGeom>
            <a:solidFill>
              <a:srgbClr val="370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7"/>
            <p:cNvSpPr/>
            <p:nvPr/>
          </p:nvSpPr>
          <p:spPr>
            <a:xfrm>
              <a:off x="1916675" y="3781400"/>
              <a:ext cx="20300" cy="18400"/>
            </a:xfrm>
            <a:custGeom>
              <a:avLst/>
              <a:gdLst/>
              <a:ahLst/>
              <a:cxnLst/>
              <a:rect l="l" t="t" r="r" b="b"/>
              <a:pathLst>
                <a:path w="812" h="736" extrusionOk="0">
                  <a:moveTo>
                    <a:pt x="0" y="279"/>
                  </a:moveTo>
                  <a:cubicBezTo>
                    <a:pt x="13" y="165"/>
                    <a:pt x="76" y="89"/>
                    <a:pt x="178" y="38"/>
                  </a:cubicBezTo>
                  <a:lnTo>
                    <a:pt x="393" y="0"/>
                  </a:lnTo>
                  <a:cubicBezTo>
                    <a:pt x="723" y="89"/>
                    <a:pt x="812" y="279"/>
                    <a:pt x="659" y="583"/>
                  </a:cubicBezTo>
                  <a:lnTo>
                    <a:pt x="520" y="735"/>
                  </a:lnTo>
                  <a:cubicBezTo>
                    <a:pt x="596" y="469"/>
                    <a:pt x="482" y="304"/>
                    <a:pt x="165" y="228"/>
                  </a:cubicBezTo>
                  <a:lnTo>
                    <a:pt x="102" y="241"/>
                  </a:lnTo>
                  <a:close/>
                </a:path>
              </a:pathLst>
            </a:custGeom>
            <a:solidFill>
              <a:srgbClr val="3004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7"/>
            <p:cNvSpPr/>
            <p:nvPr/>
          </p:nvSpPr>
          <p:spPr>
            <a:xfrm>
              <a:off x="1910650" y="3763000"/>
              <a:ext cx="21575" cy="19375"/>
            </a:xfrm>
            <a:custGeom>
              <a:avLst/>
              <a:gdLst/>
              <a:ahLst/>
              <a:cxnLst/>
              <a:rect l="l" t="t" r="r" b="b"/>
              <a:pathLst>
                <a:path w="863" h="775" extrusionOk="0">
                  <a:moveTo>
                    <a:pt x="419" y="774"/>
                  </a:moveTo>
                  <a:lnTo>
                    <a:pt x="343" y="749"/>
                  </a:lnTo>
                  <a:cubicBezTo>
                    <a:pt x="89" y="673"/>
                    <a:pt x="0" y="508"/>
                    <a:pt x="64" y="254"/>
                  </a:cubicBezTo>
                  <a:cubicBezTo>
                    <a:pt x="114" y="115"/>
                    <a:pt x="203" y="39"/>
                    <a:pt x="330" y="1"/>
                  </a:cubicBezTo>
                  <a:lnTo>
                    <a:pt x="545" y="13"/>
                  </a:lnTo>
                  <a:lnTo>
                    <a:pt x="583" y="13"/>
                  </a:lnTo>
                  <a:cubicBezTo>
                    <a:pt x="812" y="115"/>
                    <a:pt x="862" y="292"/>
                    <a:pt x="761" y="558"/>
                  </a:cubicBezTo>
                  <a:lnTo>
                    <a:pt x="634" y="736"/>
                  </a:lnTo>
                  <a:close/>
                </a:path>
              </a:pathLst>
            </a:custGeom>
            <a:solidFill>
              <a:srgbClr val="370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7"/>
            <p:cNvSpPr/>
            <p:nvPr/>
          </p:nvSpPr>
          <p:spPr>
            <a:xfrm>
              <a:off x="1913500" y="3744300"/>
              <a:ext cx="20000" cy="19050"/>
            </a:xfrm>
            <a:custGeom>
              <a:avLst/>
              <a:gdLst/>
              <a:ahLst/>
              <a:cxnLst/>
              <a:rect l="l" t="t" r="r" b="b"/>
              <a:pathLst>
                <a:path w="800" h="762" extrusionOk="0">
                  <a:moveTo>
                    <a:pt x="0" y="394"/>
                  </a:moveTo>
                  <a:lnTo>
                    <a:pt x="0" y="381"/>
                  </a:lnTo>
                  <a:cubicBezTo>
                    <a:pt x="0" y="153"/>
                    <a:pt x="127" y="13"/>
                    <a:pt x="368" y="0"/>
                  </a:cubicBezTo>
                  <a:lnTo>
                    <a:pt x="495" y="51"/>
                  </a:lnTo>
                  <a:cubicBezTo>
                    <a:pt x="748" y="140"/>
                    <a:pt x="799" y="317"/>
                    <a:pt x="672" y="584"/>
                  </a:cubicBezTo>
                  <a:cubicBezTo>
                    <a:pt x="622" y="685"/>
                    <a:pt x="558" y="749"/>
                    <a:pt x="469" y="761"/>
                  </a:cubicBezTo>
                  <a:lnTo>
                    <a:pt x="431" y="761"/>
                  </a:lnTo>
                  <a:lnTo>
                    <a:pt x="216" y="749"/>
                  </a:lnTo>
                  <a:cubicBezTo>
                    <a:pt x="89" y="698"/>
                    <a:pt x="13" y="584"/>
                    <a:pt x="0" y="394"/>
                  </a:cubicBezTo>
                  <a:close/>
                </a:path>
              </a:pathLst>
            </a:custGeom>
            <a:solidFill>
              <a:srgbClr val="370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7"/>
            <p:cNvSpPr/>
            <p:nvPr/>
          </p:nvSpPr>
          <p:spPr>
            <a:xfrm>
              <a:off x="1907475" y="3735100"/>
              <a:ext cx="19350" cy="18725"/>
            </a:xfrm>
            <a:custGeom>
              <a:avLst/>
              <a:gdLst/>
              <a:ahLst/>
              <a:cxnLst/>
              <a:rect l="l" t="t" r="r" b="b"/>
              <a:pathLst>
                <a:path w="774" h="749" extrusionOk="0">
                  <a:moveTo>
                    <a:pt x="241" y="749"/>
                  </a:moveTo>
                  <a:cubicBezTo>
                    <a:pt x="89" y="711"/>
                    <a:pt x="13" y="584"/>
                    <a:pt x="0" y="394"/>
                  </a:cubicBezTo>
                  <a:cubicBezTo>
                    <a:pt x="0" y="153"/>
                    <a:pt x="127" y="13"/>
                    <a:pt x="368" y="1"/>
                  </a:cubicBezTo>
                  <a:cubicBezTo>
                    <a:pt x="647" y="64"/>
                    <a:pt x="774" y="204"/>
                    <a:pt x="736" y="419"/>
                  </a:cubicBezTo>
                  <a:lnTo>
                    <a:pt x="609" y="368"/>
                  </a:lnTo>
                  <a:cubicBezTo>
                    <a:pt x="368" y="381"/>
                    <a:pt x="241" y="521"/>
                    <a:pt x="241" y="749"/>
                  </a:cubicBezTo>
                  <a:close/>
                </a:path>
              </a:pathLst>
            </a:custGeom>
            <a:solidFill>
              <a:srgbClr val="3B0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7"/>
            <p:cNvSpPr/>
            <p:nvPr/>
          </p:nvSpPr>
          <p:spPr>
            <a:xfrm>
              <a:off x="1896375" y="3798200"/>
              <a:ext cx="17775" cy="14600"/>
            </a:xfrm>
            <a:custGeom>
              <a:avLst/>
              <a:gdLst/>
              <a:ahLst/>
              <a:cxnLst/>
              <a:rect l="l" t="t" r="r" b="b"/>
              <a:pathLst>
                <a:path w="711" h="584" extrusionOk="0">
                  <a:moveTo>
                    <a:pt x="609" y="114"/>
                  </a:moveTo>
                  <a:cubicBezTo>
                    <a:pt x="698" y="190"/>
                    <a:pt x="711" y="292"/>
                    <a:pt x="673" y="419"/>
                  </a:cubicBezTo>
                  <a:cubicBezTo>
                    <a:pt x="622" y="380"/>
                    <a:pt x="546" y="342"/>
                    <a:pt x="444" y="317"/>
                  </a:cubicBezTo>
                  <a:cubicBezTo>
                    <a:pt x="292" y="330"/>
                    <a:pt x="191" y="406"/>
                    <a:pt x="140" y="545"/>
                  </a:cubicBezTo>
                  <a:lnTo>
                    <a:pt x="140" y="583"/>
                  </a:lnTo>
                  <a:cubicBezTo>
                    <a:pt x="26" y="482"/>
                    <a:pt x="1" y="355"/>
                    <a:pt x="77" y="216"/>
                  </a:cubicBezTo>
                  <a:cubicBezTo>
                    <a:pt x="153" y="89"/>
                    <a:pt x="254" y="13"/>
                    <a:pt x="368" y="0"/>
                  </a:cubicBezTo>
                  <a:cubicBezTo>
                    <a:pt x="470" y="25"/>
                    <a:pt x="558" y="63"/>
                    <a:pt x="609" y="114"/>
                  </a:cubicBezTo>
                  <a:close/>
                  <a:moveTo>
                    <a:pt x="77" y="216"/>
                  </a:moveTo>
                  <a:lnTo>
                    <a:pt x="89" y="190"/>
                  </a:lnTo>
                  <a:close/>
                </a:path>
              </a:pathLst>
            </a:custGeom>
            <a:solidFill>
              <a:srgbClr val="330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7"/>
            <p:cNvSpPr/>
            <p:nvPr/>
          </p:nvSpPr>
          <p:spPr>
            <a:xfrm>
              <a:off x="1899550" y="3806125"/>
              <a:ext cx="16825" cy="17125"/>
            </a:xfrm>
            <a:custGeom>
              <a:avLst/>
              <a:gdLst/>
              <a:ahLst/>
              <a:cxnLst/>
              <a:rect l="l" t="t" r="r" b="b"/>
              <a:pathLst>
                <a:path w="673" h="685" extrusionOk="0">
                  <a:moveTo>
                    <a:pt x="546" y="102"/>
                  </a:moveTo>
                  <a:cubicBezTo>
                    <a:pt x="647" y="178"/>
                    <a:pt x="672" y="292"/>
                    <a:pt x="622" y="444"/>
                  </a:cubicBezTo>
                  <a:lnTo>
                    <a:pt x="558" y="545"/>
                  </a:lnTo>
                  <a:lnTo>
                    <a:pt x="546" y="583"/>
                  </a:lnTo>
                  <a:lnTo>
                    <a:pt x="508" y="634"/>
                  </a:lnTo>
                  <a:lnTo>
                    <a:pt x="254" y="685"/>
                  </a:lnTo>
                  <a:cubicBezTo>
                    <a:pt x="102" y="634"/>
                    <a:pt x="13" y="558"/>
                    <a:pt x="0" y="457"/>
                  </a:cubicBezTo>
                  <a:lnTo>
                    <a:pt x="13" y="266"/>
                  </a:lnTo>
                  <a:lnTo>
                    <a:pt x="13" y="228"/>
                  </a:lnTo>
                  <a:cubicBezTo>
                    <a:pt x="64" y="89"/>
                    <a:pt x="165" y="13"/>
                    <a:pt x="317" y="0"/>
                  </a:cubicBezTo>
                  <a:cubicBezTo>
                    <a:pt x="419" y="25"/>
                    <a:pt x="495" y="63"/>
                    <a:pt x="546" y="102"/>
                  </a:cubicBezTo>
                  <a:close/>
                </a:path>
              </a:pathLst>
            </a:custGeom>
            <a:solidFill>
              <a:srgbClr val="330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7"/>
            <p:cNvSpPr/>
            <p:nvPr/>
          </p:nvSpPr>
          <p:spPr>
            <a:xfrm>
              <a:off x="1912850" y="3814350"/>
              <a:ext cx="21275" cy="19675"/>
            </a:xfrm>
            <a:custGeom>
              <a:avLst/>
              <a:gdLst/>
              <a:ahLst/>
              <a:cxnLst/>
              <a:rect l="l" t="t" r="r" b="b"/>
              <a:pathLst>
                <a:path w="851" h="787" extrusionOk="0">
                  <a:moveTo>
                    <a:pt x="90" y="115"/>
                  </a:moveTo>
                  <a:cubicBezTo>
                    <a:pt x="140" y="51"/>
                    <a:pt x="229" y="13"/>
                    <a:pt x="343" y="1"/>
                  </a:cubicBezTo>
                  <a:cubicBezTo>
                    <a:pt x="724" y="39"/>
                    <a:pt x="850" y="229"/>
                    <a:pt x="724" y="571"/>
                  </a:cubicBezTo>
                  <a:cubicBezTo>
                    <a:pt x="660" y="711"/>
                    <a:pt x="559" y="787"/>
                    <a:pt x="394" y="787"/>
                  </a:cubicBezTo>
                  <a:cubicBezTo>
                    <a:pt x="166" y="774"/>
                    <a:pt x="26" y="685"/>
                    <a:pt x="1" y="521"/>
                  </a:cubicBezTo>
                  <a:lnTo>
                    <a:pt x="1" y="330"/>
                  </a:lnTo>
                  <a:lnTo>
                    <a:pt x="1" y="280"/>
                  </a:lnTo>
                  <a:lnTo>
                    <a:pt x="14" y="254"/>
                  </a:lnTo>
                  <a:lnTo>
                    <a:pt x="26" y="216"/>
                  </a:lnTo>
                  <a:close/>
                </a:path>
              </a:pathLst>
            </a:custGeom>
            <a:solidFill>
              <a:srgbClr val="370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7"/>
            <p:cNvSpPr/>
            <p:nvPr/>
          </p:nvSpPr>
          <p:spPr>
            <a:xfrm>
              <a:off x="1894475" y="3817525"/>
              <a:ext cx="18400" cy="16500"/>
            </a:xfrm>
            <a:custGeom>
              <a:avLst/>
              <a:gdLst/>
              <a:ahLst/>
              <a:cxnLst/>
              <a:rect l="l" t="t" r="r" b="b"/>
              <a:pathLst>
                <a:path w="736" h="660" extrusionOk="0">
                  <a:moveTo>
                    <a:pt x="736" y="394"/>
                  </a:moveTo>
                  <a:lnTo>
                    <a:pt x="672" y="546"/>
                  </a:lnTo>
                  <a:lnTo>
                    <a:pt x="584" y="660"/>
                  </a:lnTo>
                  <a:cubicBezTo>
                    <a:pt x="596" y="508"/>
                    <a:pt x="482" y="394"/>
                    <a:pt x="254" y="318"/>
                  </a:cubicBezTo>
                  <a:lnTo>
                    <a:pt x="191" y="330"/>
                  </a:lnTo>
                  <a:lnTo>
                    <a:pt x="13" y="444"/>
                  </a:lnTo>
                  <a:lnTo>
                    <a:pt x="0" y="356"/>
                  </a:lnTo>
                  <a:lnTo>
                    <a:pt x="0" y="292"/>
                  </a:lnTo>
                  <a:cubicBezTo>
                    <a:pt x="0" y="153"/>
                    <a:pt x="77" y="51"/>
                    <a:pt x="203" y="1"/>
                  </a:cubicBezTo>
                  <a:cubicBezTo>
                    <a:pt x="216" y="102"/>
                    <a:pt x="305" y="178"/>
                    <a:pt x="457" y="229"/>
                  </a:cubicBezTo>
                  <a:lnTo>
                    <a:pt x="711" y="178"/>
                  </a:lnTo>
                  <a:lnTo>
                    <a:pt x="736" y="203"/>
                  </a:lnTo>
                  <a:close/>
                </a:path>
              </a:pathLst>
            </a:custGeom>
            <a:solidFill>
              <a:srgbClr val="370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7"/>
            <p:cNvSpPr/>
            <p:nvPr/>
          </p:nvSpPr>
          <p:spPr>
            <a:xfrm>
              <a:off x="1891300" y="3825450"/>
              <a:ext cx="18100" cy="16825"/>
            </a:xfrm>
            <a:custGeom>
              <a:avLst/>
              <a:gdLst/>
              <a:ahLst/>
              <a:cxnLst/>
              <a:rect l="l" t="t" r="r" b="b"/>
              <a:pathLst>
                <a:path w="724" h="673" extrusionOk="0">
                  <a:moveTo>
                    <a:pt x="711" y="343"/>
                  </a:moveTo>
                  <a:lnTo>
                    <a:pt x="571" y="609"/>
                  </a:lnTo>
                  <a:lnTo>
                    <a:pt x="381" y="673"/>
                  </a:lnTo>
                  <a:cubicBezTo>
                    <a:pt x="102" y="635"/>
                    <a:pt x="1" y="482"/>
                    <a:pt x="77" y="229"/>
                  </a:cubicBezTo>
                  <a:lnTo>
                    <a:pt x="140" y="127"/>
                  </a:lnTo>
                  <a:lnTo>
                    <a:pt x="318" y="13"/>
                  </a:lnTo>
                  <a:lnTo>
                    <a:pt x="381" y="1"/>
                  </a:lnTo>
                  <a:cubicBezTo>
                    <a:pt x="609" y="77"/>
                    <a:pt x="723" y="191"/>
                    <a:pt x="711" y="343"/>
                  </a:cubicBezTo>
                  <a:close/>
                  <a:moveTo>
                    <a:pt x="381" y="673"/>
                  </a:moveTo>
                  <a:lnTo>
                    <a:pt x="368" y="673"/>
                  </a:lnTo>
                  <a:close/>
                </a:path>
              </a:pathLst>
            </a:custGeom>
            <a:solidFill>
              <a:srgbClr val="3404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7"/>
            <p:cNvSpPr/>
            <p:nvPr/>
          </p:nvSpPr>
          <p:spPr>
            <a:xfrm>
              <a:off x="1882750" y="3824175"/>
              <a:ext cx="17775" cy="19700"/>
            </a:xfrm>
            <a:custGeom>
              <a:avLst/>
              <a:gdLst/>
              <a:ahLst/>
              <a:cxnLst/>
              <a:rect l="l" t="t" r="r" b="b"/>
              <a:pathLst>
                <a:path w="711" h="788" extrusionOk="0">
                  <a:moveTo>
                    <a:pt x="710" y="724"/>
                  </a:moveTo>
                  <a:lnTo>
                    <a:pt x="482" y="787"/>
                  </a:lnTo>
                  <a:cubicBezTo>
                    <a:pt x="140" y="774"/>
                    <a:pt x="0" y="597"/>
                    <a:pt x="76" y="292"/>
                  </a:cubicBezTo>
                  <a:cubicBezTo>
                    <a:pt x="127" y="115"/>
                    <a:pt x="241" y="14"/>
                    <a:pt x="431" y="1"/>
                  </a:cubicBezTo>
                  <a:lnTo>
                    <a:pt x="469" y="26"/>
                  </a:lnTo>
                  <a:lnTo>
                    <a:pt x="469" y="90"/>
                  </a:lnTo>
                  <a:lnTo>
                    <a:pt x="482" y="178"/>
                  </a:lnTo>
                  <a:lnTo>
                    <a:pt x="419" y="280"/>
                  </a:lnTo>
                  <a:cubicBezTo>
                    <a:pt x="343" y="533"/>
                    <a:pt x="431" y="686"/>
                    <a:pt x="710" y="724"/>
                  </a:cubicBezTo>
                  <a:close/>
                </a:path>
              </a:pathLst>
            </a:custGeom>
            <a:solidFill>
              <a:srgbClr val="3004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7"/>
            <p:cNvSpPr/>
            <p:nvPr/>
          </p:nvSpPr>
          <p:spPr>
            <a:xfrm>
              <a:off x="1867525" y="3790275"/>
              <a:ext cx="18100" cy="19350"/>
            </a:xfrm>
            <a:custGeom>
              <a:avLst/>
              <a:gdLst/>
              <a:ahLst/>
              <a:cxnLst/>
              <a:rect l="l" t="t" r="r" b="b"/>
              <a:pathLst>
                <a:path w="724" h="774" extrusionOk="0">
                  <a:moveTo>
                    <a:pt x="723" y="482"/>
                  </a:moveTo>
                  <a:lnTo>
                    <a:pt x="673" y="596"/>
                  </a:lnTo>
                  <a:lnTo>
                    <a:pt x="660" y="634"/>
                  </a:lnTo>
                  <a:lnTo>
                    <a:pt x="559" y="634"/>
                  </a:lnTo>
                  <a:cubicBezTo>
                    <a:pt x="470" y="634"/>
                    <a:pt x="381" y="672"/>
                    <a:pt x="318" y="736"/>
                  </a:cubicBezTo>
                  <a:lnTo>
                    <a:pt x="305" y="774"/>
                  </a:lnTo>
                  <a:cubicBezTo>
                    <a:pt x="115" y="736"/>
                    <a:pt x="13" y="609"/>
                    <a:pt x="1" y="406"/>
                  </a:cubicBezTo>
                  <a:lnTo>
                    <a:pt x="1" y="342"/>
                  </a:lnTo>
                  <a:cubicBezTo>
                    <a:pt x="13" y="165"/>
                    <a:pt x="115" y="63"/>
                    <a:pt x="305" y="13"/>
                  </a:cubicBezTo>
                  <a:lnTo>
                    <a:pt x="368" y="0"/>
                  </a:lnTo>
                  <a:lnTo>
                    <a:pt x="571" y="76"/>
                  </a:lnTo>
                  <a:cubicBezTo>
                    <a:pt x="521" y="279"/>
                    <a:pt x="571" y="419"/>
                    <a:pt x="723" y="482"/>
                  </a:cubicBezTo>
                  <a:close/>
                </a:path>
              </a:pathLst>
            </a:custGeom>
            <a:solidFill>
              <a:srgbClr val="370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7"/>
            <p:cNvSpPr/>
            <p:nvPr/>
          </p:nvSpPr>
          <p:spPr>
            <a:xfrm>
              <a:off x="1872600" y="3806125"/>
              <a:ext cx="22225" cy="19350"/>
            </a:xfrm>
            <a:custGeom>
              <a:avLst/>
              <a:gdLst/>
              <a:ahLst/>
              <a:cxnLst/>
              <a:rect l="l" t="t" r="r" b="b"/>
              <a:pathLst>
                <a:path w="889" h="774" extrusionOk="0">
                  <a:moveTo>
                    <a:pt x="457" y="0"/>
                  </a:moveTo>
                  <a:cubicBezTo>
                    <a:pt x="749" y="0"/>
                    <a:pt x="888" y="140"/>
                    <a:pt x="875" y="419"/>
                  </a:cubicBezTo>
                  <a:cubicBezTo>
                    <a:pt x="875" y="533"/>
                    <a:pt x="812" y="609"/>
                    <a:pt x="711" y="647"/>
                  </a:cubicBezTo>
                  <a:lnTo>
                    <a:pt x="647" y="685"/>
                  </a:lnTo>
                  <a:cubicBezTo>
                    <a:pt x="343" y="774"/>
                    <a:pt x="140" y="685"/>
                    <a:pt x="39" y="419"/>
                  </a:cubicBezTo>
                  <a:cubicBezTo>
                    <a:pt x="1" y="342"/>
                    <a:pt x="13" y="279"/>
                    <a:pt x="51" y="216"/>
                  </a:cubicBezTo>
                  <a:lnTo>
                    <a:pt x="102" y="140"/>
                  </a:lnTo>
                  <a:lnTo>
                    <a:pt x="115" y="102"/>
                  </a:lnTo>
                  <a:cubicBezTo>
                    <a:pt x="178" y="38"/>
                    <a:pt x="267" y="0"/>
                    <a:pt x="356" y="0"/>
                  </a:cubicBezTo>
                  <a:close/>
                </a:path>
              </a:pathLst>
            </a:custGeom>
            <a:solidFill>
              <a:srgbClr val="330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7"/>
            <p:cNvSpPr/>
            <p:nvPr/>
          </p:nvSpPr>
          <p:spPr>
            <a:xfrm>
              <a:off x="1872275" y="3811500"/>
              <a:ext cx="16525" cy="14925"/>
            </a:xfrm>
            <a:custGeom>
              <a:avLst/>
              <a:gdLst/>
              <a:ahLst/>
              <a:cxnLst/>
              <a:rect l="l" t="t" r="r" b="b"/>
              <a:pathLst>
                <a:path w="661" h="597" extrusionOk="0">
                  <a:moveTo>
                    <a:pt x="660" y="470"/>
                  </a:moveTo>
                  <a:lnTo>
                    <a:pt x="419" y="597"/>
                  </a:lnTo>
                  <a:cubicBezTo>
                    <a:pt x="280" y="597"/>
                    <a:pt x="178" y="571"/>
                    <a:pt x="102" y="508"/>
                  </a:cubicBezTo>
                  <a:lnTo>
                    <a:pt x="14" y="330"/>
                  </a:lnTo>
                  <a:lnTo>
                    <a:pt x="1" y="229"/>
                  </a:lnTo>
                  <a:lnTo>
                    <a:pt x="64" y="1"/>
                  </a:lnTo>
                  <a:cubicBezTo>
                    <a:pt x="26" y="64"/>
                    <a:pt x="14" y="127"/>
                    <a:pt x="52" y="204"/>
                  </a:cubicBezTo>
                  <a:cubicBezTo>
                    <a:pt x="153" y="470"/>
                    <a:pt x="356" y="559"/>
                    <a:pt x="660" y="470"/>
                  </a:cubicBezTo>
                  <a:close/>
                </a:path>
              </a:pathLst>
            </a:custGeom>
            <a:solidFill>
              <a:srgbClr val="370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7"/>
            <p:cNvSpPr/>
            <p:nvPr/>
          </p:nvSpPr>
          <p:spPr>
            <a:xfrm>
              <a:off x="1856750" y="3816250"/>
              <a:ext cx="18100" cy="19700"/>
            </a:xfrm>
            <a:custGeom>
              <a:avLst/>
              <a:gdLst/>
              <a:ahLst/>
              <a:cxnLst/>
              <a:rect l="l" t="t" r="r" b="b"/>
              <a:pathLst>
                <a:path w="724" h="788" extrusionOk="0">
                  <a:moveTo>
                    <a:pt x="723" y="318"/>
                  </a:moveTo>
                  <a:lnTo>
                    <a:pt x="660" y="597"/>
                  </a:lnTo>
                  <a:lnTo>
                    <a:pt x="558" y="724"/>
                  </a:lnTo>
                  <a:lnTo>
                    <a:pt x="394" y="774"/>
                  </a:lnTo>
                  <a:cubicBezTo>
                    <a:pt x="241" y="787"/>
                    <a:pt x="127" y="749"/>
                    <a:pt x="64" y="660"/>
                  </a:cubicBezTo>
                  <a:lnTo>
                    <a:pt x="0" y="533"/>
                  </a:lnTo>
                  <a:lnTo>
                    <a:pt x="0" y="470"/>
                  </a:lnTo>
                  <a:cubicBezTo>
                    <a:pt x="127" y="445"/>
                    <a:pt x="216" y="369"/>
                    <a:pt x="267" y="242"/>
                  </a:cubicBezTo>
                  <a:lnTo>
                    <a:pt x="317" y="1"/>
                  </a:lnTo>
                  <a:lnTo>
                    <a:pt x="356" y="1"/>
                  </a:lnTo>
                  <a:cubicBezTo>
                    <a:pt x="482" y="39"/>
                    <a:pt x="571" y="77"/>
                    <a:pt x="635" y="140"/>
                  </a:cubicBezTo>
                  <a:close/>
                </a:path>
              </a:pathLst>
            </a:custGeom>
            <a:solidFill>
              <a:srgbClr val="370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27"/>
            <p:cNvSpPr/>
            <p:nvPr/>
          </p:nvSpPr>
          <p:spPr>
            <a:xfrm>
              <a:off x="1854225" y="3832750"/>
              <a:ext cx="19350" cy="16825"/>
            </a:xfrm>
            <a:custGeom>
              <a:avLst/>
              <a:gdLst/>
              <a:ahLst/>
              <a:cxnLst/>
              <a:rect l="l" t="t" r="r" b="b"/>
              <a:pathLst>
                <a:path w="774" h="673" extrusionOk="0">
                  <a:moveTo>
                    <a:pt x="659" y="64"/>
                  </a:moveTo>
                  <a:cubicBezTo>
                    <a:pt x="761" y="165"/>
                    <a:pt x="774" y="330"/>
                    <a:pt x="672" y="533"/>
                  </a:cubicBezTo>
                  <a:lnTo>
                    <a:pt x="495" y="457"/>
                  </a:lnTo>
                  <a:lnTo>
                    <a:pt x="330" y="507"/>
                  </a:lnTo>
                  <a:lnTo>
                    <a:pt x="165" y="672"/>
                  </a:lnTo>
                  <a:cubicBezTo>
                    <a:pt x="51" y="622"/>
                    <a:pt x="0" y="507"/>
                    <a:pt x="0" y="330"/>
                  </a:cubicBezTo>
                  <a:cubicBezTo>
                    <a:pt x="0" y="178"/>
                    <a:pt x="51" y="64"/>
                    <a:pt x="165" y="0"/>
                  </a:cubicBezTo>
                  <a:cubicBezTo>
                    <a:pt x="228" y="89"/>
                    <a:pt x="342" y="127"/>
                    <a:pt x="495" y="114"/>
                  </a:cubicBezTo>
                  <a:close/>
                </a:path>
              </a:pathLst>
            </a:custGeom>
            <a:solidFill>
              <a:srgbClr val="3004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7"/>
            <p:cNvSpPr/>
            <p:nvPr/>
          </p:nvSpPr>
          <p:spPr>
            <a:xfrm>
              <a:off x="1857075" y="3844150"/>
              <a:ext cx="18400" cy="19675"/>
            </a:xfrm>
            <a:custGeom>
              <a:avLst/>
              <a:gdLst/>
              <a:ahLst/>
              <a:cxnLst/>
              <a:rect l="l" t="t" r="r" b="b"/>
              <a:pathLst>
                <a:path w="736" h="787" extrusionOk="0">
                  <a:moveTo>
                    <a:pt x="381" y="1"/>
                  </a:moveTo>
                  <a:lnTo>
                    <a:pt x="558" y="77"/>
                  </a:lnTo>
                  <a:lnTo>
                    <a:pt x="660" y="140"/>
                  </a:lnTo>
                  <a:cubicBezTo>
                    <a:pt x="622" y="305"/>
                    <a:pt x="647" y="432"/>
                    <a:pt x="736" y="508"/>
                  </a:cubicBezTo>
                  <a:lnTo>
                    <a:pt x="685" y="597"/>
                  </a:lnTo>
                  <a:lnTo>
                    <a:pt x="444" y="774"/>
                  </a:lnTo>
                  <a:cubicBezTo>
                    <a:pt x="140" y="787"/>
                    <a:pt x="0" y="647"/>
                    <a:pt x="13" y="343"/>
                  </a:cubicBezTo>
                  <a:lnTo>
                    <a:pt x="51" y="216"/>
                  </a:lnTo>
                  <a:lnTo>
                    <a:pt x="216" y="51"/>
                  </a:lnTo>
                  <a:close/>
                  <a:moveTo>
                    <a:pt x="660" y="140"/>
                  </a:moveTo>
                  <a:lnTo>
                    <a:pt x="660" y="153"/>
                  </a:lnTo>
                  <a:close/>
                </a:path>
              </a:pathLst>
            </a:custGeom>
            <a:solidFill>
              <a:srgbClr val="370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7"/>
            <p:cNvSpPr/>
            <p:nvPr/>
          </p:nvSpPr>
          <p:spPr>
            <a:xfrm>
              <a:off x="1872600" y="3841625"/>
              <a:ext cx="19050" cy="17450"/>
            </a:xfrm>
            <a:custGeom>
              <a:avLst/>
              <a:gdLst/>
              <a:ahLst/>
              <a:cxnLst/>
              <a:rect l="l" t="t" r="r" b="b"/>
              <a:pathLst>
                <a:path w="762" h="698" extrusionOk="0">
                  <a:moveTo>
                    <a:pt x="356" y="0"/>
                  </a:moveTo>
                  <a:cubicBezTo>
                    <a:pt x="673" y="76"/>
                    <a:pt x="761" y="267"/>
                    <a:pt x="609" y="558"/>
                  </a:cubicBezTo>
                  <a:lnTo>
                    <a:pt x="596" y="609"/>
                  </a:lnTo>
                  <a:cubicBezTo>
                    <a:pt x="546" y="672"/>
                    <a:pt x="482" y="698"/>
                    <a:pt x="406" y="698"/>
                  </a:cubicBezTo>
                  <a:lnTo>
                    <a:pt x="356" y="698"/>
                  </a:lnTo>
                  <a:cubicBezTo>
                    <a:pt x="254" y="685"/>
                    <a:pt x="165" y="660"/>
                    <a:pt x="115" y="609"/>
                  </a:cubicBezTo>
                  <a:cubicBezTo>
                    <a:pt x="26" y="533"/>
                    <a:pt x="1" y="406"/>
                    <a:pt x="39" y="254"/>
                  </a:cubicBezTo>
                  <a:cubicBezTo>
                    <a:pt x="77" y="89"/>
                    <a:pt x="191" y="0"/>
                    <a:pt x="356" y="0"/>
                  </a:cubicBezTo>
                  <a:close/>
                  <a:moveTo>
                    <a:pt x="39" y="254"/>
                  </a:moveTo>
                  <a:lnTo>
                    <a:pt x="39" y="241"/>
                  </a:lnTo>
                  <a:close/>
                </a:path>
              </a:pathLst>
            </a:custGeom>
            <a:solidFill>
              <a:srgbClr val="3404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7"/>
            <p:cNvSpPr/>
            <p:nvPr/>
          </p:nvSpPr>
          <p:spPr>
            <a:xfrm>
              <a:off x="1880200" y="3856200"/>
              <a:ext cx="20650" cy="19375"/>
            </a:xfrm>
            <a:custGeom>
              <a:avLst/>
              <a:gdLst/>
              <a:ahLst/>
              <a:cxnLst/>
              <a:rect l="l" t="t" r="r" b="b"/>
              <a:pathLst>
                <a:path w="826" h="775" extrusionOk="0">
                  <a:moveTo>
                    <a:pt x="292" y="26"/>
                  </a:moveTo>
                  <a:lnTo>
                    <a:pt x="369" y="1"/>
                  </a:lnTo>
                  <a:cubicBezTo>
                    <a:pt x="724" y="89"/>
                    <a:pt x="825" y="292"/>
                    <a:pt x="673" y="597"/>
                  </a:cubicBezTo>
                  <a:lnTo>
                    <a:pt x="648" y="660"/>
                  </a:lnTo>
                  <a:cubicBezTo>
                    <a:pt x="609" y="723"/>
                    <a:pt x="533" y="761"/>
                    <a:pt x="419" y="774"/>
                  </a:cubicBezTo>
                  <a:lnTo>
                    <a:pt x="128" y="711"/>
                  </a:lnTo>
                  <a:cubicBezTo>
                    <a:pt x="39" y="635"/>
                    <a:pt x="1" y="508"/>
                    <a:pt x="1" y="343"/>
                  </a:cubicBezTo>
                  <a:cubicBezTo>
                    <a:pt x="1" y="241"/>
                    <a:pt x="39" y="165"/>
                    <a:pt x="102" y="115"/>
                  </a:cubicBezTo>
                  <a:cubicBezTo>
                    <a:pt x="178" y="115"/>
                    <a:pt x="242" y="89"/>
                    <a:pt x="292" y="26"/>
                  </a:cubicBezTo>
                  <a:close/>
                </a:path>
              </a:pathLst>
            </a:custGeom>
            <a:solidFill>
              <a:srgbClr val="370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7"/>
            <p:cNvSpPr/>
            <p:nvPr/>
          </p:nvSpPr>
          <p:spPr>
            <a:xfrm>
              <a:off x="1881150" y="3872675"/>
              <a:ext cx="19375" cy="16525"/>
            </a:xfrm>
            <a:custGeom>
              <a:avLst/>
              <a:gdLst/>
              <a:ahLst/>
              <a:cxnLst/>
              <a:rect l="l" t="t" r="r" b="b"/>
              <a:pathLst>
                <a:path w="775" h="661" extrusionOk="0">
                  <a:moveTo>
                    <a:pt x="610" y="1"/>
                  </a:moveTo>
                  <a:lnTo>
                    <a:pt x="698" y="102"/>
                  </a:lnTo>
                  <a:lnTo>
                    <a:pt x="749" y="178"/>
                  </a:lnTo>
                  <a:cubicBezTo>
                    <a:pt x="774" y="267"/>
                    <a:pt x="749" y="369"/>
                    <a:pt x="686" y="495"/>
                  </a:cubicBezTo>
                  <a:lnTo>
                    <a:pt x="559" y="660"/>
                  </a:lnTo>
                  <a:cubicBezTo>
                    <a:pt x="533" y="521"/>
                    <a:pt x="419" y="432"/>
                    <a:pt x="229" y="381"/>
                  </a:cubicBezTo>
                  <a:lnTo>
                    <a:pt x="166" y="407"/>
                  </a:lnTo>
                  <a:lnTo>
                    <a:pt x="52" y="457"/>
                  </a:lnTo>
                  <a:lnTo>
                    <a:pt x="14" y="305"/>
                  </a:lnTo>
                  <a:cubicBezTo>
                    <a:pt x="1" y="204"/>
                    <a:pt x="26" y="115"/>
                    <a:pt x="90" y="52"/>
                  </a:cubicBezTo>
                  <a:lnTo>
                    <a:pt x="381" y="115"/>
                  </a:lnTo>
                  <a:cubicBezTo>
                    <a:pt x="495" y="102"/>
                    <a:pt x="571" y="64"/>
                    <a:pt x="610" y="1"/>
                  </a:cubicBezTo>
                  <a:close/>
                </a:path>
              </a:pathLst>
            </a:custGeom>
            <a:solidFill>
              <a:srgbClr val="370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7"/>
            <p:cNvSpPr/>
            <p:nvPr/>
          </p:nvSpPr>
          <p:spPr>
            <a:xfrm>
              <a:off x="1898275" y="3861275"/>
              <a:ext cx="18425" cy="19050"/>
            </a:xfrm>
            <a:custGeom>
              <a:avLst/>
              <a:gdLst/>
              <a:ahLst/>
              <a:cxnLst/>
              <a:rect l="l" t="t" r="r" b="b"/>
              <a:pathLst>
                <a:path w="737" h="762" extrusionOk="0">
                  <a:moveTo>
                    <a:pt x="13" y="558"/>
                  </a:moveTo>
                  <a:lnTo>
                    <a:pt x="1" y="394"/>
                  </a:lnTo>
                  <a:cubicBezTo>
                    <a:pt x="1" y="153"/>
                    <a:pt x="127" y="13"/>
                    <a:pt x="368" y="0"/>
                  </a:cubicBezTo>
                  <a:cubicBezTo>
                    <a:pt x="508" y="26"/>
                    <a:pt x="609" y="77"/>
                    <a:pt x="673" y="140"/>
                  </a:cubicBezTo>
                  <a:lnTo>
                    <a:pt x="723" y="229"/>
                  </a:lnTo>
                  <a:lnTo>
                    <a:pt x="673" y="584"/>
                  </a:lnTo>
                  <a:cubicBezTo>
                    <a:pt x="622" y="698"/>
                    <a:pt x="533" y="749"/>
                    <a:pt x="419" y="761"/>
                  </a:cubicBezTo>
                  <a:lnTo>
                    <a:pt x="280" y="761"/>
                  </a:lnTo>
                  <a:lnTo>
                    <a:pt x="64" y="634"/>
                  </a:lnTo>
                  <a:close/>
                  <a:moveTo>
                    <a:pt x="736" y="254"/>
                  </a:moveTo>
                  <a:lnTo>
                    <a:pt x="723" y="254"/>
                  </a:lnTo>
                  <a:close/>
                </a:path>
              </a:pathLst>
            </a:custGeom>
            <a:solidFill>
              <a:srgbClr val="370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7"/>
            <p:cNvSpPr/>
            <p:nvPr/>
          </p:nvSpPr>
          <p:spPr>
            <a:xfrm>
              <a:off x="1914125" y="3850175"/>
              <a:ext cx="20000" cy="19375"/>
            </a:xfrm>
            <a:custGeom>
              <a:avLst/>
              <a:gdLst/>
              <a:ahLst/>
              <a:cxnLst/>
              <a:rect l="l" t="t" r="r" b="b"/>
              <a:pathLst>
                <a:path w="800" h="775" extrusionOk="0">
                  <a:moveTo>
                    <a:pt x="39" y="584"/>
                  </a:moveTo>
                  <a:lnTo>
                    <a:pt x="13" y="406"/>
                  </a:lnTo>
                  <a:cubicBezTo>
                    <a:pt x="1" y="191"/>
                    <a:pt x="102" y="64"/>
                    <a:pt x="318" y="26"/>
                  </a:cubicBezTo>
                  <a:lnTo>
                    <a:pt x="381" y="1"/>
                  </a:lnTo>
                  <a:lnTo>
                    <a:pt x="432" y="26"/>
                  </a:lnTo>
                  <a:lnTo>
                    <a:pt x="584" y="89"/>
                  </a:lnTo>
                  <a:cubicBezTo>
                    <a:pt x="774" y="191"/>
                    <a:pt x="799" y="368"/>
                    <a:pt x="685" y="597"/>
                  </a:cubicBezTo>
                  <a:cubicBezTo>
                    <a:pt x="635" y="711"/>
                    <a:pt x="546" y="761"/>
                    <a:pt x="432" y="774"/>
                  </a:cubicBezTo>
                  <a:lnTo>
                    <a:pt x="229" y="761"/>
                  </a:lnTo>
                  <a:lnTo>
                    <a:pt x="102" y="698"/>
                  </a:lnTo>
                  <a:close/>
                  <a:moveTo>
                    <a:pt x="102" y="698"/>
                  </a:moveTo>
                  <a:lnTo>
                    <a:pt x="89" y="673"/>
                  </a:lnTo>
                  <a:close/>
                </a:path>
              </a:pathLst>
            </a:custGeom>
            <a:solidFill>
              <a:srgbClr val="370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7"/>
            <p:cNvSpPr/>
            <p:nvPr/>
          </p:nvSpPr>
          <p:spPr>
            <a:xfrm>
              <a:off x="1921425" y="3833050"/>
              <a:ext cx="20000" cy="19375"/>
            </a:xfrm>
            <a:custGeom>
              <a:avLst/>
              <a:gdLst/>
              <a:ahLst/>
              <a:cxnLst/>
              <a:rect l="l" t="t" r="r" b="b"/>
              <a:pathLst>
                <a:path w="800" h="775" extrusionOk="0">
                  <a:moveTo>
                    <a:pt x="140" y="711"/>
                  </a:moveTo>
                  <a:cubicBezTo>
                    <a:pt x="38" y="635"/>
                    <a:pt x="0" y="508"/>
                    <a:pt x="0" y="343"/>
                  </a:cubicBezTo>
                  <a:cubicBezTo>
                    <a:pt x="13" y="204"/>
                    <a:pt x="76" y="102"/>
                    <a:pt x="203" y="52"/>
                  </a:cubicBezTo>
                  <a:lnTo>
                    <a:pt x="381" y="1"/>
                  </a:lnTo>
                  <a:lnTo>
                    <a:pt x="507" y="52"/>
                  </a:lnTo>
                  <a:cubicBezTo>
                    <a:pt x="723" y="140"/>
                    <a:pt x="799" y="293"/>
                    <a:pt x="710" y="521"/>
                  </a:cubicBezTo>
                  <a:lnTo>
                    <a:pt x="685" y="597"/>
                  </a:lnTo>
                  <a:cubicBezTo>
                    <a:pt x="634" y="698"/>
                    <a:pt x="558" y="762"/>
                    <a:pt x="444" y="774"/>
                  </a:cubicBezTo>
                  <a:lnTo>
                    <a:pt x="292" y="774"/>
                  </a:lnTo>
                  <a:close/>
                </a:path>
              </a:pathLst>
            </a:custGeom>
            <a:solidFill>
              <a:srgbClr val="370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7"/>
            <p:cNvSpPr/>
            <p:nvPr/>
          </p:nvSpPr>
          <p:spPr>
            <a:xfrm>
              <a:off x="1934100" y="3827350"/>
              <a:ext cx="17775" cy="19050"/>
            </a:xfrm>
            <a:custGeom>
              <a:avLst/>
              <a:gdLst/>
              <a:ahLst/>
              <a:cxnLst/>
              <a:rect l="l" t="t" r="r" b="b"/>
              <a:pathLst>
                <a:path w="711" h="762" extrusionOk="0">
                  <a:moveTo>
                    <a:pt x="0" y="280"/>
                  </a:moveTo>
                  <a:cubicBezTo>
                    <a:pt x="26" y="115"/>
                    <a:pt x="127" y="26"/>
                    <a:pt x="305" y="1"/>
                  </a:cubicBezTo>
                  <a:cubicBezTo>
                    <a:pt x="279" y="267"/>
                    <a:pt x="406" y="406"/>
                    <a:pt x="698" y="419"/>
                  </a:cubicBezTo>
                  <a:lnTo>
                    <a:pt x="647" y="584"/>
                  </a:lnTo>
                  <a:cubicBezTo>
                    <a:pt x="596" y="685"/>
                    <a:pt x="520" y="749"/>
                    <a:pt x="406" y="761"/>
                  </a:cubicBezTo>
                  <a:lnTo>
                    <a:pt x="203" y="749"/>
                  </a:lnTo>
                  <a:cubicBezTo>
                    <a:pt x="292" y="521"/>
                    <a:pt x="216" y="368"/>
                    <a:pt x="0" y="280"/>
                  </a:cubicBezTo>
                  <a:close/>
                  <a:moveTo>
                    <a:pt x="698" y="419"/>
                  </a:moveTo>
                  <a:lnTo>
                    <a:pt x="711" y="419"/>
                  </a:lnTo>
                  <a:close/>
                </a:path>
              </a:pathLst>
            </a:custGeom>
            <a:solidFill>
              <a:srgbClr val="370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7"/>
            <p:cNvSpPr/>
            <p:nvPr/>
          </p:nvSpPr>
          <p:spPr>
            <a:xfrm>
              <a:off x="1941075" y="3817200"/>
              <a:ext cx="19675" cy="20650"/>
            </a:xfrm>
            <a:custGeom>
              <a:avLst/>
              <a:gdLst/>
              <a:ahLst/>
              <a:cxnLst/>
              <a:rect l="l" t="t" r="r" b="b"/>
              <a:pathLst>
                <a:path w="787" h="826" extrusionOk="0">
                  <a:moveTo>
                    <a:pt x="26" y="407"/>
                  </a:moveTo>
                  <a:lnTo>
                    <a:pt x="26" y="381"/>
                  </a:lnTo>
                  <a:cubicBezTo>
                    <a:pt x="26" y="267"/>
                    <a:pt x="89" y="166"/>
                    <a:pt x="178" y="90"/>
                  </a:cubicBezTo>
                  <a:lnTo>
                    <a:pt x="279" y="26"/>
                  </a:lnTo>
                  <a:lnTo>
                    <a:pt x="343" y="14"/>
                  </a:lnTo>
                  <a:lnTo>
                    <a:pt x="419" y="1"/>
                  </a:lnTo>
                  <a:lnTo>
                    <a:pt x="660" y="90"/>
                  </a:lnTo>
                  <a:cubicBezTo>
                    <a:pt x="596" y="305"/>
                    <a:pt x="634" y="445"/>
                    <a:pt x="787" y="521"/>
                  </a:cubicBezTo>
                  <a:lnTo>
                    <a:pt x="736" y="622"/>
                  </a:lnTo>
                  <a:cubicBezTo>
                    <a:pt x="672" y="762"/>
                    <a:pt x="571" y="825"/>
                    <a:pt x="432" y="825"/>
                  </a:cubicBezTo>
                  <a:cubicBezTo>
                    <a:pt x="140" y="812"/>
                    <a:pt x="0" y="673"/>
                    <a:pt x="26" y="407"/>
                  </a:cubicBezTo>
                  <a:close/>
                  <a:moveTo>
                    <a:pt x="660" y="90"/>
                  </a:moveTo>
                  <a:lnTo>
                    <a:pt x="647" y="102"/>
                  </a:lnTo>
                  <a:close/>
                  <a:moveTo>
                    <a:pt x="432" y="825"/>
                  </a:moveTo>
                  <a:lnTo>
                    <a:pt x="419" y="825"/>
                  </a:lnTo>
                  <a:close/>
                </a:path>
              </a:pathLst>
            </a:custGeom>
            <a:solidFill>
              <a:srgbClr val="370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1934425" y="3800725"/>
              <a:ext cx="19675" cy="19350"/>
            </a:xfrm>
            <a:custGeom>
              <a:avLst/>
              <a:gdLst/>
              <a:ahLst/>
              <a:cxnLst/>
              <a:rect l="l" t="t" r="r" b="b"/>
              <a:pathLst>
                <a:path w="787" h="774" extrusionOk="0">
                  <a:moveTo>
                    <a:pt x="444" y="749"/>
                  </a:moveTo>
                  <a:lnTo>
                    <a:pt x="419" y="749"/>
                  </a:lnTo>
                  <a:cubicBezTo>
                    <a:pt x="140" y="774"/>
                    <a:pt x="0" y="647"/>
                    <a:pt x="0" y="381"/>
                  </a:cubicBezTo>
                  <a:cubicBezTo>
                    <a:pt x="0" y="165"/>
                    <a:pt x="89" y="39"/>
                    <a:pt x="292" y="1"/>
                  </a:cubicBezTo>
                  <a:lnTo>
                    <a:pt x="571" y="64"/>
                  </a:lnTo>
                  <a:cubicBezTo>
                    <a:pt x="761" y="165"/>
                    <a:pt x="786" y="343"/>
                    <a:pt x="672" y="571"/>
                  </a:cubicBezTo>
                  <a:lnTo>
                    <a:pt x="609" y="673"/>
                  </a:lnTo>
                  <a:lnTo>
                    <a:pt x="545" y="685"/>
                  </a:lnTo>
                  <a:close/>
                </a:path>
              </a:pathLst>
            </a:custGeom>
            <a:solidFill>
              <a:srgbClr val="3B0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7"/>
            <p:cNvSpPr/>
            <p:nvPr/>
          </p:nvSpPr>
          <p:spPr>
            <a:xfrm>
              <a:off x="1937575" y="3782975"/>
              <a:ext cx="21900" cy="19675"/>
            </a:xfrm>
            <a:custGeom>
              <a:avLst/>
              <a:gdLst/>
              <a:ahLst/>
              <a:cxnLst/>
              <a:rect l="l" t="t" r="r" b="b"/>
              <a:pathLst>
                <a:path w="876" h="787" extrusionOk="0">
                  <a:moveTo>
                    <a:pt x="166" y="711"/>
                  </a:moveTo>
                  <a:cubicBezTo>
                    <a:pt x="39" y="634"/>
                    <a:pt x="1" y="495"/>
                    <a:pt x="52" y="292"/>
                  </a:cubicBezTo>
                  <a:cubicBezTo>
                    <a:pt x="90" y="115"/>
                    <a:pt x="204" y="13"/>
                    <a:pt x="407" y="0"/>
                  </a:cubicBezTo>
                  <a:lnTo>
                    <a:pt x="559" y="38"/>
                  </a:lnTo>
                  <a:cubicBezTo>
                    <a:pt x="812" y="115"/>
                    <a:pt x="876" y="292"/>
                    <a:pt x="774" y="558"/>
                  </a:cubicBezTo>
                  <a:lnTo>
                    <a:pt x="736" y="660"/>
                  </a:lnTo>
                  <a:cubicBezTo>
                    <a:pt x="673" y="749"/>
                    <a:pt x="572" y="787"/>
                    <a:pt x="445" y="774"/>
                  </a:cubicBezTo>
                  <a:close/>
                </a:path>
              </a:pathLst>
            </a:custGeom>
            <a:solidFill>
              <a:srgbClr val="370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7"/>
            <p:cNvSpPr/>
            <p:nvPr/>
          </p:nvSpPr>
          <p:spPr>
            <a:xfrm>
              <a:off x="1951525" y="3780125"/>
              <a:ext cx="15575" cy="19350"/>
            </a:xfrm>
            <a:custGeom>
              <a:avLst/>
              <a:gdLst/>
              <a:ahLst/>
              <a:cxnLst/>
              <a:rect l="l" t="t" r="r" b="b"/>
              <a:pathLst>
                <a:path w="623" h="774" extrusionOk="0">
                  <a:moveTo>
                    <a:pt x="1" y="152"/>
                  </a:moveTo>
                  <a:cubicBezTo>
                    <a:pt x="52" y="89"/>
                    <a:pt x="115" y="38"/>
                    <a:pt x="229" y="26"/>
                  </a:cubicBezTo>
                  <a:lnTo>
                    <a:pt x="293" y="0"/>
                  </a:lnTo>
                  <a:cubicBezTo>
                    <a:pt x="457" y="51"/>
                    <a:pt x="559" y="114"/>
                    <a:pt x="622" y="203"/>
                  </a:cubicBezTo>
                  <a:cubicBezTo>
                    <a:pt x="432" y="241"/>
                    <a:pt x="343" y="368"/>
                    <a:pt x="356" y="571"/>
                  </a:cubicBezTo>
                  <a:lnTo>
                    <a:pt x="407" y="774"/>
                  </a:lnTo>
                  <a:lnTo>
                    <a:pt x="356" y="774"/>
                  </a:lnTo>
                  <a:lnTo>
                    <a:pt x="178" y="774"/>
                  </a:lnTo>
                  <a:lnTo>
                    <a:pt x="216" y="672"/>
                  </a:lnTo>
                  <a:cubicBezTo>
                    <a:pt x="318" y="406"/>
                    <a:pt x="254" y="229"/>
                    <a:pt x="1" y="152"/>
                  </a:cubicBezTo>
                  <a:close/>
                </a:path>
              </a:pathLst>
            </a:custGeom>
            <a:solidFill>
              <a:srgbClr val="3B0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7"/>
            <p:cNvSpPr/>
            <p:nvPr/>
          </p:nvSpPr>
          <p:spPr>
            <a:xfrm>
              <a:off x="1960100" y="3784250"/>
              <a:ext cx="20950" cy="19675"/>
            </a:xfrm>
            <a:custGeom>
              <a:avLst/>
              <a:gdLst/>
              <a:ahLst/>
              <a:cxnLst/>
              <a:rect l="l" t="t" r="r" b="b"/>
              <a:pathLst>
                <a:path w="838" h="787" extrusionOk="0">
                  <a:moveTo>
                    <a:pt x="279" y="38"/>
                  </a:moveTo>
                  <a:lnTo>
                    <a:pt x="317" y="13"/>
                  </a:lnTo>
                  <a:lnTo>
                    <a:pt x="381" y="0"/>
                  </a:lnTo>
                  <a:cubicBezTo>
                    <a:pt x="736" y="89"/>
                    <a:pt x="837" y="279"/>
                    <a:pt x="685" y="596"/>
                  </a:cubicBezTo>
                  <a:lnTo>
                    <a:pt x="431" y="774"/>
                  </a:lnTo>
                  <a:cubicBezTo>
                    <a:pt x="241" y="786"/>
                    <a:pt x="114" y="723"/>
                    <a:pt x="64" y="609"/>
                  </a:cubicBezTo>
                  <a:lnTo>
                    <a:pt x="13" y="406"/>
                  </a:lnTo>
                  <a:cubicBezTo>
                    <a:pt x="0" y="203"/>
                    <a:pt x="89" y="76"/>
                    <a:pt x="279" y="38"/>
                  </a:cubicBezTo>
                  <a:close/>
                </a:path>
              </a:pathLst>
            </a:custGeom>
            <a:solidFill>
              <a:srgbClr val="370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7"/>
            <p:cNvSpPr/>
            <p:nvPr/>
          </p:nvSpPr>
          <p:spPr>
            <a:xfrm>
              <a:off x="1955975" y="3814350"/>
              <a:ext cx="19350" cy="17150"/>
            </a:xfrm>
            <a:custGeom>
              <a:avLst/>
              <a:gdLst/>
              <a:ahLst/>
              <a:cxnLst/>
              <a:rect l="l" t="t" r="r" b="b"/>
              <a:pathLst>
                <a:path w="774" h="686" extrusionOk="0">
                  <a:moveTo>
                    <a:pt x="292" y="13"/>
                  </a:moveTo>
                  <a:lnTo>
                    <a:pt x="355" y="1"/>
                  </a:lnTo>
                  <a:cubicBezTo>
                    <a:pt x="723" y="115"/>
                    <a:pt x="774" y="318"/>
                    <a:pt x="533" y="609"/>
                  </a:cubicBezTo>
                  <a:cubicBezTo>
                    <a:pt x="482" y="660"/>
                    <a:pt x="432" y="685"/>
                    <a:pt x="355" y="673"/>
                  </a:cubicBezTo>
                  <a:lnTo>
                    <a:pt x="191" y="635"/>
                  </a:lnTo>
                  <a:cubicBezTo>
                    <a:pt x="38" y="559"/>
                    <a:pt x="0" y="419"/>
                    <a:pt x="51" y="216"/>
                  </a:cubicBezTo>
                  <a:cubicBezTo>
                    <a:pt x="102" y="102"/>
                    <a:pt x="178" y="39"/>
                    <a:pt x="292" y="13"/>
                  </a:cubicBezTo>
                  <a:close/>
                  <a:moveTo>
                    <a:pt x="51" y="216"/>
                  </a:moveTo>
                  <a:lnTo>
                    <a:pt x="64" y="204"/>
                  </a:lnTo>
                  <a:close/>
                </a:path>
              </a:pathLst>
            </a:custGeom>
            <a:solidFill>
              <a:srgbClr val="3404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7"/>
            <p:cNvSpPr/>
            <p:nvPr/>
          </p:nvSpPr>
          <p:spPr>
            <a:xfrm>
              <a:off x="1905250" y="3867625"/>
              <a:ext cx="18725" cy="18400"/>
            </a:xfrm>
            <a:custGeom>
              <a:avLst/>
              <a:gdLst/>
              <a:ahLst/>
              <a:cxnLst/>
              <a:rect l="l" t="t" r="r" b="b"/>
              <a:pathLst>
                <a:path w="749" h="736" extrusionOk="0">
                  <a:moveTo>
                    <a:pt x="584" y="63"/>
                  </a:moveTo>
                  <a:cubicBezTo>
                    <a:pt x="723" y="165"/>
                    <a:pt x="749" y="330"/>
                    <a:pt x="635" y="545"/>
                  </a:cubicBezTo>
                  <a:lnTo>
                    <a:pt x="381" y="723"/>
                  </a:lnTo>
                  <a:cubicBezTo>
                    <a:pt x="165" y="735"/>
                    <a:pt x="39" y="672"/>
                    <a:pt x="1" y="507"/>
                  </a:cubicBezTo>
                  <a:lnTo>
                    <a:pt x="140" y="507"/>
                  </a:lnTo>
                  <a:cubicBezTo>
                    <a:pt x="254" y="495"/>
                    <a:pt x="343" y="444"/>
                    <a:pt x="394" y="330"/>
                  </a:cubicBezTo>
                  <a:lnTo>
                    <a:pt x="444" y="0"/>
                  </a:lnTo>
                  <a:close/>
                  <a:moveTo>
                    <a:pt x="444" y="0"/>
                  </a:moveTo>
                  <a:lnTo>
                    <a:pt x="457" y="0"/>
                  </a:lnTo>
                  <a:close/>
                </a:path>
              </a:pathLst>
            </a:custGeom>
            <a:solidFill>
              <a:srgbClr val="370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7"/>
            <p:cNvSpPr/>
            <p:nvPr/>
          </p:nvSpPr>
          <p:spPr>
            <a:xfrm>
              <a:off x="1878625" y="3882200"/>
              <a:ext cx="16500" cy="17150"/>
            </a:xfrm>
            <a:custGeom>
              <a:avLst/>
              <a:gdLst/>
              <a:ahLst/>
              <a:cxnLst/>
              <a:rect l="l" t="t" r="r" b="b"/>
              <a:pathLst>
                <a:path w="660" h="686" extrusionOk="0">
                  <a:moveTo>
                    <a:pt x="660" y="279"/>
                  </a:moveTo>
                  <a:lnTo>
                    <a:pt x="596" y="533"/>
                  </a:lnTo>
                  <a:cubicBezTo>
                    <a:pt x="546" y="647"/>
                    <a:pt x="457" y="685"/>
                    <a:pt x="330" y="685"/>
                  </a:cubicBezTo>
                  <a:cubicBezTo>
                    <a:pt x="127" y="660"/>
                    <a:pt x="13" y="571"/>
                    <a:pt x="0" y="419"/>
                  </a:cubicBezTo>
                  <a:lnTo>
                    <a:pt x="26" y="279"/>
                  </a:lnTo>
                  <a:lnTo>
                    <a:pt x="26" y="229"/>
                  </a:lnTo>
                  <a:lnTo>
                    <a:pt x="153" y="76"/>
                  </a:lnTo>
                  <a:lnTo>
                    <a:pt x="267" y="26"/>
                  </a:lnTo>
                  <a:lnTo>
                    <a:pt x="330" y="0"/>
                  </a:lnTo>
                  <a:cubicBezTo>
                    <a:pt x="520" y="51"/>
                    <a:pt x="634" y="140"/>
                    <a:pt x="660" y="279"/>
                  </a:cubicBezTo>
                  <a:close/>
                </a:path>
              </a:pathLst>
            </a:custGeom>
            <a:solidFill>
              <a:srgbClr val="3404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7"/>
            <p:cNvSpPr/>
            <p:nvPr/>
          </p:nvSpPr>
          <p:spPr>
            <a:xfrm>
              <a:off x="1861200" y="3882200"/>
              <a:ext cx="18075" cy="17150"/>
            </a:xfrm>
            <a:custGeom>
              <a:avLst/>
              <a:gdLst/>
              <a:ahLst/>
              <a:cxnLst/>
              <a:rect l="l" t="t" r="r" b="b"/>
              <a:pathLst>
                <a:path w="723" h="686" extrusionOk="0">
                  <a:moveTo>
                    <a:pt x="697" y="419"/>
                  </a:moveTo>
                  <a:lnTo>
                    <a:pt x="571" y="609"/>
                  </a:lnTo>
                  <a:lnTo>
                    <a:pt x="380" y="685"/>
                  </a:lnTo>
                  <a:cubicBezTo>
                    <a:pt x="101" y="647"/>
                    <a:pt x="0" y="495"/>
                    <a:pt x="76" y="229"/>
                  </a:cubicBezTo>
                  <a:cubicBezTo>
                    <a:pt x="114" y="114"/>
                    <a:pt x="203" y="38"/>
                    <a:pt x="317" y="26"/>
                  </a:cubicBezTo>
                  <a:lnTo>
                    <a:pt x="380" y="0"/>
                  </a:lnTo>
                  <a:cubicBezTo>
                    <a:pt x="571" y="76"/>
                    <a:pt x="685" y="165"/>
                    <a:pt x="723" y="279"/>
                  </a:cubicBezTo>
                  <a:close/>
                </a:path>
              </a:pathLst>
            </a:custGeom>
            <a:solidFill>
              <a:srgbClr val="3404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7"/>
            <p:cNvSpPr/>
            <p:nvPr/>
          </p:nvSpPr>
          <p:spPr>
            <a:xfrm>
              <a:off x="1838050" y="3819100"/>
              <a:ext cx="18725" cy="17475"/>
            </a:xfrm>
            <a:custGeom>
              <a:avLst/>
              <a:gdLst/>
              <a:ahLst/>
              <a:cxnLst/>
              <a:rect l="l" t="t" r="r" b="b"/>
              <a:pathLst>
                <a:path w="749" h="699" extrusionOk="0">
                  <a:moveTo>
                    <a:pt x="748" y="419"/>
                  </a:moveTo>
                  <a:lnTo>
                    <a:pt x="685" y="597"/>
                  </a:lnTo>
                  <a:lnTo>
                    <a:pt x="596" y="698"/>
                  </a:lnTo>
                  <a:cubicBezTo>
                    <a:pt x="533" y="610"/>
                    <a:pt x="406" y="546"/>
                    <a:pt x="216" y="534"/>
                  </a:cubicBezTo>
                  <a:lnTo>
                    <a:pt x="38" y="572"/>
                  </a:lnTo>
                  <a:lnTo>
                    <a:pt x="13" y="394"/>
                  </a:lnTo>
                  <a:cubicBezTo>
                    <a:pt x="0" y="191"/>
                    <a:pt x="89" y="77"/>
                    <a:pt x="292" y="26"/>
                  </a:cubicBezTo>
                  <a:lnTo>
                    <a:pt x="381" y="1"/>
                  </a:lnTo>
                  <a:cubicBezTo>
                    <a:pt x="622" y="64"/>
                    <a:pt x="748" y="178"/>
                    <a:pt x="748" y="356"/>
                  </a:cubicBezTo>
                  <a:close/>
                  <a:moveTo>
                    <a:pt x="292" y="26"/>
                  </a:moveTo>
                  <a:lnTo>
                    <a:pt x="317" y="14"/>
                  </a:lnTo>
                  <a:close/>
                </a:path>
              </a:pathLst>
            </a:custGeom>
            <a:solidFill>
              <a:srgbClr val="370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7"/>
            <p:cNvSpPr/>
            <p:nvPr/>
          </p:nvSpPr>
          <p:spPr>
            <a:xfrm>
              <a:off x="1834550" y="3832425"/>
              <a:ext cx="20000" cy="16825"/>
            </a:xfrm>
            <a:custGeom>
              <a:avLst/>
              <a:gdLst/>
              <a:ahLst/>
              <a:cxnLst/>
              <a:rect l="l" t="t" r="r" b="b"/>
              <a:pathLst>
                <a:path w="800" h="673" extrusionOk="0">
                  <a:moveTo>
                    <a:pt x="736" y="165"/>
                  </a:moveTo>
                  <a:cubicBezTo>
                    <a:pt x="800" y="267"/>
                    <a:pt x="787" y="406"/>
                    <a:pt x="724" y="571"/>
                  </a:cubicBezTo>
                  <a:lnTo>
                    <a:pt x="673" y="673"/>
                  </a:lnTo>
                  <a:cubicBezTo>
                    <a:pt x="622" y="584"/>
                    <a:pt x="521" y="520"/>
                    <a:pt x="356" y="470"/>
                  </a:cubicBezTo>
                  <a:lnTo>
                    <a:pt x="293" y="495"/>
                  </a:lnTo>
                  <a:lnTo>
                    <a:pt x="52" y="635"/>
                  </a:lnTo>
                  <a:lnTo>
                    <a:pt x="1" y="520"/>
                  </a:lnTo>
                  <a:lnTo>
                    <a:pt x="1" y="280"/>
                  </a:lnTo>
                  <a:cubicBezTo>
                    <a:pt x="39" y="165"/>
                    <a:pt x="102" y="89"/>
                    <a:pt x="178" y="39"/>
                  </a:cubicBezTo>
                  <a:lnTo>
                    <a:pt x="356" y="1"/>
                  </a:lnTo>
                  <a:cubicBezTo>
                    <a:pt x="546" y="13"/>
                    <a:pt x="673" y="77"/>
                    <a:pt x="736" y="165"/>
                  </a:cubicBezTo>
                  <a:close/>
                </a:path>
              </a:pathLst>
            </a:custGeom>
            <a:solidFill>
              <a:srgbClr val="370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7"/>
            <p:cNvSpPr/>
            <p:nvPr/>
          </p:nvSpPr>
          <p:spPr>
            <a:xfrm>
              <a:off x="1834250" y="3844150"/>
              <a:ext cx="19025" cy="19375"/>
            </a:xfrm>
            <a:custGeom>
              <a:avLst/>
              <a:gdLst/>
              <a:ahLst/>
              <a:cxnLst/>
              <a:rect l="l" t="t" r="r" b="b"/>
              <a:pathLst>
                <a:path w="761" h="775" extrusionOk="0">
                  <a:moveTo>
                    <a:pt x="685" y="204"/>
                  </a:moveTo>
                  <a:cubicBezTo>
                    <a:pt x="761" y="292"/>
                    <a:pt x="761" y="432"/>
                    <a:pt x="672" y="597"/>
                  </a:cubicBezTo>
                  <a:cubicBezTo>
                    <a:pt x="622" y="711"/>
                    <a:pt x="533" y="762"/>
                    <a:pt x="419" y="774"/>
                  </a:cubicBezTo>
                  <a:lnTo>
                    <a:pt x="305" y="774"/>
                  </a:lnTo>
                  <a:cubicBezTo>
                    <a:pt x="114" y="749"/>
                    <a:pt x="13" y="635"/>
                    <a:pt x="0" y="419"/>
                  </a:cubicBezTo>
                  <a:lnTo>
                    <a:pt x="64" y="166"/>
                  </a:lnTo>
                  <a:lnTo>
                    <a:pt x="305" y="26"/>
                  </a:lnTo>
                  <a:lnTo>
                    <a:pt x="368" y="1"/>
                  </a:lnTo>
                  <a:cubicBezTo>
                    <a:pt x="533" y="51"/>
                    <a:pt x="634" y="115"/>
                    <a:pt x="685" y="204"/>
                  </a:cubicBezTo>
                  <a:close/>
                  <a:moveTo>
                    <a:pt x="0" y="419"/>
                  </a:moveTo>
                  <a:lnTo>
                    <a:pt x="0" y="406"/>
                  </a:lnTo>
                  <a:close/>
                </a:path>
              </a:pathLst>
            </a:custGeom>
            <a:solidFill>
              <a:srgbClr val="370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7"/>
            <p:cNvSpPr/>
            <p:nvPr/>
          </p:nvSpPr>
          <p:spPr>
            <a:xfrm>
              <a:off x="1823150" y="3854300"/>
              <a:ext cx="18725" cy="19675"/>
            </a:xfrm>
            <a:custGeom>
              <a:avLst/>
              <a:gdLst/>
              <a:ahLst/>
              <a:cxnLst/>
              <a:rect l="l" t="t" r="r" b="b"/>
              <a:pathLst>
                <a:path w="749" h="787" extrusionOk="0">
                  <a:moveTo>
                    <a:pt x="444" y="13"/>
                  </a:moveTo>
                  <a:cubicBezTo>
                    <a:pt x="457" y="229"/>
                    <a:pt x="558" y="343"/>
                    <a:pt x="749" y="368"/>
                  </a:cubicBezTo>
                  <a:lnTo>
                    <a:pt x="698" y="584"/>
                  </a:lnTo>
                  <a:lnTo>
                    <a:pt x="444" y="774"/>
                  </a:lnTo>
                  <a:cubicBezTo>
                    <a:pt x="305" y="787"/>
                    <a:pt x="203" y="749"/>
                    <a:pt x="127" y="685"/>
                  </a:cubicBezTo>
                  <a:lnTo>
                    <a:pt x="26" y="546"/>
                  </a:lnTo>
                  <a:lnTo>
                    <a:pt x="13" y="406"/>
                  </a:lnTo>
                  <a:cubicBezTo>
                    <a:pt x="0" y="241"/>
                    <a:pt x="64" y="127"/>
                    <a:pt x="191" y="64"/>
                  </a:cubicBezTo>
                  <a:lnTo>
                    <a:pt x="317" y="13"/>
                  </a:lnTo>
                  <a:lnTo>
                    <a:pt x="381" y="0"/>
                  </a:lnTo>
                  <a:close/>
                  <a:moveTo>
                    <a:pt x="698" y="584"/>
                  </a:moveTo>
                  <a:lnTo>
                    <a:pt x="685" y="596"/>
                  </a:lnTo>
                  <a:close/>
                </a:path>
              </a:pathLst>
            </a:custGeom>
            <a:solidFill>
              <a:srgbClr val="3004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7"/>
            <p:cNvSpPr/>
            <p:nvPr/>
          </p:nvSpPr>
          <p:spPr>
            <a:xfrm>
              <a:off x="1824425" y="3868875"/>
              <a:ext cx="19350" cy="16825"/>
            </a:xfrm>
            <a:custGeom>
              <a:avLst/>
              <a:gdLst/>
              <a:ahLst/>
              <a:cxnLst/>
              <a:rect l="l" t="t" r="r" b="b"/>
              <a:pathLst>
                <a:path w="774" h="673" extrusionOk="0">
                  <a:moveTo>
                    <a:pt x="761" y="140"/>
                  </a:moveTo>
                  <a:lnTo>
                    <a:pt x="774" y="305"/>
                  </a:lnTo>
                  <a:lnTo>
                    <a:pt x="736" y="495"/>
                  </a:lnTo>
                  <a:lnTo>
                    <a:pt x="621" y="673"/>
                  </a:lnTo>
                  <a:cubicBezTo>
                    <a:pt x="558" y="609"/>
                    <a:pt x="469" y="559"/>
                    <a:pt x="368" y="533"/>
                  </a:cubicBezTo>
                  <a:lnTo>
                    <a:pt x="304" y="559"/>
                  </a:lnTo>
                  <a:lnTo>
                    <a:pt x="203" y="584"/>
                  </a:lnTo>
                  <a:lnTo>
                    <a:pt x="76" y="521"/>
                  </a:lnTo>
                  <a:cubicBezTo>
                    <a:pt x="13" y="432"/>
                    <a:pt x="0" y="330"/>
                    <a:pt x="38" y="191"/>
                  </a:cubicBezTo>
                  <a:lnTo>
                    <a:pt x="76" y="102"/>
                  </a:lnTo>
                  <a:cubicBezTo>
                    <a:pt x="152" y="166"/>
                    <a:pt x="254" y="204"/>
                    <a:pt x="393" y="191"/>
                  </a:cubicBezTo>
                  <a:lnTo>
                    <a:pt x="634" y="13"/>
                  </a:lnTo>
                  <a:close/>
                  <a:moveTo>
                    <a:pt x="634" y="13"/>
                  </a:moveTo>
                  <a:lnTo>
                    <a:pt x="647" y="1"/>
                  </a:lnTo>
                  <a:close/>
                </a:path>
              </a:pathLst>
            </a:custGeom>
            <a:solidFill>
              <a:srgbClr val="3B0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7"/>
            <p:cNvSpPr/>
            <p:nvPr/>
          </p:nvSpPr>
          <p:spPr>
            <a:xfrm>
              <a:off x="1843425" y="3863175"/>
              <a:ext cx="14625" cy="19675"/>
            </a:xfrm>
            <a:custGeom>
              <a:avLst/>
              <a:gdLst/>
              <a:ahLst/>
              <a:cxnLst/>
              <a:rect l="l" t="t" r="r" b="b"/>
              <a:pathLst>
                <a:path w="585" h="787" extrusionOk="0">
                  <a:moveTo>
                    <a:pt x="1" y="368"/>
                  </a:moveTo>
                  <a:cubicBezTo>
                    <a:pt x="14" y="140"/>
                    <a:pt x="140" y="26"/>
                    <a:pt x="369" y="1"/>
                  </a:cubicBezTo>
                  <a:lnTo>
                    <a:pt x="470" y="26"/>
                  </a:lnTo>
                  <a:cubicBezTo>
                    <a:pt x="343" y="51"/>
                    <a:pt x="255" y="127"/>
                    <a:pt x="229" y="267"/>
                  </a:cubicBezTo>
                  <a:cubicBezTo>
                    <a:pt x="153" y="533"/>
                    <a:pt x="255" y="685"/>
                    <a:pt x="533" y="723"/>
                  </a:cubicBezTo>
                  <a:lnTo>
                    <a:pt x="584" y="723"/>
                  </a:lnTo>
                  <a:lnTo>
                    <a:pt x="432" y="761"/>
                  </a:lnTo>
                  <a:cubicBezTo>
                    <a:pt x="216" y="787"/>
                    <a:pt x="77" y="711"/>
                    <a:pt x="14" y="533"/>
                  </a:cubicBezTo>
                  <a:close/>
                </a:path>
              </a:pathLst>
            </a:custGeom>
            <a:solidFill>
              <a:srgbClr val="3B0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7"/>
            <p:cNvSpPr/>
            <p:nvPr/>
          </p:nvSpPr>
          <p:spPr>
            <a:xfrm>
              <a:off x="1847250" y="3863500"/>
              <a:ext cx="19675" cy="17775"/>
            </a:xfrm>
            <a:custGeom>
              <a:avLst/>
              <a:gdLst/>
              <a:ahLst/>
              <a:cxnLst/>
              <a:rect l="l" t="t" r="r" b="b"/>
              <a:pathLst>
                <a:path w="787" h="711" extrusionOk="0">
                  <a:moveTo>
                    <a:pt x="317" y="13"/>
                  </a:moveTo>
                  <a:lnTo>
                    <a:pt x="380" y="0"/>
                  </a:lnTo>
                  <a:cubicBezTo>
                    <a:pt x="697" y="89"/>
                    <a:pt x="786" y="279"/>
                    <a:pt x="647" y="558"/>
                  </a:cubicBezTo>
                  <a:cubicBezTo>
                    <a:pt x="596" y="660"/>
                    <a:pt x="520" y="710"/>
                    <a:pt x="431" y="710"/>
                  </a:cubicBezTo>
                  <a:lnTo>
                    <a:pt x="380" y="710"/>
                  </a:lnTo>
                  <a:cubicBezTo>
                    <a:pt x="102" y="672"/>
                    <a:pt x="0" y="520"/>
                    <a:pt x="76" y="254"/>
                  </a:cubicBezTo>
                  <a:cubicBezTo>
                    <a:pt x="102" y="114"/>
                    <a:pt x="190" y="38"/>
                    <a:pt x="317" y="13"/>
                  </a:cubicBezTo>
                  <a:close/>
                </a:path>
              </a:pathLst>
            </a:custGeom>
            <a:solidFill>
              <a:srgbClr val="3404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7"/>
            <p:cNvSpPr/>
            <p:nvPr/>
          </p:nvSpPr>
          <p:spPr>
            <a:xfrm>
              <a:off x="1829475" y="3882200"/>
              <a:ext cx="12075" cy="9525"/>
            </a:xfrm>
            <a:custGeom>
              <a:avLst/>
              <a:gdLst/>
              <a:ahLst/>
              <a:cxnLst/>
              <a:rect l="l" t="t" r="r" b="b"/>
              <a:pathLst>
                <a:path w="483" h="381" extrusionOk="0">
                  <a:moveTo>
                    <a:pt x="419" y="140"/>
                  </a:moveTo>
                  <a:lnTo>
                    <a:pt x="483" y="381"/>
                  </a:lnTo>
                  <a:lnTo>
                    <a:pt x="204" y="241"/>
                  </a:lnTo>
                  <a:lnTo>
                    <a:pt x="128" y="267"/>
                  </a:lnTo>
                  <a:lnTo>
                    <a:pt x="1" y="51"/>
                  </a:lnTo>
                  <a:lnTo>
                    <a:pt x="102" y="26"/>
                  </a:lnTo>
                  <a:lnTo>
                    <a:pt x="166" y="0"/>
                  </a:lnTo>
                  <a:cubicBezTo>
                    <a:pt x="267" y="26"/>
                    <a:pt x="356" y="76"/>
                    <a:pt x="419" y="140"/>
                  </a:cubicBezTo>
                  <a:close/>
                </a:path>
              </a:pathLst>
            </a:custGeom>
            <a:solidFill>
              <a:srgbClr val="3404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7"/>
            <p:cNvSpPr/>
            <p:nvPr/>
          </p:nvSpPr>
          <p:spPr>
            <a:xfrm>
              <a:off x="1819350" y="3888225"/>
              <a:ext cx="24425" cy="22850"/>
            </a:xfrm>
            <a:custGeom>
              <a:avLst/>
              <a:gdLst/>
              <a:ahLst/>
              <a:cxnLst/>
              <a:rect l="l" t="t" r="r" b="b"/>
              <a:pathLst>
                <a:path w="977" h="914" extrusionOk="0">
                  <a:moveTo>
                    <a:pt x="888" y="140"/>
                  </a:moveTo>
                  <a:lnTo>
                    <a:pt x="939" y="178"/>
                  </a:lnTo>
                  <a:cubicBezTo>
                    <a:pt x="913" y="305"/>
                    <a:pt x="926" y="393"/>
                    <a:pt x="977" y="457"/>
                  </a:cubicBezTo>
                  <a:lnTo>
                    <a:pt x="939" y="596"/>
                  </a:lnTo>
                  <a:lnTo>
                    <a:pt x="723" y="786"/>
                  </a:lnTo>
                  <a:cubicBezTo>
                    <a:pt x="368" y="913"/>
                    <a:pt x="140" y="812"/>
                    <a:pt x="51" y="482"/>
                  </a:cubicBezTo>
                  <a:lnTo>
                    <a:pt x="38" y="457"/>
                  </a:lnTo>
                  <a:cubicBezTo>
                    <a:pt x="0" y="343"/>
                    <a:pt x="26" y="254"/>
                    <a:pt x="114" y="178"/>
                  </a:cubicBezTo>
                  <a:cubicBezTo>
                    <a:pt x="241" y="89"/>
                    <a:pt x="381" y="38"/>
                    <a:pt x="533" y="26"/>
                  </a:cubicBezTo>
                  <a:lnTo>
                    <a:pt x="609" y="0"/>
                  </a:lnTo>
                  <a:close/>
                </a:path>
              </a:pathLst>
            </a:custGeom>
            <a:solidFill>
              <a:srgbClr val="3A0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7"/>
            <p:cNvSpPr/>
            <p:nvPr/>
          </p:nvSpPr>
          <p:spPr>
            <a:xfrm>
              <a:off x="1842175" y="3885675"/>
              <a:ext cx="18400" cy="16825"/>
            </a:xfrm>
            <a:custGeom>
              <a:avLst/>
              <a:gdLst/>
              <a:ahLst/>
              <a:cxnLst/>
              <a:rect l="l" t="t" r="r" b="b"/>
              <a:pathLst>
                <a:path w="736" h="673" extrusionOk="0">
                  <a:moveTo>
                    <a:pt x="26" y="280"/>
                  </a:moveTo>
                  <a:lnTo>
                    <a:pt x="38" y="216"/>
                  </a:lnTo>
                  <a:cubicBezTo>
                    <a:pt x="76" y="102"/>
                    <a:pt x="165" y="39"/>
                    <a:pt x="279" y="13"/>
                  </a:cubicBezTo>
                  <a:lnTo>
                    <a:pt x="343" y="1"/>
                  </a:lnTo>
                  <a:cubicBezTo>
                    <a:pt x="647" y="64"/>
                    <a:pt x="736" y="242"/>
                    <a:pt x="609" y="521"/>
                  </a:cubicBezTo>
                  <a:cubicBezTo>
                    <a:pt x="558" y="635"/>
                    <a:pt x="469" y="673"/>
                    <a:pt x="343" y="673"/>
                  </a:cubicBezTo>
                  <a:cubicBezTo>
                    <a:pt x="216" y="660"/>
                    <a:pt x="127" y="622"/>
                    <a:pt x="64" y="559"/>
                  </a:cubicBezTo>
                  <a:cubicBezTo>
                    <a:pt x="13" y="495"/>
                    <a:pt x="0" y="407"/>
                    <a:pt x="26" y="280"/>
                  </a:cubicBezTo>
                  <a:close/>
                </a:path>
              </a:pathLst>
            </a:custGeom>
            <a:solidFill>
              <a:srgbClr val="3404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7"/>
            <p:cNvSpPr/>
            <p:nvPr/>
          </p:nvSpPr>
          <p:spPr>
            <a:xfrm>
              <a:off x="1814275" y="3881250"/>
              <a:ext cx="18400" cy="19050"/>
            </a:xfrm>
            <a:custGeom>
              <a:avLst/>
              <a:gdLst/>
              <a:ahLst/>
              <a:cxnLst/>
              <a:rect l="l" t="t" r="r" b="b"/>
              <a:pathLst>
                <a:path w="736" h="762" extrusionOk="0">
                  <a:moveTo>
                    <a:pt x="254" y="761"/>
                  </a:moveTo>
                  <a:cubicBezTo>
                    <a:pt x="127" y="736"/>
                    <a:pt x="51" y="660"/>
                    <a:pt x="13" y="546"/>
                  </a:cubicBezTo>
                  <a:lnTo>
                    <a:pt x="0" y="393"/>
                  </a:lnTo>
                  <a:lnTo>
                    <a:pt x="0" y="368"/>
                  </a:lnTo>
                  <a:lnTo>
                    <a:pt x="26" y="216"/>
                  </a:lnTo>
                  <a:lnTo>
                    <a:pt x="127" y="89"/>
                  </a:lnTo>
                  <a:cubicBezTo>
                    <a:pt x="165" y="51"/>
                    <a:pt x="229" y="26"/>
                    <a:pt x="305" y="13"/>
                  </a:cubicBezTo>
                  <a:lnTo>
                    <a:pt x="368" y="0"/>
                  </a:lnTo>
                  <a:lnTo>
                    <a:pt x="482" y="26"/>
                  </a:lnTo>
                  <a:lnTo>
                    <a:pt x="609" y="89"/>
                  </a:lnTo>
                  <a:lnTo>
                    <a:pt x="736" y="305"/>
                  </a:lnTo>
                  <a:cubicBezTo>
                    <a:pt x="584" y="317"/>
                    <a:pt x="444" y="368"/>
                    <a:pt x="317" y="457"/>
                  </a:cubicBezTo>
                  <a:cubicBezTo>
                    <a:pt x="229" y="533"/>
                    <a:pt x="203" y="622"/>
                    <a:pt x="241" y="736"/>
                  </a:cubicBezTo>
                  <a:close/>
                </a:path>
              </a:pathLst>
            </a:custGeom>
            <a:solidFill>
              <a:srgbClr val="3A0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7"/>
            <p:cNvSpPr/>
            <p:nvPr/>
          </p:nvSpPr>
          <p:spPr>
            <a:xfrm>
              <a:off x="1794625" y="3885050"/>
              <a:ext cx="20000" cy="18400"/>
            </a:xfrm>
            <a:custGeom>
              <a:avLst/>
              <a:gdLst/>
              <a:ahLst/>
              <a:cxnLst/>
              <a:rect l="l" t="t" r="r" b="b"/>
              <a:pathLst>
                <a:path w="800" h="736" extrusionOk="0">
                  <a:moveTo>
                    <a:pt x="799" y="394"/>
                  </a:moveTo>
                  <a:lnTo>
                    <a:pt x="736" y="571"/>
                  </a:lnTo>
                  <a:cubicBezTo>
                    <a:pt x="698" y="685"/>
                    <a:pt x="609" y="736"/>
                    <a:pt x="495" y="736"/>
                  </a:cubicBezTo>
                  <a:cubicBezTo>
                    <a:pt x="140" y="736"/>
                    <a:pt x="0" y="584"/>
                    <a:pt x="76" y="267"/>
                  </a:cubicBezTo>
                  <a:cubicBezTo>
                    <a:pt x="114" y="127"/>
                    <a:pt x="178" y="51"/>
                    <a:pt x="292" y="0"/>
                  </a:cubicBezTo>
                  <a:cubicBezTo>
                    <a:pt x="355" y="102"/>
                    <a:pt x="469" y="140"/>
                    <a:pt x="647" y="127"/>
                  </a:cubicBezTo>
                  <a:lnTo>
                    <a:pt x="723" y="115"/>
                  </a:lnTo>
                  <a:lnTo>
                    <a:pt x="786" y="216"/>
                  </a:lnTo>
                  <a:lnTo>
                    <a:pt x="786" y="241"/>
                  </a:lnTo>
                  <a:close/>
                </a:path>
              </a:pathLst>
            </a:custGeom>
            <a:solidFill>
              <a:srgbClr val="3B0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7"/>
            <p:cNvSpPr/>
            <p:nvPr/>
          </p:nvSpPr>
          <p:spPr>
            <a:xfrm>
              <a:off x="1800000" y="3870475"/>
              <a:ext cx="18725" cy="18075"/>
            </a:xfrm>
            <a:custGeom>
              <a:avLst/>
              <a:gdLst/>
              <a:ahLst/>
              <a:cxnLst/>
              <a:rect l="l" t="t" r="r" b="b"/>
              <a:pathLst>
                <a:path w="749" h="723" extrusionOk="0">
                  <a:moveTo>
                    <a:pt x="77" y="583"/>
                  </a:moveTo>
                  <a:lnTo>
                    <a:pt x="13" y="381"/>
                  </a:lnTo>
                  <a:lnTo>
                    <a:pt x="13" y="343"/>
                  </a:lnTo>
                  <a:cubicBezTo>
                    <a:pt x="1" y="165"/>
                    <a:pt x="77" y="51"/>
                    <a:pt x="229" y="0"/>
                  </a:cubicBezTo>
                  <a:cubicBezTo>
                    <a:pt x="254" y="203"/>
                    <a:pt x="394" y="304"/>
                    <a:pt x="647" y="279"/>
                  </a:cubicBezTo>
                  <a:lnTo>
                    <a:pt x="749" y="266"/>
                  </a:lnTo>
                  <a:lnTo>
                    <a:pt x="698" y="520"/>
                  </a:lnTo>
                  <a:lnTo>
                    <a:pt x="597" y="647"/>
                  </a:lnTo>
                  <a:lnTo>
                    <a:pt x="508" y="698"/>
                  </a:lnTo>
                  <a:lnTo>
                    <a:pt x="432" y="710"/>
                  </a:lnTo>
                  <a:cubicBezTo>
                    <a:pt x="254" y="723"/>
                    <a:pt x="140" y="685"/>
                    <a:pt x="77" y="583"/>
                  </a:cubicBezTo>
                  <a:close/>
                </a:path>
              </a:pathLst>
            </a:custGeom>
            <a:solidFill>
              <a:srgbClr val="340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7"/>
            <p:cNvSpPr/>
            <p:nvPr/>
          </p:nvSpPr>
          <p:spPr>
            <a:xfrm>
              <a:off x="1788275" y="3862850"/>
              <a:ext cx="17450" cy="17475"/>
            </a:xfrm>
            <a:custGeom>
              <a:avLst/>
              <a:gdLst/>
              <a:ahLst/>
              <a:cxnLst/>
              <a:rect l="l" t="t" r="r" b="b"/>
              <a:pathLst>
                <a:path w="698" h="699" extrusionOk="0">
                  <a:moveTo>
                    <a:pt x="482" y="686"/>
                  </a:moveTo>
                  <a:lnTo>
                    <a:pt x="419" y="698"/>
                  </a:lnTo>
                  <a:lnTo>
                    <a:pt x="89" y="622"/>
                  </a:lnTo>
                  <a:cubicBezTo>
                    <a:pt x="26" y="559"/>
                    <a:pt x="1" y="470"/>
                    <a:pt x="1" y="343"/>
                  </a:cubicBezTo>
                  <a:cubicBezTo>
                    <a:pt x="1" y="178"/>
                    <a:pt x="51" y="64"/>
                    <a:pt x="153" y="1"/>
                  </a:cubicBezTo>
                  <a:lnTo>
                    <a:pt x="419" y="26"/>
                  </a:lnTo>
                  <a:lnTo>
                    <a:pt x="546" y="1"/>
                  </a:lnTo>
                  <a:cubicBezTo>
                    <a:pt x="622" y="26"/>
                    <a:pt x="673" y="64"/>
                    <a:pt x="698" y="128"/>
                  </a:cubicBezTo>
                  <a:lnTo>
                    <a:pt x="685" y="216"/>
                  </a:lnTo>
                  <a:lnTo>
                    <a:pt x="698" y="305"/>
                  </a:lnTo>
                  <a:cubicBezTo>
                    <a:pt x="546" y="356"/>
                    <a:pt x="470" y="470"/>
                    <a:pt x="482" y="648"/>
                  </a:cubicBezTo>
                  <a:close/>
                  <a:moveTo>
                    <a:pt x="1" y="343"/>
                  </a:moveTo>
                  <a:lnTo>
                    <a:pt x="1" y="331"/>
                  </a:lnTo>
                  <a:close/>
                </a:path>
              </a:pathLst>
            </a:custGeom>
            <a:solidFill>
              <a:srgbClr val="3B0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27"/>
            <p:cNvSpPr/>
            <p:nvPr/>
          </p:nvSpPr>
          <p:spPr>
            <a:xfrm>
              <a:off x="1771800" y="3868250"/>
              <a:ext cx="18725" cy="19350"/>
            </a:xfrm>
            <a:custGeom>
              <a:avLst/>
              <a:gdLst/>
              <a:ahLst/>
              <a:cxnLst/>
              <a:rect l="l" t="t" r="r" b="b"/>
              <a:pathLst>
                <a:path w="749" h="774" extrusionOk="0">
                  <a:moveTo>
                    <a:pt x="748" y="406"/>
                  </a:moveTo>
                  <a:lnTo>
                    <a:pt x="748" y="432"/>
                  </a:lnTo>
                  <a:lnTo>
                    <a:pt x="622" y="406"/>
                  </a:lnTo>
                  <a:lnTo>
                    <a:pt x="558" y="419"/>
                  </a:lnTo>
                  <a:cubicBezTo>
                    <a:pt x="419" y="444"/>
                    <a:pt x="343" y="520"/>
                    <a:pt x="317" y="660"/>
                  </a:cubicBezTo>
                  <a:lnTo>
                    <a:pt x="305" y="774"/>
                  </a:lnTo>
                  <a:cubicBezTo>
                    <a:pt x="190" y="749"/>
                    <a:pt x="102" y="698"/>
                    <a:pt x="64" y="596"/>
                  </a:cubicBezTo>
                  <a:lnTo>
                    <a:pt x="38" y="470"/>
                  </a:lnTo>
                  <a:lnTo>
                    <a:pt x="13" y="406"/>
                  </a:lnTo>
                  <a:cubicBezTo>
                    <a:pt x="0" y="229"/>
                    <a:pt x="76" y="102"/>
                    <a:pt x="241" y="51"/>
                  </a:cubicBezTo>
                  <a:lnTo>
                    <a:pt x="317" y="26"/>
                  </a:lnTo>
                  <a:lnTo>
                    <a:pt x="381" y="0"/>
                  </a:lnTo>
                  <a:lnTo>
                    <a:pt x="533" y="51"/>
                  </a:lnTo>
                  <a:lnTo>
                    <a:pt x="660" y="127"/>
                  </a:lnTo>
                  <a:cubicBezTo>
                    <a:pt x="660" y="254"/>
                    <a:pt x="685" y="343"/>
                    <a:pt x="748" y="406"/>
                  </a:cubicBezTo>
                  <a:close/>
                </a:path>
              </a:pathLst>
            </a:custGeom>
            <a:solidFill>
              <a:srgbClr val="340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7"/>
            <p:cNvSpPr/>
            <p:nvPr/>
          </p:nvSpPr>
          <p:spPr>
            <a:xfrm>
              <a:off x="1779075" y="3878400"/>
              <a:ext cx="19050" cy="17125"/>
            </a:xfrm>
            <a:custGeom>
              <a:avLst/>
              <a:gdLst/>
              <a:ahLst/>
              <a:cxnLst/>
              <a:rect l="l" t="t" r="r" b="b"/>
              <a:pathLst>
                <a:path w="762" h="685" extrusionOk="0">
                  <a:moveTo>
                    <a:pt x="457" y="26"/>
                  </a:moveTo>
                  <a:cubicBezTo>
                    <a:pt x="698" y="102"/>
                    <a:pt x="762" y="266"/>
                    <a:pt x="635" y="533"/>
                  </a:cubicBezTo>
                  <a:cubicBezTo>
                    <a:pt x="597" y="634"/>
                    <a:pt x="508" y="685"/>
                    <a:pt x="381" y="685"/>
                  </a:cubicBezTo>
                  <a:cubicBezTo>
                    <a:pt x="128" y="672"/>
                    <a:pt x="1" y="571"/>
                    <a:pt x="14" y="368"/>
                  </a:cubicBezTo>
                  <a:lnTo>
                    <a:pt x="26" y="254"/>
                  </a:lnTo>
                  <a:cubicBezTo>
                    <a:pt x="52" y="114"/>
                    <a:pt x="128" y="38"/>
                    <a:pt x="267" y="13"/>
                  </a:cubicBezTo>
                  <a:lnTo>
                    <a:pt x="331" y="0"/>
                  </a:lnTo>
                  <a:close/>
                </a:path>
              </a:pathLst>
            </a:custGeom>
            <a:solidFill>
              <a:srgbClr val="3404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7"/>
            <p:cNvSpPr/>
            <p:nvPr/>
          </p:nvSpPr>
          <p:spPr>
            <a:xfrm>
              <a:off x="1769250" y="3865075"/>
              <a:ext cx="15875" cy="18100"/>
            </a:xfrm>
            <a:custGeom>
              <a:avLst/>
              <a:gdLst/>
              <a:ahLst/>
              <a:cxnLst/>
              <a:rect l="l" t="t" r="r" b="b"/>
              <a:pathLst>
                <a:path w="635" h="724" extrusionOk="0">
                  <a:moveTo>
                    <a:pt x="166" y="723"/>
                  </a:moveTo>
                  <a:cubicBezTo>
                    <a:pt x="89" y="698"/>
                    <a:pt x="39" y="660"/>
                    <a:pt x="1" y="609"/>
                  </a:cubicBezTo>
                  <a:lnTo>
                    <a:pt x="39" y="609"/>
                  </a:lnTo>
                  <a:lnTo>
                    <a:pt x="140" y="597"/>
                  </a:lnTo>
                  <a:close/>
                  <a:moveTo>
                    <a:pt x="419" y="153"/>
                  </a:moveTo>
                  <a:lnTo>
                    <a:pt x="343" y="178"/>
                  </a:lnTo>
                  <a:lnTo>
                    <a:pt x="343" y="102"/>
                  </a:lnTo>
                  <a:lnTo>
                    <a:pt x="407" y="1"/>
                  </a:lnTo>
                  <a:cubicBezTo>
                    <a:pt x="508" y="51"/>
                    <a:pt x="584" y="102"/>
                    <a:pt x="635" y="178"/>
                  </a:cubicBezTo>
                  <a:lnTo>
                    <a:pt x="483" y="127"/>
                  </a:lnTo>
                  <a:close/>
                </a:path>
              </a:pathLst>
            </a:custGeom>
            <a:solidFill>
              <a:srgbClr val="3B0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7"/>
            <p:cNvSpPr/>
            <p:nvPr/>
          </p:nvSpPr>
          <p:spPr>
            <a:xfrm>
              <a:off x="1763875" y="3862225"/>
              <a:ext cx="13975" cy="18100"/>
            </a:xfrm>
            <a:custGeom>
              <a:avLst/>
              <a:gdLst/>
              <a:ahLst/>
              <a:cxnLst/>
              <a:rect l="l" t="t" r="r" b="b"/>
              <a:pathLst>
                <a:path w="559" h="724" extrusionOk="0">
                  <a:moveTo>
                    <a:pt x="216" y="723"/>
                  </a:moveTo>
                  <a:lnTo>
                    <a:pt x="64" y="711"/>
                  </a:lnTo>
                  <a:lnTo>
                    <a:pt x="64" y="647"/>
                  </a:lnTo>
                  <a:lnTo>
                    <a:pt x="127" y="546"/>
                  </a:lnTo>
                  <a:lnTo>
                    <a:pt x="190" y="241"/>
                  </a:lnTo>
                  <a:lnTo>
                    <a:pt x="355" y="279"/>
                  </a:lnTo>
                  <a:lnTo>
                    <a:pt x="545" y="216"/>
                  </a:lnTo>
                  <a:lnTo>
                    <a:pt x="558" y="292"/>
                  </a:lnTo>
                  <a:cubicBezTo>
                    <a:pt x="393" y="343"/>
                    <a:pt x="317" y="470"/>
                    <a:pt x="330" y="647"/>
                  </a:cubicBezTo>
                  <a:lnTo>
                    <a:pt x="355" y="711"/>
                  </a:lnTo>
                  <a:lnTo>
                    <a:pt x="254" y="723"/>
                  </a:lnTo>
                  <a:close/>
                  <a:moveTo>
                    <a:pt x="545" y="216"/>
                  </a:moveTo>
                  <a:lnTo>
                    <a:pt x="558" y="216"/>
                  </a:lnTo>
                  <a:close/>
                  <a:moveTo>
                    <a:pt x="0" y="26"/>
                  </a:moveTo>
                  <a:lnTo>
                    <a:pt x="0" y="0"/>
                  </a:lnTo>
                  <a:lnTo>
                    <a:pt x="26" y="0"/>
                  </a:lnTo>
                  <a:lnTo>
                    <a:pt x="26" y="39"/>
                  </a:lnTo>
                  <a:close/>
                </a:path>
              </a:pathLst>
            </a:custGeom>
            <a:solidFill>
              <a:srgbClr val="3B0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7"/>
            <p:cNvSpPr/>
            <p:nvPr/>
          </p:nvSpPr>
          <p:spPr>
            <a:xfrm>
              <a:off x="1748025" y="3871425"/>
              <a:ext cx="17450" cy="16825"/>
            </a:xfrm>
            <a:custGeom>
              <a:avLst/>
              <a:gdLst/>
              <a:ahLst/>
              <a:cxnLst/>
              <a:rect l="l" t="t" r="r" b="b"/>
              <a:pathLst>
                <a:path w="698" h="673" extrusionOk="0">
                  <a:moveTo>
                    <a:pt x="698" y="343"/>
                  </a:moveTo>
                  <a:lnTo>
                    <a:pt x="634" y="533"/>
                  </a:lnTo>
                  <a:lnTo>
                    <a:pt x="381" y="672"/>
                  </a:lnTo>
                  <a:cubicBezTo>
                    <a:pt x="102" y="647"/>
                    <a:pt x="0" y="495"/>
                    <a:pt x="76" y="228"/>
                  </a:cubicBezTo>
                  <a:lnTo>
                    <a:pt x="102" y="152"/>
                  </a:lnTo>
                  <a:lnTo>
                    <a:pt x="317" y="26"/>
                  </a:lnTo>
                  <a:lnTo>
                    <a:pt x="381" y="0"/>
                  </a:lnTo>
                  <a:cubicBezTo>
                    <a:pt x="583" y="51"/>
                    <a:pt x="685" y="140"/>
                    <a:pt x="698" y="279"/>
                  </a:cubicBezTo>
                  <a:close/>
                </a:path>
              </a:pathLst>
            </a:custGeom>
            <a:solidFill>
              <a:srgbClr val="3404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7"/>
            <p:cNvSpPr/>
            <p:nvPr/>
          </p:nvSpPr>
          <p:spPr>
            <a:xfrm>
              <a:off x="1750225" y="3861600"/>
              <a:ext cx="18425" cy="16825"/>
            </a:xfrm>
            <a:custGeom>
              <a:avLst/>
              <a:gdLst/>
              <a:ahLst/>
              <a:cxnLst/>
              <a:rect l="l" t="t" r="r" b="b"/>
              <a:pathLst>
                <a:path w="737" h="673" extrusionOk="0">
                  <a:moveTo>
                    <a:pt x="14" y="545"/>
                  </a:moveTo>
                  <a:lnTo>
                    <a:pt x="14" y="520"/>
                  </a:lnTo>
                  <a:lnTo>
                    <a:pt x="1" y="381"/>
                  </a:lnTo>
                  <a:lnTo>
                    <a:pt x="1" y="330"/>
                  </a:lnTo>
                  <a:lnTo>
                    <a:pt x="90" y="355"/>
                  </a:lnTo>
                  <a:cubicBezTo>
                    <a:pt x="229" y="355"/>
                    <a:pt x="318" y="317"/>
                    <a:pt x="369" y="203"/>
                  </a:cubicBezTo>
                  <a:lnTo>
                    <a:pt x="432" y="0"/>
                  </a:lnTo>
                  <a:lnTo>
                    <a:pt x="546" y="51"/>
                  </a:lnTo>
                  <a:lnTo>
                    <a:pt x="572" y="64"/>
                  </a:lnTo>
                  <a:lnTo>
                    <a:pt x="736" y="266"/>
                  </a:lnTo>
                  <a:lnTo>
                    <a:pt x="673" y="571"/>
                  </a:lnTo>
                  <a:lnTo>
                    <a:pt x="610" y="672"/>
                  </a:lnTo>
                  <a:cubicBezTo>
                    <a:pt x="597" y="533"/>
                    <a:pt x="495" y="444"/>
                    <a:pt x="293" y="393"/>
                  </a:cubicBezTo>
                  <a:lnTo>
                    <a:pt x="229" y="419"/>
                  </a:lnTo>
                  <a:close/>
                </a:path>
              </a:pathLst>
            </a:custGeom>
            <a:solidFill>
              <a:srgbClr val="340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7"/>
            <p:cNvSpPr/>
            <p:nvPr/>
          </p:nvSpPr>
          <p:spPr>
            <a:xfrm>
              <a:off x="1744850" y="3856825"/>
              <a:ext cx="19050" cy="17775"/>
            </a:xfrm>
            <a:custGeom>
              <a:avLst/>
              <a:gdLst/>
              <a:ahLst/>
              <a:cxnLst/>
              <a:rect l="l" t="t" r="r" b="b"/>
              <a:pathLst>
                <a:path w="762" h="711" extrusionOk="0">
                  <a:moveTo>
                    <a:pt x="229" y="711"/>
                  </a:moveTo>
                  <a:cubicBezTo>
                    <a:pt x="64" y="648"/>
                    <a:pt x="0" y="533"/>
                    <a:pt x="0" y="369"/>
                  </a:cubicBezTo>
                  <a:cubicBezTo>
                    <a:pt x="38" y="445"/>
                    <a:pt x="102" y="495"/>
                    <a:pt x="216" y="521"/>
                  </a:cubicBezTo>
                  <a:lnTo>
                    <a:pt x="216" y="572"/>
                  </a:lnTo>
                  <a:close/>
                  <a:moveTo>
                    <a:pt x="761" y="216"/>
                  </a:moveTo>
                  <a:lnTo>
                    <a:pt x="761" y="242"/>
                  </a:lnTo>
                  <a:lnTo>
                    <a:pt x="647" y="191"/>
                  </a:lnTo>
                  <a:lnTo>
                    <a:pt x="584" y="1"/>
                  </a:lnTo>
                  <a:close/>
                </a:path>
              </a:pathLst>
            </a:custGeom>
            <a:solidFill>
              <a:srgbClr val="3B0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7"/>
            <p:cNvSpPr/>
            <p:nvPr/>
          </p:nvSpPr>
          <p:spPr>
            <a:xfrm>
              <a:off x="1744525" y="3853675"/>
              <a:ext cx="16525" cy="16825"/>
            </a:xfrm>
            <a:custGeom>
              <a:avLst/>
              <a:gdLst/>
              <a:ahLst/>
              <a:cxnLst/>
              <a:rect l="l" t="t" r="r" b="b"/>
              <a:pathLst>
                <a:path w="661" h="673" extrusionOk="0">
                  <a:moveTo>
                    <a:pt x="13" y="495"/>
                  </a:moveTo>
                  <a:lnTo>
                    <a:pt x="1" y="431"/>
                  </a:lnTo>
                  <a:lnTo>
                    <a:pt x="13" y="216"/>
                  </a:lnTo>
                  <a:cubicBezTo>
                    <a:pt x="39" y="127"/>
                    <a:pt x="89" y="76"/>
                    <a:pt x="178" y="38"/>
                  </a:cubicBezTo>
                  <a:lnTo>
                    <a:pt x="254" y="13"/>
                  </a:lnTo>
                  <a:lnTo>
                    <a:pt x="318" y="0"/>
                  </a:lnTo>
                  <a:lnTo>
                    <a:pt x="495" y="64"/>
                  </a:lnTo>
                  <a:lnTo>
                    <a:pt x="597" y="127"/>
                  </a:lnTo>
                  <a:lnTo>
                    <a:pt x="660" y="317"/>
                  </a:lnTo>
                  <a:lnTo>
                    <a:pt x="597" y="520"/>
                  </a:lnTo>
                  <a:cubicBezTo>
                    <a:pt x="546" y="634"/>
                    <a:pt x="457" y="672"/>
                    <a:pt x="318" y="672"/>
                  </a:cubicBezTo>
                  <a:lnTo>
                    <a:pt x="229" y="647"/>
                  </a:lnTo>
                  <a:cubicBezTo>
                    <a:pt x="115" y="621"/>
                    <a:pt x="51" y="571"/>
                    <a:pt x="13" y="495"/>
                  </a:cubicBezTo>
                  <a:close/>
                </a:path>
              </a:pathLst>
            </a:custGeom>
            <a:solidFill>
              <a:srgbClr val="3404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7"/>
            <p:cNvSpPr/>
            <p:nvPr/>
          </p:nvSpPr>
          <p:spPr>
            <a:xfrm>
              <a:off x="1730275" y="3846375"/>
              <a:ext cx="18725" cy="19350"/>
            </a:xfrm>
            <a:custGeom>
              <a:avLst/>
              <a:gdLst/>
              <a:ahLst/>
              <a:cxnLst/>
              <a:rect l="l" t="t" r="r" b="b"/>
              <a:pathLst>
                <a:path w="749" h="774" extrusionOk="0">
                  <a:moveTo>
                    <a:pt x="571" y="723"/>
                  </a:moveTo>
                  <a:lnTo>
                    <a:pt x="431" y="761"/>
                  </a:lnTo>
                  <a:cubicBezTo>
                    <a:pt x="165" y="774"/>
                    <a:pt x="13" y="673"/>
                    <a:pt x="0" y="444"/>
                  </a:cubicBezTo>
                  <a:lnTo>
                    <a:pt x="0" y="330"/>
                  </a:lnTo>
                  <a:cubicBezTo>
                    <a:pt x="0" y="191"/>
                    <a:pt x="63" y="102"/>
                    <a:pt x="190" y="51"/>
                  </a:cubicBezTo>
                  <a:lnTo>
                    <a:pt x="368" y="0"/>
                  </a:lnTo>
                  <a:lnTo>
                    <a:pt x="419" y="13"/>
                  </a:lnTo>
                  <a:cubicBezTo>
                    <a:pt x="621" y="77"/>
                    <a:pt x="736" y="191"/>
                    <a:pt x="748" y="330"/>
                  </a:cubicBezTo>
                  <a:cubicBezTo>
                    <a:pt x="659" y="368"/>
                    <a:pt x="609" y="419"/>
                    <a:pt x="583" y="508"/>
                  </a:cubicBezTo>
                  <a:close/>
                </a:path>
              </a:pathLst>
            </a:custGeom>
            <a:solidFill>
              <a:srgbClr val="340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7"/>
            <p:cNvSpPr/>
            <p:nvPr/>
          </p:nvSpPr>
          <p:spPr>
            <a:xfrm>
              <a:off x="1727100" y="3840350"/>
              <a:ext cx="15875" cy="17150"/>
            </a:xfrm>
            <a:custGeom>
              <a:avLst/>
              <a:gdLst/>
              <a:ahLst/>
              <a:cxnLst/>
              <a:rect l="l" t="t" r="r" b="b"/>
              <a:pathLst>
                <a:path w="635" h="686" extrusionOk="0">
                  <a:moveTo>
                    <a:pt x="127" y="685"/>
                  </a:moveTo>
                  <a:cubicBezTo>
                    <a:pt x="51" y="622"/>
                    <a:pt x="13" y="533"/>
                    <a:pt x="13" y="394"/>
                  </a:cubicBezTo>
                  <a:cubicBezTo>
                    <a:pt x="0" y="292"/>
                    <a:pt x="26" y="203"/>
                    <a:pt x="89" y="140"/>
                  </a:cubicBezTo>
                  <a:cubicBezTo>
                    <a:pt x="140" y="77"/>
                    <a:pt x="203" y="39"/>
                    <a:pt x="317" y="13"/>
                  </a:cubicBezTo>
                  <a:lnTo>
                    <a:pt x="381" y="1"/>
                  </a:lnTo>
                  <a:lnTo>
                    <a:pt x="634" y="115"/>
                  </a:lnTo>
                  <a:lnTo>
                    <a:pt x="546" y="254"/>
                  </a:lnTo>
                  <a:lnTo>
                    <a:pt x="495" y="241"/>
                  </a:lnTo>
                  <a:lnTo>
                    <a:pt x="317" y="292"/>
                  </a:lnTo>
                  <a:cubicBezTo>
                    <a:pt x="190" y="343"/>
                    <a:pt x="127" y="432"/>
                    <a:pt x="127" y="571"/>
                  </a:cubicBezTo>
                  <a:close/>
                </a:path>
              </a:pathLst>
            </a:custGeom>
            <a:solidFill>
              <a:srgbClr val="3B0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7"/>
            <p:cNvSpPr/>
            <p:nvPr/>
          </p:nvSpPr>
          <p:spPr>
            <a:xfrm>
              <a:off x="1729325" y="3835925"/>
              <a:ext cx="18075" cy="7950"/>
            </a:xfrm>
            <a:custGeom>
              <a:avLst/>
              <a:gdLst/>
              <a:ahLst/>
              <a:cxnLst/>
              <a:rect l="l" t="t" r="r" b="b"/>
              <a:pathLst>
                <a:path w="723" h="318" extrusionOk="0">
                  <a:moveTo>
                    <a:pt x="0" y="317"/>
                  </a:moveTo>
                  <a:lnTo>
                    <a:pt x="0" y="266"/>
                  </a:lnTo>
                  <a:lnTo>
                    <a:pt x="127" y="63"/>
                  </a:lnTo>
                  <a:lnTo>
                    <a:pt x="292" y="63"/>
                  </a:lnTo>
                  <a:lnTo>
                    <a:pt x="469" y="0"/>
                  </a:lnTo>
                  <a:cubicBezTo>
                    <a:pt x="583" y="38"/>
                    <a:pt x="672" y="101"/>
                    <a:pt x="723" y="190"/>
                  </a:cubicBezTo>
                  <a:cubicBezTo>
                    <a:pt x="647" y="216"/>
                    <a:pt x="583" y="241"/>
                    <a:pt x="545" y="292"/>
                  </a:cubicBezTo>
                  <a:lnTo>
                    <a:pt x="292" y="178"/>
                  </a:lnTo>
                  <a:lnTo>
                    <a:pt x="228" y="190"/>
                  </a:lnTo>
                  <a:cubicBezTo>
                    <a:pt x="114" y="216"/>
                    <a:pt x="51" y="254"/>
                    <a:pt x="0" y="317"/>
                  </a:cubicBezTo>
                  <a:close/>
                  <a:moveTo>
                    <a:pt x="723" y="190"/>
                  </a:moveTo>
                  <a:lnTo>
                    <a:pt x="723" y="203"/>
                  </a:lnTo>
                  <a:close/>
                </a:path>
              </a:pathLst>
            </a:custGeom>
            <a:solidFill>
              <a:srgbClr val="3B0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7"/>
            <p:cNvSpPr/>
            <p:nvPr/>
          </p:nvSpPr>
          <p:spPr>
            <a:xfrm>
              <a:off x="1727100" y="3819750"/>
              <a:ext cx="18725" cy="17775"/>
            </a:xfrm>
            <a:custGeom>
              <a:avLst/>
              <a:gdLst/>
              <a:ahLst/>
              <a:cxnLst/>
              <a:rect l="l" t="t" r="r" b="b"/>
              <a:pathLst>
                <a:path w="749" h="711" extrusionOk="0">
                  <a:moveTo>
                    <a:pt x="216" y="710"/>
                  </a:moveTo>
                  <a:cubicBezTo>
                    <a:pt x="102" y="672"/>
                    <a:pt x="26" y="609"/>
                    <a:pt x="0" y="482"/>
                  </a:cubicBezTo>
                  <a:lnTo>
                    <a:pt x="203" y="508"/>
                  </a:lnTo>
                  <a:lnTo>
                    <a:pt x="444" y="330"/>
                  </a:lnTo>
                  <a:cubicBezTo>
                    <a:pt x="507" y="203"/>
                    <a:pt x="533" y="89"/>
                    <a:pt x="507" y="0"/>
                  </a:cubicBezTo>
                  <a:cubicBezTo>
                    <a:pt x="710" y="102"/>
                    <a:pt x="748" y="279"/>
                    <a:pt x="634" y="533"/>
                  </a:cubicBezTo>
                  <a:lnTo>
                    <a:pt x="558" y="647"/>
                  </a:lnTo>
                  <a:lnTo>
                    <a:pt x="381" y="710"/>
                  </a:lnTo>
                  <a:close/>
                </a:path>
              </a:pathLst>
            </a:custGeom>
            <a:solidFill>
              <a:srgbClr val="3B0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7"/>
            <p:cNvSpPr/>
            <p:nvPr/>
          </p:nvSpPr>
          <p:spPr>
            <a:xfrm>
              <a:off x="1721400" y="3813400"/>
              <a:ext cx="19025" cy="19050"/>
            </a:xfrm>
            <a:custGeom>
              <a:avLst/>
              <a:gdLst/>
              <a:ahLst/>
              <a:cxnLst/>
              <a:rect l="l" t="t" r="r" b="b"/>
              <a:pathLst>
                <a:path w="761" h="762" extrusionOk="0">
                  <a:moveTo>
                    <a:pt x="228" y="736"/>
                  </a:moveTo>
                  <a:lnTo>
                    <a:pt x="89" y="660"/>
                  </a:lnTo>
                  <a:cubicBezTo>
                    <a:pt x="51" y="622"/>
                    <a:pt x="25" y="559"/>
                    <a:pt x="13" y="483"/>
                  </a:cubicBezTo>
                  <a:lnTo>
                    <a:pt x="0" y="432"/>
                  </a:lnTo>
                  <a:lnTo>
                    <a:pt x="114" y="432"/>
                  </a:lnTo>
                  <a:lnTo>
                    <a:pt x="355" y="254"/>
                  </a:lnTo>
                  <a:lnTo>
                    <a:pt x="418" y="1"/>
                  </a:lnTo>
                  <a:cubicBezTo>
                    <a:pt x="596" y="51"/>
                    <a:pt x="697" y="140"/>
                    <a:pt x="735" y="254"/>
                  </a:cubicBezTo>
                  <a:cubicBezTo>
                    <a:pt x="761" y="343"/>
                    <a:pt x="735" y="457"/>
                    <a:pt x="672" y="584"/>
                  </a:cubicBezTo>
                  <a:lnTo>
                    <a:pt x="431" y="762"/>
                  </a:lnTo>
                  <a:close/>
                </a:path>
              </a:pathLst>
            </a:custGeom>
            <a:solidFill>
              <a:srgbClr val="340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7"/>
            <p:cNvSpPr/>
            <p:nvPr/>
          </p:nvSpPr>
          <p:spPr>
            <a:xfrm>
              <a:off x="1720125" y="3825450"/>
              <a:ext cx="3500" cy="4775"/>
            </a:xfrm>
            <a:custGeom>
              <a:avLst/>
              <a:gdLst/>
              <a:ahLst/>
              <a:cxnLst/>
              <a:rect l="l" t="t" r="r" b="b"/>
              <a:pathLst>
                <a:path w="140" h="191" extrusionOk="0">
                  <a:moveTo>
                    <a:pt x="140" y="178"/>
                  </a:moveTo>
                  <a:lnTo>
                    <a:pt x="76" y="191"/>
                  </a:lnTo>
                  <a:lnTo>
                    <a:pt x="0" y="191"/>
                  </a:lnTo>
                  <a:lnTo>
                    <a:pt x="64" y="1"/>
                  </a:lnTo>
                  <a:cubicBezTo>
                    <a:pt x="76" y="77"/>
                    <a:pt x="102" y="140"/>
                    <a:pt x="140" y="178"/>
                  </a:cubicBezTo>
                  <a:close/>
                  <a:moveTo>
                    <a:pt x="0" y="191"/>
                  </a:moveTo>
                  <a:lnTo>
                    <a:pt x="0" y="178"/>
                  </a:lnTo>
                  <a:close/>
                </a:path>
              </a:pathLst>
            </a:custGeom>
            <a:solidFill>
              <a:srgbClr val="3B0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7"/>
            <p:cNvSpPr/>
            <p:nvPr/>
          </p:nvSpPr>
          <p:spPr>
            <a:xfrm>
              <a:off x="1703000" y="3815000"/>
              <a:ext cx="18725" cy="18075"/>
            </a:xfrm>
            <a:custGeom>
              <a:avLst/>
              <a:gdLst/>
              <a:ahLst/>
              <a:cxnLst/>
              <a:rect l="l" t="t" r="r" b="b"/>
              <a:pathLst>
                <a:path w="749" h="723" extrusionOk="0">
                  <a:moveTo>
                    <a:pt x="685" y="596"/>
                  </a:moveTo>
                  <a:lnTo>
                    <a:pt x="685" y="609"/>
                  </a:lnTo>
                  <a:lnTo>
                    <a:pt x="622" y="698"/>
                  </a:lnTo>
                  <a:lnTo>
                    <a:pt x="419" y="609"/>
                  </a:lnTo>
                  <a:cubicBezTo>
                    <a:pt x="292" y="621"/>
                    <a:pt x="216" y="659"/>
                    <a:pt x="153" y="723"/>
                  </a:cubicBezTo>
                  <a:cubicBezTo>
                    <a:pt x="77" y="659"/>
                    <a:pt x="26" y="558"/>
                    <a:pt x="13" y="406"/>
                  </a:cubicBezTo>
                  <a:cubicBezTo>
                    <a:pt x="1" y="190"/>
                    <a:pt x="102" y="64"/>
                    <a:pt x="318" y="25"/>
                  </a:cubicBezTo>
                  <a:lnTo>
                    <a:pt x="381" y="0"/>
                  </a:lnTo>
                  <a:lnTo>
                    <a:pt x="394" y="0"/>
                  </a:lnTo>
                  <a:cubicBezTo>
                    <a:pt x="419" y="241"/>
                    <a:pt x="533" y="355"/>
                    <a:pt x="736" y="368"/>
                  </a:cubicBezTo>
                  <a:lnTo>
                    <a:pt x="749" y="419"/>
                  </a:lnTo>
                  <a:close/>
                  <a:moveTo>
                    <a:pt x="394" y="0"/>
                  </a:moveTo>
                  <a:lnTo>
                    <a:pt x="419" y="25"/>
                  </a:lnTo>
                  <a:close/>
                </a:path>
              </a:pathLst>
            </a:custGeom>
            <a:solidFill>
              <a:srgbClr val="3B0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7"/>
            <p:cNvSpPr/>
            <p:nvPr/>
          </p:nvSpPr>
          <p:spPr>
            <a:xfrm>
              <a:off x="1704275" y="3830200"/>
              <a:ext cx="19675" cy="20000"/>
            </a:xfrm>
            <a:custGeom>
              <a:avLst/>
              <a:gdLst/>
              <a:ahLst/>
              <a:cxnLst/>
              <a:rect l="l" t="t" r="r" b="b"/>
              <a:pathLst>
                <a:path w="787" h="800" extrusionOk="0">
                  <a:moveTo>
                    <a:pt x="571" y="90"/>
                  </a:moveTo>
                  <a:cubicBezTo>
                    <a:pt x="748" y="191"/>
                    <a:pt x="786" y="356"/>
                    <a:pt x="672" y="597"/>
                  </a:cubicBezTo>
                  <a:lnTo>
                    <a:pt x="406" y="774"/>
                  </a:lnTo>
                  <a:cubicBezTo>
                    <a:pt x="140" y="800"/>
                    <a:pt x="0" y="673"/>
                    <a:pt x="0" y="407"/>
                  </a:cubicBezTo>
                  <a:cubicBezTo>
                    <a:pt x="0" y="280"/>
                    <a:pt x="38" y="178"/>
                    <a:pt x="102" y="115"/>
                  </a:cubicBezTo>
                  <a:cubicBezTo>
                    <a:pt x="165" y="51"/>
                    <a:pt x="241" y="13"/>
                    <a:pt x="368" y="1"/>
                  </a:cubicBezTo>
                  <a:close/>
                </a:path>
              </a:pathLst>
            </a:custGeom>
            <a:solidFill>
              <a:srgbClr val="340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7"/>
            <p:cNvSpPr/>
            <p:nvPr/>
          </p:nvSpPr>
          <p:spPr>
            <a:xfrm>
              <a:off x="1713475" y="3805175"/>
              <a:ext cx="18400" cy="19025"/>
            </a:xfrm>
            <a:custGeom>
              <a:avLst/>
              <a:gdLst/>
              <a:ahLst/>
              <a:cxnLst/>
              <a:rect l="l" t="t" r="r" b="b"/>
              <a:pathLst>
                <a:path w="736" h="761" extrusionOk="0">
                  <a:moveTo>
                    <a:pt x="0" y="368"/>
                  </a:moveTo>
                  <a:cubicBezTo>
                    <a:pt x="0" y="266"/>
                    <a:pt x="25" y="190"/>
                    <a:pt x="76" y="127"/>
                  </a:cubicBezTo>
                  <a:cubicBezTo>
                    <a:pt x="127" y="76"/>
                    <a:pt x="203" y="38"/>
                    <a:pt x="304" y="13"/>
                  </a:cubicBezTo>
                  <a:lnTo>
                    <a:pt x="368" y="0"/>
                  </a:lnTo>
                  <a:lnTo>
                    <a:pt x="558" y="76"/>
                  </a:lnTo>
                  <a:cubicBezTo>
                    <a:pt x="672" y="127"/>
                    <a:pt x="735" y="216"/>
                    <a:pt x="735" y="330"/>
                  </a:cubicBezTo>
                  <a:lnTo>
                    <a:pt x="672" y="583"/>
                  </a:lnTo>
                  <a:lnTo>
                    <a:pt x="431" y="761"/>
                  </a:lnTo>
                  <a:lnTo>
                    <a:pt x="317" y="761"/>
                  </a:lnTo>
                  <a:cubicBezTo>
                    <a:pt x="114" y="748"/>
                    <a:pt x="0" y="634"/>
                    <a:pt x="0" y="418"/>
                  </a:cubicBezTo>
                  <a:close/>
                  <a:moveTo>
                    <a:pt x="0" y="418"/>
                  </a:moveTo>
                  <a:lnTo>
                    <a:pt x="0" y="393"/>
                  </a:lnTo>
                  <a:close/>
                </a:path>
              </a:pathLst>
            </a:custGeom>
            <a:solidFill>
              <a:srgbClr val="370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7"/>
            <p:cNvSpPr/>
            <p:nvPr/>
          </p:nvSpPr>
          <p:spPr>
            <a:xfrm>
              <a:off x="1710925" y="3790275"/>
              <a:ext cx="20950" cy="18075"/>
            </a:xfrm>
            <a:custGeom>
              <a:avLst/>
              <a:gdLst/>
              <a:ahLst/>
              <a:cxnLst/>
              <a:rect l="l" t="t" r="r" b="b"/>
              <a:pathLst>
                <a:path w="838" h="723" extrusionOk="0">
                  <a:moveTo>
                    <a:pt x="178" y="723"/>
                  </a:moveTo>
                  <a:lnTo>
                    <a:pt x="51" y="571"/>
                  </a:lnTo>
                  <a:lnTo>
                    <a:pt x="13" y="406"/>
                  </a:lnTo>
                  <a:cubicBezTo>
                    <a:pt x="1" y="254"/>
                    <a:pt x="51" y="140"/>
                    <a:pt x="165" y="76"/>
                  </a:cubicBezTo>
                  <a:lnTo>
                    <a:pt x="318" y="13"/>
                  </a:lnTo>
                  <a:lnTo>
                    <a:pt x="381" y="0"/>
                  </a:lnTo>
                  <a:cubicBezTo>
                    <a:pt x="736" y="89"/>
                    <a:pt x="837" y="279"/>
                    <a:pt x="685" y="596"/>
                  </a:cubicBezTo>
                  <a:lnTo>
                    <a:pt x="660" y="672"/>
                  </a:lnTo>
                  <a:lnTo>
                    <a:pt x="470" y="596"/>
                  </a:lnTo>
                  <a:lnTo>
                    <a:pt x="406" y="609"/>
                  </a:lnTo>
                  <a:cubicBezTo>
                    <a:pt x="305" y="634"/>
                    <a:pt x="229" y="672"/>
                    <a:pt x="178" y="723"/>
                  </a:cubicBezTo>
                  <a:close/>
                </a:path>
              </a:pathLst>
            </a:custGeom>
            <a:solidFill>
              <a:srgbClr val="3505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7"/>
            <p:cNvSpPr/>
            <p:nvPr/>
          </p:nvSpPr>
          <p:spPr>
            <a:xfrm>
              <a:off x="1696650" y="3788675"/>
              <a:ext cx="18425" cy="17775"/>
            </a:xfrm>
            <a:custGeom>
              <a:avLst/>
              <a:gdLst/>
              <a:ahLst/>
              <a:cxnLst/>
              <a:rect l="l" t="t" r="r" b="b"/>
              <a:pathLst>
                <a:path w="737" h="711" extrusionOk="0">
                  <a:moveTo>
                    <a:pt x="622" y="635"/>
                  </a:moveTo>
                  <a:lnTo>
                    <a:pt x="457" y="698"/>
                  </a:lnTo>
                  <a:cubicBezTo>
                    <a:pt x="153" y="711"/>
                    <a:pt x="1" y="571"/>
                    <a:pt x="26" y="267"/>
                  </a:cubicBezTo>
                  <a:lnTo>
                    <a:pt x="39" y="242"/>
                  </a:lnTo>
                  <a:lnTo>
                    <a:pt x="305" y="267"/>
                  </a:lnTo>
                  <a:lnTo>
                    <a:pt x="546" y="102"/>
                  </a:lnTo>
                  <a:lnTo>
                    <a:pt x="584" y="1"/>
                  </a:lnTo>
                  <a:lnTo>
                    <a:pt x="736" y="140"/>
                  </a:lnTo>
                  <a:cubicBezTo>
                    <a:pt x="622" y="204"/>
                    <a:pt x="572" y="318"/>
                    <a:pt x="584" y="470"/>
                  </a:cubicBezTo>
                  <a:close/>
                </a:path>
              </a:pathLst>
            </a:custGeom>
            <a:solidFill>
              <a:srgbClr val="3505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7"/>
            <p:cNvSpPr/>
            <p:nvPr/>
          </p:nvSpPr>
          <p:spPr>
            <a:xfrm>
              <a:off x="1693175" y="3776325"/>
              <a:ext cx="20300" cy="19025"/>
            </a:xfrm>
            <a:custGeom>
              <a:avLst/>
              <a:gdLst/>
              <a:ahLst/>
              <a:cxnLst/>
              <a:rect l="l" t="t" r="r" b="b"/>
              <a:pathLst>
                <a:path w="812" h="761" extrusionOk="0">
                  <a:moveTo>
                    <a:pt x="178" y="736"/>
                  </a:moveTo>
                  <a:cubicBezTo>
                    <a:pt x="77" y="672"/>
                    <a:pt x="13" y="558"/>
                    <a:pt x="0" y="393"/>
                  </a:cubicBezTo>
                  <a:cubicBezTo>
                    <a:pt x="0" y="190"/>
                    <a:pt x="102" y="51"/>
                    <a:pt x="305" y="13"/>
                  </a:cubicBezTo>
                  <a:lnTo>
                    <a:pt x="381" y="0"/>
                  </a:lnTo>
                  <a:cubicBezTo>
                    <a:pt x="698" y="76"/>
                    <a:pt x="812" y="241"/>
                    <a:pt x="723" y="495"/>
                  </a:cubicBezTo>
                  <a:lnTo>
                    <a:pt x="685" y="596"/>
                  </a:lnTo>
                  <a:lnTo>
                    <a:pt x="444" y="761"/>
                  </a:lnTo>
                  <a:close/>
                </a:path>
              </a:pathLst>
            </a:custGeom>
            <a:solidFill>
              <a:srgbClr val="3505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7"/>
            <p:cNvSpPr/>
            <p:nvPr/>
          </p:nvSpPr>
          <p:spPr>
            <a:xfrm>
              <a:off x="1745800" y="3825125"/>
              <a:ext cx="18725" cy="19375"/>
            </a:xfrm>
            <a:custGeom>
              <a:avLst/>
              <a:gdLst/>
              <a:ahLst/>
              <a:cxnLst/>
              <a:rect l="l" t="t" r="r" b="b"/>
              <a:pathLst>
                <a:path w="749" h="775" extrusionOk="0">
                  <a:moveTo>
                    <a:pt x="13" y="331"/>
                  </a:moveTo>
                  <a:lnTo>
                    <a:pt x="51" y="229"/>
                  </a:lnTo>
                  <a:cubicBezTo>
                    <a:pt x="64" y="153"/>
                    <a:pt x="89" y="115"/>
                    <a:pt x="140" y="77"/>
                  </a:cubicBezTo>
                  <a:lnTo>
                    <a:pt x="203" y="52"/>
                  </a:lnTo>
                  <a:lnTo>
                    <a:pt x="381" y="1"/>
                  </a:lnTo>
                  <a:lnTo>
                    <a:pt x="419" y="14"/>
                  </a:lnTo>
                  <a:cubicBezTo>
                    <a:pt x="634" y="64"/>
                    <a:pt x="749" y="178"/>
                    <a:pt x="749" y="331"/>
                  </a:cubicBezTo>
                  <a:lnTo>
                    <a:pt x="685" y="597"/>
                  </a:lnTo>
                  <a:lnTo>
                    <a:pt x="444" y="762"/>
                  </a:lnTo>
                  <a:cubicBezTo>
                    <a:pt x="254" y="774"/>
                    <a:pt x="127" y="736"/>
                    <a:pt x="64" y="635"/>
                  </a:cubicBezTo>
                  <a:cubicBezTo>
                    <a:pt x="26" y="559"/>
                    <a:pt x="0" y="457"/>
                    <a:pt x="13" y="331"/>
                  </a:cubicBezTo>
                  <a:close/>
                  <a:moveTo>
                    <a:pt x="64" y="635"/>
                  </a:moveTo>
                  <a:lnTo>
                    <a:pt x="64" y="622"/>
                  </a:lnTo>
                  <a:close/>
                  <a:moveTo>
                    <a:pt x="444" y="762"/>
                  </a:moveTo>
                  <a:lnTo>
                    <a:pt x="432" y="762"/>
                  </a:lnTo>
                  <a:close/>
                </a:path>
              </a:pathLst>
            </a:custGeom>
            <a:solidFill>
              <a:srgbClr val="370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7"/>
            <p:cNvSpPr/>
            <p:nvPr/>
          </p:nvSpPr>
          <p:spPr>
            <a:xfrm>
              <a:off x="1745475" y="3821975"/>
              <a:ext cx="3825" cy="8900"/>
            </a:xfrm>
            <a:custGeom>
              <a:avLst/>
              <a:gdLst/>
              <a:ahLst/>
              <a:cxnLst/>
              <a:rect l="l" t="t" r="r" b="b"/>
              <a:pathLst>
                <a:path w="153" h="356" extrusionOk="0">
                  <a:moveTo>
                    <a:pt x="64" y="355"/>
                  </a:moveTo>
                  <a:lnTo>
                    <a:pt x="1" y="127"/>
                  </a:lnTo>
                  <a:lnTo>
                    <a:pt x="13" y="0"/>
                  </a:lnTo>
                  <a:lnTo>
                    <a:pt x="153" y="203"/>
                  </a:lnTo>
                  <a:cubicBezTo>
                    <a:pt x="102" y="241"/>
                    <a:pt x="77" y="279"/>
                    <a:pt x="64" y="355"/>
                  </a:cubicBezTo>
                  <a:close/>
                </a:path>
              </a:pathLst>
            </a:custGeom>
            <a:solidFill>
              <a:srgbClr val="3B0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7"/>
            <p:cNvSpPr/>
            <p:nvPr/>
          </p:nvSpPr>
          <p:spPr>
            <a:xfrm>
              <a:off x="1745175" y="3808975"/>
              <a:ext cx="18400" cy="18075"/>
            </a:xfrm>
            <a:custGeom>
              <a:avLst/>
              <a:gdLst/>
              <a:ahLst/>
              <a:cxnLst/>
              <a:rect l="l" t="t" r="r" b="b"/>
              <a:pathLst>
                <a:path w="736" h="723" extrusionOk="0">
                  <a:moveTo>
                    <a:pt x="25" y="520"/>
                  </a:moveTo>
                  <a:lnTo>
                    <a:pt x="13" y="406"/>
                  </a:lnTo>
                  <a:cubicBezTo>
                    <a:pt x="0" y="190"/>
                    <a:pt x="101" y="64"/>
                    <a:pt x="317" y="26"/>
                  </a:cubicBezTo>
                  <a:lnTo>
                    <a:pt x="380" y="0"/>
                  </a:lnTo>
                  <a:cubicBezTo>
                    <a:pt x="558" y="51"/>
                    <a:pt x="672" y="127"/>
                    <a:pt x="735" y="241"/>
                  </a:cubicBezTo>
                  <a:cubicBezTo>
                    <a:pt x="558" y="279"/>
                    <a:pt x="457" y="368"/>
                    <a:pt x="444" y="520"/>
                  </a:cubicBezTo>
                  <a:cubicBezTo>
                    <a:pt x="330" y="545"/>
                    <a:pt x="266" y="609"/>
                    <a:pt x="228" y="698"/>
                  </a:cubicBezTo>
                  <a:lnTo>
                    <a:pt x="165" y="723"/>
                  </a:lnTo>
                  <a:close/>
                </a:path>
              </a:pathLst>
            </a:custGeom>
            <a:solidFill>
              <a:srgbClr val="3505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7"/>
            <p:cNvSpPr/>
            <p:nvPr/>
          </p:nvSpPr>
          <p:spPr>
            <a:xfrm>
              <a:off x="1756250" y="3814350"/>
              <a:ext cx="18100" cy="19050"/>
            </a:xfrm>
            <a:custGeom>
              <a:avLst/>
              <a:gdLst/>
              <a:ahLst/>
              <a:cxnLst/>
              <a:rect l="l" t="t" r="r" b="b"/>
              <a:pathLst>
                <a:path w="724" h="762" extrusionOk="0">
                  <a:moveTo>
                    <a:pt x="292" y="26"/>
                  </a:moveTo>
                  <a:lnTo>
                    <a:pt x="305" y="13"/>
                  </a:lnTo>
                  <a:lnTo>
                    <a:pt x="369" y="1"/>
                  </a:lnTo>
                  <a:lnTo>
                    <a:pt x="483" y="26"/>
                  </a:lnTo>
                  <a:cubicBezTo>
                    <a:pt x="495" y="229"/>
                    <a:pt x="571" y="356"/>
                    <a:pt x="724" y="394"/>
                  </a:cubicBezTo>
                  <a:lnTo>
                    <a:pt x="698" y="445"/>
                  </a:lnTo>
                  <a:lnTo>
                    <a:pt x="686" y="571"/>
                  </a:lnTo>
                  <a:lnTo>
                    <a:pt x="483" y="762"/>
                  </a:lnTo>
                  <a:lnTo>
                    <a:pt x="419" y="762"/>
                  </a:lnTo>
                  <a:lnTo>
                    <a:pt x="331" y="762"/>
                  </a:lnTo>
                  <a:cubicBezTo>
                    <a:pt x="331" y="609"/>
                    <a:pt x="216" y="495"/>
                    <a:pt x="1" y="445"/>
                  </a:cubicBezTo>
                  <a:lnTo>
                    <a:pt x="1" y="394"/>
                  </a:lnTo>
                  <a:lnTo>
                    <a:pt x="1" y="305"/>
                  </a:lnTo>
                  <a:cubicBezTo>
                    <a:pt x="14" y="153"/>
                    <a:pt x="115" y="64"/>
                    <a:pt x="292" y="26"/>
                  </a:cubicBezTo>
                  <a:close/>
                  <a:moveTo>
                    <a:pt x="686" y="571"/>
                  </a:moveTo>
                  <a:lnTo>
                    <a:pt x="673" y="584"/>
                  </a:lnTo>
                  <a:close/>
                </a:path>
              </a:pathLst>
            </a:custGeom>
            <a:solidFill>
              <a:srgbClr val="370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7"/>
            <p:cNvSpPr/>
            <p:nvPr/>
          </p:nvSpPr>
          <p:spPr>
            <a:xfrm>
              <a:off x="1768000" y="3805175"/>
              <a:ext cx="20625" cy="19025"/>
            </a:xfrm>
            <a:custGeom>
              <a:avLst/>
              <a:gdLst/>
              <a:ahLst/>
              <a:cxnLst/>
              <a:rect l="l" t="t" r="r" b="b"/>
              <a:pathLst>
                <a:path w="825" h="761" extrusionOk="0">
                  <a:moveTo>
                    <a:pt x="13" y="393"/>
                  </a:moveTo>
                  <a:cubicBezTo>
                    <a:pt x="0" y="178"/>
                    <a:pt x="101" y="51"/>
                    <a:pt x="317" y="13"/>
                  </a:cubicBezTo>
                  <a:lnTo>
                    <a:pt x="380" y="0"/>
                  </a:lnTo>
                  <a:cubicBezTo>
                    <a:pt x="723" y="76"/>
                    <a:pt x="824" y="266"/>
                    <a:pt x="697" y="558"/>
                  </a:cubicBezTo>
                  <a:lnTo>
                    <a:pt x="583" y="520"/>
                  </a:lnTo>
                  <a:cubicBezTo>
                    <a:pt x="418" y="533"/>
                    <a:pt x="304" y="621"/>
                    <a:pt x="254" y="761"/>
                  </a:cubicBezTo>
                  <a:cubicBezTo>
                    <a:pt x="101" y="723"/>
                    <a:pt x="25" y="596"/>
                    <a:pt x="13" y="393"/>
                  </a:cubicBezTo>
                  <a:close/>
                </a:path>
              </a:pathLst>
            </a:custGeom>
            <a:solidFill>
              <a:srgbClr val="370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7"/>
            <p:cNvSpPr/>
            <p:nvPr/>
          </p:nvSpPr>
          <p:spPr>
            <a:xfrm>
              <a:off x="1773375" y="3818150"/>
              <a:ext cx="19375" cy="19375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482" y="39"/>
                  </a:moveTo>
                  <a:cubicBezTo>
                    <a:pt x="584" y="64"/>
                    <a:pt x="673" y="115"/>
                    <a:pt x="723" y="178"/>
                  </a:cubicBezTo>
                  <a:lnTo>
                    <a:pt x="774" y="369"/>
                  </a:lnTo>
                  <a:lnTo>
                    <a:pt x="723" y="572"/>
                  </a:lnTo>
                  <a:lnTo>
                    <a:pt x="622" y="724"/>
                  </a:lnTo>
                  <a:lnTo>
                    <a:pt x="305" y="774"/>
                  </a:lnTo>
                  <a:lnTo>
                    <a:pt x="64" y="660"/>
                  </a:lnTo>
                  <a:lnTo>
                    <a:pt x="1" y="419"/>
                  </a:lnTo>
                  <a:lnTo>
                    <a:pt x="13" y="293"/>
                  </a:lnTo>
                  <a:lnTo>
                    <a:pt x="39" y="242"/>
                  </a:lnTo>
                  <a:cubicBezTo>
                    <a:pt x="89" y="102"/>
                    <a:pt x="203" y="14"/>
                    <a:pt x="368" y="1"/>
                  </a:cubicBezTo>
                  <a:close/>
                  <a:moveTo>
                    <a:pt x="64" y="660"/>
                  </a:moveTo>
                  <a:lnTo>
                    <a:pt x="51" y="648"/>
                  </a:lnTo>
                  <a:close/>
                </a:path>
              </a:pathLst>
            </a:custGeom>
            <a:solidFill>
              <a:srgbClr val="370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7"/>
            <p:cNvSpPr/>
            <p:nvPr/>
          </p:nvSpPr>
          <p:spPr>
            <a:xfrm>
              <a:off x="1791450" y="3813400"/>
              <a:ext cx="15875" cy="16825"/>
            </a:xfrm>
            <a:custGeom>
              <a:avLst/>
              <a:gdLst/>
              <a:ahLst/>
              <a:cxnLst/>
              <a:rect l="l" t="t" r="r" b="b"/>
              <a:pathLst>
                <a:path w="635" h="673" extrusionOk="0">
                  <a:moveTo>
                    <a:pt x="0" y="368"/>
                  </a:moveTo>
                  <a:lnTo>
                    <a:pt x="13" y="280"/>
                  </a:lnTo>
                  <a:lnTo>
                    <a:pt x="13" y="229"/>
                  </a:lnTo>
                  <a:cubicBezTo>
                    <a:pt x="64" y="115"/>
                    <a:pt x="140" y="39"/>
                    <a:pt x="254" y="13"/>
                  </a:cubicBezTo>
                  <a:lnTo>
                    <a:pt x="317" y="1"/>
                  </a:lnTo>
                  <a:cubicBezTo>
                    <a:pt x="495" y="51"/>
                    <a:pt x="596" y="115"/>
                    <a:pt x="622" y="229"/>
                  </a:cubicBezTo>
                  <a:lnTo>
                    <a:pt x="634" y="368"/>
                  </a:lnTo>
                  <a:lnTo>
                    <a:pt x="571" y="533"/>
                  </a:lnTo>
                  <a:lnTo>
                    <a:pt x="558" y="559"/>
                  </a:lnTo>
                  <a:lnTo>
                    <a:pt x="508" y="622"/>
                  </a:lnTo>
                  <a:lnTo>
                    <a:pt x="317" y="673"/>
                  </a:lnTo>
                  <a:lnTo>
                    <a:pt x="203" y="660"/>
                  </a:lnTo>
                  <a:lnTo>
                    <a:pt x="51" y="559"/>
                  </a:lnTo>
                  <a:close/>
                </a:path>
              </a:pathLst>
            </a:custGeom>
            <a:solidFill>
              <a:srgbClr val="3404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7"/>
            <p:cNvSpPr/>
            <p:nvPr/>
          </p:nvSpPr>
          <p:spPr>
            <a:xfrm>
              <a:off x="1789850" y="3804200"/>
              <a:ext cx="20950" cy="16200"/>
            </a:xfrm>
            <a:custGeom>
              <a:avLst/>
              <a:gdLst/>
              <a:ahLst/>
              <a:cxnLst/>
              <a:rect l="l" t="t" r="r" b="b"/>
              <a:pathLst>
                <a:path w="838" h="648" extrusionOk="0">
                  <a:moveTo>
                    <a:pt x="77" y="648"/>
                  </a:moveTo>
                  <a:lnTo>
                    <a:pt x="14" y="407"/>
                  </a:lnTo>
                  <a:cubicBezTo>
                    <a:pt x="1" y="191"/>
                    <a:pt x="102" y="64"/>
                    <a:pt x="318" y="14"/>
                  </a:cubicBezTo>
                  <a:lnTo>
                    <a:pt x="381" y="1"/>
                  </a:lnTo>
                  <a:cubicBezTo>
                    <a:pt x="736" y="90"/>
                    <a:pt x="838" y="280"/>
                    <a:pt x="686" y="597"/>
                  </a:cubicBezTo>
                  <a:cubicBezTo>
                    <a:pt x="660" y="483"/>
                    <a:pt x="559" y="419"/>
                    <a:pt x="381" y="369"/>
                  </a:cubicBezTo>
                  <a:lnTo>
                    <a:pt x="318" y="381"/>
                  </a:lnTo>
                  <a:cubicBezTo>
                    <a:pt x="204" y="407"/>
                    <a:pt x="128" y="483"/>
                    <a:pt x="77" y="597"/>
                  </a:cubicBezTo>
                  <a:close/>
                </a:path>
              </a:pathLst>
            </a:custGeom>
            <a:solidFill>
              <a:srgbClr val="3B0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7"/>
            <p:cNvSpPr/>
            <p:nvPr/>
          </p:nvSpPr>
          <p:spPr>
            <a:xfrm>
              <a:off x="1805400" y="3819100"/>
              <a:ext cx="20000" cy="17150"/>
            </a:xfrm>
            <a:custGeom>
              <a:avLst/>
              <a:gdLst/>
              <a:ahLst/>
              <a:cxnLst/>
              <a:rect l="l" t="t" r="r" b="b"/>
              <a:pathLst>
                <a:path w="800" h="686" extrusionOk="0">
                  <a:moveTo>
                    <a:pt x="76" y="140"/>
                  </a:moveTo>
                  <a:cubicBezTo>
                    <a:pt x="127" y="77"/>
                    <a:pt x="203" y="39"/>
                    <a:pt x="305" y="14"/>
                  </a:cubicBezTo>
                  <a:lnTo>
                    <a:pt x="368" y="1"/>
                  </a:lnTo>
                  <a:cubicBezTo>
                    <a:pt x="685" y="77"/>
                    <a:pt x="799" y="242"/>
                    <a:pt x="723" y="495"/>
                  </a:cubicBezTo>
                  <a:lnTo>
                    <a:pt x="558" y="445"/>
                  </a:lnTo>
                  <a:cubicBezTo>
                    <a:pt x="393" y="457"/>
                    <a:pt x="279" y="534"/>
                    <a:pt x="216" y="686"/>
                  </a:cubicBezTo>
                  <a:cubicBezTo>
                    <a:pt x="203" y="572"/>
                    <a:pt x="127" y="483"/>
                    <a:pt x="0" y="432"/>
                  </a:cubicBezTo>
                  <a:lnTo>
                    <a:pt x="0" y="394"/>
                  </a:lnTo>
                  <a:lnTo>
                    <a:pt x="0" y="331"/>
                  </a:lnTo>
                  <a:lnTo>
                    <a:pt x="13" y="305"/>
                  </a:lnTo>
                  <a:close/>
                </a:path>
              </a:pathLst>
            </a:custGeom>
            <a:solidFill>
              <a:srgbClr val="3B0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7"/>
            <p:cNvSpPr/>
            <p:nvPr/>
          </p:nvSpPr>
          <p:spPr>
            <a:xfrm>
              <a:off x="1809825" y="3830200"/>
              <a:ext cx="20325" cy="20950"/>
            </a:xfrm>
            <a:custGeom>
              <a:avLst/>
              <a:gdLst/>
              <a:ahLst/>
              <a:cxnLst/>
              <a:rect l="l" t="t" r="r" b="b"/>
              <a:pathLst>
                <a:path w="813" h="838" extrusionOk="0">
                  <a:moveTo>
                    <a:pt x="711" y="597"/>
                  </a:moveTo>
                  <a:lnTo>
                    <a:pt x="711" y="609"/>
                  </a:lnTo>
                  <a:cubicBezTo>
                    <a:pt x="622" y="787"/>
                    <a:pt x="483" y="838"/>
                    <a:pt x="305" y="787"/>
                  </a:cubicBezTo>
                  <a:cubicBezTo>
                    <a:pt x="102" y="724"/>
                    <a:pt x="1" y="622"/>
                    <a:pt x="1" y="470"/>
                  </a:cubicBezTo>
                  <a:lnTo>
                    <a:pt x="39" y="242"/>
                  </a:lnTo>
                  <a:cubicBezTo>
                    <a:pt x="102" y="90"/>
                    <a:pt x="216" y="13"/>
                    <a:pt x="381" y="1"/>
                  </a:cubicBezTo>
                  <a:lnTo>
                    <a:pt x="546" y="51"/>
                  </a:lnTo>
                  <a:cubicBezTo>
                    <a:pt x="762" y="153"/>
                    <a:pt x="812" y="330"/>
                    <a:pt x="711" y="597"/>
                  </a:cubicBezTo>
                  <a:close/>
                  <a:moveTo>
                    <a:pt x="305" y="787"/>
                  </a:moveTo>
                  <a:lnTo>
                    <a:pt x="292" y="787"/>
                  </a:lnTo>
                  <a:close/>
                </a:path>
              </a:pathLst>
            </a:custGeom>
            <a:solidFill>
              <a:srgbClr val="370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7"/>
            <p:cNvSpPr/>
            <p:nvPr/>
          </p:nvSpPr>
          <p:spPr>
            <a:xfrm>
              <a:off x="1816175" y="3845425"/>
              <a:ext cx="14925" cy="19050"/>
            </a:xfrm>
            <a:custGeom>
              <a:avLst/>
              <a:gdLst/>
              <a:ahLst/>
              <a:cxnLst/>
              <a:rect l="l" t="t" r="r" b="b"/>
              <a:pathLst>
                <a:path w="597" h="762" extrusionOk="0">
                  <a:moveTo>
                    <a:pt x="457" y="0"/>
                  </a:moveTo>
                  <a:lnTo>
                    <a:pt x="596" y="89"/>
                  </a:lnTo>
                  <a:cubicBezTo>
                    <a:pt x="546" y="127"/>
                    <a:pt x="508" y="191"/>
                    <a:pt x="482" y="279"/>
                  </a:cubicBezTo>
                  <a:lnTo>
                    <a:pt x="470" y="419"/>
                  </a:lnTo>
                  <a:cubicBezTo>
                    <a:pt x="343" y="482"/>
                    <a:pt x="279" y="596"/>
                    <a:pt x="292" y="761"/>
                  </a:cubicBezTo>
                  <a:cubicBezTo>
                    <a:pt x="254" y="647"/>
                    <a:pt x="153" y="571"/>
                    <a:pt x="0" y="533"/>
                  </a:cubicBezTo>
                  <a:lnTo>
                    <a:pt x="0" y="292"/>
                  </a:lnTo>
                  <a:lnTo>
                    <a:pt x="51" y="178"/>
                  </a:lnTo>
                  <a:cubicBezTo>
                    <a:pt x="229" y="229"/>
                    <a:pt x="368" y="178"/>
                    <a:pt x="457" y="0"/>
                  </a:cubicBezTo>
                  <a:close/>
                </a:path>
              </a:pathLst>
            </a:custGeom>
            <a:solidFill>
              <a:srgbClr val="3B0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7"/>
            <p:cNvSpPr/>
            <p:nvPr/>
          </p:nvSpPr>
          <p:spPr>
            <a:xfrm>
              <a:off x="1827900" y="3845425"/>
              <a:ext cx="7950" cy="10475"/>
            </a:xfrm>
            <a:custGeom>
              <a:avLst/>
              <a:gdLst/>
              <a:ahLst/>
              <a:cxnLst/>
              <a:rect l="l" t="t" r="r" b="b"/>
              <a:pathLst>
                <a:path w="318" h="419" extrusionOk="0">
                  <a:moveTo>
                    <a:pt x="127" y="89"/>
                  </a:moveTo>
                  <a:cubicBezTo>
                    <a:pt x="165" y="38"/>
                    <a:pt x="203" y="13"/>
                    <a:pt x="267" y="0"/>
                  </a:cubicBezTo>
                  <a:lnTo>
                    <a:pt x="318" y="115"/>
                  </a:lnTo>
                  <a:lnTo>
                    <a:pt x="254" y="355"/>
                  </a:lnTo>
                  <a:lnTo>
                    <a:pt x="191" y="355"/>
                  </a:lnTo>
                  <a:lnTo>
                    <a:pt x="127" y="368"/>
                  </a:lnTo>
                  <a:lnTo>
                    <a:pt x="1" y="419"/>
                  </a:lnTo>
                  <a:lnTo>
                    <a:pt x="13" y="279"/>
                  </a:lnTo>
                  <a:cubicBezTo>
                    <a:pt x="39" y="191"/>
                    <a:pt x="77" y="127"/>
                    <a:pt x="127" y="89"/>
                  </a:cubicBezTo>
                  <a:close/>
                  <a:moveTo>
                    <a:pt x="254" y="355"/>
                  </a:moveTo>
                  <a:lnTo>
                    <a:pt x="254" y="368"/>
                  </a:lnTo>
                  <a:close/>
                </a:path>
              </a:pathLst>
            </a:custGeom>
            <a:solidFill>
              <a:srgbClr val="3B0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7"/>
            <p:cNvSpPr/>
            <p:nvPr/>
          </p:nvSpPr>
          <p:spPr>
            <a:xfrm>
              <a:off x="1845325" y="3808325"/>
              <a:ext cx="19375" cy="19675"/>
            </a:xfrm>
            <a:custGeom>
              <a:avLst/>
              <a:gdLst/>
              <a:ahLst/>
              <a:cxnLst/>
              <a:rect l="l" t="t" r="r" b="b"/>
              <a:pathLst>
                <a:path w="775" h="787" extrusionOk="0">
                  <a:moveTo>
                    <a:pt x="26" y="292"/>
                  </a:moveTo>
                  <a:cubicBezTo>
                    <a:pt x="64" y="102"/>
                    <a:pt x="179" y="14"/>
                    <a:pt x="381" y="1"/>
                  </a:cubicBezTo>
                  <a:cubicBezTo>
                    <a:pt x="635" y="39"/>
                    <a:pt x="762" y="153"/>
                    <a:pt x="774" y="318"/>
                  </a:cubicBezTo>
                  <a:lnTo>
                    <a:pt x="724" y="559"/>
                  </a:lnTo>
                  <a:cubicBezTo>
                    <a:pt x="673" y="686"/>
                    <a:pt x="584" y="762"/>
                    <a:pt x="457" y="787"/>
                  </a:cubicBezTo>
                  <a:cubicBezTo>
                    <a:pt x="457" y="609"/>
                    <a:pt x="331" y="495"/>
                    <a:pt x="90" y="432"/>
                  </a:cubicBezTo>
                  <a:lnTo>
                    <a:pt x="26" y="445"/>
                  </a:lnTo>
                  <a:close/>
                  <a:moveTo>
                    <a:pt x="26" y="445"/>
                  </a:moveTo>
                  <a:lnTo>
                    <a:pt x="1" y="457"/>
                  </a:lnTo>
                  <a:close/>
                </a:path>
              </a:pathLst>
            </a:custGeom>
            <a:solidFill>
              <a:srgbClr val="370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7"/>
            <p:cNvSpPr/>
            <p:nvPr/>
          </p:nvSpPr>
          <p:spPr>
            <a:xfrm>
              <a:off x="1841525" y="3774100"/>
              <a:ext cx="19050" cy="20000"/>
            </a:xfrm>
            <a:custGeom>
              <a:avLst/>
              <a:gdLst/>
              <a:ahLst/>
              <a:cxnLst/>
              <a:rect l="l" t="t" r="r" b="b"/>
              <a:pathLst>
                <a:path w="762" h="800" extrusionOk="0">
                  <a:moveTo>
                    <a:pt x="724" y="229"/>
                  </a:moveTo>
                  <a:cubicBezTo>
                    <a:pt x="762" y="330"/>
                    <a:pt x="749" y="444"/>
                    <a:pt x="673" y="596"/>
                  </a:cubicBezTo>
                  <a:lnTo>
                    <a:pt x="432" y="774"/>
                  </a:lnTo>
                  <a:cubicBezTo>
                    <a:pt x="153" y="799"/>
                    <a:pt x="14" y="672"/>
                    <a:pt x="1" y="406"/>
                  </a:cubicBezTo>
                  <a:cubicBezTo>
                    <a:pt x="1" y="165"/>
                    <a:pt x="128" y="26"/>
                    <a:pt x="369" y="0"/>
                  </a:cubicBezTo>
                  <a:lnTo>
                    <a:pt x="508" y="51"/>
                  </a:lnTo>
                  <a:cubicBezTo>
                    <a:pt x="546" y="153"/>
                    <a:pt x="609" y="203"/>
                    <a:pt x="724" y="229"/>
                  </a:cubicBezTo>
                  <a:close/>
                </a:path>
              </a:pathLst>
            </a:custGeom>
            <a:solidFill>
              <a:srgbClr val="370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7"/>
            <p:cNvSpPr/>
            <p:nvPr/>
          </p:nvSpPr>
          <p:spPr>
            <a:xfrm>
              <a:off x="1841225" y="3750950"/>
              <a:ext cx="17125" cy="19375"/>
            </a:xfrm>
            <a:custGeom>
              <a:avLst/>
              <a:gdLst/>
              <a:ahLst/>
              <a:cxnLst/>
              <a:rect l="l" t="t" r="r" b="b"/>
              <a:pathLst>
                <a:path w="685" h="775" extrusionOk="0">
                  <a:moveTo>
                    <a:pt x="507" y="673"/>
                  </a:moveTo>
                  <a:cubicBezTo>
                    <a:pt x="457" y="723"/>
                    <a:pt x="381" y="762"/>
                    <a:pt x="304" y="774"/>
                  </a:cubicBezTo>
                  <a:lnTo>
                    <a:pt x="165" y="774"/>
                  </a:lnTo>
                  <a:lnTo>
                    <a:pt x="241" y="673"/>
                  </a:lnTo>
                  <a:cubicBezTo>
                    <a:pt x="368" y="394"/>
                    <a:pt x="292" y="191"/>
                    <a:pt x="0" y="102"/>
                  </a:cubicBezTo>
                  <a:cubicBezTo>
                    <a:pt x="51" y="51"/>
                    <a:pt x="114" y="26"/>
                    <a:pt x="190" y="13"/>
                  </a:cubicBezTo>
                  <a:lnTo>
                    <a:pt x="254" y="1"/>
                  </a:lnTo>
                  <a:cubicBezTo>
                    <a:pt x="571" y="77"/>
                    <a:pt x="685" y="254"/>
                    <a:pt x="583" y="521"/>
                  </a:cubicBezTo>
                  <a:cubicBezTo>
                    <a:pt x="545" y="559"/>
                    <a:pt x="520" y="609"/>
                    <a:pt x="507" y="673"/>
                  </a:cubicBezTo>
                  <a:close/>
                </a:path>
              </a:pathLst>
            </a:custGeom>
            <a:solidFill>
              <a:srgbClr val="3B0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7"/>
            <p:cNvSpPr/>
            <p:nvPr/>
          </p:nvSpPr>
          <p:spPr>
            <a:xfrm>
              <a:off x="1830125" y="3753175"/>
              <a:ext cx="20300" cy="19675"/>
            </a:xfrm>
            <a:custGeom>
              <a:avLst/>
              <a:gdLst/>
              <a:ahLst/>
              <a:cxnLst/>
              <a:rect l="l" t="t" r="r" b="b"/>
              <a:pathLst>
                <a:path w="812" h="787" extrusionOk="0">
                  <a:moveTo>
                    <a:pt x="609" y="685"/>
                  </a:moveTo>
                  <a:lnTo>
                    <a:pt x="419" y="761"/>
                  </a:lnTo>
                  <a:cubicBezTo>
                    <a:pt x="153" y="787"/>
                    <a:pt x="13" y="660"/>
                    <a:pt x="0" y="394"/>
                  </a:cubicBezTo>
                  <a:cubicBezTo>
                    <a:pt x="0" y="178"/>
                    <a:pt x="102" y="51"/>
                    <a:pt x="305" y="13"/>
                  </a:cubicBezTo>
                  <a:lnTo>
                    <a:pt x="381" y="0"/>
                  </a:lnTo>
                  <a:lnTo>
                    <a:pt x="444" y="13"/>
                  </a:lnTo>
                  <a:cubicBezTo>
                    <a:pt x="736" y="102"/>
                    <a:pt x="812" y="305"/>
                    <a:pt x="685" y="584"/>
                  </a:cubicBezTo>
                  <a:close/>
                </a:path>
              </a:pathLst>
            </a:custGeom>
            <a:solidFill>
              <a:srgbClr val="3B0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7"/>
            <p:cNvSpPr/>
            <p:nvPr/>
          </p:nvSpPr>
          <p:spPr>
            <a:xfrm>
              <a:off x="1855475" y="3744300"/>
              <a:ext cx="17775" cy="17450"/>
            </a:xfrm>
            <a:custGeom>
              <a:avLst/>
              <a:gdLst/>
              <a:ahLst/>
              <a:cxnLst/>
              <a:rect l="l" t="t" r="r" b="b"/>
              <a:pathLst>
                <a:path w="711" h="698" extrusionOk="0">
                  <a:moveTo>
                    <a:pt x="229" y="634"/>
                  </a:moveTo>
                  <a:cubicBezTo>
                    <a:pt x="39" y="546"/>
                    <a:pt x="1" y="394"/>
                    <a:pt x="77" y="191"/>
                  </a:cubicBezTo>
                  <a:lnTo>
                    <a:pt x="204" y="51"/>
                  </a:lnTo>
                  <a:lnTo>
                    <a:pt x="254" y="26"/>
                  </a:lnTo>
                  <a:lnTo>
                    <a:pt x="368" y="0"/>
                  </a:lnTo>
                  <a:cubicBezTo>
                    <a:pt x="571" y="51"/>
                    <a:pt x="686" y="153"/>
                    <a:pt x="711" y="279"/>
                  </a:cubicBezTo>
                  <a:lnTo>
                    <a:pt x="647" y="508"/>
                  </a:lnTo>
                  <a:lnTo>
                    <a:pt x="609" y="558"/>
                  </a:lnTo>
                  <a:cubicBezTo>
                    <a:pt x="546" y="660"/>
                    <a:pt x="445" y="698"/>
                    <a:pt x="318" y="672"/>
                  </a:cubicBezTo>
                  <a:close/>
                </a:path>
              </a:pathLst>
            </a:custGeom>
            <a:solidFill>
              <a:srgbClr val="3404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7"/>
            <p:cNvSpPr/>
            <p:nvPr/>
          </p:nvSpPr>
          <p:spPr>
            <a:xfrm>
              <a:off x="1869125" y="3726875"/>
              <a:ext cx="17775" cy="19350"/>
            </a:xfrm>
            <a:custGeom>
              <a:avLst/>
              <a:gdLst/>
              <a:ahLst/>
              <a:cxnLst/>
              <a:rect l="l" t="t" r="r" b="b"/>
              <a:pathLst>
                <a:path w="711" h="774" extrusionOk="0">
                  <a:moveTo>
                    <a:pt x="76" y="697"/>
                  </a:moveTo>
                  <a:lnTo>
                    <a:pt x="0" y="545"/>
                  </a:lnTo>
                  <a:cubicBezTo>
                    <a:pt x="76" y="545"/>
                    <a:pt x="140" y="507"/>
                    <a:pt x="178" y="418"/>
                  </a:cubicBezTo>
                  <a:cubicBezTo>
                    <a:pt x="266" y="266"/>
                    <a:pt x="292" y="140"/>
                    <a:pt x="228" y="38"/>
                  </a:cubicBezTo>
                  <a:lnTo>
                    <a:pt x="266" y="25"/>
                  </a:lnTo>
                  <a:lnTo>
                    <a:pt x="342" y="0"/>
                  </a:lnTo>
                  <a:lnTo>
                    <a:pt x="418" y="38"/>
                  </a:lnTo>
                  <a:lnTo>
                    <a:pt x="558" y="101"/>
                  </a:lnTo>
                  <a:lnTo>
                    <a:pt x="710" y="279"/>
                  </a:lnTo>
                  <a:cubicBezTo>
                    <a:pt x="672" y="317"/>
                    <a:pt x="659" y="368"/>
                    <a:pt x="659" y="418"/>
                  </a:cubicBezTo>
                  <a:lnTo>
                    <a:pt x="659" y="545"/>
                  </a:lnTo>
                  <a:lnTo>
                    <a:pt x="621" y="533"/>
                  </a:lnTo>
                  <a:lnTo>
                    <a:pt x="558" y="545"/>
                  </a:lnTo>
                  <a:cubicBezTo>
                    <a:pt x="406" y="583"/>
                    <a:pt x="317" y="659"/>
                    <a:pt x="292" y="774"/>
                  </a:cubicBezTo>
                  <a:lnTo>
                    <a:pt x="190" y="761"/>
                  </a:lnTo>
                  <a:cubicBezTo>
                    <a:pt x="140" y="748"/>
                    <a:pt x="101" y="723"/>
                    <a:pt x="76" y="697"/>
                  </a:cubicBezTo>
                  <a:close/>
                </a:path>
              </a:pathLst>
            </a:custGeom>
            <a:solidFill>
              <a:srgbClr val="3B0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7"/>
            <p:cNvSpPr/>
            <p:nvPr/>
          </p:nvSpPr>
          <p:spPr>
            <a:xfrm>
              <a:off x="1857700" y="3723375"/>
              <a:ext cx="18725" cy="17150"/>
            </a:xfrm>
            <a:custGeom>
              <a:avLst/>
              <a:gdLst/>
              <a:ahLst/>
              <a:cxnLst/>
              <a:rect l="l" t="t" r="r" b="b"/>
              <a:pathLst>
                <a:path w="749" h="686" extrusionOk="0">
                  <a:moveTo>
                    <a:pt x="457" y="685"/>
                  </a:moveTo>
                  <a:lnTo>
                    <a:pt x="330" y="673"/>
                  </a:lnTo>
                  <a:cubicBezTo>
                    <a:pt x="77" y="609"/>
                    <a:pt x="1" y="457"/>
                    <a:pt x="102" y="203"/>
                  </a:cubicBezTo>
                  <a:lnTo>
                    <a:pt x="191" y="102"/>
                  </a:lnTo>
                  <a:lnTo>
                    <a:pt x="279" y="39"/>
                  </a:lnTo>
                  <a:lnTo>
                    <a:pt x="330" y="13"/>
                  </a:lnTo>
                  <a:lnTo>
                    <a:pt x="394" y="1"/>
                  </a:lnTo>
                  <a:cubicBezTo>
                    <a:pt x="546" y="39"/>
                    <a:pt x="635" y="102"/>
                    <a:pt x="685" y="178"/>
                  </a:cubicBezTo>
                  <a:cubicBezTo>
                    <a:pt x="749" y="280"/>
                    <a:pt x="723" y="406"/>
                    <a:pt x="635" y="558"/>
                  </a:cubicBezTo>
                  <a:cubicBezTo>
                    <a:pt x="597" y="647"/>
                    <a:pt x="533" y="685"/>
                    <a:pt x="457" y="685"/>
                  </a:cubicBezTo>
                  <a:close/>
                </a:path>
              </a:pathLst>
            </a:custGeom>
            <a:solidFill>
              <a:srgbClr val="3404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27"/>
            <p:cNvSpPr/>
            <p:nvPr/>
          </p:nvSpPr>
          <p:spPr>
            <a:xfrm>
              <a:off x="1849450" y="3712275"/>
              <a:ext cx="18100" cy="14625"/>
            </a:xfrm>
            <a:custGeom>
              <a:avLst/>
              <a:gdLst/>
              <a:ahLst/>
              <a:cxnLst/>
              <a:rect l="l" t="t" r="r" b="b"/>
              <a:pathLst>
                <a:path w="724" h="585" extrusionOk="0">
                  <a:moveTo>
                    <a:pt x="521" y="546"/>
                  </a:moveTo>
                  <a:lnTo>
                    <a:pt x="432" y="559"/>
                  </a:lnTo>
                  <a:cubicBezTo>
                    <a:pt x="153" y="584"/>
                    <a:pt x="14" y="457"/>
                    <a:pt x="1" y="191"/>
                  </a:cubicBezTo>
                  <a:lnTo>
                    <a:pt x="14" y="39"/>
                  </a:lnTo>
                  <a:lnTo>
                    <a:pt x="191" y="39"/>
                  </a:lnTo>
                  <a:lnTo>
                    <a:pt x="356" y="1"/>
                  </a:lnTo>
                  <a:lnTo>
                    <a:pt x="495" y="77"/>
                  </a:lnTo>
                  <a:lnTo>
                    <a:pt x="724" y="267"/>
                  </a:lnTo>
                  <a:lnTo>
                    <a:pt x="673" y="381"/>
                  </a:lnTo>
                  <a:lnTo>
                    <a:pt x="609" y="483"/>
                  </a:lnTo>
                  <a:close/>
                </a:path>
              </a:pathLst>
            </a:custGeom>
            <a:solidFill>
              <a:srgbClr val="3B0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7"/>
            <p:cNvSpPr/>
            <p:nvPr/>
          </p:nvSpPr>
          <p:spPr>
            <a:xfrm>
              <a:off x="1843125" y="3694850"/>
              <a:ext cx="15875" cy="18400"/>
            </a:xfrm>
            <a:custGeom>
              <a:avLst/>
              <a:gdLst/>
              <a:ahLst/>
              <a:cxnLst/>
              <a:rect l="l" t="t" r="r" b="b"/>
              <a:pathLst>
                <a:path w="635" h="736" extrusionOk="0">
                  <a:moveTo>
                    <a:pt x="267" y="736"/>
                  </a:moveTo>
                  <a:cubicBezTo>
                    <a:pt x="114" y="698"/>
                    <a:pt x="26" y="571"/>
                    <a:pt x="13" y="368"/>
                  </a:cubicBezTo>
                  <a:cubicBezTo>
                    <a:pt x="0" y="191"/>
                    <a:pt x="76" y="76"/>
                    <a:pt x="228" y="26"/>
                  </a:cubicBezTo>
                  <a:lnTo>
                    <a:pt x="368" y="26"/>
                  </a:lnTo>
                  <a:lnTo>
                    <a:pt x="469" y="0"/>
                  </a:lnTo>
                  <a:lnTo>
                    <a:pt x="634" y="89"/>
                  </a:lnTo>
                  <a:cubicBezTo>
                    <a:pt x="533" y="152"/>
                    <a:pt x="482" y="254"/>
                    <a:pt x="495" y="406"/>
                  </a:cubicBezTo>
                  <a:cubicBezTo>
                    <a:pt x="495" y="533"/>
                    <a:pt x="533" y="634"/>
                    <a:pt x="609" y="698"/>
                  </a:cubicBezTo>
                  <a:lnTo>
                    <a:pt x="444" y="736"/>
                  </a:lnTo>
                  <a:close/>
                </a:path>
              </a:pathLst>
            </a:custGeom>
            <a:solidFill>
              <a:srgbClr val="3B0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7"/>
            <p:cNvSpPr/>
            <p:nvPr/>
          </p:nvSpPr>
          <p:spPr>
            <a:xfrm>
              <a:off x="1841225" y="3676150"/>
              <a:ext cx="18725" cy="19350"/>
            </a:xfrm>
            <a:custGeom>
              <a:avLst/>
              <a:gdLst/>
              <a:ahLst/>
              <a:cxnLst/>
              <a:rect l="l" t="t" r="r" b="b"/>
              <a:pathLst>
                <a:path w="749" h="774" extrusionOk="0">
                  <a:moveTo>
                    <a:pt x="304" y="774"/>
                  </a:moveTo>
                  <a:cubicBezTo>
                    <a:pt x="114" y="736"/>
                    <a:pt x="26" y="609"/>
                    <a:pt x="13" y="406"/>
                  </a:cubicBezTo>
                  <a:cubicBezTo>
                    <a:pt x="0" y="190"/>
                    <a:pt x="102" y="64"/>
                    <a:pt x="317" y="13"/>
                  </a:cubicBezTo>
                  <a:lnTo>
                    <a:pt x="381" y="0"/>
                  </a:lnTo>
                  <a:lnTo>
                    <a:pt x="647" y="127"/>
                  </a:lnTo>
                  <a:cubicBezTo>
                    <a:pt x="647" y="241"/>
                    <a:pt x="685" y="343"/>
                    <a:pt x="748" y="406"/>
                  </a:cubicBezTo>
                  <a:lnTo>
                    <a:pt x="685" y="596"/>
                  </a:lnTo>
                  <a:lnTo>
                    <a:pt x="545" y="748"/>
                  </a:lnTo>
                  <a:lnTo>
                    <a:pt x="444" y="774"/>
                  </a:lnTo>
                  <a:close/>
                </a:path>
              </a:pathLst>
            </a:custGeom>
            <a:solidFill>
              <a:srgbClr val="3004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7"/>
            <p:cNvSpPr/>
            <p:nvPr/>
          </p:nvSpPr>
          <p:spPr>
            <a:xfrm>
              <a:off x="1834250" y="3656800"/>
              <a:ext cx="17125" cy="15875"/>
            </a:xfrm>
            <a:custGeom>
              <a:avLst/>
              <a:gdLst/>
              <a:ahLst/>
              <a:cxnLst/>
              <a:rect l="l" t="t" r="r" b="b"/>
              <a:pathLst>
                <a:path w="685" h="635" extrusionOk="0">
                  <a:moveTo>
                    <a:pt x="660" y="64"/>
                  </a:moveTo>
                  <a:lnTo>
                    <a:pt x="672" y="51"/>
                  </a:lnTo>
                  <a:lnTo>
                    <a:pt x="685" y="89"/>
                  </a:lnTo>
                  <a:close/>
                  <a:moveTo>
                    <a:pt x="190" y="635"/>
                  </a:moveTo>
                  <a:lnTo>
                    <a:pt x="165" y="609"/>
                  </a:lnTo>
                  <a:cubicBezTo>
                    <a:pt x="64" y="559"/>
                    <a:pt x="13" y="457"/>
                    <a:pt x="0" y="292"/>
                  </a:cubicBezTo>
                  <a:lnTo>
                    <a:pt x="38" y="115"/>
                  </a:lnTo>
                  <a:lnTo>
                    <a:pt x="114" y="1"/>
                  </a:lnTo>
                  <a:lnTo>
                    <a:pt x="241" y="102"/>
                  </a:lnTo>
                  <a:cubicBezTo>
                    <a:pt x="152" y="166"/>
                    <a:pt x="114" y="267"/>
                    <a:pt x="127" y="406"/>
                  </a:cubicBezTo>
                  <a:close/>
                </a:path>
              </a:pathLst>
            </a:custGeom>
            <a:solidFill>
              <a:srgbClr val="3505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7"/>
            <p:cNvSpPr/>
            <p:nvPr/>
          </p:nvSpPr>
          <p:spPr>
            <a:xfrm>
              <a:off x="1837100" y="3656800"/>
              <a:ext cx="20300" cy="19675"/>
            </a:xfrm>
            <a:custGeom>
              <a:avLst/>
              <a:gdLst/>
              <a:ahLst/>
              <a:cxnLst/>
              <a:rect l="l" t="t" r="r" b="b"/>
              <a:pathLst>
                <a:path w="812" h="787" extrusionOk="0">
                  <a:moveTo>
                    <a:pt x="571" y="89"/>
                  </a:moveTo>
                  <a:cubicBezTo>
                    <a:pt x="774" y="178"/>
                    <a:pt x="812" y="356"/>
                    <a:pt x="685" y="597"/>
                  </a:cubicBezTo>
                  <a:cubicBezTo>
                    <a:pt x="634" y="711"/>
                    <a:pt x="558" y="762"/>
                    <a:pt x="444" y="774"/>
                  </a:cubicBezTo>
                  <a:cubicBezTo>
                    <a:pt x="267" y="787"/>
                    <a:pt x="140" y="736"/>
                    <a:pt x="76" y="635"/>
                  </a:cubicBezTo>
                  <a:lnTo>
                    <a:pt x="13" y="406"/>
                  </a:lnTo>
                  <a:cubicBezTo>
                    <a:pt x="0" y="267"/>
                    <a:pt x="38" y="166"/>
                    <a:pt x="127" y="102"/>
                  </a:cubicBezTo>
                  <a:lnTo>
                    <a:pt x="317" y="26"/>
                  </a:lnTo>
                  <a:lnTo>
                    <a:pt x="381" y="1"/>
                  </a:lnTo>
                  <a:lnTo>
                    <a:pt x="546" y="64"/>
                  </a:lnTo>
                  <a:close/>
                </a:path>
              </a:pathLst>
            </a:custGeom>
            <a:solidFill>
              <a:srgbClr val="3A0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7"/>
            <p:cNvSpPr/>
            <p:nvPr/>
          </p:nvSpPr>
          <p:spPr>
            <a:xfrm>
              <a:off x="1830125" y="3659650"/>
              <a:ext cx="8275" cy="12400"/>
            </a:xfrm>
            <a:custGeom>
              <a:avLst/>
              <a:gdLst/>
              <a:ahLst/>
              <a:cxnLst/>
              <a:rect l="l" t="t" r="r" b="b"/>
              <a:pathLst>
                <a:path w="331" h="496" extrusionOk="0">
                  <a:moveTo>
                    <a:pt x="330" y="495"/>
                  </a:moveTo>
                  <a:cubicBezTo>
                    <a:pt x="178" y="495"/>
                    <a:pt x="76" y="470"/>
                    <a:pt x="0" y="407"/>
                  </a:cubicBezTo>
                  <a:lnTo>
                    <a:pt x="76" y="305"/>
                  </a:lnTo>
                  <a:lnTo>
                    <a:pt x="140" y="39"/>
                  </a:lnTo>
                  <a:lnTo>
                    <a:pt x="203" y="1"/>
                  </a:lnTo>
                  <a:lnTo>
                    <a:pt x="165" y="178"/>
                  </a:lnTo>
                  <a:cubicBezTo>
                    <a:pt x="178" y="343"/>
                    <a:pt x="229" y="445"/>
                    <a:pt x="330" y="495"/>
                  </a:cubicBezTo>
                  <a:close/>
                </a:path>
              </a:pathLst>
            </a:custGeom>
            <a:solidFill>
              <a:srgbClr val="3505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7"/>
            <p:cNvSpPr/>
            <p:nvPr/>
          </p:nvSpPr>
          <p:spPr>
            <a:xfrm>
              <a:off x="1816500" y="3654275"/>
              <a:ext cx="17125" cy="16825"/>
            </a:xfrm>
            <a:custGeom>
              <a:avLst/>
              <a:gdLst/>
              <a:ahLst/>
              <a:cxnLst/>
              <a:rect l="l" t="t" r="r" b="b"/>
              <a:pathLst>
                <a:path w="685" h="673" extrusionOk="0">
                  <a:moveTo>
                    <a:pt x="545" y="622"/>
                  </a:moveTo>
                  <a:lnTo>
                    <a:pt x="355" y="672"/>
                  </a:lnTo>
                  <a:cubicBezTo>
                    <a:pt x="102" y="634"/>
                    <a:pt x="0" y="507"/>
                    <a:pt x="38" y="279"/>
                  </a:cubicBezTo>
                  <a:lnTo>
                    <a:pt x="51" y="216"/>
                  </a:lnTo>
                  <a:lnTo>
                    <a:pt x="165" y="64"/>
                  </a:lnTo>
                  <a:lnTo>
                    <a:pt x="292" y="13"/>
                  </a:lnTo>
                  <a:lnTo>
                    <a:pt x="355" y="0"/>
                  </a:lnTo>
                  <a:cubicBezTo>
                    <a:pt x="545" y="38"/>
                    <a:pt x="659" y="127"/>
                    <a:pt x="685" y="254"/>
                  </a:cubicBezTo>
                  <a:lnTo>
                    <a:pt x="621" y="520"/>
                  </a:lnTo>
                  <a:close/>
                </a:path>
              </a:pathLst>
            </a:custGeom>
            <a:solidFill>
              <a:srgbClr val="3404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7"/>
            <p:cNvSpPr/>
            <p:nvPr/>
          </p:nvSpPr>
          <p:spPr>
            <a:xfrm>
              <a:off x="1709650" y="3696125"/>
              <a:ext cx="20325" cy="19350"/>
            </a:xfrm>
            <a:custGeom>
              <a:avLst/>
              <a:gdLst/>
              <a:ahLst/>
              <a:cxnLst/>
              <a:rect l="l" t="t" r="r" b="b"/>
              <a:pathLst>
                <a:path w="813" h="774" extrusionOk="0">
                  <a:moveTo>
                    <a:pt x="280" y="774"/>
                  </a:moveTo>
                  <a:cubicBezTo>
                    <a:pt x="90" y="723"/>
                    <a:pt x="1" y="571"/>
                    <a:pt x="26" y="342"/>
                  </a:cubicBezTo>
                  <a:cubicBezTo>
                    <a:pt x="26" y="203"/>
                    <a:pt x="90" y="101"/>
                    <a:pt x="216" y="51"/>
                  </a:cubicBezTo>
                  <a:lnTo>
                    <a:pt x="394" y="0"/>
                  </a:lnTo>
                  <a:lnTo>
                    <a:pt x="483" y="38"/>
                  </a:lnTo>
                  <a:cubicBezTo>
                    <a:pt x="736" y="114"/>
                    <a:pt x="812" y="279"/>
                    <a:pt x="724" y="520"/>
                  </a:cubicBezTo>
                  <a:lnTo>
                    <a:pt x="698" y="596"/>
                  </a:lnTo>
                  <a:lnTo>
                    <a:pt x="597" y="735"/>
                  </a:lnTo>
                  <a:lnTo>
                    <a:pt x="457" y="774"/>
                  </a:lnTo>
                  <a:close/>
                </a:path>
              </a:pathLst>
            </a:custGeom>
            <a:solidFill>
              <a:srgbClr val="3A0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7"/>
            <p:cNvSpPr/>
            <p:nvPr/>
          </p:nvSpPr>
          <p:spPr>
            <a:xfrm>
              <a:off x="1721700" y="3691350"/>
              <a:ext cx="16525" cy="18425"/>
            </a:xfrm>
            <a:custGeom>
              <a:avLst/>
              <a:gdLst/>
              <a:ahLst/>
              <a:cxnLst/>
              <a:rect l="l" t="t" r="r" b="b"/>
              <a:pathLst>
                <a:path w="661" h="737" extrusionOk="0">
                  <a:moveTo>
                    <a:pt x="1" y="229"/>
                  </a:moveTo>
                  <a:lnTo>
                    <a:pt x="1" y="204"/>
                  </a:lnTo>
                  <a:cubicBezTo>
                    <a:pt x="64" y="102"/>
                    <a:pt x="140" y="39"/>
                    <a:pt x="229" y="1"/>
                  </a:cubicBezTo>
                  <a:lnTo>
                    <a:pt x="229" y="64"/>
                  </a:lnTo>
                  <a:cubicBezTo>
                    <a:pt x="242" y="331"/>
                    <a:pt x="381" y="457"/>
                    <a:pt x="660" y="432"/>
                  </a:cubicBezTo>
                  <a:lnTo>
                    <a:pt x="597" y="546"/>
                  </a:lnTo>
                  <a:cubicBezTo>
                    <a:pt x="508" y="686"/>
                    <a:pt x="394" y="736"/>
                    <a:pt x="242" y="711"/>
                  </a:cubicBezTo>
                  <a:cubicBezTo>
                    <a:pt x="330" y="470"/>
                    <a:pt x="254" y="305"/>
                    <a:pt x="1" y="229"/>
                  </a:cubicBezTo>
                  <a:close/>
                </a:path>
              </a:pathLst>
            </a:custGeom>
            <a:solidFill>
              <a:srgbClr val="3404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7"/>
            <p:cNvSpPr/>
            <p:nvPr/>
          </p:nvSpPr>
          <p:spPr>
            <a:xfrm>
              <a:off x="1727400" y="3682800"/>
              <a:ext cx="19050" cy="20000"/>
            </a:xfrm>
            <a:custGeom>
              <a:avLst/>
              <a:gdLst/>
              <a:ahLst/>
              <a:cxnLst/>
              <a:rect l="l" t="t" r="r" b="b"/>
              <a:pathLst>
                <a:path w="762" h="800" extrusionOk="0">
                  <a:moveTo>
                    <a:pt x="1" y="343"/>
                  </a:moveTo>
                  <a:cubicBezTo>
                    <a:pt x="14" y="178"/>
                    <a:pt x="115" y="64"/>
                    <a:pt x="305" y="26"/>
                  </a:cubicBezTo>
                  <a:lnTo>
                    <a:pt x="369" y="0"/>
                  </a:lnTo>
                  <a:lnTo>
                    <a:pt x="534" y="77"/>
                  </a:lnTo>
                  <a:cubicBezTo>
                    <a:pt x="546" y="165"/>
                    <a:pt x="622" y="241"/>
                    <a:pt x="736" y="279"/>
                  </a:cubicBezTo>
                  <a:cubicBezTo>
                    <a:pt x="762" y="368"/>
                    <a:pt x="736" y="470"/>
                    <a:pt x="673" y="596"/>
                  </a:cubicBezTo>
                  <a:lnTo>
                    <a:pt x="432" y="774"/>
                  </a:lnTo>
                  <a:cubicBezTo>
                    <a:pt x="153" y="799"/>
                    <a:pt x="14" y="673"/>
                    <a:pt x="1" y="406"/>
                  </a:cubicBezTo>
                  <a:close/>
                </a:path>
              </a:pathLst>
            </a:custGeom>
            <a:solidFill>
              <a:srgbClr val="3A0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7"/>
            <p:cNvSpPr/>
            <p:nvPr/>
          </p:nvSpPr>
          <p:spPr>
            <a:xfrm>
              <a:off x="1740725" y="3673300"/>
              <a:ext cx="17775" cy="17125"/>
            </a:xfrm>
            <a:custGeom>
              <a:avLst/>
              <a:gdLst/>
              <a:ahLst/>
              <a:cxnLst/>
              <a:rect l="l" t="t" r="r" b="b"/>
              <a:pathLst>
                <a:path w="711" h="685" extrusionOk="0">
                  <a:moveTo>
                    <a:pt x="1" y="457"/>
                  </a:moveTo>
                  <a:lnTo>
                    <a:pt x="13" y="228"/>
                  </a:lnTo>
                  <a:cubicBezTo>
                    <a:pt x="39" y="114"/>
                    <a:pt x="127" y="38"/>
                    <a:pt x="254" y="13"/>
                  </a:cubicBezTo>
                  <a:lnTo>
                    <a:pt x="318" y="0"/>
                  </a:lnTo>
                  <a:cubicBezTo>
                    <a:pt x="622" y="76"/>
                    <a:pt x="711" y="254"/>
                    <a:pt x="584" y="533"/>
                  </a:cubicBezTo>
                  <a:cubicBezTo>
                    <a:pt x="533" y="634"/>
                    <a:pt x="444" y="685"/>
                    <a:pt x="318" y="672"/>
                  </a:cubicBezTo>
                  <a:lnTo>
                    <a:pt x="203" y="659"/>
                  </a:lnTo>
                  <a:cubicBezTo>
                    <a:pt x="89" y="621"/>
                    <a:pt x="13" y="545"/>
                    <a:pt x="1" y="457"/>
                  </a:cubicBezTo>
                  <a:close/>
                </a:path>
              </a:pathLst>
            </a:custGeom>
            <a:solidFill>
              <a:srgbClr val="3404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7"/>
            <p:cNvSpPr/>
            <p:nvPr/>
          </p:nvSpPr>
          <p:spPr>
            <a:xfrm>
              <a:off x="1711875" y="3714500"/>
              <a:ext cx="18725" cy="15875"/>
            </a:xfrm>
            <a:custGeom>
              <a:avLst/>
              <a:gdLst/>
              <a:ahLst/>
              <a:cxnLst/>
              <a:rect l="l" t="t" r="r" b="b"/>
              <a:pathLst>
                <a:path w="749" h="635" extrusionOk="0">
                  <a:moveTo>
                    <a:pt x="508" y="0"/>
                  </a:moveTo>
                  <a:cubicBezTo>
                    <a:pt x="711" y="89"/>
                    <a:pt x="749" y="254"/>
                    <a:pt x="635" y="482"/>
                  </a:cubicBezTo>
                  <a:lnTo>
                    <a:pt x="381" y="635"/>
                  </a:lnTo>
                  <a:cubicBezTo>
                    <a:pt x="102" y="596"/>
                    <a:pt x="1" y="444"/>
                    <a:pt x="77" y="178"/>
                  </a:cubicBezTo>
                  <a:cubicBezTo>
                    <a:pt x="102" y="115"/>
                    <a:pt x="140" y="64"/>
                    <a:pt x="191" y="39"/>
                  </a:cubicBezTo>
                  <a:lnTo>
                    <a:pt x="368" y="39"/>
                  </a:lnTo>
                  <a:close/>
                </a:path>
              </a:pathLst>
            </a:custGeom>
            <a:solidFill>
              <a:srgbClr val="3404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7"/>
            <p:cNvSpPr/>
            <p:nvPr/>
          </p:nvSpPr>
          <p:spPr>
            <a:xfrm>
              <a:off x="1701725" y="3729075"/>
              <a:ext cx="22225" cy="21275"/>
            </a:xfrm>
            <a:custGeom>
              <a:avLst/>
              <a:gdLst/>
              <a:ahLst/>
              <a:cxnLst/>
              <a:rect l="l" t="t" r="r" b="b"/>
              <a:pathLst>
                <a:path w="889" h="851" extrusionOk="0">
                  <a:moveTo>
                    <a:pt x="749" y="622"/>
                  </a:moveTo>
                  <a:cubicBezTo>
                    <a:pt x="673" y="787"/>
                    <a:pt x="559" y="850"/>
                    <a:pt x="381" y="812"/>
                  </a:cubicBezTo>
                  <a:cubicBezTo>
                    <a:pt x="102" y="749"/>
                    <a:pt x="1" y="584"/>
                    <a:pt x="64" y="305"/>
                  </a:cubicBezTo>
                  <a:cubicBezTo>
                    <a:pt x="115" y="115"/>
                    <a:pt x="242" y="13"/>
                    <a:pt x="432" y="1"/>
                  </a:cubicBezTo>
                  <a:cubicBezTo>
                    <a:pt x="787" y="77"/>
                    <a:pt x="888" y="292"/>
                    <a:pt x="749" y="622"/>
                  </a:cubicBezTo>
                  <a:close/>
                </a:path>
              </a:pathLst>
            </a:custGeom>
            <a:solidFill>
              <a:srgbClr val="370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7"/>
            <p:cNvSpPr/>
            <p:nvPr/>
          </p:nvSpPr>
          <p:spPr>
            <a:xfrm>
              <a:off x="1716950" y="3764275"/>
              <a:ext cx="20950" cy="19675"/>
            </a:xfrm>
            <a:custGeom>
              <a:avLst/>
              <a:gdLst/>
              <a:ahLst/>
              <a:cxnLst/>
              <a:rect l="l" t="t" r="r" b="b"/>
              <a:pathLst>
                <a:path w="838" h="787" extrusionOk="0">
                  <a:moveTo>
                    <a:pt x="444" y="774"/>
                  </a:moveTo>
                  <a:cubicBezTo>
                    <a:pt x="165" y="786"/>
                    <a:pt x="26" y="672"/>
                    <a:pt x="13" y="393"/>
                  </a:cubicBezTo>
                  <a:cubicBezTo>
                    <a:pt x="0" y="190"/>
                    <a:pt x="102" y="64"/>
                    <a:pt x="317" y="13"/>
                  </a:cubicBezTo>
                  <a:lnTo>
                    <a:pt x="381" y="0"/>
                  </a:lnTo>
                  <a:cubicBezTo>
                    <a:pt x="723" y="89"/>
                    <a:pt x="837" y="267"/>
                    <a:pt x="711" y="558"/>
                  </a:cubicBezTo>
                  <a:cubicBezTo>
                    <a:pt x="571" y="571"/>
                    <a:pt x="495" y="634"/>
                    <a:pt x="444" y="774"/>
                  </a:cubicBezTo>
                  <a:close/>
                </a:path>
              </a:pathLst>
            </a:custGeom>
            <a:solidFill>
              <a:srgbClr val="3A04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7"/>
            <p:cNvSpPr/>
            <p:nvPr/>
          </p:nvSpPr>
          <p:spPr>
            <a:xfrm>
              <a:off x="1725825" y="3778225"/>
              <a:ext cx="19375" cy="17125"/>
            </a:xfrm>
            <a:custGeom>
              <a:avLst/>
              <a:gdLst/>
              <a:ahLst/>
              <a:cxnLst/>
              <a:rect l="l" t="t" r="r" b="b"/>
              <a:pathLst>
                <a:path w="775" h="685" extrusionOk="0">
                  <a:moveTo>
                    <a:pt x="356" y="0"/>
                  </a:moveTo>
                  <a:lnTo>
                    <a:pt x="381" y="0"/>
                  </a:lnTo>
                  <a:cubicBezTo>
                    <a:pt x="698" y="76"/>
                    <a:pt x="774" y="254"/>
                    <a:pt x="635" y="533"/>
                  </a:cubicBezTo>
                  <a:lnTo>
                    <a:pt x="622" y="584"/>
                  </a:lnTo>
                  <a:cubicBezTo>
                    <a:pt x="571" y="647"/>
                    <a:pt x="495" y="685"/>
                    <a:pt x="381" y="672"/>
                  </a:cubicBezTo>
                  <a:lnTo>
                    <a:pt x="330" y="672"/>
                  </a:lnTo>
                  <a:cubicBezTo>
                    <a:pt x="89" y="622"/>
                    <a:pt x="1" y="469"/>
                    <a:pt x="77" y="228"/>
                  </a:cubicBezTo>
                  <a:cubicBezTo>
                    <a:pt x="127" y="89"/>
                    <a:pt x="216" y="13"/>
                    <a:pt x="356" y="0"/>
                  </a:cubicBezTo>
                  <a:close/>
                  <a:moveTo>
                    <a:pt x="77" y="228"/>
                  </a:moveTo>
                  <a:lnTo>
                    <a:pt x="89" y="216"/>
                  </a:lnTo>
                  <a:close/>
                </a:path>
              </a:pathLst>
            </a:custGeom>
            <a:solidFill>
              <a:srgbClr val="330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7"/>
            <p:cNvSpPr/>
            <p:nvPr/>
          </p:nvSpPr>
          <p:spPr>
            <a:xfrm>
              <a:off x="1729625" y="3792800"/>
              <a:ext cx="22525" cy="20625"/>
            </a:xfrm>
            <a:custGeom>
              <a:avLst/>
              <a:gdLst/>
              <a:ahLst/>
              <a:cxnLst/>
              <a:rect l="l" t="t" r="r" b="b"/>
              <a:pathLst>
                <a:path w="901" h="825" extrusionOk="0">
                  <a:moveTo>
                    <a:pt x="470" y="1"/>
                  </a:moveTo>
                  <a:cubicBezTo>
                    <a:pt x="800" y="77"/>
                    <a:pt x="901" y="267"/>
                    <a:pt x="762" y="571"/>
                  </a:cubicBezTo>
                  <a:cubicBezTo>
                    <a:pt x="685" y="761"/>
                    <a:pt x="546" y="825"/>
                    <a:pt x="343" y="761"/>
                  </a:cubicBezTo>
                  <a:cubicBezTo>
                    <a:pt x="89" y="673"/>
                    <a:pt x="1" y="508"/>
                    <a:pt x="64" y="267"/>
                  </a:cubicBezTo>
                  <a:lnTo>
                    <a:pt x="178" y="89"/>
                  </a:lnTo>
                  <a:lnTo>
                    <a:pt x="229" y="89"/>
                  </a:lnTo>
                  <a:cubicBezTo>
                    <a:pt x="343" y="102"/>
                    <a:pt x="419" y="64"/>
                    <a:pt x="470" y="1"/>
                  </a:cubicBezTo>
                  <a:close/>
                </a:path>
              </a:pathLst>
            </a:custGeom>
            <a:solidFill>
              <a:srgbClr val="370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7"/>
            <p:cNvSpPr/>
            <p:nvPr/>
          </p:nvSpPr>
          <p:spPr>
            <a:xfrm>
              <a:off x="1693800" y="3750950"/>
              <a:ext cx="22225" cy="21575"/>
            </a:xfrm>
            <a:custGeom>
              <a:avLst/>
              <a:gdLst/>
              <a:ahLst/>
              <a:cxnLst/>
              <a:rect l="l" t="t" r="r" b="b"/>
              <a:pathLst>
                <a:path w="889" h="863" extrusionOk="0">
                  <a:moveTo>
                    <a:pt x="64" y="305"/>
                  </a:moveTo>
                  <a:cubicBezTo>
                    <a:pt x="115" y="115"/>
                    <a:pt x="242" y="13"/>
                    <a:pt x="432" y="1"/>
                  </a:cubicBezTo>
                  <a:cubicBezTo>
                    <a:pt x="787" y="89"/>
                    <a:pt x="888" y="292"/>
                    <a:pt x="749" y="622"/>
                  </a:cubicBezTo>
                  <a:cubicBezTo>
                    <a:pt x="673" y="800"/>
                    <a:pt x="559" y="863"/>
                    <a:pt x="381" y="825"/>
                  </a:cubicBezTo>
                  <a:cubicBezTo>
                    <a:pt x="102" y="762"/>
                    <a:pt x="1" y="584"/>
                    <a:pt x="64" y="305"/>
                  </a:cubicBezTo>
                  <a:close/>
                </a:path>
              </a:pathLst>
            </a:custGeom>
            <a:solidFill>
              <a:srgbClr val="370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7"/>
            <p:cNvSpPr/>
            <p:nvPr/>
          </p:nvSpPr>
          <p:spPr>
            <a:xfrm>
              <a:off x="1855175" y="3694850"/>
              <a:ext cx="14275" cy="19350"/>
            </a:xfrm>
            <a:custGeom>
              <a:avLst/>
              <a:gdLst/>
              <a:ahLst/>
              <a:cxnLst/>
              <a:rect l="l" t="t" r="r" b="b"/>
              <a:pathLst>
                <a:path w="571" h="774" extrusionOk="0">
                  <a:moveTo>
                    <a:pt x="152" y="89"/>
                  </a:moveTo>
                  <a:lnTo>
                    <a:pt x="317" y="26"/>
                  </a:lnTo>
                  <a:lnTo>
                    <a:pt x="380" y="0"/>
                  </a:lnTo>
                  <a:lnTo>
                    <a:pt x="520" y="51"/>
                  </a:lnTo>
                  <a:lnTo>
                    <a:pt x="571" y="229"/>
                  </a:lnTo>
                  <a:cubicBezTo>
                    <a:pt x="419" y="254"/>
                    <a:pt x="317" y="343"/>
                    <a:pt x="266" y="508"/>
                  </a:cubicBezTo>
                  <a:cubicBezTo>
                    <a:pt x="241" y="609"/>
                    <a:pt x="241" y="698"/>
                    <a:pt x="266" y="774"/>
                  </a:cubicBezTo>
                  <a:lnTo>
                    <a:pt x="127" y="698"/>
                  </a:lnTo>
                  <a:cubicBezTo>
                    <a:pt x="51" y="634"/>
                    <a:pt x="13" y="533"/>
                    <a:pt x="13" y="406"/>
                  </a:cubicBezTo>
                  <a:cubicBezTo>
                    <a:pt x="0" y="254"/>
                    <a:pt x="51" y="152"/>
                    <a:pt x="152" y="89"/>
                  </a:cubicBezTo>
                  <a:close/>
                </a:path>
              </a:pathLst>
            </a:custGeom>
            <a:solidFill>
              <a:srgbClr val="3B0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7"/>
            <p:cNvSpPr/>
            <p:nvPr/>
          </p:nvSpPr>
          <p:spPr>
            <a:xfrm>
              <a:off x="1861200" y="3700225"/>
              <a:ext cx="19350" cy="19050"/>
            </a:xfrm>
            <a:custGeom>
              <a:avLst/>
              <a:gdLst/>
              <a:ahLst/>
              <a:cxnLst/>
              <a:rect l="l" t="t" r="r" b="b"/>
              <a:pathLst>
                <a:path w="774" h="762" extrusionOk="0">
                  <a:moveTo>
                    <a:pt x="330" y="14"/>
                  </a:moveTo>
                  <a:lnTo>
                    <a:pt x="380" y="1"/>
                  </a:lnTo>
                  <a:cubicBezTo>
                    <a:pt x="520" y="26"/>
                    <a:pt x="621" y="90"/>
                    <a:pt x="685" y="153"/>
                  </a:cubicBezTo>
                  <a:cubicBezTo>
                    <a:pt x="748" y="229"/>
                    <a:pt x="774" y="318"/>
                    <a:pt x="748" y="432"/>
                  </a:cubicBezTo>
                  <a:lnTo>
                    <a:pt x="685" y="597"/>
                  </a:lnTo>
                  <a:lnTo>
                    <a:pt x="609" y="724"/>
                  </a:lnTo>
                  <a:lnTo>
                    <a:pt x="380" y="762"/>
                  </a:lnTo>
                  <a:lnTo>
                    <a:pt x="254" y="749"/>
                  </a:lnTo>
                  <a:lnTo>
                    <a:pt x="25" y="559"/>
                  </a:lnTo>
                  <a:cubicBezTo>
                    <a:pt x="0" y="483"/>
                    <a:pt x="0" y="394"/>
                    <a:pt x="25" y="293"/>
                  </a:cubicBezTo>
                  <a:cubicBezTo>
                    <a:pt x="76" y="128"/>
                    <a:pt x="178" y="39"/>
                    <a:pt x="330" y="14"/>
                  </a:cubicBezTo>
                  <a:close/>
                </a:path>
              </a:pathLst>
            </a:custGeom>
            <a:solidFill>
              <a:srgbClr val="3004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7"/>
            <p:cNvSpPr/>
            <p:nvPr/>
          </p:nvSpPr>
          <p:spPr>
            <a:xfrm>
              <a:off x="1823475" y="3673300"/>
              <a:ext cx="17775" cy="17125"/>
            </a:xfrm>
            <a:custGeom>
              <a:avLst/>
              <a:gdLst/>
              <a:ahLst/>
              <a:cxnLst/>
              <a:rect l="l" t="t" r="r" b="b"/>
              <a:pathLst>
                <a:path w="711" h="685" extrusionOk="0">
                  <a:moveTo>
                    <a:pt x="0" y="292"/>
                  </a:moveTo>
                  <a:lnTo>
                    <a:pt x="13" y="228"/>
                  </a:lnTo>
                  <a:cubicBezTo>
                    <a:pt x="63" y="114"/>
                    <a:pt x="140" y="38"/>
                    <a:pt x="254" y="13"/>
                  </a:cubicBezTo>
                  <a:lnTo>
                    <a:pt x="317" y="0"/>
                  </a:lnTo>
                  <a:cubicBezTo>
                    <a:pt x="634" y="76"/>
                    <a:pt x="710" y="254"/>
                    <a:pt x="571" y="533"/>
                  </a:cubicBezTo>
                  <a:cubicBezTo>
                    <a:pt x="520" y="634"/>
                    <a:pt x="444" y="685"/>
                    <a:pt x="317" y="672"/>
                  </a:cubicBezTo>
                  <a:cubicBezTo>
                    <a:pt x="127" y="659"/>
                    <a:pt x="25" y="583"/>
                    <a:pt x="0" y="457"/>
                  </a:cubicBezTo>
                  <a:close/>
                </a:path>
              </a:pathLst>
            </a:custGeom>
            <a:solidFill>
              <a:srgbClr val="3404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7"/>
            <p:cNvSpPr/>
            <p:nvPr/>
          </p:nvSpPr>
          <p:spPr>
            <a:xfrm>
              <a:off x="1805700" y="3674250"/>
              <a:ext cx="17800" cy="18075"/>
            </a:xfrm>
            <a:custGeom>
              <a:avLst/>
              <a:gdLst/>
              <a:ahLst/>
              <a:cxnLst/>
              <a:rect l="l" t="t" r="r" b="b"/>
              <a:pathLst>
                <a:path w="712" h="723" extrusionOk="0">
                  <a:moveTo>
                    <a:pt x="711" y="419"/>
                  </a:moveTo>
                  <a:lnTo>
                    <a:pt x="584" y="634"/>
                  </a:lnTo>
                  <a:lnTo>
                    <a:pt x="470" y="723"/>
                  </a:lnTo>
                  <a:lnTo>
                    <a:pt x="356" y="685"/>
                  </a:lnTo>
                  <a:lnTo>
                    <a:pt x="293" y="698"/>
                  </a:lnTo>
                  <a:cubicBezTo>
                    <a:pt x="64" y="621"/>
                    <a:pt x="1" y="469"/>
                    <a:pt x="90" y="216"/>
                  </a:cubicBezTo>
                  <a:lnTo>
                    <a:pt x="115" y="178"/>
                  </a:lnTo>
                  <a:lnTo>
                    <a:pt x="305" y="89"/>
                  </a:lnTo>
                  <a:lnTo>
                    <a:pt x="394" y="0"/>
                  </a:lnTo>
                  <a:cubicBezTo>
                    <a:pt x="572" y="64"/>
                    <a:pt x="673" y="140"/>
                    <a:pt x="711" y="254"/>
                  </a:cubicBezTo>
                  <a:close/>
                </a:path>
              </a:pathLst>
            </a:custGeom>
            <a:solidFill>
              <a:srgbClr val="3404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7"/>
            <p:cNvSpPr/>
            <p:nvPr/>
          </p:nvSpPr>
          <p:spPr>
            <a:xfrm>
              <a:off x="1806350" y="3691350"/>
              <a:ext cx="17775" cy="17150"/>
            </a:xfrm>
            <a:custGeom>
              <a:avLst/>
              <a:gdLst/>
              <a:ahLst/>
              <a:cxnLst/>
              <a:rect l="l" t="t" r="r" b="b"/>
              <a:pathLst>
                <a:path w="711" h="686" extrusionOk="0">
                  <a:moveTo>
                    <a:pt x="444" y="39"/>
                  </a:moveTo>
                  <a:cubicBezTo>
                    <a:pt x="660" y="128"/>
                    <a:pt x="710" y="292"/>
                    <a:pt x="609" y="533"/>
                  </a:cubicBezTo>
                  <a:cubicBezTo>
                    <a:pt x="546" y="635"/>
                    <a:pt x="457" y="686"/>
                    <a:pt x="330" y="673"/>
                  </a:cubicBezTo>
                  <a:cubicBezTo>
                    <a:pt x="114" y="648"/>
                    <a:pt x="13" y="559"/>
                    <a:pt x="13" y="407"/>
                  </a:cubicBezTo>
                  <a:cubicBezTo>
                    <a:pt x="0" y="343"/>
                    <a:pt x="13" y="292"/>
                    <a:pt x="26" y="229"/>
                  </a:cubicBezTo>
                  <a:cubicBezTo>
                    <a:pt x="64" y="102"/>
                    <a:pt x="140" y="39"/>
                    <a:pt x="267" y="14"/>
                  </a:cubicBezTo>
                  <a:lnTo>
                    <a:pt x="330" y="1"/>
                  </a:lnTo>
                  <a:close/>
                </a:path>
              </a:pathLst>
            </a:custGeom>
            <a:solidFill>
              <a:srgbClr val="3404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7"/>
            <p:cNvSpPr/>
            <p:nvPr/>
          </p:nvSpPr>
          <p:spPr>
            <a:xfrm>
              <a:off x="1801600" y="3700875"/>
              <a:ext cx="13025" cy="14925"/>
            </a:xfrm>
            <a:custGeom>
              <a:avLst/>
              <a:gdLst/>
              <a:ahLst/>
              <a:cxnLst/>
              <a:rect l="l" t="t" r="r" b="b"/>
              <a:pathLst>
                <a:path w="521" h="597" extrusionOk="0">
                  <a:moveTo>
                    <a:pt x="520" y="292"/>
                  </a:moveTo>
                  <a:lnTo>
                    <a:pt x="457" y="596"/>
                  </a:lnTo>
                  <a:cubicBezTo>
                    <a:pt x="507" y="368"/>
                    <a:pt x="381" y="241"/>
                    <a:pt x="89" y="216"/>
                  </a:cubicBezTo>
                  <a:lnTo>
                    <a:pt x="0" y="51"/>
                  </a:lnTo>
                  <a:lnTo>
                    <a:pt x="152" y="0"/>
                  </a:lnTo>
                  <a:lnTo>
                    <a:pt x="203" y="26"/>
                  </a:lnTo>
                  <a:cubicBezTo>
                    <a:pt x="203" y="178"/>
                    <a:pt x="304" y="267"/>
                    <a:pt x="520" y="292"/>
                  </a:cubicBezTo>
                  <a:close/>
                </a:path>
              </a:pathLst>
            </a:custGeom>
            <a:solidFill>
              <a:srgbClr val="3004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7"/>
            <p:cNvSpPr/>
            <p:nvPr/>
          </p:nvSpPr>
          <p:spPr>
            <a:xfrm>
              <a:off x="1795875" y="3706250"/>
              <a:ext cx="18425" cy="17150"/>
            </a:xfrm>
            <a:custGeom>
              <a:avLst/>
              <a:gdLst/>
              <a:ahLst/>
              <a:cxnLst/>
              <a:rect l="l" t="t" r="r" b="b"/>
              <a:pathLst>
                <a:path w="737" h="686" extrusionOk="0">
                  <a:moveTo>
                    <a:pt x="686" y="381"/>
                  </a:moveTo>
                  <a:lnTo>
                    <a:pt x="635" y="521"/>
                  </a:lnTo>
                  <a:cubicBezTo>
                    <a:pt x="597" y="635"/>
                    <a:pt x="508" y="686"/>
                    <a:pt x="381" y="686"/>
                  </a:cubicBezTo>
                  <a:lnTo>
                    <a:pt x="293" y="686"/>
                  </a:lnTo>
                  <a:cubicBezTo>
                    <a:pt x="356" y="457"/>
                    <a:pt x="254" y="318"/>
                    <a:pt x="1" y="254"/>
                  </a:cubicBezTo>
                  <a:cubicBezTo>
                    <a:pt x="26" y="115"/>
                    <a:pt x="102" y="39"/>
                    <a:pt x="242" y="13"/>
                  </a:cubicBezTo>
                  <a:lnTo>
                    <a:pt x="305" y="1"/>
                  </a:lnTo>
                  <a:cubicBezTo>
                    <a:pt x="597" y="26"/>
                    <a:pt x="736" y="153"/>
                    <a:pt x="686" y="381"/>
                  </a:cubicBezTo>
                  <a:close/>
                  <a:moveTo>
                    <a:pt x="305" y="1"/>
                  </a:moveTo>
                  <a:lnTo>
                    <a:pt x="318" y="1"/>
                  </a:lnTo>
                  <a:close/>
                </a:path>
              </a:pathLst>
            </a:custGeom>
            <a:solidFill>
              <a:srgbClr val="330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7"/>
            <p:cNvSpPr/>
            <p:nvPr/>
          </p:nvSpPr>
          <p:spPr>
            <a:xfrm>
              <a:off x="1785750" y="3712275"/>
              <a:ext cx="19025" cy="19050"/>
            </a:xfrm>
            <a:custGeom>
              <a:avLst/>
              <a:gdLst/>
              <a:ahLst/>
              <a:cxnLst/>
              <a:rect l="l" t="t" r="r" b="b"/>
              <a:pathLst>
                <a:path w="761" h="762" extrusionOk="0">
                  <a:moveTo>
                    <a:pt x="698" y="445"/>
                  </a:moveTo>
                  <a:lnTo>
                    <a:pt x="647" y="559"/>
                  </a:lnTo>
                  <a:lnTo>
                    <a:pt x="634" y="609"/>
                  </a:lnTo>
                  <a:cubicBezTo>
                    <a:pt x="558" y="724"/>
                    <a:pt x="457" y="762"/>
                    <a:pt x="330" y="724"/>
                  </a:cubicBezTo>
                  <a:lnTo>
                    <a:pt x="254" y="685"/>
                  </a:lnTo>
                  <a:cubicBezTo>
                    <a:pt x="64" y="597"/>
                    <a:pt x="0" y="457"/>
                    <a:pt x="64" y="254"/>
                  </a:cubicBezTo>
                  <a:lnTo>
                    <a:pt x="114" y="178"/>
                  </a:lnTo>
                  <a:cubicBezTo>
                    <a:pt x="165" y="64"/>
                    <a:pt x="254" y="13"/>
                    <a:pt x="393" y="1"/>
                  </a:cubicBezTo>
                  <a:cubicBezTo>
                    <a:pt x="659" y="77"/>
                    <a:pt x="761" y="216"/>
                    <a:pt x="698" y="445"/>
                  </a:cubicBezTo>
                  <a:close/>
                  <a:moveTo>
                    <a:pt x="393" y="1"/>
                  </a:moveTo>
                  <a:lnTo>
                    <a:pt x="406" y="13"/>
                  </a:lnTo>
                  <a:close/>
                </a:path>
              </a:pathLst>
            </a:custGeom>
            <a:solidFill>
              <a:srgbClr val="330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7"/>
            <p:cNvSpPr/>
            <p:nvPr/>
          </p:nvSpPr>
          <p:spPr>
            <a:xfrm>
              <a:off x="1790175" y="3727500"/>
              <a:ext cx="21900" cy="20625"/>
            </a:xfrm>
            <a:custGeom>
              <a:avLst/>
              <a:gdLst/>
              <a:ahLst/>
              <a:cxnLst/>
              <a:rect l="l" t="t" r="r" b="b"/>
              <a:pathLst>
                <a:path w="876" h="825" extrusionOk="0">
                  <a:moveTo>
                    <a:pt x="457" y="0"/>
                  </a:moveTo>
                  <a:cubicBezTo>
                    <a:pt x="787" y="76"/>
                    <a:pt x="876" y="279"/>
                    <a:pt x="736" y="609"/>
                  </a:cubicBezTo>
                  <a:cubicBezTo>
                    <a:pt x="660" y="761"/>
                    <a:pt x="546" y="825"/>
                    <a:pt x="368" y="799"/>
                  </a:cubicBezTo>
                  <a:cubicBezTo>
                    <a:pt x="102" y="736"/>
                    <a:pt x="1" y="571"/>
                    <a:pt x="51" y="317"/>
                  </a:cubicBezTo>
                  <a:lnTo>
                    <a:pt x="51" y="279"/>
                  </a:lnTo>
                  <a:lnTo>
                    <a:pt x="153" y="115"/>
                  </a:lnTo>
                  <a:cubicBezTo>
                    <a:pt x="280" y="153"/>
                    <a:pt x="381" y="115"/>
                    <a:pt x="457" y="0"/>
                  </a:cubicBezTo>
                  <a:close/>
                </a:path>
              </a:pathLst>
            </a:custGeom>
            <a:solidFill>
              <a:srgbClr val="370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7"/>
            <p:cNvSpPr/>
            <p:nvPr/>
          </p:nvSpPr>
          <p:spPr>
            <a:xfrm>
              <a:off x="1781300" y="3735100"/>
              <a:ext cx="18100" cy="19050"/>
            </a:xfrm>
            <a:custGeom>
              <a:avLst/>
              <a:gdLst/>
              <a:ahLst/>
              <a:cxnLst/>
              <a:rect l="l" t="t" r="r" b="b"/>
              <a:pathLst>
                <a:path w="724" h="762" extrusionOk="0">
                  <a:moveTo>
                    <a:pt x="723" y="495"/>
                  </a:moveTo>
                  <a:lnTo>
                    <a:pt x="673" y="584"/>
                  </a:lnTo>
                  <a:lnTo>
                    <a:pt x="432" y="762"/>
                  </a:lnTo>
                  <a:lnTo>
                    <a:pt x="330" y="762"/>
                  </a:lnTo>
                  <a:cubicBezTo>
                    <a:pt x="381" y="559"/>
                    <a:pt x="267" y="432"/>
                    <a:pt x="1" y="368"/>
                  </a:cubicBezTo>
                  <a:lnTo>
                    <a:pt x="39" y="204"/>
                  </a:lnTo>
                  <a:cubicBezTo>
                    <a:pt x="89" y="77"/>
                    <a:pt x="203" y="13"/>
                    <a:pt x="368" y="1"/>
                  </a:cubicBezTo>
                  <a:lnTo>
                    <a:pt x="406" y="13"/>
                  </a:lnTo>
                  <a:cubicBezTo>
                    <a:pt x="356" y="267"/>
                    <a:pt x="457" y="432"/>
                    <a:pt x="723" y="495"/>
                  </a:cubicBezTo>
                  <a:close/>
                </a:path>
              </a:pathLst>
            </a:custGeom>
            <a:solidFill>
              <a:srgbClr val="3004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7"/>
            <p:cNvSpPr/>
            <p:nvPr/>
          </p:nvSpPr>
          <p:spPr>
            <a:xfrm>
              <a:off x="1773375" y="3744300"/>
              <a:ext cx="17450" cy="12075"/>
            </a:xfrm>
            <a:custGeom>
              <a:avLst/>
              <a:gdLst/>
              <a:ahLst/>
              <a:cxnLst/>
              <a:rect l="l" t="t" r="r" b="b"/>
              <a:pathLst>
                <a:path w="698" h="483" extrusionOk="0">
                  <a:moveTo>
                    <a:pt x="647" y="394"/>
                  </a:moveTo>
                  <a:lnTo>
                    <a:pt x="622" y="444"/>
                  </a:lnTo>
                  <a:cubicBezTo>
                    <a:pt x="584" y="355"/>
                    <a:pt x="482" y="279"/>
                    <a:pt x="318" y="241"/>
                  </a:cubicBezTo>
                  <a:lnTo>
                    <a:pt x="254" y="254"/>
                  </a:lnTo>
                  <a:cubicBezTo>
                    <a:pt x="127" y="279"/>
                    <a:pt x="51" y="343"/>
                    <a:pt x="13" y="457"/>
                  </a:cubicBezTo>
                  <a:lnTo>
                    <a:pt x="1" y="330"/>
                  </a:lnTo>
                  <a:lnTo>
                    <a:pt x="39" y="203"/>
                  </a:lnTo>
                  <a:lnTo>
                    <a:pt x="165" y="51"/>
                  </a:lnTo>
                  <a:lnTo>
                    <a:pt x="318" y="0"/>
                  </a:lnTo>
                  <a:cubicBezTo>
                    <a:pt x="584" y="64"/>
                    <a:pt x="698" y="191"/>
                    <a:pt x="647" y="394"/>
                  </a:cubicBezTo>
                  <a:close/>
                  <a:moveTo>
                    <a:pt x="13" y="457"/>
                  </a:moveTo>
                  <a:lnTo>
                    <a:pt x="13" y="482"/>
                  </a:lnTo>
                  <a:close/>
                </a:path>
              </a:pathLst>
            </a:custGeom>
            <a:solidFill>
              <a:srgbClr val="330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7"/>
            <p:cNvSpPr/>
            <p:nvPr/>
          </p:nvSpPr>
          <p:spPr>
            <a:xfrm>
              <a:off x="1772100" y="3750325"/>
              <a:ext cx="16825" cy="17150"/>
            </a:xfrm>
            <a:custGeom>
              <a:avLst/>
              <a:gdLst/>
              <a:ahLst/>
              <a:cxnLst/>
              <a:rect l="l" t="t" r="r" b="b"/>
              <a:pathLst>
                <a:path w="673" h="686" extrusionOk="0">
                  <a:moveTo>
                    <a:pt x="635" y="520"/>
                  </a:moveTo>
                  <a:lnTo>
                    <a:pt x="635" y="546"/>
                  </a:lnTo>
                  <a:cubicBezTo>
                    <a:pt x="571" y="634"/>
                    <a:pt x="495" y="685"/>
                    <a:pt x="369" y="672"/>
                  </a:cubicBezTo>
                  <a:lnTo>
                    <a:pt x="242" y="647"/>
                  </a:lnTo>
                  <a:cubicBezTo>
                    <a:pt x="64" y="584"/>
                    <a:pt x="1" y="444"/>
                    <a:pt x="64" y="241"/>
                  </a:cubicBezTo>
                  <a:cubicBezTo>
                    <a:pt x="102" y="114"/>
                    <a:pt x="178" y="38"/>
                    <a:pt x="305" y="13"/>
                  </a:cubicBezTo>
                  <a:lnTo>
                    <a:pt x="369" y="0"/>
                  </a:lnTo>
                  <a:cubicBezTo>
                    <a:pt x="533" y="38"/>
                    <a:pt x="635" y="114"/>
                    <a:pt x="673" y="203"/>
                  </a:cubicBezTo>
                  <a:close/>
                  <a:moveTo>
                    <a:pt x="64" y="241"/>
                  </a:moveTo>
                  <a:lnTo>
                    <a:pt x="64" y="216"/>
                  </a:lnTo>
                  <a:close/>
                </a:path>
              </a:pathLst>
            </a:custGeom>
            <a:solidFill>
              <a:srgbClr val="330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7"/>
            <p:cNvSpPr/>
            <p:nvPr/>
          </p:nvSpPr>
          <p:spPr>
            <a:xfrm>
              <a:off x="1776225" y="3763950"/>
              <a:ext cx="20325" cy="18425"/>
            </a:xfrm>
            <a:custGeom>
              <a:avLst/>
              <a:gdLst/>
              <a:ahLst/>
              <a:cxnLst/>
              <a:rect l="l" t="t" r="r" b="b"/>
              <a:pathLst>
                <a:path w="813" h="737" extrusionOk="0">
                  <a:moveTo>
                    <a:pt x="470" y="1"/>
                  </a:moveTo>
                  <a:cubicBezTo>
                    <a:pt x="736" y="89"/>
                    <a:pt x="812" y="280"/>
                    <a:pt x="673" y="559"/>
                  </a:cubicBezTo>
                  <a:lnTo>
                    <a:pt x="419" y="736"/>
                  </a:lnTo>
                  <a:lnTo>
                    <a:pt x="242" y="736"/>
                  </a:lnTo>
                  <a:cubicBezTo>
                    <a:pt x="204" y="647"/>
                    <a:pt x="140" y="584"/>
                    <a:pt x="26" y="546"/>
                  </a:cubicBezTo>
                  <a:lnTo>
                    <a:pt x="1" y="368"/>
                  </a:lnTo>
                  <a:cubicBezTo>
                    <a:pt x="1" y="242"/>
                    <a:pt x="26" y="165"/>
                    <a:pt x="77" y="102"/>
                  </a:cubicBezTo>
                  <a:lnTo>
                    <a:pt x="204" y="127"/>
                  </a:lnTo>
                  <a:cubicBezTo>
                    <a:pt x="330" y="140"/>
                    <a:pt x="406" y="89"/>
                    <a:pt x="470" y="1"/>
                  </a:cubicBezTo>
                  <a:close/>
                </a:path>
              </a:pathLst>
            </a:custGeom>
            <a:solidFill>
              <a:srgbClr val="3004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7"/>
            <p:cNvSpPr/>
            <p:nvPr/>
          </p:nvSpPr>
          <p:spPr>
            <a:xfrm>
              <a:off x="1764175" y="3776325"/>
              <a:ext cx="19050" cy="19025"/>
            </a:xfrm>
            <a:custGeom>
              <a:avLst/>
              <a:gdLst/>
              <a:ahLst/>
              <a:cxnLst/>
              <a:rect l="l" t="t" r="r" b="b"/>
              <a:pathLst>
                <a:path w="762" h="761" extrusionOk="0">
                  <a:moveTo>
                    <a:pt x="724" y="241"/>
                  </a:moveTo>
                  <a:cubicBezTo>
                    <a:pt x="762" y="317"/>
                    <a:pt x="749" y="444"/>
                    <a:pt x="673" y="596"/>
                  </a:cubicBezTo>
                  <a:cubicBezTo>
                    <a:pt x="635" y="710"/>
                    <a:pt x="546" y="761"/>
                    <a:pt x="432" y="761"/>
                  </a:cubicBezTo>
                  <a:cubicBezTo>
                    <a:pt x="457" y="558"/>
                    <a:pt x="331" y="419"/>
                    <a:pt x="52" y="355"/>
                  </a:cubicBezTo>
                  <a:lnTo>
                    <a:pt x="1" y="368"/>
                  </a:lnTo>
                  <a:lnTo>
                    <a:pt x="14" y="292"/>
                  </a:lnTo>
                  <a:lnTo>
                    <a:pt x="52" y="203"/>
                  </a:lnTo>
                  <a:lnTo>
                    <a:pt x="166" y="64"/>
                  </a:lnTo>
                  <a:lnTo>
                    <a:pt x="369" y="0"/>
                  </a:lnTo>
                  <a:lnTo>
                    <a:pt x="508" y="51"/>
                  </a:lnTo>
                  <a:cubicBezTo>
                    <a:pt x="622" y="89"/>
                    <a:pt x="686" y="152"/>
                    <a:pt x="724" y="241"/>
                  </a:cubicBezTo>
                  <a:close/>
                  <a:moveTo>
                    <a:pt x="432" y="761"/>
                  </a:moveTo>
                  <a:lnTo>
                    <a:pt x="419" y="761"/>
                  </a:lnTo>
                  <a:close/>
                </a:path>
              </a:pathLst>
            </a:custGeom>
            <a:solidFill>
              <a:srgbClr val="3A04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7"/>
            <p:cNvSpPr/>
            <p:nvPr/>
          </p:nvSpPr>
          <p:spPr>
            <a:xfrm>
              <a:off x="1755950" y="3785200"/>
              <a:ext cx="19350" cy="19675"/>
            </a:xfrm>
            <a:custGeom>
              <a:avLst/>
              <a:gdLst/>
              <a:ahLst/>
              <a:cxnLst/>
              <a:rect l="l" t="t" r="r" b="b"/>
              <a:pathLst>
                <a:path w="774" h="787" extrusionOk="0">
                  <a:moveTo>
                    <a:pt x="748" y="406"/>
                  </a:moveTo>
                  <a:lnTo>
                    <a:pt x="685" y="583"/>
                  </a:lnTo>
                  <a:lnTo>
                    <a:pt x="431" y="761"/>
                  </a:lnTo>
                  <a:cubicBezTo>
                    <a:pt x="152" y="786"/>
                    <a:pt x="13" y="660"/>
                    <a:pt x="13" y="393"/>
                  </a:cubicBezTo>
                  <a:cubicBezTo>
                    <a:pt x="0" y="178"/>
                    <a:pt x="102" y="51"/>
                    <a:pt x="317" y="13"/>
                  </a:cubicBezTo>
                  <a:lnTo>
                    <a:pt x="381" y="0"/>
                  </a:lnTo>
                  <a:cubicBezTo>
                    <a:pt x="660" y="64"/>
                    <a:pt x="774" y="203"/>
                    <a:pt x="748" y="406"/>
                  </a:cubicBezTo>
                  <a:close/>
                  <a:moveTo>
                    <a:pt x="317" y="13"/>
                  </a:moveTo>
                  <a:lnTo>
                    <a:pt x="330" y="13"/>
                  </a:lnTo>
                  <a:close/>
                </a:path>
              </a:pathLst>
            </a:custGeom>
            <a:solidFill>
              <a:srgbClr val="3A04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7"/>
            <p:cNvSpPr/>
            <p:nvPr/>
          </p:nvSpPr>
          <p:spPr>
            <a:xfrm>
              <a:off x="1751175" y="3763000"/>
              <a:ext cx="20650" cy="19675"/>
            </a:xfrm>
            <a:custGeom>
              <a:avLst/>
              <a:gdLst/>
              <a:ahLst/>
              <a:cxnLst/>
              <a:rect l="l" t="t" r="r" b="b"/>
              <a:pathLst>
                <a:path w="826" h="787" extrusionOk="0">
                  <a:moveTo>
                    <a:pt x="572" y="736"/>
                  </a:moveTo>
                  <a:lnTo>
                    <a:pt x="445" y="774"/>
                  </a:lnTo>
                  <a:cubicBezTo>
                    <a:pt x="166" y="787"/>
                    <a:pt x="14" y="673"/>
                    <a:pt x="14" y="406"/>
                  </a:cubicBezTo>
                  <a:cubicBezTo>
                    <a:pt x="1" y="191"/>
                    <a:pt x="102" y="64"/>
                    <a:pt x="318" y="13"/>
                  </a:cubicBezTo>
                  <a:lnTo>
                    <a:pt x="381" y="1"/>
                  </a:lnTo>
                  <a:cubicBezTo>
                    <a:pt x="724" y="89"/>
                    <a:pt x="825" y="280"/>
                    <a:pt x="686" y="597"/>
                  </a:cubicBezTo>
                  <a:close/>
                </a:path>
              </a:pathLst>
            </a:custGeom>
            <a:solidFill>
              <a:srgbClr val="3A04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7"/>
            <p:cNvSpPr/>
            <p:nvPr/>
          </p:nvSpPr>
          <p:spPr>
            <a:xfrm>
              <a:off x="1762600" y="3732875"/>
              <a:ext cx="19675" cy="19700"/>
            </a:xfrm>
            <a:custGeom>
              <a:avLst/>
              <a:gdLst/>
              <a:ahLst/>
              <a:cxnLst/>
              <a:rect l="l" t="t" r="r" b="b"/>
              <a:pathLst>
                <a:path w="787" h="788" extrusionOk="0">
                  <a:moveTo>
                    <a:pt x="432" y="787"/>
                  </a:moveTo>
                  <a:lnTo>
                    <a:pt x="343" y="774"/>
                  </a:lnTo>
                  <a:cubicBezTo>
                    <a:pt x="102" y="724"/>
                    <a:pt x="0" y="597"/>
                    <a:pt x="38" y="407"/>
                  </a:cubicBezTo>
                  <a:lnTo>
                    <a:pt x="64" y="331"/>
                  </a:lnTo>
                  <a:lnTo>
                    <a:pt x="127" y="128"/>
                  </a:lnTo>
                  <a:cubicBezTo>
                    <a:pt x="191" y="64"/>
                    <a:pt x="279" y="14"/>
                    <a:pt x="406" y="1"/>
                  </a:cubicBezTo>
                  <a:cubicBezTo>
                    <a:pt x="634" y="39"/>
                    <a:pt x="761" y="128"/>
                    <a:pt x="787" y="293"/>
                  </a:cubicBezTo>
                  <a:lnTo>
                    <a:pt x="749" y="457"/>
                  </a:lnTo>
                  <a:lnTo>
                    <a:pt x="596" y="508"/>
                  </a:lnTo>
                  <a:lnTo>
                    <a:pt x="470" y="660"/>
                  </a:lnTo>
                  <a:close/>
                </a:path>
              </a:pathLst>
            </a:custGeom>
            <a:solidFill>
              <a:srgbClr val="3004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7"/>
            <p:cNvSpPr/>
            <p:nvPr/>
          </p:nvSpPr>
          <p:spPr>
            <a:xfrm>
              <a:off x="1747700" y="3726550"/>
              <a:ext cx="19050" cy="19350"/>
            </a:xfrm>
            <a:custGeom>
              <a:avLst/>
              <a:gdLst/>
              <a:ahLst/>
              <a:cxnLst/>
              <a:rect l="l" t="t" r="r" b="b"/>
              <a:pathLst>
                <a:path w="762" h="774" extrusionOk="0">
                  <a:moveTo>
                    <a:pt x="634" y="660"/>
                  </a:moveTo>
                  <a:cubicBezTo>
                    <a:pt x="571" y="710"/>
                    <a:pt x="508" y="748"/>
                    <a:pt x="419" y="761"/>
                  </a:cubicBezTo>
                  <a:cubicBezTo>
                    <a:pt x="165" y="774"/>
                    <a:pt x="26" y="672"/>
                    <a:pt x="0" y="457"/>
                  </a:cubicBezTo>
                  <a:lnTo>
                    <a:pt x="39" y="368"/>
                  </a:lnTo>
                  <a:lnTo>
                    <a:pt x="89" y="229"/>
                  </a:lnTo>
                  <a:lnTo>
                    <a:pt x="115" y="229"/>
                  </a:lnTo>
                  <a:lnTo>
                    <a:pt x="368" y="51"/>
                  </a:lnTo>
                  <a:lnTo>
                    <a:pt x="406" y="0"/>
                  </a:lnTo>
                  <a:cubicBezTo>
                    <a:pt x="647" y="64"/>
                    <a:pt x="761" y="191"/>
                    <a:pt x="723" y="381"/>
                  </a:cubicBezTo>
                  <a:lnTo>
                    <a:pt x="660" y="584"/>
                  </a:lnTo>
                  <a:close/>
                </a:path>
              </a:pathLst>
            </a:custGeom>
            <a:solidFill>
              <a:srgbClr val="3004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7"/>
            <p:cNvSpPr/>
            <p:nvPr/>
          </p:nvSpPr>
          <p:spPr>
            <a:xfrm>
              <a:off x="1730275" y="3720850"/>
              <a:ext cx="19675" cy="19350"/>
            </a:xfrm>
            <a:custGeom>
              <a:avLst/>
              <a:gdLst/>
              <a:ahLst/>
              <a:cxnLst/>
              <a:rect l="l" t="t" r="r" b="b"/>
              <a:pathLst>
                <a:path w="787" h="774" extrusionOk="0">
                  <a:moveTo>
                    <a:pt x="697" y="685"/>
                  </a:moveTo>
                  <a:lnTo>
                    <a:pt x="482" y="774"/>
                  </a:lnTo>
                  <a:cubicBezTo>
                    <a:pt x="140" y="774"/>
                    <a:pt x="0" y="609"/>
                    <a:pt x="76" y="292"/>
                  </a:cubicBezTo>
                  <a:cubicBezTo>
                    <a:pt x="114" y="114"/>
                    <a:pt x="228" y="13"/>
                    <a:pt x="393" y="0"/>
                  </a:cubicBezTo>
                  <a:lnTo>
                    <a:pt x="393" y="89"/>
                  </a:lnTo>
                  <a:cubicBezTo>
                    <a:pt x="406" y="342"/>
                    <a:pt x="533" y="469"/>
                    <a:pt x="786" y="457"/>
                  </a:cubicBezTo>
                  <a:lnTo>
                    <a:pt x="736" y="596"/>
                  </a:lnTo>
                  <a:close/>
                </a:path>
              </a:pathLst>
            </a:custGeom>
            <a:solidFill>
              <a:srgbClr val="3004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27"/>
            <p:cNvSpPr/>
            <p:nvPr/>
          </p:nvSpPr>
          <p:spPr>
            <a:xfrm>
              <a:off x="1740100" y="3715775"/>
              <a:ext cx="19675" cy="16825"/>
            </a:xfrm>
            <a:custGeom>
              <a:avLst/>
              <a:gdLst/>
              <a:ahLst/>
              <a:cxnLst/>
              <a:rect l="l" t="t" r="r" b="b"/>
              <a:pathLst>
                <a:path w="787" h="673" extrusionOk="0">
                  <a:moveTo>
                    <a:pt x="0" y="203"/>
                  </a:moveTo>
                  <a:cubicBezTo>
                    <a:pt x="13" y="127"/>
                    <a:pt x="51" y="51"/>
                    <a:pt x="114" y="0"/>
                  </a:cubicBezTo>
                  <a:lnTo>
                    <a:pt x="279" y="76"/>
                  </a:lnTo>
                  <a:cubicBezTo>
                    <a:pt x="431" y="140"/>
                    <a:pt x="545" y="102"/>
                    <a:pt x="634" y="0"/>
                  </a:cubicBezTo>
                  <a:cubicBezTo>
                    <a:pt x="761" y="102"/>
                    <a:pt x="786" y="241"/>
                    <a:pt x="710" y="431"/>
                  </a:cubicBezTo>
                  <a:lnTo>
                    <a:pt x="672" y="482"/>
                  </a:lnTo>
                  <a:lnTo>
                    <a:pt x="419" y="660"/>
                  </a:lnTo>
                  <a:lnTo>
                    <a:pt x="393" y="660"/>
                  </a:lnTo>
                  <a:cubicBezTo>
                    <a:pt x="140" y="672"/>
                    <a:pt x="13" y="545"/>
                    <a:pt x="0" y="292"/>
                  </a:cubicBezTo>
                  <a:close/>
                </a:path>
              </a:pathLst>
            </a:custGeom>
            <a:solidFill>
              <a:srgbClr val="370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7"/>
            <p:cNvSpPr/>
            <p:nvPr/>
          </p:nvSpPr>
          <p:spPr>
            <a:xfrm>
              <a:off x="1738825" y="3698025"/>
              <a:ext cx="19675" cy="21250"/>
            </a:xfrm>
            <a:custGeom>
              <a:avLst/>
              <a:gdLst/>
              <a:ahLst/>
              <a:cxnLst/>
              <a:rect l="l" t="t" r="r" b="b"/>
              <a:pathLst>
                <a:path w="787" h="850" extrusionOk="0">
                  <a:moveTo>
                    <a:pt x="165" y="710"/>
                  </a:moveTo>
                  <a:cubicBezTo>
                    <a:pt x="38" y="609"/>
                    <a:pt x="0" y="482"/>
                    <a:pt x="51" y="292"/>
                  </a:cubicBezTo>
                  <a:cubicBezTo>
                    <a:pt x="102" y="114"/>
                    <a:pt x="229" y="13"/>
                    <a:pt x="419" y="0"/>
                  </a:cubicBezTo>
                  <a:cubicBezTo>
                    <a:pt x="609" y="51"/>
                    <a:pt x="736" y="127"/>
                    <a:pt x="774" y="241"/>
                  </a:cubicBezTo>
                  <a:lnTo>
                    <a:pt x="787" y="457"/>
                  </a:lnTo>
                  <a:lnTo>
                    <a:pt x="749" y="596"/>
                  </a:lnTo>
                  <a:lnTo>
                    <a:pt x="685" y="710"/>
                  </a:lnTo>
                  <a:cubicBezTo>
                    <a:pt x="596" y="812"/>
                    <a:pt x="482" y="850"/>
                    <a:pt x="330" y="786"/>
                  </a:cubicBezTo>
                  <a:close/>
                </a:path>
              </a:pathLst>
            </a:custGeom>
            <a:solidFill>
              <a:srgbClr val="370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7"/>
            <p:cNvSpPr/>
            <p:nvPr/>
          </p:nvSpPr>
          <p:spPr>
            <a:xfrm>
              <a:off x="1758150" y="3698975"/>
              <a:ext cx="18425" cy="16500"/>
            </a:xfrm>
            <a:custGeom>
              <a:avLst/>
              <a:gdLst/>
              <a:ahLst/>
              <a:cxnLst/>
              <a:rect l="l" t="t" r="r" b="b"/>
              <a:pathLst>
                <a:path w="737" h="660" extrusionOk="0">
                  <a:moveTo>
                    <a:pt x="1" y="203"/>
                  </a:moveTo>
                  <a:cubicBezTo>
                    <a:pt x="1" y="127"/>
                    <a:pt x="39" y="51"/>
                    <a:pt x="102" y="0"/>
                  </a:cubicBezTo>
                  <a:cubicBezTo>
                    <a:pt x="191" y="102"/>
                    <a:pt x="318" y="140"/>
                    <a:pt x="470" y="76"/>
                  </a:cubicBezTo>
                  <a:lnTo>
                    <a:pt x="622" y="0"/>
                  </a:lnTo>
                  <a:lnTo>
                    <a:pt x="736" y="178"/>
                  </a:lnTo>
                  <a:lnTo>
                    <a:pt x="610" y="127"/>
                  </a:lnTo>
                  <a:lnTo>
                    <a:pt x="432" y="178"/>
                  </a:lnTo>
                  <a:cubicBezTo>
                    <a:pt x="305" y="228"/>
                    <a:pt x="242" y="330"/>
                    <a:pt x="242" y="469"/>
                  </a:cubicBezTo>
                  <a:lnTo>
                    <a:pt x="255" y="660"/>
                  </a:lnTo>
                  <a:cubicBezTo>
                    <a:pt x="128" y="621"/>
                    <a:pt x="52" y="545"/>
                    <a:pt x="14" y="419"/>
                  </a:cubicBezTo>
                  <a:close/>
                </a:path>
              </a:pathLst>
            </a:custGeom>
            <a:solidFill>
              <a:srgbClr val="3004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7"/>
            <p:cNvSpPr/>
            <p:nvPr/>
          </p:nvSpPr>
          <p:spPr>
            <a:xfrm>
              <a:off x="1756575" y="3678050"/>
              <a:ext cx="23175" cy="24425"/>
            </a:xfrm>
            <a:custGeom>
              <a:avLst/>
              <a:gdLst/>
              <a:ahLst/>
              <a:cxnLst/>
              <a:rect l="l" t="t" r="r" b="b"/>
              <a:pathLst>
                <a:path w="927" h="977" extrusionOk="0">
                  <a:moveTo>
                    <a:pt x="165" y="837"/>
                  </a:moveTo>
                  <a:lnTo>
                    <a:pt x="115" y="761"/>
                  </a:lnTo>
                  <a:cubicBezTo>
                    <a:pt x="1" y="558"/>
                    <a:pt x="26" y="368"/>
                    <a:pt x="178" y="178"/>
                  </a:cubicBezTo>
                  <a:cubicBezTo>
                    <a:pt x="267" y="64"/>
                    <a:pt x="381" y="0"/>
                    <a:pt x="508" y="0"/>
                  </a:cubicBezTo>
                  <a:lnTo>
                    <a:pt x="787" y="89"/>
                  </a:lnTo>
                  <a:lnTo>
                    <a:pt x="914" y="241"/>
                  </a:lnTo>
                  <a:lnTo>
                    <a:pt x="926" y="330"/>
                  </a:lnTo>
                  <a:lnTo>
                    <a:pt x="888" y="571"/>
                  </a:lnTo>
                  <a:lnTo>
                    <a:pt x="863" y="609"/>
                  </a:lnTo>
                  <a:lnTo>
                    <a:pt x="685" y="837"/>
                  </a:lnTo>
                  <a:lnTo>
                    <a:pt x="533" y="913"/>
                  </a:lnTo>
                  <a:cubicBezTo>
                    <a:pt x="381" y="977"/>
                    <a:pt x="254" y="939"/>
                    <a:pt x="165" y="837"/>
                  </a:cubicBezTo>
                  <a:close/>
                </a:path>
              </a:pathLst>
            </a:custGeom>
            <a:solidFill>
              <a:srgbClr val="370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7"/>
            <p:cNvSpPr/>
            <p:nvPr/>
          </p:nvSpPr>
          <p:spPr>
            <a:xfrm>
              <a:off x="1754350" y="3658075"/>
              <a:ext cx="20625" cy="19050"/>
            </a:xfrm>
            <a:custGeom>
              <a:avLst/>
              <a:gdLst/>
              <a:ahLst/>
              <a:cxnLst/>
              <a:rect l="l" t="t" r="r" b="b"/>
              <a:pathLst>
                <a:path w="825" h="762" extrusionOk="0">
                  <a:moveTo>
                    <a:pt x="800" y="406"/>
                  </a:moveTo>
                  <a:lnTo>
                    <a:pt x="762" y="495"/>
                  </a:lnTo>
                  <a:cubicBezTo>
                    <a:pt x="736" y="609"/>
                    <a:pt x="660" y="672"/>
                    <a:pt x="559" y="685"/>
                  </a:cubicBezTo>
                  <a:cubicBezTo>
                    <a:pt x="216" y="761"/>
                    <a:pt x="26" y="634"/>
                    <a:pt x="13" y="343"/>
                  </a:cubicBezTo>
                  <a:cubicBezTo>
                    <a:pt x="1" y="165"/>
                    <a:pt x="90" y="64"/>
                    <a:pt x="267" y="13"/>
                  </a:cubicBezTo>
                  <a:lnTo>
                    <a:pt x="330" y="0"/>
                  </a:lnTo>
                  <a:lnTo>
                    <a:pt x="584" y="38"/>
                  </a:lnTo>
                  <a:cubicBezTo>
                    <a:pt x="762" y="89"/>
                    <a:pt x="825" y="216"/>
                    <a:pt x="800" y="406"/>
                  </a:cubicBezTo>
                  <a:close/>
                </a:path>
              </a:pathLst>
            </a:custGeom>
            <a:solidFill>
              <a:srgbClr val="3404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7"/>
            <p:cNvSpPr/>
            <p:nvPr/>
          </p:nvSpPr>
          <p:spPr>
            <a:xfrm>
              <a:off x="1824725" y="3691350"/>
              <a:ext cx="18725" cy="17150"/>
            </a:xfrm>
            <a:custGeom>
              <a:avLst/>
              <a:gdLst/>
              <a:ahLst/>
              <a:cxnLst/>
              <a:rect l="l" t="t" r="r" b="b"/>
              <a:pathLst>
                <a:path w="749" h="686" extrusionOk="0">
                  <a:moveTo>
                    <a:pt x="52" y="229"/>
                  </a:moveTo>
                  <a:cubicBezTo>
                    <a:pt x="90" y="102"/>
                    <a:pt x="166" y="39"/>
                    <a:pt x="292" y="14"/>
                  </a:cubicBezTo>
                  <a:lnTo>
                    <a:pt x="356" y="1"/>
                  </a:lnTo>
                  <a:cubicBezTo>
                    <a:pt x="660" y="77"/>
                    <a:pt x="749" y="254"/>
                    <a:pt x="609" y="533"/>
                  </a:cubicBezTo>
                  <a:cubicBezTo>
                    <a:pt x="559" y="635"/>
                    <a:pt x="470" y="686"/>
                    <a:pt x="356" y="673"/>
                  </a:cubicBezTo>
                  <a:lnTo>
                    <a:pt x="115" y="559"/>
                  </a:lnTo>
                  <a:cubicBezTo>
                    <a:pt x="26" y="483"/>
                    <a:pt x="1" y="369"/>
                    <a:pt x="52" y="229"/>
                  </a:cubicBezTo>
                  <a:close/>
                  <a:moveTo>
                    <a:pt x="115" y="559"/>
                  </a:moveTo>
                  <a:lnTo>
                    <a:pt x="90" y="559"/>
                  </a:lnTo>
                  <a:close/>
                </a:path>
              </a:pathLst>
            </a:custGeom>
            <a:solidFill>
              <a:srgbClr val="3404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27"/>
            <p:cNvSpPr/>
            <p:nvPr/>
          </p:nvSpPr>
          <p:spPr>
            <a:xfrm>
              <a:off x="1818400" y="3705300"/>
              <a:ext cx="18075" cy="17775"/>
            </a:xfrm>
            <a:custGeom>
              <a:avLst/>
              <a:gdLst/>
              <a:ahLst/>
              <a:cxnLst/>
              <a:rect l="l" t="t" r="r" b="b"/>
              <a:pathLst>
                <a:path w="723" h="711" extrusionOk="0">
                  <a:moveTo>
                    <a:pt x="609" y="115"/>
                  </a:moveTo>
                  <a:cubicBezTo>
                    <a:pt x="723" y="216"/>
                    <a:pt x="723" y="368"/>
                    <a:pt x="622" y="559"/>
                  </a:cubicBezTo>
                  <a:lnTo>
                    <a:pt x="507" y="698"/>
                  </a:lnTo>
                  <a:lnTo>
                    <a:pt x="368" y="711"/>
                  </a:lnTo>
                  <a:lnTo>
                    <a:pt x="165" y="660"/>
                  </a:lnTo>
                  <a:cubicBezTo>
                    <a:pt x="38" y="584"/>
                    <a:pt x="0" y="457"/>
                    <a:pt x="64" y="254"/>
                  </a:cubicBezTo>
                  <a:cubicBezTo>
                    <a:pt x="102" y="115"/>
                    <a:pt x="203" y="26"/>
                    <a:pt x="343" y="1"/>
                  </a:cubicBezTo>
                  <a:close/>
                  <a:moveTo>
                    <a:pt x="343" y="1"/>
                  </a:moveTo>
                  <a:lnTo>
                    <a:pt x="368" y="1"/>
                  </a:lnTo>
                  <a:close/>
                </a:path>
              </a:pathLst>
            </a:custGeom>
            <a:solidFill>
              <a:srgbClr val="3404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27"/>
            <p:cNvSpPr/>
            <p:nvPr/>
          </p:nvSpPr>
          <p:spPr>
            <a:xfrm>
              <a:off x="1815225" y="3721800"/>
              <a:ext cx="21900" cy="19675"/>
            </a:xfrm>
            <a:custGeom>
              <a:avLst/>
              <a:gdLst/>
              <a:ahLst/>
              <a:cxnLst/>
              <a:rect l="l" t="t" r="r" b="b"/>
              <a:pathLst>
                <a:path w="876" h="787" extrusionOk="0">
                  <a:moveTo>
                    <a:pt x="634" y="38"/>
                  </a:moveTo>
                  <a:cubicBezTo>
                    <a:pt x="825" y="102"/>
                    <a:pt x="875" y="266"/>
                    <a:pt x="774" y="533"/>
                  </a:cubicBezTo>
                  <a:cubicBezTo>
                    <a:pt x="710" y="698"/>
                    <a:pt x="596" y="786"/>
                    <a:pt x="406" y="786"/>
                  </a:cubicBezTo>
                  <a:cubicBezTo>
                    <a:pt x="127" y="761"/>
                    <a:pt x="0" y="621"/>
                    <a:pt x="26" y="355"/>
                  </a:cubicBezTo>
                  <a:cubicBezTo>
                    <a:pt x="38" y="165"/>
                    <a:pt x="127" y="38"/>
                    <a:pt x="292" y="0"/>
                  </a:cubicBezTo>
                  <a:lnTo>
                    <a:pt x="495" y="51"/>
                  </a:lnTo>
                  <a:close/>
                </a:path>
              </a:pathLst>
            </a:custGeom>
            <a:solidFill>
              <a:srgbClr val="3004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7"/>
            <p:cNvSpPr/>
            <p:nvPr/>
          </p:nvSpPr>
          <p:spPr>
            <a:xfrm>
              <a:off x="1801275" y="3749050"/>
              <a:ext cx="20625" cy="19675"/>
            </a:xfrm>
            <a:custGeom>
              <a:avLst/>
              <a:gdLst/>
              <a:ahLst/>
              <a:cxnLst/>
              <a:rect l="l" t="t" r="r" b="b"/>
              <a:pathLst>
                <a:path w="825" h="787" extrusionOk="0">
                  <a:moveTo>
                    <a:pt x="381" y="1"/>
                  </a:moveTo>
                  <a:cubicBezTo>
                    <a:pt x="723" y="89"/>
                    <a:pt x="825" y="280"/>
                    <a:pt x="685" y="597"/>
                  </a:cubicBezTo>
                  <a:cubicBezTo>
                    <a:pt x="622" y="698"/>
                    <a:pt x="546" y="761"/>
                    <a:pt x="444" y="774"/>
                  </a:cubicBezTo>
                  <a:cubicBezTo>
                    <a:pt x="165" y="787"/>
                    <a:pt x="13" y="673"/>
                    <a:pt x="13" y="394"/>
                  </a:cubicBezTo>
                  <a:cubicBezTo>
                    <a:pt x="0" y="191"/>
                    <a:pt x="102" y="64"/>
                    <a:pt x="317" y="13"/>
                  </a:cubicBezTo>
                  <a:close/>
                </a:path>
              </a:pathLst>
            </a:custGeom>
            <a:solidFill>
              <a:srgbClr val="370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27"/>
            <p:cNvSpPr/>
            <p:nvPr/>
          </p:nvSpPr>
          <p:spPr>
            <a:xfrm>
              <a:off x="1834550" y="3728125"/>
              <a:ext cx="22225" cy="21275"/>
            </a:xfrm>
            <a:custGeom>
              <a:avLst/>
              <a:gdLst/>
              <a:ahLst/>
              <a:cxnLst/>
              <a:rect l="l" t="t" r="r" b="b"/>
              <a:pathLst>
                <a:path w="889" h="851" extrusionOk="0">
                  <a:moveTo>
                    <a:pt x="64" y="292"/>
                  </a:moveTo>
                  <a:cubicBezTo>
                    <a:pt x="128" y="115"/>
                    <a:pt x="242" y="13"/>
                    <a:pt x="432" y="1"/>
                  </a:cubicBezTo>
                  <a:cubicBezTo>
                    <a:pt x="774" y="90"/>
                    <a:pt x="888" y="292"/>
                    <a:pt x="762" y="597"/>
                  </a:cubicBezTo>
                  <a:cubicBezTo>
                    <a:pt x="673" y="787"/>
                    <a:pt x="533" y="850"/>
                    <a:pt x="343" y="787"/>
                  </a:cubicBezTo>
                  <a:cubicBezTo>
                    <a:pt x="90" y="698"/>
                    <a:pt x="1" y="533"/>
                    <a:pt x="64" y="292"/>
                  </a:cubicBezTo>
                  <a:close/>
                </a:path>
              </a:pathLst>
            </a:custGeom>
            <a:solidFill>
              <a:srgbClr val="3B0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27"/>
            <p:cNvSpPr/>
            <p:nvPr/>
          </p:nvSpPr>
          <p:spPr>
            <a:xfrm>
              <a:off x="1875450" y="3709100"/>
              <a:ext cx="20000" cy="20325"/>
            </a:xfrm>
            <a:custGeom>
              <a:avLst/>
              <a:gdLst/>
              <a:ahLst/>
              <a:cxnLst/>
              <a:rect l="l" t="t" r="r" b="b"/>
              <a:pathLst>
                <a:path w="800" h="813" extrusionOk="0">
                  <a:moveTo>
                    <a:pt x="115" y="242"/>
                  </a:moveTo>
                  <a:lnTo>
                    <a:pt x="178" y="77"/>
                  </a:lnTo>
                  <a:lnTo>
                    <a:pt x="242" y="26"/>
                  </a:lnTo>
                  <a:lnTo>
                    <a:pt x="406" y="1"/>
                  </a:lnTo>
                  <a:cubicBezTo>
                    <a:pt x="609" y="52"/>
                    <a:pt x="723" y="140"/>
                    <a:pt x="774" y="267"/>
                  </a:cubicBezTo>
                  <a:cubicBezTo>
                    <a:pt x="799" y="369"/>
                    <a:pt x="774" y="483"/>
                    <a:pt x="711" y="622"/>
                  </a:cubicBezTo>
                  <a:lnTo>
                    <a:pt x="609" y="762"/>
                  </a:lnTo>
                  <a:lnTo>
                    <a:pt x="343" y="812"/>
                  </a:lnTo>
                  <a:lnTo>
                    <a:pt x="305" y="812"/>
                  </a:lnTo>
                  <a:lnTo>
                    <a:pt x="165" y="749"/>
                  </a:lnTo>
                  <a:cubicBezTo>
                    <a:pt x="51" y="660"/>
                    <a:pt x="1" y="533"/>
                    <a:pt x="39" y="369"/>
                  </a:cubicBezTo>
                  <a:close/>
                </a:path>
              </a:pathLst>
            </a:custGeom>
            <a:solidFill>
              <a:srgbClr val="3004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7"/>
            <p:cNvSpPr/>
            <p:nvPr/>
          </p:nvSpPr>
          <p:spPr>
            <a:xfrm>
              <a:off x="1778125" y="3685025"/>
              <a:ext cx="19675" cy="16825"/>
            </a:xfrm>
            <a:custGeom>
              <a:avLst/>
              <a:gdLst/>
              <a:ahLst/>
              <a:cxnLst/>
              <a:rect l="l" t="t" r="r" b="b"/>
              <a:pathLst>
                <a:path w="787" h="673" extrusionOk="0">
                  <a:moveTo>
                    <a:pt x="64" y="51"/>
                  </a:moveTo>
                  <a:lnTo>
                    <a:pt x="115" y="0"/>
                  </a:lnTo>
                  <a:lnTo>
                    <a:pt x="330" y="13"/>
                  </a:lnTo>
                  <a:lnTo>
                    <a:pt x="432" y="0"/>
                  </a:lnTo>
                  <a:lnTo>
                    <a:pt x="495" y="0"/>
                  </a:lnTo>
                  <a:lnTo>
                    <a:pt x="635" y="0"/>
                  </a:lnTo>
                  <a:cubicBezTo>
                    <a:pt x="762" y="102"/>
                    <a:pt x="787" y="267"/>
                    <a:pt x="673" y="482"/>
                  </a:cubicBezTo>
                  <a:lnTo>
                    <a:pt x="609" y="571"/>
                  </a:lnTo>
                  <a:lnTo>
                    <a:pt x="419" y="660"/>
                  </a:lnTo>
                  <a:cubicBezTo>
                    <a:pt x="153" y="672"/>
                    <a:pt x="13" y="571"/>
                    <a:pt x="1" y="330"/>
                  </a:cubicBezTo>
                  <a:lnTo>
                    <a:pt x="26" y="292"/>
                  </a:lnTo>
                  <a:close/>
                  <a:moveTo>
                    <a:pt x="419" y="660"/>
                  </a:moveTo>
                  <a:lnTo>
                    <a:pt x="407" y="660"/>
                  </a:lnTo>
                  <a:close/>
                </a:path>
              </a:pathLst>
            </a:custGeom>
            <a:solidFill>
              <a:srgbClr val="370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27"/>
            <p:cNvSpPr/>
            <p:nvPr/>
          </p:nvSpPr>
          <p:spPr>
            <a:xfrm>
              <a:off x="1764175" y="3702125"/>
              <a:ext cx="20000" cy="19700"/>
            </a:xfrm>
            <a:custGeom>
              <a:avLst/>
              <a:gdLst/>
              <a:ahLst/>
              <a:cxnLst/>
              <a:rect l="l" t="t" r="r" b="b"/>
              <a:pathLst>
                <a:path w="800" h="788" extrusionOk="0">
                  <a:moveTo>
                    <a:pt x="14" y="534"/>
                  </a:moveTo>
                  <a:lnTo>
                    <a:pt x="1" y="343"/>
                  </a:lnTo>
                  <a:cubicBezTo>
                    <a:pt x="1" y="204"/>
                    <a:pt x="64" y="102"/>
                    <a:pt x="191" y="52"/>
                  </a:cubicBezTo>
                  <a:lnTo>
                    <a:pt x="369" y="1"/>
                  </a:lnTo>
                  <a:lnTo>
                    <a:pt x="495" y="52"/>
                  </a:lnTo>
                  <a:cubicBezTo>
                    <a:pt x="749" y="140"/>
                    <a:pt x="800" y="331"/>
                    <a:pt x="673" y="597"/>
                  </a:cubicBezTo>
                  <a:cubicBezTo>
                    <a:pt x="635" y="711"/>
                    <a:pt x="546" y="774"/>
                    <a:pt x="432" y="774"/>
                  </a:cubicBezTo>
                  <a:cubicBezTo>
                    <a:pt x="191" y="787"/>
                    <a:pt x="52" y="711"/>
                    <a:pt x="14" y="534"/>
                  </a:cubicBezTo>
                  <a:close/>
                </a:path>
              </a:pathLst>
            </a:custGeom>
            <a:solidFill>
              <a:srgbClr val="370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27"/>
            <p:cNvSpPr/>
            <p:nvPr/>
          </p:nvSpPr>
          <p:spPr>
            <a:xfrm>
              <a:off x="1785100" y="3698975"/>
              <a:ext cx="18725" cy="17775"/>
            </a:xfrm>
            <a:custGeom>
              <a:avLst/>
              <a:gdLst/>
              <a:ahLst/>
              <a:cxnLst/>
              <a:rect l="l" t="t" r="r" b="b"/>
              <a:pathLst>
                <a:path w="749" h="711" extrusionOk="0">
                  <a:moveTo>
                    <a:pt x="128" y="102"/>
                  </a:moveTo>
                  <a:lnTo>
                    <a:pt x="140" y="102"/>
                  </a:lnTo>
                  <a:lnTo>
                    <a:pt x="330" y="13"/>
                  </a:lnTo>
                  <a:lnTo>
                    <a:pt x="381" y="0"/>
                  </a:lnTo>
                  <a:cubicBezTo>
                    <a:pt x="495" y="38"/>
                    <a:pt x="584" y="76"/>
                    <a:pt x="660" y="127"/>
                  </a:cubicBezTo>
                  <a:lnTo>
                    <a:pt x="749" y="292"/>
                  </a:lnTo>
                  <a:lnTo>
                    <a:pt x="673" y="304"/>
                  </a:lnTo>
                  <a:cubicBezTo>
                    <a:pt x="533" y="330"/>
                    <a:pt x="457" y="406"/>
                    <a:pt x="432" y="545"/>
                  </a:cubicBezTo>
                  <a:cubicBezTo>
                    <a:pt x="292" y="545"/>
                    <a:pt x="191" y="596"/>
                    <a:pt x="140" y="710"/>
                  </a:cubicBezTo>
                  <a:cubicBezTo>
                    <a:pt x="64" y="647"/>
                    <a:pt x="26" y="545"/>
                    <a:pt x="13" y="406"/>
                  </a:cubicBezTo>
                  <a:cubicBezTo>
                    <a:pt x="1" y="266"/>
                    <a:pt x="39" y="165"/>
                    <a:pt x="128" y="102"/>
                  </a:cubicBezTo>
                  <a:close/>
                  <a:moveTo>
                    <a:pt x="432" y="545"/>
                  </a:moveTo>
                  <a:lnTo>
                    <a:pt x="419" y="533"/>
                  </a:lnTo>
                  <a:close/>
                  <a:moveTo>
                    <a:pt x="749" y="292"/>
                  </a:moveTo>
                  <a:lnTo>
                    <a:pt x="736" y="292"/>
                  </a:lnTo>
                  <a:close/>
                </a:path>
              </a:pathLst>
            </a:custGeom>
            <a:solidFill>
              <a:srgbClr val="3004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27"/>
            <p:cNvSpPr/>
            <p:nvPr/>
          </p:nvSpPr>
          <p:spPr>
            <a:xfrm>
              <a:off x="1725500" y="3740175"/>
              <a:ext cx="21900" cy="21275"/>
            </a:xfrm>
            <a:custGeom>
              <a:avLst/>
              <a:gdLst/>
              <a:ahLst/>
              <a:cxnLst/>
              <a:rect l="l" t="t" r="r" b="b"/>
              <a:pathLst>
                <a:path w="876" h="851" extrusionOk="0">
                  <a:moveTo>
                    <a:pt x="77" y="292"/>
                  </a:moveTo>
                  <a:cubicBezTo>
                    <a:pt x="128" y="115"/>
                    <a:pt x="254" y="13"/>
                    <a:pt x="445" y="1"/>
                  </a:cubicBezTo>
                  <a:cubicBezTo>
                    <a:pt x="749" y="64"/>
                    <a:pt x="876" y="242"/>
                    <a:pt x="800" y="520"/>
                  </a:cubicBezTo>
                  <a:lnTo>
                    <a:pt x="762" y="597"/>
                  </a:lnTo>
                  <a:cubicBezTo>
                    <a:pt x="673" y="787"/>
                    <a:pt x="533" y="850"/>
                    <a:pt x="343" y="787"/>
                  </a:cubicBezTo>
                  <a:cubicBezTo>
                    <a:pt x="90" y="685"/>
                    <a:pt x="1" y="520"/>
                    <a:pt x="77" y="292"/>
                  </a:cubicBezTo>
                  <a:close/>
                  <a:moveTo>
                    <a:pt x="343" y="787"/>
                  </a:moveTo>
                  <a:lnTo>
                    <a:pt x="331" y="787"/>
                  </a:lnTo>
                  <a:close/>
                </a:path>
              </a:pathLst>
            </a:custGeom>
            <a:solidFill>
              <a:srgbClr val="370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27"/>
            <p:cNvSpPr/>
            <p:nvPr/>
          </p:nvSpPr>
          <p:spPr>
            <a:xfrm>
              <a:off x="1731850" y="3753175"/>
              <a:ext cx="21575" cy="18400"/>
            </a:xfrm>
            <a:custGeom>
              <a:avLst/>
              <a:gdLst/>
              <a:ahLst/>
              <a:cxnLst/>
              <a:rect l="l" t="t" r="r" b="b"/>
              <a:pathLst>
                <a:path w="863" h="736" extrusionOk="0">
                  <a:moveTo>
                    <a:pt x="546" y="0"/>
                  </a:moveTo>
                  <a:cubicBezTo>
                    <a:pt x="799" y="89"/>
                    <a:pt x="863" y="279"/>
                    <a:pt x="736" y="558"/>
                  </a:cubicBezTo>
                  <a:cubicBezTo>
                    <a:pt x="685" y="685"/>
                    <a:pt x="584" y="736"/>
                    <a:pt x="432" y="736"/>
                  </a:cubicBezTo>
                  <a:cubicBezTo>
                    <a:pt x="115" y="698"/>
                    <a:pt x="0" y="546"/>
                    <a:pt x="77" y="267"/>
                  </a:cubicBezTo>
                  <a:cubicBezTo>
                    <a:pt x="279" y="330"/>
                    <a:pt x="419" y="267"/>
                    <a:pt x="508" y="77"/>
                  </a:cubicBezTo>
                  <a:close/>
                  <a:moveTo>
                    <a:pt x="77" y="267"/>
                  </a:moveTo>
                  <a:lnTo>
                    <a:pt x="89" y="267"/>
                  </a:lnTo>
                  <a:close/>
                </a:path>
              </a:pathLst>
            </a:custGeom>
            <a:solidFill>
              <a:srgbClr val="3A04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27"/>
            <p:cNvSpPr/>
            <p:nvPr/>
          </p:nvSpPr>
          <p:spPr>
            <a:xfrm>
              <a:off x="1791125" y="3776325"/>
              <a:ext cx="19675" cy="19025"/>
            </a:xfrm>
            <a:custGeom>
              <a:avLst/>
              <a:gdLst/>
              <a:ahLst/>
              <a:cxnLst/>
              <a:rect l="l" t="t" r="r" b="b"/>
              <a:pathLst>
                <a:path w="787" h="761" extrusionOk="0">
                  <a:moveTo>
                    <a:pt x="191" y="736"/>
                  </a:moveTo>
                  <a:cubicBezTo>
                    <a:pt x="77" y="685"/>
                    <a:pt x="26" y="571"/>
                    <a:pt x="13" y="393"/>
                  </a:cubicBezTo>
                  <a:cubicBezTo>
                    <a:pt x="1" y="190"/>
                    <a:pt x="102" y="51"/>
                    <a:pt x="318" y="13"/>
                  </a:cubicBezTo>
                  <a:lnTo>
                    <a:pt x="381" y="0"/>
                  </a:lnTo>
                  <a:cubicBezTo>
                    <a:pt x="673" y="64"/>
                    <a:pt x="787" y="203"/>
                    <a:pt x="749" y="431"/>
                  </a:cubicBezTo>
                  <a:lnTo>
                    <a:pt x="685" y="596"/>
                  </a:lnTo>
                  <a:lnTo>
                    <a:pt x="444" y="761"/>
                  </a:lnTo>
                  <a:close/>
                </a:path>
              </a:pathLst>
            </a:custGeom>
            <a:solidFill>
              <a:srgbClr val="3004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27"/>
            <p:cNvSpPr/>
            <p:nvPr/>
          </p:nvSpPr>
          <p:spPr>
            <a:xfrm>
              <a:off x="1794925" y="3787100"/>
              <a:ext cx="20325" cy="17125"/>
            </a:xfrm>
            <a:custGeom>
              <a:avLst/>
              <a:gdLst/>
              <a:ahLst/>
              <a:cxnLst/>
              <a:rect l="l" t="t" r="r" b="b"/>
              <a:pathLst>
                <a:path w="813" h="685" extrusionOk="0">
                  <a:moveTo>
                    <a:pt x="597" y="0"/>
                  </a:moveTo>
                  <a:cubicBezTo>
                    <a:pt x="774" y="102"/>
                    <a:pt x="812" y="279"/>
                    <a:pt x="711" y="507"/>
                  </a:cubicBezTo>
                  <a:lnTo>
                    <a:pt x="660" y="596"/>
                  </a:lnTo>
                  <a:cubicBezTo>
                    <a:pt x="609" y="647"/>
                    <a:pt x="533" y="672"/>
                    <a:pt x="457" y="685"/>
                  </a:cubicBezTo>
                  <a:cubicBezTo>
                    <a:pt x="140" y="685"/>
                    <a:pt x="1" y="558"/>
                    <a:pt x="39" y="305"/>
                  </a:cubicBezTo>
                  <a:lnTo>
                    <a:pt x="292" y="330"/>
                  </a:lnTo>
                  <a:lnTo>
                    <a:pt x="533" y="165"/>
                  </a:lnTo>
                  <a:close/>
                </a:path>
              </a:pathLst>
            </a:custGeom>
            <a:solidFill>
              <a:srgbClr val="340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27"/>
            <p:cNvSpPr/>
            <p:nvPr/>
          </p:nvSpPr>
          <p:spPr>
            <a:xfrm>
              <a:off x="1810150" y="3797875"/>
              <a:ext cx="16200" cy="19050"/>
            </a:xfrm>
            <a:custGeom>
              <a:avLst/>
              <a:gdLst/>
              <a:ahLst/>
              <a:cxnLst/>
              <a:rect l="l" t="t" r="r" b="b"/>
              <a:pathLst>
                <a:path w="648" h="762" extrusionOk="0">
                  <a:moveTo>
                    <a:pt x="241" y="0"/>
                  </a:moveTo>
                  <a:lnTo>
                    <a:pt x="241" y="13"/>
                  </a:lnTo>
                  <a:cubicBezTo>
                    <a:pt x="241" y="203"/>
                    <a:pt x="317" y="330"/>
                    <a:pt x="470" y="368"/>
                  </a:cubicBezTo>
                  <a:cubicBezTo>
                    <a:pt x="482" y="495"/>
                    <a:pt x="533" y="584"/>
                    <a:pt x="647" y="622"/>
                  </a:cubicBezTo>
                  <a:lnTo>
                    <a:pt x="419" y="736"/>
                  </a:lnTo>
                  <a:cubicBezTo>
                    <a:pt x="140" y="761"/>
                    <a:pt x="0" y="634"/>
                    <a:pt x="0" y="368"/>
                  </a:cubicBezTo>
                  <a:cubicBezTo>
                    <a:pt x="0" y="279"/>
                    <a:pt x="26" y="216"/>
                    <a:pt x="51" y="165"/>
                  </a:cubicBezTo>
                  <a:lnTo>
                    <a:pt x="102" y="76"/>
                  </a:lnTo>
                  <a:cubicBezTo>
                    <a:pt x="127" y="38"/>
                    <a:pt x="178" y="13"/>
                    <a:pt x="241" y="0"/>
                  </a:cubicBezTo>
                  <a:close/>
                </a:path>
              </a:pathLst>
            </a:custGeom>
            <a:solidFill>
              <a:srgbClr val="3B0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27"/>
            <p:cNvSpPr/>
            <p:nvPr/>
          </p:nvSpPr>
          <p:spPr>
            <a:xfrm>
              <a:off x="1816175" y="3788350"/>
              <a:ext cx="18400" cy="18750"/>
            </a:xfrm>
            <a:custGeom>
              <a:avLst/>
              <a:gdLst/>
              <a:ahLst/>
              <a:cxnLst/>
              <a:rect l="l" t="t" r="r" b="b"/>
              <a:pathLst>
                <a:path w="736" h="750" extrusionOk="0">
                  <a:moveTo>
                    <a:pt x="216" y="39"/>
                  </a:moveTo>
                  <a:lnTo>
                    <a:pt x="305" y="14"/>
                  </a:lnTo>
                  <a:lnTo>
                    <a:pt x="368" y="1"/>
                  </a:lnTo>
                  <a:cubicBezTo>
                    <a:pt x="584" y="52"/>
                    <a:pt x="711" y="140"/>
                    <a:pt x="736" y="267"/>
                  </a:cubicBezTo>
                  <a:lnTo>
                    <a:pt x="736" y="331"/>
                  </a:lnTo>
                  <a:lnTo>
                    <a:pt x="584" y="267"/>
                  </a:lnTo>
                  <a:lnTo>
                    <a:pt x="520" y="280"/>
                  </a:lnTo>
                  <a:cubicBezTo>
                    <a:pt x="305" y="331"/>
                    <a:pt x="203" y="457"/>
                    <a:pt x="216" y="673"/>
                  </a:cubicBezTo>
                  <a:lnTo>
                    <a:pt x="229" y="749"/>
                  </a:lnTo>
                  <a:cubicBezTo>
                    <a:pt x="76" y="711"/>
                    <a:pt x="0" y="584"/>
                    <a:pt x="0" y="394"/>
                  </a:cubicBezTo>
                  <a:cubicBezTo>
                    <a:pt x="0" y="217"/>
                    <a:pt x="76" y="102"/>
                    <a:pt x="216" y="39"/>
                  </a:cubicBezTo>
                  <a:close/>
                  <a:moveTo>
                    <a:pt x="0" y="394"/>
                  </a:moveTo>
                  <a:lnTo>
                    <a:pt x="0" y="381"/>
                  </a:lnTo>
                  <a:close/>
                </a:path>
              </a:pathLst>
            </a:custGeom>
            <a:solidFill>
              <a:srgbClr val="340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27"/>
            <p:cNvSpPr/>
            <p:nvPr/>
          </p:nvSpPr>
          <p:spPr>
            <a:xfrm>
              <a:off x="1821550" y="3775050"/>
              <a:ext cx="20650" cy="20000"/>
            </a:xfrm>
            <a:custGeom>
              <a:avLst/>
              <a:gdLst/>
              <a:ahLst/>
              <a:cxnLst/>
              <a:rect l="l" t="t" r="r" b="b"/>
              <a:pathLst>
                <a:path w="826" h="800" extrusionOk="0">
                  <a:moveTo>
                    <a:pt x="1" y="571"/>
                  </a:moveTo>
                  <a:lnTo>
                    <a:pt x="1" y="305"/>
                  </a:lnTo>
                  <a:cubicBezTo>
                    <a:pt x="52" y="115"/>
                    <a:pt x="179" y="13"/>
                    <a:pt x="369" y="0"/>
                  </a:cubicBezTo>
                  <a:cubicBezTo>
                    <a:pt x="724" y="89"/>
                    <a:pt x="825" y="292"/>
                    <a:pt x="686" y="622"/>
                  </a:cubicBezTo>
                  <a:lnTo>
                    <a:pt x="521" y="799"/>
                  </a:lnTo>
                  <a:cubicBezTo>
                    <a:pt x="496" y="672"/>
                    <a:pt x="369" y="584"/>
                    <a:pt x="153" y="533"/>
                  </a:cubicBezTo>
                  <a:lnTo>
                    <a:pt x="90" y="546"/>
                  </a:lnTo>
                  <a:close/>
                </a:path>
              </a:pathLst>
            </a:custGeom>
            <a:solidFill>
              <a:srgbClr val="3B0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27"/>
            <p:cNvSpPr/>
            <p:nvPr/>
          </p:nvSpPr>
          <p:spPr>
            <a:xfrm>
              <a:off x="1821250" y="3795025"/>
              <a:ext cx="20300" cy="19350"/>
            </a:xfrm>
            <a:custGeom>
              <a:avLst/>
              <a:gdLst/>
              <a:ahLst/>
              <a:cxnLst/>
              <a:rect l="l" t="t" r="r" b="b"/>
              <a:pathLst>
                <a:path w="812" h="774" extrusionOk="0">
                  <a:moveTo>
                    <a:pt x="533" y="64"/>
                  </a:moveTo>
                  <a:cubicBezTo>
                    <a:pt x="761" y="165"/>
                    <a:pt x="812" y="343"/>
                    <a:pt x="685" y="596"/>
                  </a:cubicBezTo>
                  <a:lnTo>
                    <a:pt x="444" y="774"/>
                  </a:lnTo>
                  <a:lnTo>
                    <a:pt x="203" y="736"/>
                  </a:lnTo>
                  <a:cubicBezTo>
                    <a:pt x="89" y="698"/>
                    <a:pt x="38" y="609"/>
                    <a:pt x="26" y="482"/>
                  </a:cubicBezTo>
                  <a:lnTo>
                    <a:pt x="13" y="406"/>
                  </a:lnTo>
                  <a:cubicBezTo>
                    <a:pt x="0" y="190"/>
                    <a:pt x="102" y="64"/>
                    <a:pt x="317" y="13"/>
                  </a:cubicBezTo>
                  <a:lnTo>
                    <a:pt x="381" y="0"/>
                  </a:lnTo>
                  <a:close/>
                </a:path>
              </a:pathLst>
            </a:custGeom>
            <a:solidFill>
              <a:srgbClr val="370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27"/>
            <p:cNvSpPr/>
            <p:nvPr/>
          </p:nvSpPr>
          <p:spPr>
            <a:xfrm>
              <a:off x="1750875" y="3821975"/>
              <a:ext cx="17450" cy="18075"/>
            </a:xfrm>
            <a:custGeom>
              <a:avLst/>
              <a:gdLst/>
              <a:ahLst/>
              <a:cxnLst/>
              <a:rect l="l" t="t" r="r" b="b"/>
              <a:pathLst>
                <a:path w="698" h="723" extrusionOk="0">
                  <a:moveTo>
                    <a:pt x="0" y="178"/>
                  </a:moveTo>
                  <a:cubicBezTo>
                    <a:pt x="38" y="89"/>
                    <a:pt x="102" y="25"/>
                    <a:pt x="216" y="0"/>
                  </a:cubicBezTo>
                  <a:lnTo>
                    <a:pt x="216" y="89"/>
                  </a:lnTo>
                  <a:lnTo>
                    <a:pt x="216" y="140"/>
                  </a:lnTo>
                  <a:lnTo>
                    <a:pt x="178" y="127"/>
                  </a:lnTo>
                  <a:close/>
                  <a:moveTo>
                    <a:pt x="533" y="698"/>
                  </a:moveTo>
                  <a:lnTo>
                    <a:pt x="482" y="723"/>
                  </a:lnTo>
                  <a:lnTo>
                    <a:pt x="546" y="457"/>
                  </a:lnTo>
                  <a:lnTo>
                    <a:pt x="634" y="457"/>
                  </a:lnTo>
                  <a:lnTo>
                    <a:pt x="698" y="457"/>
                  </a:lnTo>
                  <a:lnTo>
                    <a:pt x="647" y="558"/>
                  </a:lnTo>
                  <a:close/>
                </a:path>
              </a:pathLst>
            </a:custGeom>
            <a:solidFill>
              <a:srgbClr val="3505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27"/>
            <p:cNvSpPr/>
            <p:nvPr/>
          </p:nvSpPr>
          <p:spPr>
            <a:xfrm>
              <a:off x="1740725" y="3840975"/>
              <a:ext cx="18400" cy="14300"/>
            </a:xfrm>
            <a:custGeom>
              <a:avLst/>
              <a:gdLst/>
              <a:ahLst/>
              <a:cxnLst/>
              <a:rect l="l" t="t" r="r" b="b"/>
              <a:pathLst>
                <a:path w="736" h="572" extrusionOk="0">
                  <a:moveTo>
                    <a:pt x="89" y="90"/>
                  </a:moveTo>
                  <a:cubicBezTo>
                    <a:pt x="127" y="39"/>
                    <a:pt x="191" y="14"/>
                    <a:pt x="267" y="1"/>
                  </a:cubicBezTo>
                  <a:cubicBezTo>
                    <a:pt x="330" y="102"/>
                    <a:pt x="457" y="140"/>
                    <a:pt x="635" y="128"/>
                  </a:cubicBezTo>
                  <a:cubicBezTo>
                    <a:pt x="736" y="242"/>
                    <a:pt x="736" y="381"/>
                    <a:pt x="647" y="572"/>
                  </a:cubicBezTo>
                  <a:lnTo>
                    <a:pt x="470" y="508"/>
                  </a:lnTo>
                  <a:lnTo>
                    <a:pt x="406" y="521"/>
                  </a:lnTo>
                  <a:lnTo>
                    <a:pt x="330" y="546"/>
                  </a:lnTo>
                  <a:cubicBezTo>
                    <a:pt x="318" y="407"/>
                    <a:pt x="203" y="293"/>
                    <a:pt x="1" y="229"/>
                  </a:cubicBezTo>
                  <a:close/>
                  <a:moveTo>
                    <a:pt x="635" y="128"/>
                  </a:moveTo>
                  <a:lnTo>
                    <a:pt x="647" y="128"/>
                  </a:lnTo>
                  <a:close/>
                </a:path>
              </a:pathLst>
            </a:custGeom>
            <a:solidFill>
              <a:srgbClr val="340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27"/>
            <p:cNvSpPr/>
            <p:nvPr/>
          </p:nvSpPr>
          <p:spPr>
            <a:xfrm>
              <a:off x="1764500" y="3852400"/>
              <a:ext cx="17150" cy="16825"/>
            </a:xfrm>
            <a:custGeom>
              <a:avLst/>
              <a:gdLst/>
              <a:ahLst/>
              <a:cxnLst/>
              <a:rect l="l" t="t" r="r" b="b"/>
              <a:pathLst>
                <a:path w="686" h="673" extrusionOk="0">
                  <a:moveTo>
                    <a:pt x="1" y="393"/>
                  </a:moveTo>
                  <a:lnTo>
                    <a:pt x="1" y="355"/>
                  </a:lnTo>
                  <a:lnTo>
                    <a:pt x="26" y="216"/>
                  </a:lnTo>
                  <a:cubicBezTo>
                    <a:pt x="64" y="102"/>
                    <a:pt x="140" y="38"/>
                    <a:pt x="267" y="13"/>
                  </a:cubicBezTo>
                  <a:lnTo>
                    <a:pt x="330" y="0"/>
                  </a:lnTo>
                  <a:lnTo>
                    <a:pt x="635" y="191"/>
                  </a:lnTo>
                  <a:cubicBezTo>
                    <a:pt x="685" y="279"/>
                    <a:pt x="673" y="381"/>
                    <a:pt x="597" y="508"/>
                  </a:cubicBezTo>
                  <a:lnTo>
                    <a:pt x="533" y="609"/>
                  </a:lnTo>
                  <a:lnTo>
                    <a:pt x="330" y="672"/>
                  </a:lnTo>
                  <a:lnTo>
                    <a:pt x="165" y="634"/>
                  </a:lnTo>
                  <a:lnTo>
                    <a:pt x="1" y="432"/>
                  </a:lnTo>
                  <a:close/>
                  <a:moveTo>
                    <a:pt x="533" y="609"/>
                  </a:moveTo>
                  <a:lnTo>
                    <a:pt x="520" y="609"/>
                  </a:lnTo>
                  <a:close/>
                </a:path>
              </a:pathLst>
            </a:custGeom>
            <a:solidFill>
              <a:srgbClr val="3404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27"/>
            <p:cNvSpPr/>
            <p:nvPr/>
          </p:nvSpPr>
          <p:spPr>
            <a:xfrm>
              <a:off x="1761025" y="3843200"/>
              <a:ext cx="20625" cy="18100"/>
            </a:xfrm>
            <a:custGeom>
              <a:avLst/>
              <a:gdLst/>
              <a:ahLst/>
              <a:cxnLst/>
              <a:rect l="l" t="t" r="r" b="b"/>
              <a:pathLst>
                <a:path w="825" h="724" extrusionOk="0">
                  <a:moveTo>
                    <a:pt x="140" y="723"/>
                  </a:moveTo>
                  <a:cubicBezTo>
                    <a:pt x="38" y="622"/>
                    <a:pt x="0" y="483"/>
                    <a:pt x="51" y="305"/>
                  </a:cubicBezTo>
                  <a:cubicBezTo>
                    <a:pt x="101" y="115"/>
                    <a:pt x="228" y="13"/>
                    <a:pt x="418" y="1"/>
                  </a:cubicBezTo>
                  <a:lnTo>
                    <a:pt x="444" y="13"/>
                  </a:lnTo>
                  <a:cubicBezTo>
                    <a:pt x="571" y="39"/>
                    <a:pt x="672" y="102"/>
                    <a:pt x="723" y="178"/>
                  </a:cubicBezTo>
                  <a:cubicBezTo>
                    <a:pt x="812" y="254"/>
                    <a:pt x="824" y="381"/>
                    <a:pt x="774" y="559"/>
                  </a:cubicBezTo>
                  <a:lnTo>
                    <a:pt x="469" y="368"/>
                  </a:lnTo>
                  <a:lnTo>
                    <a:pt x="406" y="381"/>
                  </a:lnTo>
                  <a:cubicBezTo>
                    <a:pt x="279" y="406"/>
                    <a:pt x="203" y="470"/>
                    <a:pt x="165" y="584"/>
                  </a:cubicBezTo>
                  <a:close/>
                </a:path>
              </a:pathLst>
            </a:custGeom>
            <a:solidFill>
              <a:srgbClr val="370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27"/>
            <p:cNvSpPr/>
            <p:nvPr/>
          </p:nvSpPr>
          <p:spPr>
            <a:xfrm>
              <a:off x="1772100" y="3834650"/>
              <a:ext cx="19375" cy="13975"/>
            </a:xfrm>
            <a:custGeom>
              <a:avLst/>
              <a:gdLst/>
              <a:ahLst/>
              <a:cxnLst/>
              <a:rect l="l" t="t" r="r" b="b"/>
              <a:pathLst>
                <a:path w="775" h="559" extrusionOk="0">
                  <a:moveTo>
                    <a:pt x="1" y="355"/>
                  </a:moveTo>
                  <a:lnTo>
                    <a:pt x="1" y="305"/>
                  </a:lnTo>
                  <a:lnTo>
                    <a:pt x="64" y="76"/>
                  </a:lnTo>
                  <a:lnTo>
                    <a:pt x="115" y="0"/>
                  </a:lnTo>
                  <a:lnTo>
                    <a:pt x="356" y="114"/>
                  </a:lnTo>
                  <a:lnTo>
                    <a:pt x="673" y="64"/>
                  </a:lnTo>
                  <a:cubicBezTo>
                    <a:pt x="774" y="165"/>
                    <a:pt x="774" y="305"/>
                    <a:pt x="673" y="495"/>
                  </a:cubicBezTo>
                  <a:lnTo>
                    <a:pt x="648" y="558"/>
                  </a:lnTo>
                  <a:lnTo>
                    <a:pt x="419" y="469"/>
                  </a:lnTo>
                  <a:lnTo>
                    <a:pt x="356" y="482"/>
                  </a:lnTo>
                  <a:lnTo>
                    <a:pt x="280" y="520"/>
                  </a:lnTo>
                  <a:cubicBezTo>
                    <a:pt x="229" y="444"/>
                    <a:pt x="128" y="381"/>
                    <a:pt x="1" y="355"/>
                  </a:cubicBezTo>
                  <a:close/>
                  <a:moveTo>
                    <a:pt x="64" y="76"/>
                  </a:moveTo>
                  <a:lnTo>
                    <a:pt x="64" y="64"/>
                  </a:lnTo>
                  <a:close/>
                </a:path>
              </a:pathLst>
            </a:custGeom>
            <a:solidFill>
              <a:srgbClr val="340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27"/>
            <p:cNvSpPr/>
            <p:nvPr/>
          </p:nvSpPr>
          <p:spPr>
            <a:xfrm>
              <a:off x="1764175" y="3828625"/>
              <a:ext cx="10500" cy="10800"/>
            </a:xfrm>
            <a:custGeom>
              <a:avLst/>
              <a:gdLst/>
              <a:ahLst/>
              <a:cxnLst/>
              <a:rect l="l" t="t" r="r" b="b"/>
              <a:pathLst>
                <a:path w="420" h="432" extrusionOk="0">
                  <a:moveTo>
                    <a:pt x="166" y="432"/>
                  </a:moveTo>
                  <a:lnTo>
                    <a:pt x="1" y="432"/>
                  </a:lnTo>
                  <a:lnTo>
                    <a:pt x="115" y="292"/>
                  </a:lnTo>
                  <a:lnTo>
                    <a:pt x="166" y="191"/>
                  </a:lnTo>
                  <a:lnTo>
                    <a:pt x="356" y="13"/>
                  </a:lnTo>
                  <a:lnTo>
                    <a:pt x="419" y="229"/>
                  </a:lnTo>
                  <a:lnTo>
                    <a:pt x="407" y="254"/>
                  </a:lnTo>
                  <a:lnTo>
                    <a:pt x="381" y="305"/>
                  </a:lnTo>
                  <a:cubicBezTo>
                    <a:pt x="331" y="381"/>
                    <a:pt x="254" y="419"/>
                    <a:pt x="166" y="432"/>
                  </a:cubicBezTo>
                  <a:close/>
                  <a:moveTo>
                    <a:pt x="381" y="305"/>
                  </a:moveTo>
                  <a:lnTo>
                    <a:pt x="381" y="317"/>
                  </a:lnTo>
                  <a:close/>
                  <a:moveTo>
                    <a:pt x="356" y="13"/>
                  </a:moveTo>
                  <a:lnTo>
                    <a:pt x="369" y="0"/>
                  </a:lnTo>
                  <a:close/>
                </a:path>
              </a:pathLst>
            </a:custGeom>
            <a:solidFill>
              <a:srgbClr val="340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27"/>
            <p:cNvSpPr/>
            <p:nvPr/>
          </p:nvSpPr>
          <p:spPr>
            <a:xfrm>
              <a:off x="1792075" y="3828950"/>
              <a:ext cx="18725" cy="18725"/>
            </a:xfrm>
            <a:custGeom>
              <a:avLst/>
              <a:gdLst/>
              <a:ahLst/>
              <a:cxnLst/>
              <a:rect l="l" t="t" r="r" b="b"/>
              <a:pathLst>
                <a:path w="749" h="749" extrusionOk="0">
                  <a:moveTo>
                    <a:pt x="178" y="38"/>
                  </a:moveTo>
                  <a:lnTo>
                    <a:pt x="292" y="51"/>
                  </a:lnTo>
                  <a:lnTo>
                    <a:pt x="483" y="0"/>
                  </a:lnTo>
                  <a:lnTo>
                    <a:pt x="533" y="38"/>
                  </a:lnTo>
                  <a:cubicBezTo>
                    <a:pt x="660" y="89"/>
                    <a:pt x="736" y="178"/>
                    <a:pt x="749" y="292"/>
                  </a:cubicBezTo>
                  <a:lnTo>
                    <a:pt x="711" y="520"/>
                  </a:lnTo>
                  <a:lnTo>
                    <a:pt x="685" y="571"/>
                  </a:lnTo>
                  <a:lnTo>
                    <a:pt x="483" y="748"/>
                  </a:lnTo>
                  <a:lnTo>
                    <a:pt x="419" y="748"/>
                  </a:lnTo>
                  <a:cubicBezTo>
                    <a:pt x="280" y="748"/>
                    <a:pt x="166" y="723"/>
                    <a:pt x="89" y="647"/>
                  </a:cubicBezTo>
                  <a:cubicBezTo>
                    <a:pt x="26" y="571"/>
                    <a:pt x="1" y="457"/>
                    <a:pt x="1" y="304"/>
                  </a:cubicBezTo>
                  <a:cubicBezTo>
                    <a:pt x="1" y="178"/>
                    <a:pt x="64" y="89"/>
                    <a:pt x="178" y="38"/>
                  </a:cubicBezTo>
                  <a:close/>
                </a:path>
              </a:pathLst>
            </a:custGeom>
            <a:solidFill>
              <a:srgbClr val="370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27"/>
            <p:cNvSpPr/>
            <p:nvPr/>
          </p:nvSpPr>
          <p:spPr>
            <a:xfrm>
              <a:off x="1773700" y="3834325"/>
              <a:ext cx="1275" cy="1925"/>
            </a:xfrm>
            <a:custGeom>
              <a:avLst/>
              <a:gdLst/>
              <a:ahLst/>
              <a:cxnLst/>
              <a:rect l="l" t="t" r="r" b="b"/>
              <a:pathLst>
                <a:path w="51" h="77" extrusionOk="0">
                  <a:moveTo>
                    <a:pt x="38" y="1"/>
                  </a:moveTo>
                  <a:lnTo>
                    <a:pt x="51" y="13"/>
                  </a:lnTo>
                  <a:lnTo>
                    <a:pt x="0" y="77"/>
                  </a:lnTo>
                  <a:lnTo>
                    <a:pt x="26" y="26"/>
                  </a:lnTo>
                  <a:close/>
                </a:path>
              </a:pathLst>
            </a:custGeom>
            <a:solidFill>
              <a:srgbClr val="3B0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27"/>
            <p:cNvSpPr/>
            <p:nvPr/>
          </p:nvSpPr>
          <p:spPr>
            <a:xfrm>
              <a:off x="1779075" y="3846375"/>
              <a:ext cx="13975" cy="19050"/>
            </a:xfrm>
            <a:custGeom>
              <a:avLst/>
              <a:gdLst/>
              <a:ahLst/>
              <a:cxnLst/>
              <a:rect l="l" t="t" r="r" b="b"/>
              <a:pathLst>
                <a:path w="559" h="762" extrusionOk="0">
                  <a:moveTo>
                    <a:pt x="1" y="51"/>
                  </a:moveTo>
                  <a:lnTo>
                    <a:pt x="77" y="13"/>
                  </a:lnTo>
                  <a:lnTo>
                    <a:pt x="140" y="0"/>
                  </a:lnTo>
                  <a:lnTo>
                    <a:pt x="369" y="89"/>
                  </a:lnTo>
                  <a:lnTo>
                    <a:pt x="419" y="115"/>
                  </a:lnTo>
                  <a:cubicBezTo>
                    <a:pt x="546" y="216"/>
                    <a:pt x="559" y="381"/>
                    <a:pt x="445" y="596"/>
                  </a:cubicBezTo>
                  <a:cubicBezTo>
                    <a:pt x="407" y="698"/>
                    <a:pt x="318" y="761"/>
                    <a:pt x="204" y="761"/>
                  </a:cubicBezTo>
                  <a:lnTo>
                    <a:pt x="14" y="749"/>
                  </a:lnTo>
                  <a:cubicBezTo>
                    <a:pt x="90" y="622"/>
                    <a:pt x="102" y="520"/>
                    <a:pt x="52" y="432"/>
                  </a:cubicBezTo>
                  <a:cubicBezTo>
                    <a:pt x="102" y="254"/>
                    <a:pt x="90" y="127"/>
                    <a:pt x="1" y="51"/>
                  </a:cubicBezTo>
                  <a:close/>
                </a:path>
              </a:pathLst>
            </a:custGeom>
            <a:solidFill>
              <a:srgbClr val="340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27"/>
            <p:cNvSpPr/>
            <p:nvPr/>
          </p:nvSpPr>
          <p:spPr>
            <a:xfrm>
              <a:off x="1789550" y="3845100"/>
              <a:ext cx="17775" cy="18425"/>
            </a:xfrm>
            <a:custGeom>
              <a:avLst/>
              <a:gdLst/>
              <a:ahLst/>
              <a:cxnLst/>
              <a:rect l="l" t="t" r="r" b="b"/>
              <a:pathLst>
                <a:path w="711" h="737" extrusionOk="0">
                  <a:moveTo>
                    <a:pt x="26" y="647"/>
                  </a:moveTo>
                  <a:cubicBezTo>
                    <a:pt x="140" y="432"/>
                    <a:pt x="127" y="267"/>
                    <a:pt x="0" y="166"/>
                  </a:cubicBezTo>
                  <a:cubicBezTo>
                    <a:pt x="26" y="90"/>
                    <a:pt x="89" y="39"/>
                    <a:pt x="190" y="1"/>
                  </a:cubicBezTo>
                  <a:cubicBezTo>
                    <a:pt x="267" y="77"/>
                    <a:pt x="381" y="102"/>
                    <a:pt x="520" y="102"/>
                  </a:cubicBezTo>
                  <a:lnTo>
                    <a:pt x="584" y="102"/>
                  </a:lnTo>
                  <a:cubicBezTo>
                    <a:pt x="710" y="191"/>
                    <a:pt x="710" y="343"/>
                    <a:pt x="622" y="559"/>
                  </a:cubicBezTo>
                  <a:lnTo>
                    <a:pt x="495" y="711"/>
                  </a:lnTo>
                  <a:lnTo>
                    <a:pt x="368" y="736"/>
                  </a:lnTo>
                  <a:lnTo>
                    <a:pt x="102" y="711"/>
                  </a:lnTo>
                  <a:close/>
                </a:path>
              </a:pathLst>
            </a:custGeom>
            <a:solidFill>
              <a:srgbClr val="3B0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27"/>
            <p:cNvSpPr/>
            <p:nvPr/>
          </p:nvSpPr>
          <p:spPr>
            <a:xfrm>
              <a:off x="1805400" y="3858425"/>
              <a:ext cx="18400" cy="19675"/>
            </a:xfrm>
            <a:custGeom>
              <a:avLst/>
              <a:gdLst/>
              <a:ahLst/>
              <a:cxnLst/>
              <a:rect l="l" t="t" r="r" b="b"/>
              <a:pathLst>
                <a:path w="736" h="787" extrusionOk="0">
                  <a:moveTo>
                    <a:pt x="736" y="381"/>
                  </a:moveTo>
                  <a:lnTo>
                    <a:pt x="672" y="584"/>
                  </a:lnTo>
                  <a:lnTo>
                    <a:pt x="533" y="748"/>
                  </a:lnTo>
                  <a:lnTo>
                    <a:pt x="431" y="761"/>
                  </a:lnTo>
                  <a:cubicBezTo>
                    <a:pt x="178" y="786"/>
                    <a:pt x="38" y="685"/>
                    <a:pt x="13" y="482"/>
                  </a:cubicBezTo>
                  <a:lnTo>
                    <a:pt x="0" y="393"/>
                  </a:lnTo>
                  <a:lnTo>
                    <a:pt x="13" y="305"/>
                  </a:lnTo>
                  <a:cubicBezTo>
                    <a:pt x="38" y="114"/>
                    <a:pt x="152" y="13"/>
                    <a:pt x="368" y="0"/>
                  </a:cubicBezTo>
                  <a:lnTo>
                    <a:pt x="431" y="13"/>
                  </a:lnTo>
                  <a:cubicBezTo>
                    <a:pt x="584" y="51"/>
                    <a:pt x="685" y="127"/>
                    <a:pt x="723" y="241"/>
                  </a:cubicBezTo>
                  <a:close/>
                </a:path>
              </a:pathLst>
            </a:custGeom>
            <a:solidFill>
              <a:srgbClr val="3A0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27"/>
            <p:cNvSpPr/>
            <p:nvPr/>
          </p:nvSpPr>
          <p:spPr>
            <a:xfrm>
              <a:off x="1908100" y="3656175"/>
              <a:ext cx="20950" cy="19675"/>
            </a:xfrm>
            <a:custGeom>
              <a:avLst/>
              <a:gdLst/>
              <a:ahLst/>
              <a:cxnLst/>
              <a:rect l="l" t="t" r="r" b="b"/>
              <a:pathLst>
                <a:path w="838" h="787" extrusionOk="0">
                  <a:moveTo>
                    <a:pt x="685" y="596"/>
                  </a:moveTo>
                  <a:lnTo>
                    <a:pt x="432" y="761"/>
                  </a:lnTo>
                  <a:cubicBezTo>
                    <a:pt x="153" y="787"/>
                    <a:pt x="13" y="660"/>
                    <a:pt x="13" y="393"/>
                  </a:cubicBezTo>
                  <a:cubicBezTo>
                    <a:pt x="1" y="191"/>
                    <a:pt x="102" y="51"/>
                    <a:pt x="318" y="13"/>
                  </a:cubicBezTo>
                  <a:lnTo>
                    <a:pt x="381" y="0"/>
                  </a:lnTo>
                  <a:cubicBezTo>
                    <a:pt x="736" y="89"/>
                    <a:pt x="838" y="279"/>
                    <a:pt x="685" y="596"/>
                  </a:cubicBezTo>
                  <a:close/>
                </a:path>
              </a:pathLst>
            </a:custGeom>
            <a:solidFill>
              <a:srgbClr val="3004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27"/>
            <p:cNvSpPr/>
            <p:nvPr/>
          </p:nvSpPr>
          <p:spPr>
            <a:xfrm>
              <a:off x="1891925" y="3753175"/>
              <a:ext cx="22225" cy="20950"/>
            </a:xfrm>
            <a:custGeom>
              <a:avLst/>
              <a:gdLst/>
              <a:ahLst/>
              <a:cxnLst/>
              <a:rect l="l" t="t" r="r" b="b"/>
              <a:pathLst>
                <a:path w="889" h="838" extrusionOk="0">
                  <a:moveTo>
                    <a:pt x="64" y="305"/>
                  </a:moveTo>
                  <a:cubicBezTo>
                    <a:pt x="115" y="102"/>
                    <a:pt x="242" y="0"/>
                    <a:pt x="432" y="0"/>
                  </a:cubicBezTo>
                  <a:cubicBezTo>
                    <a:pt x="787" y="77"/>
                    <a:pt x="889" y="292"/>
                    <a:pt x="749" y="622"/>
                  </a:cubicBezTo>
                  <a:cubicBezTo>
                    <a:pt x="673" y="774"/>
                    <a:pt x="559" y="837"/>
                    <a:pt x="381" y="812"/>
                  </a:cubicBezTo>
                  <a:cubicBezTo>
                    <a:pt x="102" y="749"/>
                    <a:pt x="1" y="571"/>
                    <a:pt x="64" y="305"/>
                  </a:cubicBezTo>
                  <a:close/>
                </a:path>
              </a:pathLst>
            </a:custGeom>
            <a:solidFill>
              <a:srgbClr val="3004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27"/>
            <p:cNvSpPr/>
            <p:nvPr/>
          </p:nvSpPr>
          <p:spPr>
            <a:xfrm>
              <a:off x="3119400" y="2747000"/>
              <a:ext cx="194975" cy="270425"/>
            </a:xfrm>
            <a:custGeom>
              <a:avLst/>
              <a:gdLst/>
              <a:ahLst/>
              <a:cxnLst/>
              <a:rect l="l" t="t" r="r" b="b"/>
              <a:pathLst>
                <a:path w="7799" h="10817" extrusionOk="0">
                  <a:moveTo>
                    <a:pt x="7291" y="6746"/>
                  </a:moveTo>
                  <a:cubicBezTo>
                    <a:pt x="7126" y="7063"/>
                    <a:pt x="7101" y="7735"/>
                    <a:pt x="7202" y="8775"/>
                  </a:cubicBezTo>
                  <a:cubicBezTo>
                    <a:pt x="7266" y="9396"/>
                    <a:pt x="7114" y="9916"/>
                    <a:pt x="6771" y="10322"/>
                  </a:cubicBezTo>
                  <a:cubicBezTo>
                    <a:pt x="6366" y="10804"/>
                    <a:pt x="5858" y="10817"/>
                    <a:pt x="5237" y="10373"/>
                  </a:cubicBezTo>
                  <a:lnTo>
                    <a:pt x="3310" y="9156"/>
                  </a:lnTo>
                  <a:cubicBezTo>
                    <a:pt x="2536" y="8661"/>
                    <a:pt x="1965" y="8217"/>
                    <a:pt x="1598" y="7824"/>
                  </a:cubicBezTo>
                  <a:cubicBezTo>
                    <a:pt x="710" y="6822"/>
                    <a:pt x="203" y="5630"/>
                    <a:pt x="114" y="4248"/>
                  </a:cubicBezTo>
                  <a:cubicBezTo>
                    <a:pt x="0" y="2853"/>
                    <a:pt x="368" y="1801"/>
                    <a:pt x="1205" y="1078"/>
                  </a:cubicBezTo>
                  <a:cubicBezTo>
                    <a:pt x="2042" y="355"/>
                    <a:pt x="2815" y="0"/>
                    <a:pt x="3551" y="0"/>
                  </a:cubicBezTo>
                  <a:lnTo>
                    <a:pt x="5174" y="203"/>
                  </a:lnTo>
                  <a:cubicBezTo>
                    <a:pt x="5732" y="406"/>
                    <a:pt x="6239" y="774"/>
                    <a:pt x="6695" y="1307"/>
                  </a:cubicBezTo>
                  <a:cubicBezTo>
                    <a:pt x="7431" y="2181"/>
                    <a:pt x="7798" y="3234"/>
                    <a:pt x="7798" y="4464"/>
                  </a:cubicBezTo>
                  <a:cubicBezTo>
                    <a:pt x="7798" y="5313"/>
                    <a:pt x="7634" y="6074"/>
                    <a:pt x="7291" y="6746"/>
                  </a:cubicBezTo>
                  <a:close/>
                </a:path>
              </a:pathLst>
            </a:custGeom>
            <a:solidFill>
              <a:srgbClr val="D8B3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27"/>
            <p:cNvSpPr/>
            <p:nvPr/>
          </p:nvSpPr>
          <p:spPr>
            <a:xfrm>
              <a:off x="3248725" y="2630975"/>
              <a:ext cx="358550" cy="327175"/>
            </a:xfrm>
            <a:custGeom>
              <a:avLst/>
              <a:gdLst/>
              <a:ahLst/>
              <a:cxnLst/>
              <a:rect l="l" t="t" r="r" b="b"/>
              <a:pathLst>
                <a:path w="14342" h="13087" extrusionOk="0">
                  <a:moveTo>
                    <a:pt x="1" y="4844"/>
                  </a:moveTo>
                  <a:cubicBezTo>
                    <a:pt x="267" y="3741"/>
                    <a:pt x="825" y="2752"/>
                    <a:pt x="1662" y="1890"/>
                  </a:cubicBezTo>
                  <a:cubicBezTo>
                    <a:pt x="2892" y="634"/>
                    <a:pt x="4388" y="0"/>
                    <a:pt x="6125" y="0"/>
                  </a:cubicBezTo>
                  <a:cubicBezTo>
                    <a:pt x="7875" y="0"/>
                    <a:pt x="9650" y="622"/>
                    <a:pt x="11464" y="1852"/>
                  </a:cubicBezTo>
                  <a:cubicBezTo>
                    <a:pt x="13264" y="3069"/>
                    <a:pt x="14215" y="4565"/>
                    <a:pt x="14279" y="6353"/>
                  </a:cubicBezTo>
                  <a:cubicBezTo>
                    <a:pt x="14342" y="7723"/>
                    <a:pt x="13277" y="9612"/>
                    <a:pt x="11058" y="12047"/>
                  </a:cubicBezTo>
                  <a:cubicBezTo>
                    <a:pt x="10424" y="12744"/>
                    <a:pt x="9638" y="13086"/>
                    <a:pt x="8687" y="13074"/>
                  </a:cubicBezTo>
                  <a:lnTo>
                    <a:pt x="6125" y="12846"/>
                  </a:lnTo>
                  <a:cubicBezTo>
                    <a:pt x="4591" y="12846"/>
                    <a:pt x="3247" y="12364"/>
                    <a:pt x="2118" y="11387"/>
                  </a:cubicBezTo>
                  <a:cubicBezTo>
                    <a:pt x="2461" y="10715"/>
                    <a:pt x="2625" y="9954"/>
                    <a:pt x="2625" y="9105"/>
                  </a:cubicBezTo>
                  <a:cubicBezTo>
                    <a:pt x="2625" y="7875"/>
                    <a:pt x="2258" y="6822"/>
                    <a:pt x="1522" y="5948"/>
                  </a:cubicBezTo>
                  <a:cubicBezTo>
                    <a:pt x="1066" y="5415"/>
                    <a:pt x="559" y="5047"/>
                    <a:pt x="1" y="4844"/>
                  </a:cubicBezTo>
                  <a:close/>
                </a:path>
              </a:pathLst>
            </a:custGeom>
            <a:solidFill>
              <a:srgbClr val="D3AA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27"/>
            <p:cNvSpPr/>
            <p:nvPr/>
          </p:nvSpPr>
          <p:spPr>
            <a:xfrm>
              <a:off x="3133975" y="2671875"/>
              <a:ext cx="425125" cy="374725"/>
            </a:xfrm>
            <a:custGeom>
              <a:avLst/>
              <a:gdLst/>
              <a:ahLst/>
              <a:cxnLst/>
              <a:rect l="l" t="t" r="r" b="b"/>
              <a:pathLst>
                <a:path w="17005" h="14989" extrusionOk="0">
                  <a:moveTo>
                    <a:pt x="4083" y="12820"/>
                  </a:moveTo>
                  <a:lnTo>
                    <a:pt x="1433" y="10576"/>
                  </a:lnTo>
                  <a:cubicBezTo>
                    <a:pt x="469" y="9599"/>
                    <a:pt x="0" y="8686"/>
                    <a:pt x="13" y="7824"/>
                  </a:cubicBezTo>
                  <a:cubicBezTo>
                    <a:pt x="0" y="6848"/>
                    <a:pt x="152" y="6023"/>
                    <a:pt x="469" y="5351"/>
                  </a:cubicBezTo>
                  <a:cubicBezTo>
                    <a:pt x="786" y="4705"/>
                    <a:pt x="1344" y="4007"/>
                    <a:pt x="2156" y="3272"/>
                  </a:cubicBezTo>
                  <a:cubicBezTo>
                    <a:pt x="3272" y="2257"/>
                    <a:pt x="5339" y="1382"/>
                    <a:pt x="8344" y="622"/>
                  </a:cubicBezTo>
                  <a:cubicBezTo>
                    <a:pt x="10741" y="0"/>
                    <a:pt x="12795" y="393"/>
                    <a:pt x="14519" y="1826"/>
                  </a:cubicBezTo>
                  <a:cubicBezTo>
                    <a:pt x="16294" y="3297"/>
                    <a:pt x="17005" y="5098"/>
                    <a:pt x="16624" y="7228"/>
                  </a:cubicBezTo>
                  <a:lnTo>
                    <a:pt x="16066" y="10220"/>
                  </a:lnTo>
                  <a:cubicBezTo>
                    <a:pt x="15749" y="11324"/>
                    <a:pt x="15229" y="12186"/>
                    <a:pt x="14519" y="12820"/>
                  </a:cubicBezTo>
                  <a:cubicBezTo>
                    <a:pt x="12922" y="14265"/>
                    <a:pt x="10880" y="14988"/>
                    <a:pt x="8420" y="14988"/>
                  </a:cubicBezTo>
                  <a:cubicBezTo>
                    <a:pt x="7570" y="14988"/>
                    <a:pt x="6810" y="14798"/>
                    <a:pt x="6138" y="14405"/>
                  </a:cubicBezTo>
                  <a:cubicBezTo>
                    <a:pt x="5821" y="14227"/>
                    <a:pt x="5136" y="13695"/>
                    <a:pt x="4083" y="12820"/>
                  </a:cubicBezTo>
                  <a:close/>
                </a:path>
              </a:pathLst>
            </a:custGeom>
            <a:solidFill>
              <a:srgbClr val="963B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27"/>
            <p:cNvSpPr/>
            <p:nvPr/>
          </p:nvSpPr>
          <p:spPr>
            <a:xfrm>
              <a:off x="3214175" y="2861750"/>
              <a:ext cx="54550" cy="56450"/>
            </a:xfrm>
            <a:custGeom>
              <a:avLst/>
              <a:gdLst/>
              <a:ahLst/>
              <a:cxnLst/>
              <a:rect l="l" t="t" r="r" b="b"/>
              <a:pathLst>
                <a:path w="2182" h="2258" extrusionOk="0">
                  <a:moveTo>
                    <a:pt x="2181" y="1129"/>
                  </a:moveTo>
                  <a:cubicBezTo>
                    <a:pt x="2181" y="1446"/>
                    <a:pt x="2067" y="1700"/>
                    <a:pt x="1864" y="1915"/>
                  </a:cubicBezTo>
                  <a:cubicBezTo>
                    <a:pt x="1649" y="2144"/>
                    <a:pt x="1383" y="2258"/>
                    <a:pt x="1091" y="2258"/>
                  </a:cubicBezTo>
                  <a:cubicBezTo>
                    <a:pt x="787" y="2258"/>
                    <a:pt x="533" y="2144"/>
                    <a:pt x="317" y="1915"/>
                  </a:cubicBezTo>
                  <a:cubicBezTo>
                    <a:pt x="102" y="1700"/>
                    <a:pt x="0" y="1446"/>
                    <a:pt x="0" y="1129"/>
                  </a:cubicBezTo>
                  <a:cubicBezTo>
                    <a:pt x="0" y="825"/>
                    <a:pt x="102" y="559"/>
                    <a:pt x="317" y="330"/>
                  </a:cubicBezTo>
                  <a:cubicBezTo>
                    <a:pt x="533" y="115"/>
                    <a:pt x="787" y="1"/>
                    <a:pt x="1091" y="1"/>
                  </a:cubicBezTo>
                  <a:cubicBezTo>
                    <a:pt x="1383" y="1"/>
                    <a:pt x="1649" y="115"/>
                    <a:pt x="1864" y="330"/>
                  </a:cubicBezTo>
                  <a:cubicBezTo>
                    <a:pt x="2067" y="559"/>
                    <a:pt x="2181" y="825"/>
                    <a:pt x="2181" y="1129"/>
                  </a:cubicBezTo>
                  <a:close/>
                </a:path>
              </a:pathLst>
            </a:custGeom>
            <a:solidFill>
              <a:srgbClr val="A55C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27"/>
            <p:cNvSpPr/>
            <p:nvPr/>
          </p:nvSpPr>
          <p:spPr>
            <a:xfrm>
              <a:off x="3366650" y="2803750"/>
              <a:ext cx="64075" cy="64050"/>
            </a:xfrm>
            <a:custGeom>
              <a:avLst/>
              <a:gdLst/>
              <a:ahLst/>
              <a:cxnLst/>
              <a:rect l="l" t="t" r="r" b="b"/>
              <a:pathLst>
                <a:path w="2563" h="2562" extrusionOk="0">
                  <a:moveTo>
                    <a:pt x="2562" y="1281"/>
                  </a:moveTo>
                  <a:cubicBezTo>
                    <a:pt x="2562" y="1636"/>
                    <a:pt x="2435" y="1940"/>
                    <a:pt x="2182" y="2181"/>
                  </a:cubicBezTo>
                  <a:cubicBezTo>
                    <a:pt x="1941" y="2435"/>
                    <a:pt x="1636" y="2562"/>
                    <a:pt x="1281" y="2562"/>
                  </a:cubicBezTo>
                  <a:cubicBezTo>
                    <a:pt x="926" y="2562"/>
                    <a:pt x="622" y="2435"/>
                    <a:pt x="368" y="2181"/>
                  </a:cubicBezTo>
                  <a:cubicBezTo>
                    <a:pt x="127" y="1940"/>
                    <a:pt x="1" y="1636"/>
                    <a:pt x="1" y="1281"/>
                  </a:cubicBezTo>
                  <a:cubicBezTo>
                    <a:pt x="1" y="926"/>
                    <a:pt x="127" y="622"/>
                    <a:pt x="368" y="368"/>
                  </a:cubicBezTo>
                  <a:cubicBezTo>
                    <a:pt x="622" y="127"/>
                    <a:pt x="926" y="0"/>
                    <a:pt x="1281" y="0"/>
                  </a:cubicBezTo>
                  <a:cubicBezTo>
                    <a:pt x="1636" y="0"/>
                    <a:pt x="1941" y="127"/>
                    <a:pt x="2182" y="368"/>
                  </a:cubicBezTo>
                  <a:cubicBezTo>
                    <a:pt x="2435" y="622"/>
                    <a:pt x="2562" y="926"/>
                    <a:pt x="2562" y="1281"/>
                  </a:cubicBezTo>
                  <a:close/>
                </a:path>
              </a:pathLst>
            </a:custGeom>
            <a:solidFill>
              <a:srgbClr val="A55C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27"/>
            <p:cNvSpPr/>
            <p:nvPr/>
          </p:nvSpPr>
          <p:spPr>
            <a:xfrm>
              <a:off x="3304525" y="2900100"/>
              <a:ext cx="54550" cy="52025"/>
            </a:xfrm>
            <a:custGeom>
              <a:avLst/>
              <a:gdLst/>
              <a:ahLst/>
              <a:cxnLst/>
              <a:rect l="l" t="t" r="r" b="b"/>
              <a:pathLst>
                <a:path w="2182" h="2081" extrusionOk="0">
                  <a:moveTo>
                    <a:pt x="1091" y="1"/>
                  </a:moveTo>
                  <a:cubicBezTo>
                    <a:pt x="1382" y="1"/>
                    <a:pt x="1649" y="102"/>
                    <a:pt x="1852" y="305"/>
                  </a:cubicBezTo>
                  <a:cubicBezTo>
                    <a:pt x="2067" y="508"/>
                    <a:pt x="2181" y="749"/>
                    <a:pt x="2181" y="1041"/>
                  </a:cubicBezTo>
                  <a:cubicBezTo>
                    <a:pt x="2181" y="1332"/>
                    <a:pt x="2067" y="1573"/>
                    <a:pt x="1852" y="1776"/>
                  </a:cubicBezTo>
                  <a:cubicBezTo>
                    <a:pt x="1649" y="1979"/>
                    <a:pt x="1382" y="2081"/>
                    <a:pt x="1091" y="2081"/>
                  </a:cubicBezTo>
                  <a:cubicBezTo>
                    <a:pt x="786" y="2081"/>
                    <a:pt x="533" y="1979"/>
                    <a:pt x="317" y="1776"/>
                  </a:cubicBezTo>
                  <a:cubicBezTo>
                    <a:pt x="102" y="1573"/>
                    <a:pt x="0" y="1332"/>
                    <a:pt x="0" y="1041"/>
                  </a:cubicBezTo>
                  <a:cubicBezTo>
                    <a:pt x="0" y="749"/>
                    <a:pt x="102" y="508"/>
                    <a:pt x="317" y="305"/>
                  </a:cubicBezTo>
                  <a:cubicBezTo>
                    <a:pt x="533" y="102"/>
                    <a:pt x="786" y="1"/>
                    <a:pt x="1091" y="1"/>
                  </a:cubicBezTo>
                  <a:close/>
                </a:path>
              </a:pathLst>
            </a:custGeom>
            <a:solidFill>
              <a:srgbClr val="A55C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27"/>
            <p:cNvSpPr/>
            <p:nvPr/>
          </p:nvSpPr>
          <p:spPr>
            <a:xfrm>
              <a:off x="3150450" y="2721325"/>
              <a:ext cx="151875" cy="120475"/>
            </a:xfrm>
            <a:custGeom>
              <a:avLst/>
              <a:gdLst/>
              <a:ahLst/>
              <a:cxnLst/>
              <a:rect l="l" t="t" r="r" b="b"/>
              <a:pathLst>
                <a:path w="6075" h="4819" fill="none" extrusionOk="0">
                  <a:moveTo>
                    <a:pt x="445" y="4819"/>
                  </a:moveTo>
                  <a:cubicBezTo>
                    <a:pt x="1" y="3158"/>
                    <a:pt x="1877" y="1560"/>
                    <a:pt x="6075" y="0"/>
                  </a:cubicBezTo>
                </a:path>
              </a:pathLst>
            </a:custGeom>
            <a:noFill/>
            <a:ln w="1900" cap="rnd" cmpd="sng">
              <a:solidFill>
                <a:srgbClr val="D0A8D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27"/>
            <p:cNvSpPr/>
            <p:nvPr/>
          </p:nvSpPr>
          <p:spPr>
            <a:xfrm>
              <a:off x="2327825" y="2682325"/>
              <a:ext cx="350625" cy="196575"/>
            </a:xfrm>
            <a:custGeom>
              <a:avLst/>
              <a:gdLst/>
              <a:ahLst/>
              <a:cxnLst/>
              <a:rect l="l" t="t" r="r" b="b"/>
              <a:pathLst>
                <a:path w="14025" h="7863" extrusionOk="0">
                  <a:moveTo>
                    <a:pt x="12047" y="6670"/>
                  </a:moveTo>
                  <a:cubicBezTo>
                    <a:pt x="10791" y="7520"/>
                    <a:pt x="9473" y="7862"/>
                    <a:pt x="8078" y="7710"/>
                  </a:cubicBezTo>
                  <a:cubicBezTo>
                    <a:pt x="6696" y="7545"/>
                    <a:pt x="4996" y="7102"/>
                    <a:pt x="2993" y="6353"/>
                  </a:cubicBezTo>
                  <a:cubicBezTo>
                    <a:pt x="989" y="5605"/>
                    <a:pt x="0" y="4718"/>
                    <a:pt x="26" y="3691"/>
                  </a:cubicBezTo>
                  <a:cubicBezTo>
                    <a:pt x="64" y="2664"/>
                    <a:pt x="1027" y="1801"/>
                    <a:pt x="2917" y="1078"/>
                  </a:cubicBezTo>
                  <a:cubicBezTo>
                    <a:pt x="4806" y="356"/>
                    <a:pt x="6696" y="1"/>
                    <a:pt x="8585" y="26"/>
                  </a:cubicBezTo>
                  <a:cubicBezTo>
                    <a:pt x="10462" y="39"/>
                    <a:pt x="11844" y="444"/>
                    <a:pt x="12731" y="1231"/>
                  </a:cubicBezTo>
                  <a:cubicBezTo>
                    <a:pt x="13594" y="2017"/>
                    <a:pt x="14025" y="2917"/>
                    <a:pt x="13987" y="3919"/>
                  </a:cubicBezTo>
                  <a:cubicBezTo>
                    <a:pt x="13949" y="4908"/>
                    <a:pt x="13289" y="5821"/>
                    <a:pt x="12047" y="6670"/>
                  </a:cubicBezTo>
                  <a:close/>
                </a:path>
              </a:pathLst>
            </a:custGeom>
            <a:solidFill>
              <a:srgbClr val="E1C4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27"/>
            <p:cNvSpPr/>
            <p:nvPr/>
          </p:nvSpPr>
          <p:spPr>
            <a:xfrm>
              <a:off x="2470150" y="2722900"/>
              <a:ext cx="133800" cy="115100"/>
            </a:xfrm>
            <a:custGeom>
              <a:avLst/>
              <a:gdLst/>
              <a:ahLst/>
              <a:cxnLst/>
              <a:rect l="l" t="t" r="r" b="b"/>
              <a:pathLst>
                <a:path w="5352" h="4604" extrusionOk="0">
                  <a:moveTo>
                    <a:pt x="2613" y="1"/>
                  </a:moveTo>
                  <a:cubicBezTo>
                    <a:pt x="1890" y="1"/>
                    <a:pt x="1282" y="216"/>
                    <a:pt x="774" y="673"/>
                  </a:cubicBezTo>
                  <a:cubicBezTo>
                    <a:pt x="254" y="1117"/>
                    <a:pt x="1" y="1662"/>
                    <a:pt x="1" y="2296"/>
                  </a:cubicBezTo>
                  <a:cubicBezTo>
                    <a:pt x="1" y="2930"/>
                    <a:pt x="254" y="3475"/>
                    <a:pt x="774" y="3919"/>
                  </a:cubicBezTo>
                  <a:cubicBezTo>
                    <a:pt x="1282" y="4375"/>
                    <a:pt x="1890" y="4604"/>
                    <a:pt x="2613" y="4604"/>
                  </a:cubicBezTo>
                  <a:cubicBezTo>
                    <a:pt x="3323" y="4604"/>
                    <a:pt x="3944" y="4375"/>
                    <a:pt x="4452" y="3919"/>
                  </a:cubicBezTo>
                  <a:cubicBezTo>
                    <a:pt x="4959" y="3475"/>
                    <a:pt x="5352" y="3196"/>
                    <a:pt x="5352" y="2562"/>
                  </a:cubicBezTo>
                  <a:cubicBezTo>
                    <a:pt x="5352" y="1928"/>
                    <a:pt x="4959" y="1117"/>
                    <a:pt x="4452" y="673"/>
                  </a:cubicBezTo>
                  <a:cubicBezTo>
                    <a:pt x="3944" y="216"/>
                    <a:pt x="3323" y="1"/>
                    <a:pt x="2613" y="1"/>
                  </a:cubicBezTo>
                  <a:close/>
                </a:path>
              </a:pathLst>
            </a:custGeom>
            <a:solidFill>
              <a:srgbClr val="AA5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27"/>
            <p:cNvSpPr/>
            <p:nvPr/>
          </p:nvSpPr>
          <p:spPr>
            <a:xfrm>
              <a:off x="2626450" y="2695950"/>
              <a:ext cx="18400" cy="18425"/>
            </a:xfrm>
            <a:custGeom>
              <a:avLst/>
              <a:gdLst/>
              <a:ahLst/>
              <a:cxnLst/>
              <a:rect l="l" t="t" r="r" b="b"/>
              <a:pathLst>
                <a:path w="736" h="737" extrusionOk="0">
                  <a:moveTo>
                    <a:pt x="26" y="533"/>
                  </a:moveTo>
                  <a:lnTo>
                    <a:pt x="13" y="381"/>
                  </a:lnTo>
                  <a:cubicBezTo>
                    <a:pt x="0" y="178"/>
                    <a:pt x="89" y="64"/>
                    <a:pt x="254" y="14"/>
                  </a:cubicBezTo>
                  <a:lnTo>
                    <a:pt x="355" y="1"/>
                  </a:lnTo>
                  <a:cubicBezTo>
                    <a:pt x="622" y="64"/>
                    <a:pt x="736" y="191"/>
                    <a:pt x="698" y="381"/>
                  </a:cubicBezTo>
                  <a:lnTo>
                    <a:pt x="660" y="546"/>
                  </a:lnTo>
                  <a:lnTo>
                    <a:pt x="419" y="736"/>
                  </a:lnTo>
                  <a:lnTo>
                    <a:pt x="266" y="736"/>
                  </a:lnTo>
                  <a:cubicBezTo>
                    <a:pt x="140" y="711"/>
                    <a:pt x="64" y="648"/>
                    <a:pt x="26" y="533"/>
                  </a:cubicBezTo>
                  <a:close/>
                  <a:moveTo>
                    <a:pt x="660" y="546"/>
                  </a:moveTo>
                  <a:lnTo>
                    <a:pt x="634" y="559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27"/>
            <p:cNvSpPr/>
            <p:nvPr/>
          </p:nvSpPr>
          <p:spPr>
            <a:xfrm>
              <a:off x="2617250" y="2693100"/>
              <a:ext cx="15550" cy="16525"/>
            </a:xfrm>
            <a:custGeom>
              <a:avLst/>
              <a:gdLst/>
              <a:ahLst/>
              <a:cxnLst/>
              <a:rect l="l" t="t" r="r" b="b"/>
              <a:pathLst>
                <a:path w="622" h="661" extrusionOk="0">
                  <a:moveTo>
                    <a:pt x="381" y="495"/>
                  </a:moveTo>
                  <a:lnTo>
                    <a:pt x="394" y="647"/>
                  </a:lnTo>
                  <a:lnTo>
                    <a:pt x="267" y="609"/>
                  </a:lnTo>
                  <a:lnTo>
                    <a:pt x="229" y="622"/>
                  </a:lnTo>
                  <a:lnTo>
                    <a:pt x="115" y="660"/>
                  </a:lnTo>
                  <a:cubicBezTo>
                    <a:pt x="39" y="609"/>
                    <a:pt x="0" y="521"/>
                    <a:pt x="0" y="394"/>
                  </a:cubicBezTo>
                  <a:lnTo>
                    <a:pt x="39" y="191"/>
                  </a:lnTo>
                  <a:cubicBezTo>
                    <a:pt x="89" y="77"/>
                    <a:pt x="191" y="13"/>
                    <a:pt x="330" y="1"/>
                  </a:cubicBezTo>
                  <a:cubicBezTo>
                    <a:pt x="470" y="39"/>
                    <a:pt x="558" y="77"/>
                    <a:pt x="622" y="128"/>
                  </a:cubicBezTo>
                  <a:cubicBezTo>
                    <a:pt x="457" y="178"/>
                    <a:pt x="368" y="292"/>
                    <a:pt x="381" y="495"/>
                  </a:cubicBez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27"/>
            <p:cNvSpPr/>
            <p:nvPr/>
          </p:nvSpPr>
          <p:spPr>
            <a:xfrm>
              <a:off x="2609325" y="2697225"/>
              <a:ext cx="10800" cy="13650"/>
            </a:xfrm>
            <a:custGeom>
              <a:avLst/>
              <a:gdLst/>
              <a:ahLst/>
              <a:cxnLst/>
              <a:rect l="l" t="t" r="r" b="b"/>
              <a:pathLst>
                <a:path w="432" h="546" extrusionOk="0">
                  <a:moveTo>
                    <a:pt x="356" y="26"/>
                  </a:moveTo>
                  <a:lnTo>
                    <a:pt x="317" y="229"/>
                  </a:lnTo>
                  <a:cubicBezTo>
                    <a:pt x="317" y="356"/>
                    <a:pt x="356" y="444"/>
                    <a:pt x="432" y="495"/>
                  </a:cubicBezTo>
                  <a:cubicBezTo>
                    <a:pt x="394" y="508"/>
                    <a:pt x="381" y="521"/>
                    <a:pt x="368" y="546"/>
                  </a:cubicBezTo>
                  <a:lnTo>
                    <a:pt x="153" y="444"/>
                  </a:lnTo>
                  <a:lnTo>
                    <a:pt x="64" y="457"/>
                  </a:lnTo>
                  <a:lnTo>
                    <a:pt x="0" y="368"/>
                  </a:lnTo>
                  <a:lnTo>
                    <a:pt x="153" y="204"/>
                  </a:lnTo>
                  <a:lnTo>
                    <a:pt x="216" y="1"/>
                  </a:lnTo>
                  <a:close/>
                  <a:moveTo>
                    <a:pt x="216" y="1"/>
                  </a:moveTo>
                  <a:lnTo>
                    <a:pt x="241" y="1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27"/>
            <p:cNvSpPr/>
            <p:nvPr/>
          </p:nvSpPr>
          <p:spPr>
            <a:xfrm>
              <a:off x="2614725" y="2708325"/>
              <a:ext cx="18400" cy="18100"/>
            </a:xfrm>
            <a:custGeom>
              <a:avLst/>
              <a:gdLst/>
              <a:ahLst/>
              <a:cxnLst/>
              <a:rect l="l" t="t" r="r" b="b"/>
              <a:pathLst>
                <a:path w="736" h="724" extrusionOk="0">
                  <a:moveTo>
                    <a:pt x="216" y="51"/>
                  </a:moveTo>
                  <a:lnTo>
                    <a:pt x="330" y="13"/>
                  </a:lnTo>
                  <a:lnTo>
                    <a:pt x="368" y="0"/>
                  </a:lnTo>
                  <a:lnTo>
                    <a:pt x="495" y="38"/>
                  </a:lnTo>
                  <a:cubicBezTo>
                    <a:pt x="533" y="153"/>
                    <a:pt x="609" y="216"/>
                    <a:pt x="735" y="241"/>
                  </a:cubicBezTo>
                  <a:lnTo>
                    <a:pt x="697" y="558"/>
                  </a:lnTo>
                  <a:cubicBezTo>
                    <a:pt x="647" y="673"/>
                    <a:pt x="571" y="723"/>
                    <a:pt x="457" y="723"/>
                  </a:cubicBezTo>
                  <a:lnTo>
                    <a:pt x="178" y="685"/>
                  </a:lnTo>
                  <a:cubicBezTo>
                    <a:pt x="51" y="622"/>
                    <a:pt x="0" y="482"/>
                    <a:pt x="38" y="279"/>
                  </a:cubicBezTo>
                  <a:cubicBezTo>
                    <a:pt x="63" y="191"/>
                    <a:pt x="101" y="127"/>
                    <a:pt x="152" y="102"/>
                  </a:cubicBezTo>
                  <a:cubicBezTo>
                    <a:pt x="165" y="77"/>
                    <a:pt x="178" y="64"/>
                    <a:pt x="216" y="51"/>
                  </a:cubicBezTo>
                  <a:close/>
                  <a:moveTo>
                    <a:pt x="697" y="558"/>
                  </a:moveTo>
                  <a:lnTo>
                    <a:pt x="697" y="571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27"/>
            <p:cNvSpPr/>
            <p:nvPr/>
          </p:nvSpPr>
          <p:spPr>
            <a:xfrm>
              <a:off x="2632150" y="2709600"/>
              <a:ext cx="11750" cy="13025"/>
            </a:xfrm>
            <a:custGeom>
              <a:avLst/>
              <a:gdLst/>
              <a:ahLst/>
              <a:cxnLst/>
              <a:rect l="l" t="t" r="r" b="b"/>
              <a:pathLst>
                <a:path w="470" h="521" extrusionOk="0">
                  <a:moveTo>
                    <a:pt x="38" y="190"/>
                  </a:moveTo>
                  <a:lnTo>
                    <a:pt x="191" y="190"/>
                  </a:lnTo>
                  <a:lnTo>
                    <a:pt x="406" y="13"/>
                  </a:lnTo>
                  <a:cubicBezTo>
                    <a:pt x="470" y="102"/>
                    <a:pt x="470" y="228"/>
                    <a:pt x="394" y="381"/>
                  </a:cubicBezTo>
                  <a:lnTo>
                    <a:pt x="368" y="444"/>
                  </a:lnTo>
                  <a:lnTo>
                    <a:pt x="330" y="457"/>
                  </a:lnTo>
                  <a:lnTo>
                    <a:pt x="267" y="507"/>
                  </a:lnTo>
                  <a:lnTo>
                    <a:pt x="153" y="520"/>
                  </a:lnTo>
                  <a:lnTo>
                    <a:pt x="0" y="520"/>
                  </a:lnTo>
                  <a:close/>
                  <a:moveTo>
                    <a:pt x="406" y="13"/>
                  </a:moveTo>
                  <a:lnTo>
                    <a:pt x="432" y="0"/>
                  </a:lnTo>
                  <a:close/>
                  <a:moveTo>
                    <a:pt x="0" y="520"/>
                  </a:moveTo>
                  <a:lnTo>
                    <a:pt x="0" y="507"/>
                  </a:lnTo>
                  <a:close/>
                  <a:moveTo>
                    <a:pt x="153" y="520"/>
                  </a:moveTo>
                  <a:lnTo>
                    <a:pt x="140" y="520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27"/>
            <p:cNvSpPr/>
            <p:nvPr/>
          </p:nvSpPr>
          <p:spPr>
            <a:xfrm>
              <a:off x="2641350" y="2704825"/>
              <a:ext cx="15875" cy="15875"/>
            </a:xfrm>
            <a:custGeom>
              <a:avLst/>
              <a:gdLst/>
              <a:ahLst/>
              <a:cxnLst/>
              <a:rect l="l" t="t" r="r" b="b"/>
              <a:pathLst>
                <a:path w="635" h="635" extrusionOk="0">
                  <a:moveTo>
                    <a:pt x="64" y="191"/>
                  </a:moveTo>
                  <a:lnTo>
                    <a:pt x="102" y="26"/>
                  </a:lnTo>
                  <a:lnTo>
                    <a:pt x="254" y="1"/>
                  </a:lnTo>
                  <a:cubicBezTo>
                    <a:pt x="520" y="64"/>
                    <a:pt x="634" y="191"/>
                    <a:pt x="596" y="394"/>
                  </a:cubicBezTo>
                  <a:lnTo>
                    <a:pt x="355" y="305"/>
                  </a:lnTo>
                  <a:cubicBezTo>
                    <a:pt x="178" y="318"/>
                    <a:pt x="76" y="407"/>
                    <a:pt x="38" y="572"/>
                  </a:cubicBezTo>
                  <a:cubicBezTo>
                    <a:pt x="102" y="419"/>
                    <a:pt x="114" y="280"/>
                    <a:pt x="64" y="191"/>
                  </a:cubicBezTo>
                  <a:close/>
                  <a:moveTo>
                    <a:pt x="38" y="635"/>
                  </a:moveTo>
                  <a:lnTo>
                    <a:pt x="0" y="635"/>
                  </a:lnTo>
                  <a:lnTo>
                    <a:pt x="26" y="572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27"/>
            <p:cNvSpPr/>
            <p:nvPr/>
          </p:nvSpPr>
          <p:spPr>
            <a:xfrm>
              <a:off x="2641025" y="2712450"/>
              <a:ext cx="19050" cy="17775"/>
            </a:xfrm>
            <a:custGeom>
              <a:avLst/>
              <a:gdLst/>
              <a:ahLst/>
              <a:cxnLst/>
              <a:rect l="l" t="t" r="r" b="b"/>
              <a:pathLst>
                <a:path w="762" h="711" extrusionOk="0">
                  <a:moveTo>
                    <a:pt x="609" y="89"/>
                  </a:moveTo>
                  <a:cubicBezTo>
                    <a:pt x="736" y="191"/>
                    <a:pt x="761" y="343"/>
                    <a:pt x="660" y="558"/>
                  </a:cubicBezTo>
                  <a:lnTo>
                    <a:pt x="432" y="710"/>
                  </a:lnTo>
                  <a:lnTo>
                    <a:pt x="394" y="710"/>
                  </a:lnTo>
                  <a:cubicBezTo>
                    <a:pt x="115" y="710"/>
                    <a:pt x="0" y="584"/>
                    <a:pt x="51" y="330"/>
                  </a:cubicBezTo>
                  <a:lnTo>
                    <a:pt x="51" y="267"/>
                  </a:lnTo>
                  <a:cubicBezTo>
                    <a:pt x="89" y="102"/>
                    <a:pt x="191" y="13"/>
                    <a:pt x="368" y="0"/>
                  </a:cubicBez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7"/>
            <p:cNvSpPr/>
            <p:nvPr/>
          </p:nvSpPr>
          <p:spPr>
            <a:xfrm>
              <a:off x="2649275" y="2726400"/>
              <a:ext cx="19025" cy="17775"/>
            </a:xfrm>
            <a:custGeom>
              <a:avLst/>
              <a:gdLst/>
              <a:ahLst/>
              <a:cxnLst/>
              <a:rect l="l" t="t" r="r" b="b"/>
              <a:pathLst>
                <a:path w="761" h="711" extrusionOk="0">
                  <a:moveTo>
                    <a:pt x="330" y="0"/>
                  </a:moveTo>
                  <a:lnTo>
                    <a:pt x="343" y="0"/>
                  </a:lnTo>
                  <a:cubicBezTo>
                    <a:pt x="672" y="76"/>
                    <a:pt x="761" y="254"/>
                    <a:pt x="647" y="545"/>
                  </a:cubicBezTo>
                  <a:cubicBezTo>
                    <a:pt x="596" y="660"/>
                    <a:pt x="520" y="710"/>
                    <a:pt x="406" y="710"/>
                  </a:cubicBezTo>
                  <a:lnTo>
                    <a:pt x="190" y="685"/>
                  </a:lnTo>
                  <a:lnTo>
                    <a:pt x="127" y="647"/>
                  </a:lnTo>
                  <a:lnTo>
                    <a:pt x="26" y="558"/>
                  </a:lnTo>
                  <a:cubicBezTo>
                    <a:pt x="0" y="482"/>
                    <a:pt x="0" y="381"/>
                    <a:pt x="26" y="267"/>
                  </a:cubicBezTo>
                  <a:lnTo>
                    <a:pt x="64" y="152"/>
                  </a:lnTo>
                  <a:lnTo>
                    <a:pt x="102" y="152"/>
                  </a:lnTo>
                  <a:close/>
                  <a:moveTo>
                    <a:pt x="647" y="545"/>
                  </a:moveTo>
                  <a:lnTo>
                    <a:pt x="634" y="558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27"/>
            <p:cNvSpPr/>
            <p:nvPr/>
          </p:nvSpPr>
          <p:spPr>
            <a:xfrm>
              <a:off x="2652750" y="2740025"/>
              <a:ext cx="18725" cy="16500"/>
            </a:xfrm>
            <a:custGeom>
              <a:avLst/>
              <a:gdLst/>
              <a:ahLst/>
              <a:cxnLst/>
              <a:rect l="l" t="t" r="r" b="b"/>
              <a:pathLst>
                <a:path w="749" h="660" extrusionOk="0">
                  <a:moveTo>
                    <a:pt x="673" y="457"/>
                  </a:moveTo>
                  <a:lnTo>
                    <a:pt x="635" y="508"/>
                  </a:lnTo>
                  <a:cubicBezTo>
                    <a:pt x="597" y="609"/>
                    <a:pt x="521" y="660"/>
                    <a:pt x="394" y="660"/>
                  </a:cubicBezTo>
                  <a:lnTo>
                    <a:pt x="115" y="596"/>
                  </a:lnTo>
                  <a:lnTo>
                    <a:pt x="39" y="495"/>
                  </a:lnTo>
                  <a:lnTo>
                    <a:pt x="1" y="267"/>
                  </a:lnTo>
                  <a:lnTo>
                    <a:pt x="51" y="140"/>
                  </a:lnTo>
                  <a:lnTo>
                    <a:pt x="267" y="165"/>
                  </a:lnTo>
                  <a:cubicBezTo>
                    <a:pt x="381" y="165"/>
                    <a:pt x="457" y="115"/>
                    <a:pt x="495" y="13"/>
                  </a:cubicBezTo>
                  <a:cubicBezTo>
                    <a:pt x="685" y="89"/>
                    <a:pt x="749" y="229"/>
                    <a:pt x="673" y="457"/>
                  </a:cubicBezTo>
                  <a:close/>
                  <a:moveTo>
                    <a:pt x="495" y="13"/>
                  </a:moveTo>
                  <a:lnTo>
                    <a:pt x="508" y="0"/>
                  </a:lnTo>
                  <a:close/>
                  <a:moveTo>
                    <a:pt x="394" y="660"/>
                  </a:moveTo>
                  <a:lnTo>
                    <a:pt x="381" y="660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27"/>
            <p:cNvSpPr/>
            <p:nvPr/>
          </p:nvSpPr>
          <p:spPr>
            <a:xfrm>
              <a:off x="2661625" y="2751125"/>
              <a:ext cx="18100" cy="18400"/>
            </a:xfrm>
            <a:custGeom>
              <a:avLst/>
              <a:gdLst/>
              <a:ahLst/>
              <a:cxnLst/>
              <a:rect l="l" t="t" r="r" b="b"/>
              <a:pathLst>
                <a:path w="724" h="736" extrusionOk="0">
                  <a:moveTo>
                    <a:pt x="318" y="13"/>
                  </a:moveTo>
                  <a:lnTo>
                    <a:pt x="343" y="0"/>
                  </a:lnTo>
                  <a:cubicBezTo>
                    <a:pt x="609" y="64"/>
                    <a:pt x="723" y="190"/>
                    <a:pt x="698" y="393"/>
                  </a:cubicBezTo>
                  <a:lnTo>
                    <a:pt x="635" y="571"/>
                  </a:lnTo>
                  <a:lnTo>
                    <a:pt x="394" y="736"/>
                  </a:lnTo>
                  <a:lnTo>
                    <a:pt x="318" y="736"/>
                  </a:lnTo>
                  <a:lnTo>
                    <a:pt x="280" y="736"/>
                  </a:lnTo>
                  <a:cubicBezTo>
                    <a:pt x="140" y="710"/>
                    <a:pt x="39" y="634"/>
                    <a:pt x="13" y="495"/>
                  </a:cubicBezTo>
                  <a:lnTo>
                    <a:pt x="1" y="381"/>
                  </a:lnTo>
                  <a:lnTo>
                    <a:pt x="26" y="216"/>
                  </a:lnTo>
                  <a:cubicBezTo>
                    <a:pt x="153" y="216"/>
                    <a:pt x="242" y="165"/>
                    <a:pt x="280" y="64"/>
                  </a:cubicBezTo>
                  <a:close/>
                  <a:moveTo>
                    <a:pt x="26" y="216"/>
                  </a:moveTo>
                  <a:lnTo>
                    <a:pt x="39" y="216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27"/>
            <p:cNvSpPr/>
            <p:nvPr/>
          </p:nvSpPr>
          <p:spPr>
            <a:xfrm>
              <a:off x="2668600" y="2760950"/>
              <a:ext cx="20000" cy="17775"/>
            </a:xfrm>
            <a:custGeom>
              <a:avLst/>
              <a:gdLst/>
              <a:ahLst/>
              <a:cxnLst/>
              <a:rect l="l" t="t" r="r" b="b"/>
              <a:pathLst>
                <a:path w="800" h="711" extrusionOk="0">
                  <a:moveTo>
                    <a:pt x="419" y="0"/>
                  </a:moveTo>
                  <a:cubicBezTo>
                    <a:pt x="723" y="76"/>
                    <a:pt x="800" y="254"/>
                    <a:pt x="673" y="546"/>
                  </a:cubicBezTo>
                  <a:lnTo>
                    <a:pt x="432" y="710"/>
                  </a:lnTo>
                  <a:lnTo>
                    <a:pt x="356" y="710"/>
                  </a:lnTo>
                  <a:cubicBezTo>
                    <a:pt x="115" y="685"/>
                    <a:pt x="1" y="558"/>
                    <a:pt x="39" y="343"/>
                  </a:cubicBezTo>
                  <a:lnTo>
                    <a:pt x="115" y="343"/>
                  </a:lnTo>
                  <a:lnTo>
                    <a:pt x="356" y="178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27"/>
            <p:cNvSpPr/>
            <p:nvPr/>
          </p:nvSpPr>
          <p:spPr>
            <a:xfrm>
              <a:off x="2667650" y="2769500"/>
              <a:ext cx="9850" cy="14925"/>
            </a:xfrm>
            <a:custGeom>
              <a:avLst/>
              <a:gdLst/>
              <a:ahLst/>
              <a:cxnLst/>
              <a:rect l="l" t="t" r="r" b="b"/>
              <a:pathLst>
                <a:path w="394" h="597" extrusionOk="0">
                  <a:moveTo>
                    <a:pt x="394" y="368"/>
                  </a:moveTo>
                  <a:lnTo>
                    <a:pt x="343" y="457"/>
                  </a:lnTo>
                  <a:lnTo>
                    <a:pt x="254" y="597"/>
                  </a:lnTo>
                  <a:cubicBezTo>
                    <a:pt x="242" y="457"/>
                    <a:pt x="153" y="343"/>
                    <a:pt x="1" y="280"/>
                  </a:cubicBezTo>
                  <a:lnTo>
                    <a:pt x="39" y="1"/>
                  </a:lnTo>
                  <a:lnTo>
                    <a:pt x="77" y="1"/>
                  </a:lnTo>
                  <a:cubicBezTo>
                    <a:pt x="39" y="216"/>
                    <a:pt x="153" y="343"/>
                    <a:pt x="394" y="368"/>
                  </a:cubicBezTo>
                  <a:close/>
                  <a:moveTo>
                    <a:pt x="1" y="280"/>
                  </a:moveTo>
                  <a:lnTo>
                    <a:pt x="1" y="267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27"/>
            <p:cNvSpPr/>
            <p:nvPr/>
          </p:nvSpPr>
          <p:spPr>
            <a:xfrm>
              <a:off x="2656875" y="2776475"/>
              <a:ext cx="17150" cy="16200"/>
            </a:xfrm>
            <a:custGeom>
              <a:avLst/>
              <a:gdLst/>
              <a:ahLst/>
              <a:cxnLst/>
              <a:rect l="l" t="t" r="r" b="b"/>
              <a:pathLst>
                <a:path w="686" h="648" extrusionOk="0">
                  <a:moveTo>
                    <a:pt x="685" y="318"/>
                  </a:moveTo>
                  <a:lnTo>
                    <a:pt x="647" y="432"/>
                  </a:lnTo>
                  <a:lnTo>
                    <a:pt x="432" y="343"/>
                  </a:lnTo>
                  <a:cubicBezTo>
                    <a:pt x="229" y="356"/>
                    <a:pt x="127" y="457"/>
                    <a:pt x="102" y="647"/>
                  </a:cubicBezTo>
                  <a:lnTo>
                    <a:pt x="1" y="521"/>
                  </a:lnTo>
                  <a:lnTo>
                    <a:pt x="127" y="368"/>
                  </a:lnTo>
                  <a:lnTo>
                    <a:pt x="191" y="191"/>
                  </a:lnTo>
                  <a:cubicBezTo>
                    <a:pt x="305" y="178"/>
                    <a:pt x="381" y="115"/>
                    <a:pt x="432" y="1"/>
                  </a:cubicBezTo>
                  <a:cubicBezTo>
                    <a:pt x="584" y="64"/>
                    <a:pt x="673" y="178"/>
                    <a:pt x="685" y="318"/>
                  </a:cubicBez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7"/>
            <p:cNvSpPr/>
            <p:nvPr/>
          </p:nvSpPr>
          <p:spPr>
            <a:xfrm>
              <a:off x="2659100" y="2785050"/>
              <a:ext cx="18400" cy="18400"/>
            </a:xfrm>
            <a:custGeom>
              <a:avLst/>
              <a:gdLst/>
              <a:ahLst/>
              <a:cxnLst/>
              <a:rect l="l" t="t" r="r" b="b"/>
              <a:pathLst>
                <a:path w="736" h="736" extrusionOk="0">
                  <a:moveTo>
                    <a:pt x="558" y="89"/>
                  </a:moveTo>
                  <a:cubicBezTo>
                    <a:pt x="710" y="190"/>
                    <a:pt x="736" y="342"/>
                    <a:pt x="634" y="558"/>
                  </a:cubicBezTo>
                  <a:lnTo>
                    <a:pt x="406" y="736"/>
                  </a:lnTo>
                  <a:cubicBezTo>
                    <a:pt x="203" y="736"/>
                    <a:pt x="76" y="685"/>
                    <a:pt x="38" y="558"/>
                  </a:cubicBezTo>
                  <a:lnTo>
                    <a:pt x="0" y="380"/>
                  </a:lnTo>
                  <a:lnTo>
                    <a:pt x="13" y="304"/>
                  </a:lnTo>
                  <a:cubicBezTo>
                    <a:pt x="38" y="114"/>
                    <a:pt x="140" y="13"/>
                    <a:pt x="343" y="0"/>
                  </a:cubicBez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27"/>
            <p:cNvSpPr/>
            <p:nvPr/>
          </p:nvSpPr>
          <p:spPr>
            <a:xfrm>
              <a:off x="2649575" y="2789475"/>
              <a:ext cx="10500" cy="16200"/>
            </a:xfrm>
            <a:custGeom>
              <a:avLst/>
              <a:gdLst/>
              <a:ahLst/>
              <a:cxnLst/>
              <a:rect l="l" t="t" r="r" b="b"/>
              <a:pathLst>
                <a:path w="420" h="648" extrusionOk="0">
                  <a:moveTo>
                    <a:pt x="419" y="381"/>
                  </a:moveTo>
                  <a:lnTo>
                    <a:pt x="356" y="520"/>
                  </a:lnTo>
                  <a:lnTo>
                    <a:pt x="331" y="559"/>
                  </a:lnTo>
                  <a:lnTo>
                    <a:pt x="254" y="647"/>
                  </a:lnTo>
                  <a:lnTo>
                    <a:pt x="191" y="622"/>
                  </a:lnTo>
                  <a:cubicBezTo>
                    <a:pt x="229" y="432"/>
                    <a:pt x="166" y="305"/>
                    <a:pt x="1" y="216"/>
                  </a:cubicBezTo>
                  <a:lnTo>
                    <a:pt x="1" y="1"/>
                  </a:lnTo>
                  <a:lnTo>
                    <a:pt x="178" y="13"/>
                  </a:lnTo>
                  <a:lnTo>
                    <a:pt x="293" y="1"/>
                  </a:lnTo>
                  <a:lnTo>
                    <a:pt x="394" y="127"/>
                  </a:lnTo>
                  <a:lnTo>
                    <a:pt x="381" y="203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27"/>
            <p:cNvSpPr/>
            <p:nvPr/>
          </p:nvSpPr>
          <p:spPr>
            <a:xfrm>
              <a:off x="2655600" y="2803425"/>
              <a:ext cx="13025" cy="18100"/>
            </a:xfrm>
            <a:custGeom>
              <a:avLst/>
              <a:gdLst/>
              <a:ahLst/>
              <a:cxnLst/>
              <a:rect l="l" t="t" r="r" b="b"/>
              <a:pathLst>
                <a:path w="521" h="724" extrusionOk="0">
                  <a:moveTo>
                    <a:pt x="90" y="1"/>
                  </a:moveTo>
                  <a:cubicBezTo>
                    <a:pt x="419" y="77"/>
                    <a:pt x="521" y="267"/>
                    <a:pt x="381" y="571"/>
                  </a:cubicBezTo>
                  <a:cubicBezTo>
                    <a:pt x="343" y="660"/>
                    <a:pt x="267" y="723"/>
                    <a:pt x="153" y="723"/>
                  </a:cubicBezTo>
                  <a:lnTo>
                    <a:pt x="128" y="723"/>
                  </a:lnTo>
                  <a:lnTo>
                    <a:pt x="1" y="711"/>
                  </a:lnTo>
                  <a:lnTo>
                    <a:pt x="77" y="596"/>
                  </a:lnTo>
                  <a:cubicBezTo>
                    <a:pt x="178" y="368"/>
                    <a:pt x="166" y="203"/>
                    <a:pt x="13" y="89"/>
                  </a:cubicBez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27"/>
            <p:cNvSpPr/>
            <p:nvPr/>
          </p:nvSpPr>
          <p:spPr>
            <a:xfrm>
              <a:off x="2642925" y="2820550"/>
              <a:ext cx="17775" cy="16175"/>
            </a:xfrm>
            <a:custGeom>
              <a:avLst/>
              <a:gdLst/>
              <a:ahLst/>
              <a:cxnLst/>
              <a:rect l="l" t="t" r="r" b="b"/>
              <a:pathLst>
                <a:path w="711" h="647" extrusionOk="0">
                  <a:moveTo>
                    <a:pt x="635" y="38"/>
                  </a:moveTo>
                  <a:cubicBezTo>
                    <a:pt x="711" y="140"/>
                    <a:pt x="711" y="279"/>
                    <a:pt x="647" y="444"/>
                  </a:cubicBezTo>
                  <a:cubicBezTo>
                    <a:pt x="597" y="584"/>
                    <a:pt x="495" y="647"/>
                    <a:pt x="330" y="647"/>
                  </a:cubicBezTo>
                  <a:cubicBezTo>
                    <a:pt x="165" y="634"/>
                    <a:pt x="51" y="596"/>
                    <a:pt x="1" y="520"/>
                  </a:cubicBezTo>
                  <a:lnTo>
                    <a:pt x="13" y="469"/>
                  </a:lnTo>
                  <a:cubicBezTo>
                    <a:pt x="102" y="279"/>
                    <a:pt x="102" y="140"/>
                    <a:pt x="13" y="38"/>
                  </a:cubicBezTo>
                  <a:lnTo>
                    <a:pt x="39" y="0"/>
                  </a:lnTo>
                  <a:lnTo>
                    <a:pt x="343" y="76"/>
                  </a:lnTo>
                  <a:lnTo>
                    <a:pt x="508" y="26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27"/>
            <p:cNvSpPr/>
            <p:nvPr/>
          </p:nvSpPr>
          <p:spPr>
            <a:xfrm>
              <a:off x="2625500" y="2818950"/>
              <a:ext cx="20000" cy="17475"/>
            </a:xfrm>
            <a:custGeom>
              <a:avLst/>
              <a:gdLst/>
              <a:ahLst/>
              <a:cxnLst/>
              <a:rect l="l" t="t" r="r" b="b"/>
              <a:pathLst>
                <a:path w="800" h="699" extrusionOk="0">
                  <a:moveTo>
                    <a:pt x="698" y="584"/>
                  </a:moveTo>
                  <a:lnTo>
                    <a:pt x="469" y="698"/>
                  </a:lnTo>
                  <a:lnTo>
                    <a:pt x="431" y="698"/>
                  </a:lnTo>
                  <a:cubicBezTo>
                    <a:pt x="127" y="698"/>
                    <a:pt x="0" y="559"/>
                    <a:pt x="64" y="267"/>
                  </a:cubicBezTo>
                  <a:lnTo>
                    <a:pt x="64" y="242"/>
                  </a:lnTo>
                  <a:lnTo>
                    <a:pt x="102" y="153"/>
                  </a:lnTo>
                  <a:lnTo>
                    <a:pt x="266" y="1"/>
                  </a:lnTo>
                  <a:lnTo>
                    <a:pt x="292" y="14"/>
                  </a:lnTo>
                  <a:lnTo>
                    <a:pt x="545" y="14"/>
                  </a:lnTo>
                  <a:lnTo>
                    <a:pt x="710" y="102"/>
                  </a:lnTo>
                  <a:cubicBezTo>
                    <a:pt x="799" y="204"/>
                    <a:pt x="799" y="343"/>
                    <a:pt x="710" y="533"/>
                  </a:cubicBez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27"/>
            <p:cNvSpPr/>
            <p:nvPr/>
          </p:nvSpPr>
          <p:spPr>
            <a:xfrm>
              <a:off x="2619775" y="2825625"/>
              <a:ext cx="16525" cy="13975"/>
            </a:xfrm>
            <a:custGeom>
              <a:avLst/>
              <a:gdLst/>
              <a:ahLst/>
              <a:cxnLst/>
              <a:rect l="l" t="t" r="r" b="b"/>
              <a:pathLst>
                <a:path w="661" h="559" extrusionOk="0">
                  <a:moveTo>
                    <a:pt x="660" y="431"/>
                  </a:moveTo>
                  <a:lnTo>
                    <a:pt x="648" y="558"/>
                  </a:lnTo>
                  <a:cubicBezTo>
                    <a:pt x="597" y="482"/>
                    <a:pt x="495" y="431"/>
                    <a:pt x="343" y="381"/>
                  </a:cubicBezTo>
                  <a:cubicBezTo>
                    <a:pt x="229" y="393"/>
                    <a:pt x="140" y="444"/>
                    <a:pt x="77" y="533"/>
                  </a:cubicBezTo>
                  <a:lnTo>
                    <a:pt x="1" y="482"/>
                  </a:lnTo>
                  <a:lnTo>
                    <a:pt x="14" y="431"/>
                  </a:lnTo>
                  <a:lnTo>
                    <a:pt x="77" y="178"/>
                  </a:lnTo>
                  <a:lnTo>
                    <a:pt x="280" y="0"/>
                  </a:lnTo>
                  <a:cubicBezTo>
                    <a:pt x="229" y="292"/>
                    <a:pt x="356" y="431"/>
                    <a:pt x="660" y="431"/>
                  </a:cubicBezTo>
                  <a:close/>
                  <a:moveTo>
                    <a:pt x="280" y="0"/>
                  </a:moveTo>
                  <a:lnTo>
                    <a:pt x="293" y="0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27"/>
            <p:cNvSpPr/>
            <p:nvPr/>
          </p:nvSpPr>
          <p:spPr>
            <a:xfrm>
              <a:off x="2621675" y="2835125"/>
              <a:ext cx="15875" cy="18400"/>
            </a:xfrm>
            <a:custGeom>
              <a:avLst/>
              <a:gdLst/>
              <a:ahLst/>
              <a:cxnLst/>
              <a:rect l="l" t="t" r="r" b="b"/>
              <a:pathLst>
                <a:path w="635" h="736" extrusionOk="0">
                  <a:moveTo>
                    <a:pt x="572" y="178"/>
                  </a:moveTo>
                  <a:cubicBezTo>
                    <a:pt x="635" y="280"/>
                    <a:pt x="635" y="406"/>
                    <a:pt x="559" y="584"/>
                  </a:cubicBezTo>
                  <a:lnTo>
                    <a:pt x="318" y="736"/>
                  </a:lnTo>
                  <a:lnTo>
                    <a:pt x="64" y="685"/>
                  </a:lnTo>
                  <a:lnTo>
                    <a:pt x="90" y="622"/>
                  </a:lnTo>
                  <a:cubicBezTo>
                    <a:pt x="191" y="406"/>
                    <a:pt x="153" y="241"/>
                    <a:pt x="1" y="153"/>
                  </a:cubicBezTo>
                  <a:cubicBezTo>
                    <a:pt x="64" y="64"/>
                    <a:pt x="153" y="13"/>
                    <a:pt x="267" y="1"/>
                  </a:cubicBezTo>
                  <a:cubicBezTo>
                    <a:pt x="419" y="51"/>
                    <a:pt x="521" y="102"/>
                    <a:pt x="572" y="178"/>
                  </a:cubicBez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27"/>
            <p:cNvSpPr/>
            <p:nvPr/>
          </p:nvSpPr>
          <p:spPr>
            <a:xfrm>
              <a:off x="2606800" y="2837650"/>
              <a:ext cx="19675" cy="17150"/>
            </a:xfrm>
            <a:custGeom>
              <a:avLst/>
              <a:gdLst/>
              <a:ahLst/>
              <a:cxnLst/>
              <a:rect l="l" t="t" r="r" b="b"/>
              <a:pathLst>
                <a:path w="787" h="686" extrusionOk="0">
                  <a:moveTo>
                    <a:pt x="659" y="584"/>
                  </a:moveTo>
                  <a:lnTo>
                    <a:pt x="457" y="686"/>
                  </a:lnTo>
                  <a:lnTo>
                    <a:pt x="292" y="686"/>
                  </a:lnTo>
                  <a:cubicBezTo>
                    <a:pt x="76" y="648"/>
                    <a:pt x="0" y="496"/>
                    <a:pt x="63" y="242"/>
                  </a:cubicBezTo>
                  <a:lnTo>
                    <a:pt x="114" y="128"/>
                  </a:lnTo>
                  <a:lnTo>
                    <a:pt x="127" y="90"/>
                  </a:lnTo>
                  <a:lnTo>
                    <a:pt x="292" y="115"/>
                  </a:lnTo>
                  <a:lnTo>
                    <a:pt x="520" y="1"/>
                  </a:lnTo>
                  <a:lnTo>
                    <a:pt x="596" y="52"/>
                  </a:lnTo>
                  <a:cubicBezTo>
                    <a:pt x="748" y="140"/>
                    <a:pt x="786" y="305"/>
                    <a:pt x="685" y="521"/>
                  </a:cubicBez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27"/>
            <p:cNvSpPr/>
            <p:nvPr/>
          </p:nvSpPr>
          <p:spPr>
            <a:xfrm>
              <a:off x="2601400" y="2839875"/>
              <a:ext cx="12700" cy="18425"/>
            </a:xfrm>
            <a:custGeom>
              <a:avLst/>
              <a:gdLst/>
              <a:ahLst/>
              <a:cxnLst/>
              <a:rect l="l" t="t" r="r" b="b"/>
              <a:pathLst>
                <a:path w="508" h="737" extrusionOk="0">
                  <a:moveTo>
                    <a:pt x="508" y="597"/>
                  </a:moveTo>
                  <a:cubicBezTo>
                    <a:pt x="470" y="685"/>
                    <a:pt x="381" y="724"/>
                    <a:pt x="267" y="736"/>
                  </a:cubicBezTo>
                  <a:lnTo>
                    <a:pt x="77" y="724"/>
                  </a:lnTo>
                  <a:lnTo>
                    <a:pt x="0" y="673"/>
                  </a:lnTo>
                  <a:lnTo>
                    <a:pt x="127" y="521"/>
                  </a:lnTo>
                  <a:cubicBezTo>
                    <a:pt x="191" y="330"/>
                    <a:pt x="178" y="191"/>
                    <a:pt x="77" y="102"/>
                  </a:cubicBezTo>
                  <a:lnTo>
                    <a:pt x="115" y="39"/>
                  </a:lnTo>
                  <a:lnTo>
                    <a:pt x="216" y="1"/>
                  </a:lnTo>
                  <a:lnTo>
                    <a:pt x="330" y="39"/>
                  </a:lnTo>
                  <a:lnTo>
                    <a:pt x="279" y="153"/>
                  </a:lnTo>
                  <a:cubicBezTo>
                    <a:pt x="216" y="407"/>
                    <a:pt x="292" y="559"/>
                    <a:pt x="508" y="597"/>
                  </a:cubicBezTo>
                  <a:close/>
                  <a:moveTo>
                    <a:pt x="115" y="39"/>
                  </a:moveTo>
                  <a:lnTo>
                    <a:pt x="127" y="26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27"/>
            <p:cNvSpPr/>
            <p:nvPr/>
          </p:nvSpPr>
          <p:spPr>
            <a:xfrm>
              <a:off x="2585550" y="2854475"/>
              <a:ext cx="17775" cy="14275"/>
            </a:xfrm>
            <a:custGeom>
              <a:avLst/>
              <a:gdLst/>
              <a:ahLst/>
              <a:cxnLst/>
              <a:rect l="l" t="t" r="r" b="b"/>
              <a:pathLst>
                <a:path w="711" h="571" extrusionOk="0">
                  <a:moveTo>
                    <a:pt x="711" y="140"/>
                  </a:moveTo>
                  <a:lnTo>
                    <a:pt x="647" y="406"/>
                  </a:lnTo>
                  <a:lnTo>
                    <a:pt x="419" y="571"/>
                  </a:lnTo>
                  <a:lnTo>
                    <a:pt x="102" y="469"/>
                  </a:lnTo>
                  <a:cubicBezTo>
                    <a:pt x="13" y="406"/>
                    <a:pt x="0" y="279"/>
                    <a:pt x="38" y="127"/>
                  </a:cubicBezTo>
                  <a:lnTo>
                    <a:pt x="102" y="0"/>
                  </a:lnTo>
                  <a:cubicBezTo>
                    <a:pt x="153" y="76"/>
                    <a:pt x="267" y="114"/>
                    <a:pt x="444" y="127"/>
                  </a:cubicBezTo>
                  <a:lnTo>
                    <a:pt x="634" y="89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27"/>
            <p:cNvSpPr/>
            <p:nvPr/>
          </p:nvSpPr>
          <p:spPr>
            <a:xfrm>
              <a:off x="2582050" y="2848450"/>
              <a:ext cx="6050" cy="17775"/>
            </a:xfrm>
            <a:custGeom>
              <a:avLst/>
              <a:gdLst/>
              <a:ahLst/>
              <a:cxnLst/>
              <a:rect l="l" t="t" r="r" b="b"/>
              <a:pathLst>
                <a:path w="242" h="711" extrusionOk="0">
                  <a:moveTo>
                    <a:pt x="242" y="710"/>
                  </a:moveTo>
                  <a:lnTo>
                    <a:pt x="229" y="710"/>
                  </a:lnTo>
                  <a:lnTo>
                    <a:pt x="39" y="698"/>
                  </a:lnTo>
                  <a:lnTo>
                    <a:pt x="1" y="406"/>
                  </a:lnTo>
                  <a:lnTo>
                    <a:pt x="90" y="317"/>
                  </a:lnTo>
                  <a:lnTo>
                    <a:pt x="128" y="0"/>
                  </a:lnTo>
                  <a:lnTo>
                    <a:pt x="166" y="0"/>
                  </a:lnTo>
                  <a:cubicBezTo>
                    <a:pt x="166" y="89"/>
                    <a:pt x="191" y="178"/>
                    <a:pt x="242" y="241"/>
                  </a:cubicBezTo>
                  <a:lnTo>
                    <a:pt x="178" y="368"/>
                  </a:lnTo>
                  <a:cubicBezTo>
                    <a:pt x="140" y="520"/>
                    <a:pt x="153" y="647"/>
                    <a:pt x="242" y="710"/>
                  </a:cubicBezTo>
                  <a:close/>
                  <a:moveTo>
                    <a:pt x="166" y="0"/>
                  </a:moveTo>
                  <a:lnTo>
                    <a:pt x="178" y="0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27"/>
            <p:cNvSpPr/>
            <p:nvPr/>
          </p:nvSpPr>
          <p:spPr>
            <a:xfrm>
              <a:off x="2564300" y="2854475"/>
              <a:ext cx="18725" cy="18400"/>
            </a:xfrm>
            <a:custGeom>
              <a:avLst/>
              <a:gdLst/>
              <a:ahLst/>
              <a:cxnLst/>
              <a:rect l="l" t="t" r="r" b="b"/>
              <a:pathLst>
                <a:path w="749" h="736" extrusionOk="0">
                  <a:moveTo>
                    <a:pt x="749" y="457"/>
                  </a:moveTo>
                  <a:lnTo>
                    <a:pt x="711" y="533"/>
                  </a:lnTo>
                  <a:cubicBezTo>
                    <a:pt x="673" y="672"/>
                    <a:pt x="571" y="735"/>
                    <a:pt x="407" y="735"/>
                  </a:cubicBezTo>
                  <a:lnTo>
                    <a:pt x="204" y="685"/>
                  </a:lnTo>
                  <a:cubicBezTo>
                    <a:pt x="52" y="609"/>
                    <a:pt x="1" y="469"/>
                    <a:pt x="39" y="266"/>
                  </a:cubicBezTo>
                  <a:lnTo>
                    <a:pt x="115" y="127"/>
                  </a:lnTo>
                  <a:lnTo>
                    <a:pt x="178" y="63"/>
                  </a:lnTo>
                  <a:lnTo>
                    <a:pt x="381" y="0"/>
                  </a:lnTo>
                  <a:cubicBezTo>
                    <a:pt x="546" y="13"/>
                    <a:pt x="660" y="76"/>
                    <a:pt x="711" y="165"/>
                  </a:cubicBez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27"/>
            <p:cNvSpPr/>
            <p:nvPr/>
          </p:nvSpPr>
          <p:spPr>
            <a:xfrm>
              <a:off x="2555750" y="2856675"/>
              <a:ext cx="13650" cy="17775"/>
            </a:xfrm>
            <a:custGeom>
              <a:avLst/>
              <a:gdLst/>
              <a:ahLst/>
              <a:cxnLst/>
              <a:rect l="l" t="t" r="r" b="b"/>
              <a:pathLst>
                <a:path w="546" h="711" extrusionOk="0">
                  <a:moveTo>
                    <a:pt x="546" y="597"/>
                  </a:moveTo>
                  <a:cubicBezTo>
                    <a:pt x="482" y="673"/>
                    <a:pt x="381" y="711"/>
                    <a:pt x="254" y="711"/>
                  </a:cubicBezTo>
                  <a:lnTo>
                    <a:pt x="102" y="673"/>
                  </a:lnTo>
                  <a:cubicBezTo>
                    <a:pt x="203" y="432"/>
                    <a:pt x="178" y="254"/>
                    <a:pt x="0" y="166"/>
                  </a:cubicBezTo>
                  <a:lnTo>
                    <a:pt x="26" y="128"/>
                  </a:lnTo>
                  <a:lnTo>
                    <a:pt x="102" y="128"/>
                  </a:lnTo>
                  <a:cubicBezTo>
                    <a:pt x="203" y="128"/>
                    <a:pt x="292" y="90"/>
                    <a:pt x="343" y="1"/>
                  </a:cubicBezTo>
                  <a:lnTo>
                    <a:pt x="457" y="39"/>
                  </a:lnTo>
                  <a:lnTo>
                    <a:pt x="381" y="178"/>
                  </a:lnTo>
                  <a:cubicBezTo>
                    <a:pt x="343" y="381"/>
                    <a:pt x="394" y="521"/>
                    <a:pt x="546" y="597"/>
                  </a:cubicBezTo>
                  <a:close/>
                  <a:moveTo>
                    <a:pt x="102" y="673"/>
                  </a:moveTo>
                  <a:lnTo>
                    <a:pt x="102" y="660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27"/>
            <p:cNvSpPr/>
            <p:nvPr/>
          </p:nvSpPr>
          <p:spPr>
            <a:xfrm>
              <a:off x="2543075" y="2860800"/>
              <a:ext cx="17775" cy="16200"/>
            </a:xfrm>
            <a:custGeom>
              <a:avLst/>
              <a:gdLst/>
              <a:ahLst/>
              <a:cxnLst/>
              <a:rect l="l" t="t" r="r" b="b"/>
              <a:pathLst>
                <a:path w="711" h="648" extrusionOk="0">
                  <a:moveTo>
                    <a:pt x="368" y="635"/>
                  </a:moveTo>
                  <a:cubicBezTo>
                    <a:pt x="203" y="647"/>
                    <a:pt x="89" y="609"/>
                    <a:pt x="38" y="508"/>
                  </a:cubicBezTo>
                  <a:lnTo>
                    <a:pt x="0" y="242"/>
                  </a:lnTo>
                  <a:lnTo>
                    <a:pt x="0" y="191"/>
                  </a:lnTo>
                  <a:lnTo>
                    <a:pt x="13" y="153"/>
                  </a:lnTo>
                  <a:lnTo>
                    <a:pt x="267" y="204"/>
                  </a:lnTo>
                  <a:lnTo>
                    <a:pt x="482" y="64"/>
                  </a:lnTo>
                  <a:lnTo>
                    <a:pt x="507" y="1"/>
                  </a:lnTo>
                  <a:cubicBezTo>
                    <a:pt x="685" y="89"/>
                    <a:pt x="710" y="254"/>
                    <a:pt x="609" y="495"/>
                  </a:cubicBezTo>
                  <a:cubicBezTo>
                    <a:pt x="558" y="584"/>
                    <a:pt x="469" y="635"/>
                    <a:pt x="368" y="635"/>
                  </a:cubicBezTo>
                  <a:close/>
                  <a:moveTo>
                    <a:pt x="609" y="495"/>
                  </a:moveTo>
                  <a:lnTo>
                    <a:pt x="609" y="508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27"/>
            <p:cNvSpPr/>
            <p:nvPr/>
          </p:nvSpPr>
          <p:spPr>
            <a:xfrm>
              <a:off x="2526275" y="2862075"/>
              <a:ext cx="17775" cy="18100"/>
            </a:xfrm>
            <a:custGeom>
              <a:avLst/>
              <a:gdLst/>
              <a:ahLst/>
              <a:cxnLst/>
              <a:rect l="l" t="t" r="r" b="b"/>
              <a:pathLst>
                <a:path w="711" h="724" extrusionOk="0">
                  <a:moveTo>
                    <a:pt x="710" y="457"/>
                  </a:moveTo>
                  <a:lnTo>
                    <a:pt x="660" y="571"/>
                  </a:lnTo>
                  <a:lnTo>
                    <a:pt x="419" y="723"/>
                  </a:lnTo>
                  <a:cubicBezTo>
                    <a:pt x="216" y="723"/>
                    <a:pt x="89" y="672"/>
                    <a:pt x="51" y="571"/>
                  </a:cubicBezTo>
                  <a:cubicBezTo>
                    <a:pt x="13" y="495"/>
                    <a:pt x="0" y="393"/>
                    <a:pt x="38" y="279"/>
                  </a:cubicBezTo>
                  <a:cubicBezTo>
                    <a:pt x="64" y="153"/>
                    <a:pt x="140" y="64"/>
                    <a:pt x="241" y="26"/>
                  </a:cubicBezTo>
                  <a:lnTo>
                    <a:pt x="355" y="0"/>
                  </a:lnTo>
                  <a:lnTo>
                    <a:pt x="444" y="26"/>
                  </a:lnTo>
                  <a:lnTo>
                    <a:pt x="672" y="191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27"/>
            <p:cNvSpPr/>
            <p:nvPr/>
          </p:nvSpPr>
          <p:spPr>
            <a:xfrm>
              <a:off x="2519925" y="2857950"/>
              <a:ext cx="12400" cy="18400"/>
            </a:xfrm>
            <a:custGeom>
              <a:avLst/>
              <a:gdLst/>
              <a:ahLst/>
              <a:cxnLst/>
              <a:rect l="l" t="t" r="r" b="b"/>
              <a:pathLst>
                <a:path w="496" h="736" extrusionOk="0">
                  <a:moveTo>
                    <a:pt x="305" y="736"/>
                  </a:moveTo>
                  <a:lnTo>
                    <a:pt x="229" y="736"/>
                  </a:lnTo>
                  <a:lnTo>
                    <a:pt x="39" y="723"/>
                  </a:lnTo>
                  <a:lnTo>
                    <a:pt x="140" y="571"/>
                  </a:lnTo>
                  <a:cubicBezTo>
                    <a:pt x="254" y="330"/>
                    <a:pt x="204" y="165"/>
                    <a:pt x="1" y="64"/>
                  </a:cubicBezTo>
                  <a:lnTo>
                    <a:pt x="77" y="13"/>
                  </a:lnTo>
                  <a:lnTo>
                    <a:pt x="127" y="13"/>
                  </a:lnTo>
                  <a:lnTo>
                    <a:pt x="178" y="1"/>
                  </a:lnTo>
                  <a:cubicBezTo>
                    <a:pt x="330" y="39"/>
                    <a:pt x="432" y="102"/>
                    <a:pt x="495" y="191"/>
                  </a:cubicBezTo>
                  <a:cubicBezTo>
                    <a:pt x="394" y="229"/>
                    <a:pt x="318" y="318"/>
                    <a:pt x="292" y="444"/>
                  </a:cubicBezTo>
                  <a:cubicBezTo>
                    <a:pt x="254" y="558"/>
                    <a:pt x="267" y="660"/>
                    <a:pt x="305" y="736"/>
                  </a:cubicBez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27"/>
            <p:cNvSpPr/>
            <p:nvPr/>
          </p:nvSpPr>
          <p:spPr>
            <a:xfrm>
              <a:off x="2506625" y="2857950"/>
              <a:ext cx="19675" cy="18400"/>
            </a:xfrm>
            <a:custGeom>
              <a:avLst/>
              <a:gdLst/>
              <a:ahLst/>
              <a:cxnLst/>
              <a:rect l="l" t="t" r="r" b="b"/>
              <a:pathLst>
                <a:path w="787" h="736" extrusionOk="0">
                  <a:moveTo>
                    <a:pt x="571" y="723"/>
                  </a:moveTo>
                  <a:lnTo>
                    <a:pt x="431" y="736"/>
                  </a:lnTo>
                  <a:lnTo>
                    <a:pt x="241" y="723"/>
                  </a:lnTo>
                  <a:cubicBezTo>
                    <a:pt x="63" y="660"/>
                    <a:pt x="0" y="520"/>
                    <a:pt x="51" y="267"/>
                  </a:cubicBezTo>
                  <a:cubicBezTo>
                    <a:pt x="63" y="203"/>
                    <a:pt x="89" y="165"/>
                    <a:pt x="114" y="127"/>
                  </a:cubicBezTo>
                  <a:cubicBezTo>
                    <a:pt x="178" y="51"/>
                    <a:pt x="254" y="13"/>
                    <a:pt x="368" y="1"/>
                  </a:cubicBezTo>
                  <a:lnTo>
                    <a:pt x="533" y="64"/>
                  </a:lnTo>
                  <a:cubicBezTo>
                    <a:pt x="736" y="165"/>
                    <a:pt x="786" y="330"/>
                    <a:pt x="672" y="571"/>
                  </a:cubicBez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27"/>
            <p:cNvSpPr/>
            <p:nvPr/>
          </p:nvSpPr>
          <p:spPr>
            <a:xfrm>
              <a:off x="2497750" y="2859850"/>
              <a:ext cx="14900" cy="18725"/>
            </a:xfrm>
            <a:custGeom>
              <a:avLst/>
              <a:gdLst/>
              <a:ahLst/>
              <a:cxnLst/>
              <a:rect l="l" t="t" r="r" b="b"/>
              <a:pathLst>
                <a:path w="596" h="749" extrusionOk="0">
                  <a:moveTo>
                    <a:pt x="596" y="647"/>
                  </a:moveTo>
                  <a:cubicBezTo>
                    <a:pt x="545" y="698"/>
                    <a:pt x="482" y="723"/>
                    <a:pt x="393" y="736"/>
                  </a:cubicBezTo>
                  <a:cubicBezTo>
                    <a:pt x="228" y="749"/>
                    <a:pt x="127" y="711"/>
                    <a:pt x="76" y="622"/>
                  </a:cubicBezTo>
                  <a:lnTo>
                    <a:pt x="0" y="381"/>
                  </a:lnTo>
                  <a:lnTo>
                    <a:pt x="0" y="368"/>
                  </a:lnTo>
                  <a:cubicBezTo>
                    <a:pt x="0" y="191"/>
                    <a:pt x="89" y="77"/>
                    <a:pt x="228" y="39"/>
                  </a:cubicBezTo>
                  <a:lnTo>
                    <a:pt x="279" y="26"/>
                  </a:lnTo>
                  <a:lnTo>
                    <a:pt x="342" y="1"/>
                  </a:lnTo>
                  <a:lnTo>
                    <a:pt x="469" y="51"/>
                  </a:lnTo>
                  <a:cubicBezTo>
                    <a:pt x="444" y="89"/>
                    <a:pt x="418" y="127"/>
                    <a:pt x="406" y="191"/>
                  </a:cubicBezTo>
                  <a:cubicBezTo>
                    <a:pt x="355" y="444"/>
                    <a:pt x="418" y="584"/>
                    <a:pt x="596" y="647"/>
                  </a:cubicBezTo>
                  <a:close/>
                  <a:moveTo>
                    <a:pt x="0" y="368"/>
                  </a:moveTo>
                  <a:lnTo>
                    <a:pt x="0" y="356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27"/>
            <p:cNvSpPr/>
            <p:nvPr/>
          </p:nvSpPr>
          <p:spPr>
            <a:xfrm>
              <a:off x="2490125" y="2859225"/>
              <a:ext cx="14600" cy="16175"/>
            </a:xfrm>
            <a:custGeom>
              <a:avLst/>
              <a:gdLst/>
              <a:ahLst/>
              <a:cxnLst/>
              <a:rect l="l" t="t" r="r" b="b"/>
              <a:pathLst>
                <a:path w="584" h="647" extrusionOk="0">
                  <a:moveTo>
                    <a:pt x="381" y="647"/>
                  </a:moveTo>
                  <a:lnTo>
                    <a:pt x="280" y="647"/>
                  </a:lnTo>
                  <a:cubicBezTo>
                    <a:pt x="153" y="647"/>
                    <a:pt x="64" y="596"/>
                    <a:pt x="1" y="520"/>
                  </a:cubicBezTo>
                  <a:lnTo>
                    <a:pt x="77" y="520"/>
                  </a:lnTo>
                  <a:cubicBezTo>
                    <a:pt x="178" y="520"/>
                    <a:pt x="242" y="482"/>
                    <a:pt x="305" y="393"/>
                  </a:cubicBezTo>
                  <a:close/>
                  <a:moveTo>
                    <a:pt x="305" y="393"/>
                  </a:moveTo>
                  <a:lnTo>
                    <a:pt x="305" y="406"/>
                  </a:lnTo>
                  <a:close/>
                  <a:moveTo>
                    <a:pt x="533" y="64"/>
                  </a:moveTo>
                  <a:lnTo>
                    <a:pt x="533" y="0"/>
                  </a:lnTo>
                  <a:lnTo>
                    <a:pt x="584" y="51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27"/>
            <p:cNvSpPr/>
            <p:nvPr/>
          </p:nvSpPr>
          <p:spPr>
            <a:xfrm>
              <a:off x="2487275" y="2868400"/>
              <a:ext cx="10475" cy="3850"/>
            </a:xfrm>
            <a:custGeom>
              <a:avLst/>
              <a:gdLst/>
              <a:ahLst/>
              <a:cxnLst/>
              <a:rect l="l" t="t" r="r" b="b"/>
              <a:pathLst>
                <a:path w="419" h="154" extrusionOk="0">
                  <a:moveTo>
                    <a:pt x="115" y="153"/>
                  </a:moveTo>
                  <a:lnTo>
                    <a:pt x="1" y="140"/>
                  </a:lnTo>
                  <a:lnTo>
                    <a:pt x="127" y="1"/>
                  </a:lnTo>
                  <a:lnTo>
                    <a:pt x="356" y="14"/>
                  </a:lnTo>
                  <a:lnTo>
                    <a:pt x="419" y="14"/>
                  </a:lnTo>
                  <a:cubicBezTo>
                    <a:pt x="356" y="102"/>
                    <a:pt x="292" y="153"/>
                    <a:pt x="191" y="153"/>
                  </a:cubicBezTo>
                  <a:close/>
                  <a:moveTo>
                    <a:pt x="419" y="14"/>
                  </a:moveTo>
                  <a:lnTo>
                    <a:pt x="419" y="26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27"/>
            <p:cNvSpPr/>
            <p:nvPr/>
          </p:nvSpPr>
          <p:spPr>
            <a:xfrm>
              <a:off x="2473950" y="2854475"/>
              <a:ext cx="19050" cy="17775"/>
            </a:xfrm>
            <a:custGeom>
              <a:avLst/>
              <a:gdLst/>
              <a:ahLst/>
              <a:cxnLst/>
              <a:rect l="l" t="t" r="r" b="b"/>
              <a:pathLst>
                <a:path w="762" h="711" extrusionOk="0">
                  <a:moveTo>
                    <a:pt x="534" y="697"/>
                  </a:moveTo>
                  <a:lnTo>
                    <a:pt x="356" y="710"/>
                  </a:lnTo>
                  <a:cubicBezTo>
                    <a:pt x="140" y="697"/>
                    <a:pt x="26" y="596"/>
                    <a:pt x="1" y="444"/>
                  </a:cubicBezTo>
                  <a:lnTo>
                    <a:pt x="26" y="266"/>
                  </a:lnTo>
                  <a:cubicBezTo>
                    <a:pt x="39" y="165"/>
                    <a:pt x="90" y="89"/>
                    <a:pt x="179" y="38"/>
                  </a:cubicBezTo>
                  <a:cubicBezTo>
                    <a:pt x="229" y="13"/>
                    <a:pt x="280" y="0"/>
                    <a:pt x="356" y="0"/>
                  </a:cubicBezTo>
                  <a:lnTo>
                    <a:pt x="521" y="38"/>
                  </a:lnTo>
                  <a:cubicBezTo>
                    <a:pt x="724" y="140"/>
                    <a:pt x="762" y="304"/>
                    <a:pt x="660" y="558"/>
                  </a:cubicBez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27"/>
            <p:cNvSpPr/>
            <p:nvPr/>
          </p:nvSpPr>
          <p:spPr>
            <a:xfrm>
              <a:off x="2460975" y="2848450"/>
              <a:ext cx="17450" cy="18075"/>
            </a:xfrm>
            <a:custGeom>
              <a:avLst/>
              <a:gdLst/>
              <a:ahLst/>
              <a:cxnLst/>
              <a:rect l="l" t="t" r="r" b="b"/>
              <a:pathLst>
                <a:path w="698" h="723" extrusionOk="0">
                  <a:moveTo>
                    <a:pt x="520" y="685"/>
                  </a:moveTo>
                  <a:lnTo>
                    <a:pt x="393" y="710"/>
                  </a:lnTo>
                  <a:cubicBezTo>
                    <a:pt x="216" y="723"/>
                    <a:pt x="102" y="685"/>
                    <a:pt x="51" y="583"/>
                  </a:cubicBezTo>
                  <a:cubicBezTo>
                    <a:pt x="0" y="507"/>
                    <a:pt x="0" y="406"/>
                    <a:pt x="25" y="266"/>
                  </a:cubicBezTo>
                  <a:lnTo>
                    <a:pt x="76" y="140"/>
                  </a:lnTo>
                  <a:cubicBezTo>
                    <a:pt x="127" y="51"/>
                    <a:pt x="216" y="13"/>
                    <a:pt x="355" y="0"/>
                  </a:cubicBezTo>
                  <a:lnTo>
                    <a:pt x="507" y="64"/>
                  </a:lnTo>
                  <a:lnTo>
                    <a:pt x="545" y="76"/>
                  </a:lnTo>
                  <a:lnTo>
                    <a:pt x="609" y="114"/>
                  </a:lnTo>
                  <a:lnTo>
                    <a:pt x="698" y="279"/>
                  </a:lnTo>
                  <a:cubicBezTo>
                    <a:pt x="609" y="330"/>
                    <a:pt x="558" y="406"/>
                    <a:pt x="545" y="507"/>
                  </a:cubicBez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27"/>
            <p:cNvSpPr/>
            <p:nvPr/>
          </p:nvSpPr>
          <p:spPr>
            <a:xfrm>
              <a:off x="2446375" y="2848125"/>
              <a:ext cx="16525" cy="18400"/>
            </a:xfrm>
            <a:custGeom>
              <a:avLst/>
              <a:gdLst/>
              <a:ahLst/>
              <a:cxnLst/>
              <a:rect l="l" t="t" r="r" b="b"/>
              <a:pathLst>
                <a:path w="661" h="736" extrusionOk="0">
                  <a:moveTo>
                    <a:pt x="635" y="596"/>
                  </a:moveTo>
                  <a:lnTo>
                    <a:pt x="571" y="660"/>
                  </a:lnTo>
                  <a:lnTo>
                    <a:pt x="419" y="711"/>
                  </a:lnTo>
                  <a:cubicBezTo>
                    <a:pt x="140" y="736"/>
                    <a:pt x="1" y="596"/>
                    <a:pt x="13" y="317"/>
                  </a:cubicBezTo>
                  <a:lnTo>
                    <a:pt x="26" y="279"/>
                  </a:lnTo>
                  <a:lnTo>
                    <a:pt x="115" y="279"/>
                  </a:lnTo>
                  <a:cubicBezTo>
                    <a:pt x="229" y="279"/>
                    <a:pt x="305" y="229"/>
                    <a:pt x="356" y="140"/>
                  </a:cubicBezTo>
                  <a:lnTo>
                    <a:pt x="407" y="0"/>
                  </a:lnTo>
                  <a:cubicBezTo>
                    <a:pt x="521" y="26"/>
                    <a:pt x="609" y="77"/>
                    <a:pt x="660" y="153"/>
                  </a:cubicBezTo>
                  <a:lnTo>
                    <a:pt x="609" y="279"/>
                  </a:lnTo>
                  <a:cubicBezTo>
                    <a:pt x="584" y="419"/>
                    <a:pt x="584" y="520"/>
                    <a:pt x="635" y="596"/>
                  </a:cubicBez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27"/>
            <p:cNvSpPr/>
            <p:nvPr/>
          </p:nvSpPr>
          <p:spPr>
            <a:xfrm>
              <a:off x="2445425" y="2855100"/>
              <a:ext cx="15250" cy="13325"/>
            </a:xfrm>
            <a:custGeom>
              <a:avLst/>
              <a:gdLst/>
              <a:ahLst/>
              <a:cxnLst/>
              <a:rect l="l" t="t" r="r" b="b"/>
              <a:pathLst>
                <a:path w="610" h="533" extrusionOk="0">
                  <a:moveTo>
                    <a:pt x="609" y="381"/>
                  </a:moveTo>
                  <a:cubicBezTo>
                    <a:pt x="546" y="457"/>
                    <a:pt x="483" y="508"/>
                    <a:pt x="394" y="508"/>
                  </a:cubicBezTo>
                  <a:cubicBezTo>
                    <a:pt x="128" y="533"/>
                    <a:pt x="1" y="419"/>
                    <a:pt x="1" y="165"/>
                  </a:cubicBezTo>
                  <a:lnTo>
                    <a:pt x="13" y="0"/>
                  </a:lnTo>
                  <a:lnTo>
                    <a:pt x="64" y="0"/>
                  </a:lnTo>
                  <a:lnTo>
                    <a:pt x="51" y="38"/>
                  </a:lnTo>
                  <a:cubicBezTo>
                    <a:pt x="39" y="317"/>
                    <a:pt x="178" y="457"/>
                    <a:pt x="457" y="432"/>
                  </a:cubicBez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27"/>
            <p:cNvSpPr/>
            <p:nvPr/>
          </p:nvSpPr>
          <p:spPr>
            <a:xfrm>
              <a:off x="2441000" y="2837350"/>
              <a:ext cx="16175" cy="17775"/>
            </a:xfrm>
            <a:custGeom>
              <a:avLst/>
              <a:gdLst/>
              <a:ahLst/>
              <a:cxnLst/>
              <a:rect l="l" t="t" r="r" b="b"/>
              <a:pathLst>
                <a:path w="647" h="711" extrusionOk="0">
                  <a:moveTo>
                    <a:pt x="190" y="710"/>
                  </a:moveTo>
                  <a:lnTo>
                    <a:pt x="165" y="698"/>
                  </a:lnTo>
                  <a:lnTo>
                    <a:pt x="0" y="622"/>
                  </a:lnTo>
                  <a:lnTo>
                    <a:pt x="26" y="558"/>
                  </a:lnTo>
                  <a:cubicBezTo>
                    <a:pt x="114" y="355"/>
                    <a:pt x="114" y="216"/>
                    <a:pt x="13" y="127"/>
                  </a:cubicBezTo>
                  <a:cubicBezTo>
                    <a:pt x="64" y="51"/>
                    <a:pt x="152" y="0"/>
                    <a:pt x="267" y="0"/>
                  </a:cubicBezTo>
                  <a:lnTo>
                    <a:pt x="305" y="13"/>
                  </a:lnTo>
                  <a:lnTo>
                    <a:pt x="330" y="13"/>
                  </a:lnTo>
                  <a:cubicBezTo>
                    <a:pt x="545" y="76"/>
                    <a:pt x="647" y="191"/>
                    <a:pt x="634" y="381"/>
                  </a:cubicBezTo>
                  <a:lnTo>
                    <a:pt x="622" y="431"/>
                  </a:lnTo>
                  <a:lnTo>
                    <a:pt x="571" y="571"/>
                  </a:lnTo>
                  <a:cubicBezTo>
                    <a:pt x="520" y="660"/>
                    <a:pt x="444" y="710"/>
                    <a:pt x="330" y="710"/>
                  </a:cubicBezTo>
                  <a:lnTo>
                    <a:pt x="241" y="710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27"/>
            <p:cNvSpPr/>
            <p:nvPr/>
          </p:nvSpPr>
          <p:spPr>
            <a:xfrm>
              <a:off x="2432125" y="2852875"/>
              <a:ext cx="13025" cy="4775"/>
            </a:xfrm>
            <a:custGeom>
              <a:avLst/>
              <a:gdLst/>
              <a:ahLst/>
              <a:cxnLst/>
              <a:rect l="l" t="t" r="r" b="b"/>
              <a:pathLst>
                <a:path w="521" h="191" extrusionOk="0">
                  <a:moveTo>
                    <a:pt x="520" y="77"/>
                  </a:moveTo>
                  <a:cubicBezTo>
                    <a:pt x="469" y="140"/>
                    <a:pt x="406" y="165"/>
                    <a:pt x="317" y="165"/>
                  </a:cubicBezTo>
                  <a:cubicBezTo>
                    <a:pt x="178" y="191"/>
                    <a:pt x="64" y="165"/>
                    <a:pt x="0" y="89"/>
                  </a:cubicBezTo>
                  <a:lnTo>
                    <a:pt x="165" y="89"/>
                  </a:lnTo>
                  <a:cubicBezTo>
                    <a:pt x="254" y="89"/>
                    <a:pt x="317" y="64"/>
                    <a:pt x="355" y="1"/>
                  </a:cubicBez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27"/>
            <p:cNvSpPr/>
            <p:nvPr/>
          </p:nvSpPr>
          <p:spPr>
            <a:xfrm>
              <a:off x="2425150" y="2837350"/>
              <a:ext cx="18725" cy="17775"/>
            </a:xfrm>
            <a:custGeom>
              <a:avLst/>
              <a:gdLst/>
              <a:ahLst/>
              <a:cxnLst/>
              <a:rect l="l" t="t" r="r" b="b"/>
              <a:pathLst>
                <a:path w="749" h="711" extrusionOk="0">
                  <a:moveTo>
                    <a:pt x="279" y="710"/>
                  </a:moveTo>
                  <a:cubicBezTo>
                    <a:pt x="165" y="685"/>
                    <a:pt x="89" y="647"/>
                    <a:pt x="38" y="571"/>
                  </a:cubicBezTo>
                  <a:cubicBezTo>
                    <a:pt x="13" y="495"/>
                    <a:pt x="0" y="393"/>
                    <a:pt x="26" y="267"/>
                  </a:cubicBezTo>
                  <a:cubicBezTo>
                    <a:pt x="64" y="102"/>
                    <a:pt x="178" y="0"/>
                    <a:pt x="343" y="0"/>
                  </a:cubicBezTo>
                  <a:lnTo>
                    <a:pt x="469" y="26"/>
                  </a:lnTo>
                  <a:cubicBezTo>
                    <a:pt x="545" y="51"/>
                    <a:pt x="609" y="76"/>
                    <a:pt x="647" y="127"/>
                  </a:cubicBezTo>
                  <a:cubicBezTo>
                    <a:pt x="748" y="216"/>
                    <a:pt x="748" y="355"/>
                    <a:pt x="660" y="558"/>
                  </a:cubicBezTo>
                  <a:lnTo>
                    <a:pt x="634" y="622"/>
                  </a:lnTo>
                  <a:cubicBezTo>
                    <a:pt x="596" y="685"/>
                    <a:pt x="533" y="710"/>
                    <a:pt x="444" y="710"/>
                  </a:cubicBezTo>
                  <a:close/>
                  <a:moveTo>
                    <a:pt x="26" y="267"/>
                  </a:moveTo>
                  <a:lnTo>
                    <a:pt x="26" y="254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7"/>
            <p:cNvSpPr/>
            <p:nvPr/>
          </p:nvSpPr>
          <p:spPr>
            <a:xfrm>
              <a:off x="2413100" y="2842725"/>
              <a:ext cx="13025" cy="10500"/>
            </a:xfrm>
            <a:custGeom>
              <a:avLst/>
              <a:gdLst/>
              <a:ahLst/>
              <a:cxnLst/>
              <a:rect l="l" t="t" r="r" b="b"/>
              <a:pathLst>
                <a:path w="521" h="420" extrusionOk="0">
                  <a:moveTo>
                    <a:pt x="520" y="356"/>
                  </a:moveTo>
                  <a:lnTo>
                    <a:pt x="381" y="407"/>
                  </a:lnTo>
                  <a:cubicBezTo>
                    <a:pt x="127" y="419"/>
                    <a:pt x="0" y="305"/>
                    <a:pt x="0" y="52"/>
                  </a:cubicBezTo>
                  <a:lnTo>
                    <a:pt x="0" y="14"/>
                  </a:lnTo>
                  <a:lnTo>
                    <a:pt x="51" y="14"/>
                  </a:lnTo>
                  <a:lnTo>
                    <a:pt x="216" y="39"/>
                  </a:lnTo>
                  <a:lnTo>
                    <a:pt x="393" y="1"/>
                  </a:lnTo>
                  <a:lnTo>
                    <a:pt x="508" y="39"/>
                  </a:lnTo>
                  <a:cubicBezTo>
                    <a:pt x="482" y="178"/>
                    <a:pt x="495" y="280"/>
                    <a:pt x="520" y="356"/>
                  </a:cubicBezTo>
                  <a:close/>
                  <a:moveTo>
                    <a:pt x="508" y="39"/>
                  </a:moveTo>
                  <a:lnTo>
                    <a:pt x="508" y="52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7"/>
            <p:cNvSpPr/>
            <p:nvPr/>
          </p:nvSpPr>
          <p:spPr>
            <a:xfrm>
              <a:off x="2402000" y="2825625"/>
              <a:ext cx="12400" cy="17450"/>
            </a:xfrm>
            <a:custGeom>
              <a:avLst/>
              <a:gdLst/>
              <a:ahLst/>
              <a:cxnLst/>
              <a:rect l="l" t="t" r="r" b="b"/>
              <a:pathLst>
                <a:path w="496" h="698" extrusionOk="0">
                  <a:moveTo>
                    <a:pt x="444" y="698"/>
                  </a:moveTo>
                  <a:lnTo>
                    <a:pt x="406" y="698"/>
                  </a:lnTo>
                  <a:cubicBezTo>
                    <a:pt x="241" y="698"/>
                    <a:pt x="127" y="660"/>
                    <a:pt x="64" y="571"/>
                  </a:cubicBezTo>
                  <a:cubicBezTo>
                    <a:pt x="1" y="495"/>
                    <a:pt x="1" y="381"/>
                    <a:pt x="26" y="241"/>
                  </a:cubicBezTo>
                  <a:cubicBezTo>
                    <a:pt x="64" y="140"/>
                    <a:pt x="115" y="64"/>
                    <a:pt x="203" y="13"/>
                  </a:cubicBezTo>
                  <a:lnTo>
                    <a:pt x="368" y="76"/>
                  </a:lnTo>
                  <a:lnTo>
                    <a:pt x="280" y="241"/>
                  </a:lnTo>
                  <a:cubicBezTo>
                    <a:pt x="229" y="482"/>
                    <a:pt x="305" y="634"/>
                    <a:pt x="495" y="698"/>
                  </a:cubicBezTo>
                  <a:close/>
                  <a:moveTo>
                    <a:pt x="203" y="13"/>
                  </a:moveTo>
                  <a:lnTo>
                    <a:pt x="216" y="0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7"/>
            <p:cNvSpPr/>
            <p:nvPr/>
          </p:nvSpPr>
          <p:spPr>
            <a:xfrm>
              <a:off x="2390275" y="2822125"/>
              <a:ext cx="16825" cy="18425"/>
            </a:xfrm>
            <a:custGeom>
              <a:avLst/>
              <a:gdLst/>
              <a:ahLst/>
              <a:cxnLst/>
              <a:rect l="l" t="t" r="r" b="b"/>
              <a:pathLst>
                <a:path w="673" h="737" extrusionOk="0">
                  <a:moveTo>
                    <a:pt x="533" y="711"/>
                  </a:moveTo>
                  <a:lnTo>
                    <a:pt x="292" y="736"/>
                  </a:lnTo>
                  <a:lnTo>
                    <a:pt x="0" y="559"/>
                  </a:lnTo>
                  <a:lnTo>
                    <a:pt x="127" y="394"/>
                  </a:lnTo>
                  <a:lnTo>
                    <a:pt x="191" y="216"/>
                  </a:lnTo>
                  <a:lnTo>
                    <a:pt x="317" y="77"/>
                  </a:lnTo>
                  <a:lnTo>
                    <a:pt x="355" y="1"/>
                  </a:lnTo>
                  <a:cubicBezTo>
                    <a:pt x="508" y="26"/>
                    <a:pt x="609" y="77"/>
                    <a:pt x="672" y="153"/>
                  </a:cubicBezTo>
                  <a:cubicBezTo>
                    <a:pt x="584" y="204"/>
                    <a:pt x="533" y="280"/>
                    <a:pt x="495" y="381"/>
                  </a:cubicBezTo>
                  <a:cubicBezTo>
                    <a:pt x="470" y="521"/>
                    <a:pt x="470" y="635"/>
                    <a:pt x="533" y="711"/>
                  </a:cubicBez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7"/>
            <p:cNvSpPr/>
            <p:nvPr/>
          </p:nvSpPr>
          <p:spPr>
            <a:xfrm>
              <a:off x="2377600" y="2817375"/>
              <a:ext cx="18400" cy="19050"/>
            </a:xfrm>
            <a:custGeom>
              <a:avLst/>
              <a:gdLst/>
              <a:ahLst/>
              <a:cxnLst/>
              <a:rect l="l" t="t" r="r" b="b"/>
              <a:pathLst>
                <a:path w="736" h="762" extrusionOk="0">
                  <a:moveTo>
                    <a:pt x="507" y="749"/>
                  </a:moveTo>
                  <a:lnTo>
                    <a:pt x="419" y="761"/>
                  </a:lnTo>
                  <a:lnTo>
                    <a:pt x="114" y="685"/>
                  </a:lnTo>
                  <a:cubicBezTo>
                    <a:pt x="38" y="622"/>
                    <a:pt x="0" y="520"/>
                    <a:pt x="0" y="381"/>
                  </a:cubicBezTo>
                  <a:cubicBezTo>
                    <a:pt x="0" y="203"/>
                    <a:pt x="64" y="102"/>
                    <a:pt x="203" y="38"/>
                  </a:cubicBezTo>
                  <a:lnTo>
                    <a:pt x="355" y="0"/>
                  </a:lnTo>
                  <a:cubicBezTo>
                    <a:pt x="622" y="64"/>
                    <a:pt x="736" y="203"/>
                    <a:pt x="698" y="406"/>
                  </a:cubicBezTo>
                  <a:lnTo>
                    <a:pt x="634" y="584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7"/>
            <p:cNvSpPr/>
            <p:nvPr/>
          </p:nvSpPr>
          <p:spPr>
            <a:xfrm>
              <a:off x="2370300" y="2816425"/>
              <a:ext cx="12400" cy="18400"/>
            </a:xfrm>
            <a:custGeom>
              <a:avLst/>
              <a:gdLst/>
              <a:ahLst/>
              <a:cxnLst/>
              <a:rect l="l" t="t" r="r" b="b"/>
              <a:pathLst>
                <a:path w="496" h="736" extrusionOk="0">
                  <a:moveTo>
                    <a:pt x="406" y="723"/>
                  </a:moveTo>
                  <a:cubicBezTo>
                    <a:pt x="153" y="736"/>
                    <a:pt x="13" y="647"/>
                    <a:pt x="1" y="470"/>
                  </a:cubicBezTo>
                  <a:cubicBezTo>
                    <a:pt x="89" y="444"/>
                    <a:pt x="153" y="394"/>
                    <a:pt x="191" y="305"/>
                  </a:cubicBezTo>
                  <a:lnTo>
                    <a:pt x="254" y="51"/>
                  </a:lnTo>
                  <a:lnTo>
                    <a:pt x="318" y="0"/>
                  </a:lnTo>
                  <a:lnTo>
                    <a:pt x="495" y="51"/>
                  </a:lnTo>
                  <a:lnTo>
                    <a:pt x="495" y="76"/>
                  </a:lnTo>
                  <a:cubicBezTo>
                    <a:pt x="356" y="140"/>
                    <a:pt x="292" y="241"/>
                    <a:pt x="292" y="419"/>
                  </a:cubicBezTo>
                  <a:cubicBezTo>
                    <a:pt x="292" y="558"/>
                    <a:pt x="330" y="660"/>
                    <a:pt x="406" y="723"/>
                  </a:cubicBezTo>
                  <a:close/>
                  <a:moveTo>
                    <a:pt x="318" y="0"/>
                  </a:moveTo>
                  <a:lnTo>
                    <a:pt x="343" y="0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7"/>
            <p:cNvSpPr/>
            <p:nvPr/>
          </p:nvSpPr>
          <p:spPr>
            <a:xfrm>
              <a:off x="2357950" y="2809775"/>
              <a:ext cx="18725" cy="18400"/>
            </a:xfrm>
            <a:custGeom>
              <a:avLst/>
              <a:gdLst/>
              <a:ahLst/>
              <a:cxnLst/>
              <a:rect l="l" t="t" r="r" b="b"/>
              <a:pathLst>
                <a:path w="749" h="736" extrusionOk="0">
                  <a:moveTo>
                    <a:pt x="495" y="736"/>
                  </a:moveTo>
                  <a:lnTo>
                    <a:pt x="444" y="736"/>
                  </a:lnTo>
                  <a:cubicBezTo>
                    <a:pt x="127" y="736"/>
                    <a:pt x="0" y="583"/>
                    <a:pt x="63" y="304"/>
                  </a:cubicBezTo>
                  <a:lnTo>
                    <a:pt x="165" y="89"/>
                  </a:lnTo>
                  <a:lnTo>
                    <a:pt x="241" y="51"/>
                  </a:lnTo>
                  <a:lnTo>
                    <a:pt x="380" y="0"/>
                  </a:lnTo>
                  <a:cubicBezTo>
                    <a:pt x="609" y="51"/>
                    <a:pt x="735" y="152"/>
                    <a:pt x="748" y="317"/>
                  </a:cubicBezTo>
                  <a:lnTo>
                    <a:pt x="685" y="571"/>
                  </a:lnTo>
                  <a:cubicBezTo>
                    <a:pt x="647" y="660"/>
                    <a:pt x="583" y="710"/>
                    <a:pt x="495" y="736"/>
                  </a:cubicBezTo>
                  <a:close/>
                  <a:moveTo>
                    <a:pt x="63" y="304"/>
                  </a:moveTo>
                  <a:lnTo>
                    <a:pt x="63" y="279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7"/>
            <p:cNvSpPr/>
            <p:nvPr/>
          </p:nvSpPr>
          <p:spPr>
            <a:xfrm>
              <a:off x="2343350" y="2803425"/>
              <a:ext cx="18725" cy="16500"/>
            </a:xfrm>
            <a:custGeom>
              <a:avLst/>
              <a:gdLst/>
              <a:ahLst/>
              <a:cxnLst/>
              <a:rect l="l" t="t" r="r" b="b"/>
              <a:pathLst>
                <a:path w="749" h="660" extrusionOk="0">
                  <a:moveTo>
                    <a:pt x="318" y="216"/>
                  </a:moveTo>
                  <a:lnTo>
                    <a:pt x="559" y="64"/>
                  </a:lnTo>
                  <a:lnTo>
                    <a:pt x="584" y="1"/>
                  </a:lnTo>
                  <a:lnTo>
                    <a:pt x="622" y="13"/>
                  </a:lnTo>
                  <a:lnTo>
                    <a:pt x="736" y="102"/>
                  </a:lnTo>
                  <a:lnTo>
                    <a:pt x="749" y="343"/>
                  </a:lnTo>
                  <a:lnTo>
                    <a:pt x="647" y="533"/>
                  </a:lnTo>
                  <a:cubicBezTo>
                    <a:pt x="584" y="622"/>
                    <a:pt x="508" y="660"/>
                    <a:pt x="394" y="647"/>
                  </a:cubicBezTo>
                  <a:cubicBezTo>
                    <a:pt x="102" y="622"/>
                    <a:pt x="1" y="470"/>
                    <a:pt x="64" y="203"/>
                  </a:cubicBezTo>
                  <a:close/>
                  <a:moveTo>
                    <a:pt x="647" y="533"/>
                  </a:moveTo>
                  <a:lnTo>
                    <a:pt x="647" y="558"/>
                  </a:lnTo>
                  <a:close/>
                  <a:moveTo>
                    <a:pt x="64" y="203"/>
                  </a:moveTo>
                  <a:lnTo>
                    <a:pt x="77" y="191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7"/>
            <p:cNvSpPr/>
            <p:nvPr/>
          </p:nvSpPr>
          <p:spPr>
            <a:xfrm>
              <a:off x="2329400" y="2791050"/>
              <a:ext cx="19375" cy="18750"/>
            </a:xfrm>
            <a:custGeom>
              <a:avLst/>
              <a:gdLst/>
              <a:ahLst/>
              <a:cxnLst/>
              <a:rect l="l" t="t" r="r" b="b"/>
              <a:pathLst>
                <a:path w="775" h="750" extrusionOk="0">
                  <a:moveTo>
                    <a:pt x="305" y="749"/>
                  </a:moveTo>
                  <a:cubicBezTo>
                    <a:pt x="90" y="673"/>
                    <a:pt x="1" y="534"/>
                    <a:pt x="39" y="343"/>
                  </a:cubicBezTo>
                  <a:lnTo>
                    <a:pt x="77" y="255"/>
                  </a:lnTo>
                  <a:lnTo>
                    <a:pt x="153" y="128"/>
                  </a:lnTo>
                  <a:cubicBezTo>
                    <a:pt x="191" y="64"/>
                    <a:pt x="242" y="39"/>
                    <a:pt x="318" y="14"/>
                  </a:cubicBezTo>
                  <a:lnTo>
                    <a:pt x="394" y="1"/>
                  </a:lnTo>
                  <a:cubicBezTo>
                    <a:pt x="521" y="26"/>
                    <a:pt x="622" y="77"/>
                    <a:pt x="686" y="140"/>
                  </a:cubicBezTo>
                  <a:cubicBezTo>
                    <a:pt x="774" y="242"/>
                    <a:pt x="774" y="394"/>
                    <a:pt x="686" y="584"/>
                  </a:cubicBezTo>
                  <a:lnTo>
                    <a:pt x="635" y="686"/>
                  </a:lnTo>
                  <a:close/>
                  <a:moveTo>
                    <a:pt x="635" y="686"/>
                  </a:moveTo>
                  <a:lnTo>
                    <a:pt x="622" y="698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7"/>
            <p:cNvSpPr/>
            <p:nvPr/>
          </p:nvSpPr>
          <p:spPr>
            <a:xfrm>
              <a:off x="2328775" y="2785050"/>
              <a:ext cx="17775" cy="14600"/>
            </a:xfrm>
            <a:custGeom>
              <a:avLst/>
              <a:gdLst/>
              <a:ahLst/>
              <a:cxnLst/>
              <a:rect l="l" t="t" r="r" b="b"/>
              <a:pathLst>
                <a:path w="711" h="584" extrusionOk="0">
                  <a:moveTo>
                    <a:pt x="64" y="583"/>
                  </a:moveTo>
                  <a:cubicBezTo>
                    <a:pt x="13" y="533"/>
                    <a:pt x="0" y="457"/>
                    <a:pt x="0" y="368"/>
                  </a:cubicBezTo>
                  <a:lnTo>
                    <a:pt x="64" y="368"/>
                  </a:lnTo>
                  <a:lnTo>
                    <a:pt x="178" y="368"/>
                  </a:lnTo>
                  <a:lnTo>
                    <a:pt x="102" y="495"/>
                  </a:lnTo>
                  <a:close/>
                  <a:moveTo>
                    <a:pt x="711" y="266"/>
                  </a:moveTo>
                  <a:lnTo>
                    <a:pt x="711" y="380"/>
                  </a:lnTo>
                  <a:cubicBezTo>
                    <a:pt x="647" y="317"/>
                    <a:pt x="546" y="266"/>
                    <a:pt x="419" y="241"/>
                  </a:cubicBezTo>
                  <a:lnTo>
                    <a:pt x="343" y="254"/>
                  </a:lnTo>
                  <a:lnTo>
                    <a:pt x="368" y="190"/>
                  </a:lnTo>
                  <a:lnTo>
                    <a:pt x="432" y="0"/>
                  </a:lnTo>
                  <a:lnTo>
                    <a:pt x="584" y="63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7"/>
            <p:cNvSpPr/>
            <p:nvPr/>
          </p:nvSpPr>
          <p:spPr>
            <a:xfrm>
              <a:off x="2320850" y="2775850"/>
              <a:ext cx="18725" cy="18400"/>
            </a:xfrm>
            <a:custGeom>
              <a:avLst/>
              <a:gdLst/>
              <a:ahLst/>
              <a:cxnLst/>
              <a:rect l="l" t="t" r="r" b="b"/>
              <a:pathLst>
                <a:path w="749" h="736" extrusionOk="0">
                  <a:moveTo>
                    <a:pt x="317" y="736"/>
                  </a:moveTo>
                  <a:cubicBezTo>
                    <a:pt x="89" y="672"/>
                    <a:pt x="0" y="520"/>
                    <a:pt x="51" y="267"/>
                  </a:cubicBezTo>
                  <a:cubicBezTo>
                    <a:pt x="76" y="178"/>
                    <a:pt x="115" y="114"/>
                    <a:pt x="165" y="76"/>
                  </a:cubicBezTo>
                  <a:lnTo>
                    <a:pt x="381" y="0"/>
                  </a:lnTo>
                  <a:cubicBezTo>
                    <a:pt x="584" y="38"/>
                    <a:pt x="698" y="114"/>
                    <a:pt x="736" y="241"/>
                  </a:cubicBezTo>
                  <a:lnTo>
                    <a:pt x="749" y="368"/>
                  </a:lnTo>
                  <a:lnTo>
                    <a:pt x="685" y="558"/>
                  </a:lnTo>
                  <a:lnTo>
                    <a:pt x="660" y="622"/>
                  </a:lnTo>
                  <a:cubicBezTo>
                    <a:pt x="584" y="647"/>
                    <a:pt x="533" y="672"/>
                    <a:pt x="495" y="736"/>
                  </a:cubicBezTo>
                  <a:lnTo>
                    <a:pt x="381" y="736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7"/>
            <p:cNvSpPr/>
            <p:nvPr/>
          </p:nvSpPr>
          <p:spPr>
            <a:xfrm>
              <a:off x="2324650" y="2768250"/>
              <a:ext cx="18100" cy="13650"/>
            </a:xfrm>
            <a:custGeom>
              <a:avLst/>
              <a:gdLst/>
              <a:ahLst/>
              <a:cxnLst/>
              <a:rect l="l" t="t" r="r" b="b"/>
              <a:pathLst>
                <a:path w="724" h="546" extrusionOk="0">
                  <a:moveTo>
                    <a:pt x="13" y="380"/>
                  </a:moveTo>
                  <a:lnTo>
                    <a:pt x="1" y="190"/>
                  </a:lnTo>
                  <a:lnTo>
                    <a:pt x="229" y="304"/>
                  </a:lnTo>
                  <a:close/>
                  <a:moveTo>
                    <a:pt x="229" y="304"/>
                  </a:moveTo>
                  <a:lnTo>
                    <a:pt x="343" y="304"/>
                  </a:lnTo>
                  <a:lnTo>
                    <a:pt x="584" y="140"/>
                  </a:lnTo>
                  <a:lnTo>
                    <a:pt x="635" y="0"/>
                  </a:lnTo>
                  <a:lnTo>
                    <a:pt x="660" y="25"/>
                  </a:lnTo>
                  <a:lnTo>
                    <a:pt x="698" y="114"/>
                  </a:lnTo>
                  <a:cubicBezTo>
                    <a:pt x="723" y="203"/>
                    <a:pt x="711" y="317"/>
                    <a:pt x="635" y="457"/>
                  </a:cubicBezTo>
                  <a:lnTo>
                    <a:pt x="584" y="545"/>
                  </a:lnTo>
                  <a:cubicBezTo>
                    <a:pt x="546" y="418"/>
                    <a:pt x="432" y="342"/>
                    <a:pt x="229" y="304"/>
                  </a:cubicBez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7"/>
            <p:cNvSpPr/>
            <p:nvPr/>
          </p:nvSpPr>
          <p:spPr>
            <a:xfrm>
              <a:off x="2323075" y="2757775"/>
              <a:ext cx="17775" cy="18100"/>
            </a:xfrm>
            <a:custGeom>
              <a:avLst/>
              <a:gdLst/>
              <a:ahLst/>
              <a:cxnLst/>
              <a:rect l="l" t="t" r="r" b="b"/>
              <a:pathLst>
                <a:path w="711" h="724" extrusionOk="0">
                  <a:moveTo>
                    <a:pt x="64" y="609"/>
                  </a:moveTo>
                  <a:cubicBezTo>
                    <a:pt x="13" y="533"/>
                    <a:pt x="0" y="444"/>
                    <a:pt x="13" y="318"/>
                  </a:cubicBezTo>
                  <a:lnTo>
                    <a:pt x="76" y="140"/>
                  </a:lnTo>
                  <a:lnTo>
                    <a:pt x="292" y="13"/>
                  </a:lnTo>
                  <a:lnTo>
                    <a:pt x="343" y="1"/>
                  </a:lnTo>
                  <a:lnTo>
                    <a:pt x="647" y="165"/>
                  </a:lnTo>
                  <a:lnTo>
                    <a:pt x="710" y="356"/>
                  </a:lnTo>
                  <a:lnTo>
                    <a:pt x="698" y="419"/>
                  </a:lnTo>
                  <a:lnTo>
                    <a:pt x="647" y="559"/>
                  </a:lnTo>
                  <a:lnTo>
                    <a:pt x="406" y="723"/>
                  </a:lnTo>
                  <a:lnTo>
                    <a:pt x="292" y="723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7"/>
            <p:cNvSpPr/>
            <p:nvPr/>
          </p:nvSpPr>
          <p:spPr>
            <a:xfrm>
              <a:off x="2323700" y="2746375"/>
              <a:ext cx="18400" cy="15550"/>
            </a:xfrm>
            <a:custGeom>
              <a:avLst/>
              <a:gdLst/>
              <a:ahLst/>
              <a:cxnLst/>
              <a:rect l="l" t="t" r="r" b="b"/>
              <a:pathLst>
                <a:path w="736" h="622" extrusionOk="0">
                  <a:moveTo>
                    <a:pt x="51" y="596"/>
                  </a:moveTo>
                  <a:cubicBezTo>
                    <a:pt x="1" y="520"/>
                    <a:pt x="1" y="406"/>
                    <a:pt x="39" y="279"/>
                  </a:cubicBezTo>
                  <a:lnTo>
                    <a:pt x="102" y="127"/>
                  </a:lnTo>
                  <a:cubicBezTo>
                    <a:pt x="153" y="51"/>
                    <a:pt x="229" y="13"/>
                    <a:pt x="356" y="0"/>
                  </a:cubicBezTo>
                  <a:lnTo>
                    <a:pt x="571" y="89"/>
                  </a:lnTo>
                  <a:cubicBezTo>
                    <a:pt x="711" y="203"/>
                    <a:pt x="736" y="355"/>
                    <a:pt x="635" y="571"/>
                  </a:cubicBezTo>
                  <a:lnTo>
                    <a:pt x="622" y="621"/>
                  </a:lnTo>
                  <a:lnTo>
                    <a:pt x="318" y="457"/>
                  </a:lnTo>
                  <a:lnTo>
                    <a:pt x="267" y="469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7"/>
            <p:cNvSpPr/>
            <p:nvPr/>
          </p:nvSpPr>
          <p:spPr>
            <a:xfrm>
              <a:off x="2326225" y="2736525"/>
              <a:ext cx="16525" cy="13025"/>
            </a:xfrm>
            <a:custGeom>
              <a:avLst/>
              <a:gdLst/>
              <a:ahLst/>
              <a:cxnLst/>
              <a:rect l="l" t="t" r="r" b="b"/>
              <a:pathLst>
                <a:path w="661" h="521" extrusionOk="0">
                  <a:moveTo>
                    <a:pt x="1" y="521"/>
                  </a:moveTo>
                  <a:lnTo>
                    <a:pt x="1" y="280"/>
                  </a:lnTo>
                  <a:cubicBezTo>
                    <a:pt x="39" y="102"/>
                    <a:pt x="153" y="1"/>
                    <a:pt x="331" y="1"/>
                  </a:cubicBezTo>
                  <a:cubicBezTo>
                    <a:pt x="496" y="52"/>
                    <a:pt x="610" y="115"/>
                    <a:pt x="660" y="217"/>
                  </a:cubicBezTo>
                  <a:cubicBezTo>
                    <a:pt x="584" y="255"/>
                    <a:pt x="521" y="331"/>
                    <a:pt x="496" y="432"/>
                  </a:cubicBezTo>
                  <a:lnTo>
                    <a:pt x="496" y="483"/>
                  </a:lnTo>
                  <a:lnTo>
                    <a:pt x="255" y="394"/>
                  </a:lnTo>
                  <a:cubicBezTo>
                    <a:pt x="128" y="407"/>
                    <a:pt x="52" y="445"/>
                    <a:pt x="1" y="521"/>
                  </a:cubicBezTo>
                  <a:close/>
                  <a:moveTo>
                    <a:pt x="496" y="483"/>
                  </a:moveTo>
                  <a:lnTo>
                    <a:pt x="470" y="483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7"/>
            <p:cNvSpPr/>
            <p:nvPr/>
          </p:nvSpPr>
          <p:spPr>
            <a:xfrm>
              <a:off x="2338600" y="2740975"/>
              <a:ext cx="16200" cy="16200"/>
            </a:xfrm>
            <a:custGeom>
              <a:avLst/>
              <a:gdLst/>
              <a:ahLst/>
              <a:cxnLst/>
              <a:rect l="l" t="t" r="r" b="b"/>
              <a:pathLst>
                <a:path w="648" h="648" extrusionOk="0">
                  <a:moveTo>
                    <a:pt x="165" y="39"/>
                  </a:moveTo>
                  <a:cubicBezTo>
                    <a:pt x="191" y="13"/>
                    <a:pt x="229" y="1"/>
                    <a:pt x="267" y="1"/>
                  </a:cubicBezTo>
                  <a:cubicBezTo>
                    <a:pt x="267" y="191"/>
                    <a:pt x="394" y="292"/>
                    <a:pt x="647" y="292"/>
                  </a:cubicBezTo>
                  <a:cubicBezTo>
                    <a:pt x="596" y="343"/>
                    <a:pt x="558" y="419"/>
                    <a:pt x="533" y="495"/>
                  </a:cubicBezTo>
                  <a:lnTo>
                    <a:pt x="520" y="647"/>
                  </a:lnTo>
                  <a:lnTo>
                    <a:pt x="406" y="596"/>
                  </a:lnTo>
                  <a:cubicBezTo>
                    <a:pt x="394" y="444"/>
                    <a:pt x="267" y="343"/>
                    <a:pt x="64" y="292"/>
                  </a:cubicBezTo>
                  <a:lnTo>
                    <a:pt x="1" y="305"/>
                  </a:lnTo>
                  <a:lnTo>
                    <a:pt x="1" y="254"/>
                  </a:lnTo>
                  <a:cubicBezTo>
                    <a:pt x="26" y="153"/>
                    <a:pt x="89" y="77"/>
                    <a:pt x="165" y="39"/>
                  </a:cubicBez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7"/>
            <p:cNvSpPr/>
            <p:nvPr/>
          </p:nvSpPr>
          <p:spPr>
            <a:xfrm>
              <a:off x="2345250" y="2730200"/>
              <a:ext cx="18100" cy="18100"/>
            </a:xfrm>
            <a:custGeom>
              <a:avLst/>
              <a:gdLst/>
              <a:ahLst/>
              <a:cxnLst/>
              <a:rect l="l" t="t" r="r" b="b"/>
              <a:pathLst>
                <a:path w="724" h="724" extrusionOk="0">
                  <a:moveTo>
                    <a:pt x="1" y="432"/>
                  </a:moveTo>
                  <a:lnTo>
                    <a:pt x="13" y="279"/>
                  </a:lnTo>
                  <a:cubicBezTo>
                    <a:pt x="64" y="102"/>
                    <a:pt x="166" y="13"/>
                    <a:pt x="356" y="0"/>
                  </a:cubicBezTo>
                  <a:lnTo>
                    <a:pt x="622" y="127"/>
                  </a:lnTo>
                  <a:cubicBezTo>
                    <a:pt x="724" y="229"/>
                    <a:pt x="724" y="381"/>
                    <a:pt x="635" y="584"/>
                  </a:cubicBezTo>
                  <a:lnTo>
                    <a:pt x="609" y="647"/>
                  </a:lnTo>
                  <a:cubicBezTo>
                    <a:pt x="508" y="660"/>
                    <a:pt x="432" y="685"/>
                    <a:pt x="381" y="723"/>
                  </a:cubicBezTo>
                  <a:cubicBezTo>
                    <a:pt x="128" y="723"/>
                    <a:pt x="1" y="622"/>
                    <a:pt x="1" y="432"/>
                  </a:cubicBezTo>
                  <a:close/>
                  <a:moveTo>
                    <a:pt x="609" y="647"/>
                  </a:moveTo>
                  <a:lnTo>
                    <a:pt x="597" y="647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7"/>
            <p:cNvSpPr/>
            <p:nvPr/>
          </p:nvSpPr>
          <p:spPr>
            <a:xfrm>
              <a:off x="2360475" y="2732425"/>
              <a:ext cx="9850" cy="18725"/>
            </a:xfrm>
            <a:custGeom>
              <a:avLst/>
              <a:gdLst/>
              <a:ahLst/>
              <a:cxnLst/>
              <a:rect l="l" t="t" r="r" b="b"/>
              <a:pathLst>
                <a:path w="394" h="749" extrusionOk="0">
                  <a:moveTo>
                    <a:pt x="13" y="38"/>
                  </a:moveTo>
                  <a:lnTo>
                    <a:pt x="178" y="0"/>
                  </a:lnTo>
                  <a:lnTo>
                    <a:pt x="279" y="26"/>
                  </a:lnTo>
                  <a:lnTo>
                    <a:pt x="343" y="165"/>
                  </a:lnTo>
                  <a:lnTo>
                    <a:pt x="305" y="304"/>
                  </a:lnTo>
                  <a:cubicBezTo>
                    <a:pt x="254" y="495"/>
                    <a:pt x="292" y="621"/>
                    <a:pt x="394" y="698"/>
                  </a:cubicBezTo>
                  <a:lnTo>
                    <a:pt x="317" y="748"/>
                  </a:lnTo>
                  <a:cubicBezTo>
                    <a:pt x="254" y="660"/>
                    <a:pt x="153" y="596"/>
                    <a:pt x="0" y="558"/>
                  </a:cubicBezTo>
                  <a:lnTo>
                    <a:pt x="26" y="495"/>
                  </a:lnTo>
                  <a:cubicBezTo>
                    <a:pt x="115" y="292"/>
                    <a:pt x="115" y="140"/>
                    <a:pt x="13" y="38"/>
                  </a:cubicBezTo>
                  <a:close/>
                  <a:moveTo>
                    <a:pt x="394" y="698"/>
                  </a:moveTo>
                  <a:lnTo>
                    <a:pt x="381" y="710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7"/>
            <p:cNvSpPr/>
            <p:nvPr/>
          </p:nvSpPr>
          <p:spPr>
            <a:xfrm>
              <a:off x="2367450" y="2720675"/>
              <a:ext cx="17450" cy="18425"/>
            </a:xfrm>
            <a:custGeom>
              <a:avLst/>
              <a:gdLst/>
              <a:ahLst/>
              <a:cxnLst/>
              <a:rect l="l" t="t" r="r" b="b"/>
              <a:pathLst>
                <a:path w="698" h="737" extrusionOk="0">
                  <a:moveTo>
                    <a:pt x="0" y="496"/>
                  </a:moveTo>
                  <a:lnTo>
                    <a:pt x="26" y="280"/>
                  </a:lnTo>
                  <a:cubicBezTo>
                    <a:pt x="51" y="102"/>
                    <a:pt x="165" y="14"/>
                    <a:pt x="343" y="1"/>
                  </a:cubicBezTo>
                  <a:lnTo>
                    <a:pt x="546" y="77"/>
                  </a:lnTo>
                  <a:lnTo>
                    <a:pt x="609" y="140"/>
                  </a:lnTo>
                  <a:lnTo>
                    <a:pt x="698" y="255"/>
                  </a:lnTo>
                  <a:lnTo>
                    <a:pt x="647" y="546"/>
                  </a:lnTo>
                  <a:lnTo>
                    <a:pt x="622" y="572"/>
                  </a:lnTo>
                  <a:lnTo>
                    <a:pt x="609" y="622"/>
                  </a:lnTo>
                  <a:lnTo>
                    <a:pt x="406" y="736"/>
                  </a:lnTo>
                  <a:lnTo>
                    <a:pt x="64" y="635"/>
                  </a:lnTo>
                  <a:close/>
                  <a:moveTo>
                    <a:pt x="698" y="255"/>
                  </a:moveTo>
                  <a:lnTo>
                    <a:pt x="698" y="280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7"/>
            <p:cNvSpPr/>
            <p:nvPr/>
          </p:nvSpPr>
          <p:spPr>
            <a:xfrm>
              <a:off x="2381075" y="2722600"/>
              <a:ext cx="6050" cy="18075"/>
            </a:xfrm>
            <a:custGeom>
              <a:avLst/>
              <a:gdLst/>
              <a:ahLst/>
              <a:cxnLst/>
              <a:rect l="l" t="t" r="r" b="b"/>
              <a:pathLst>
                <a:path w="242" h="723" extrusionOk="0">
                  <a:moveTo>
                    <a:pt x="1" y="0"/>
                  </a:moveTo>
                  <a:lnTo>
                    <a:pt x="13" y="0"/>
                  </a:lnTo>
                  <a:lnTo>
                    <a:pt x="51" y="25"/>
                  </a:lnTo>
                  <a:lnTo>
                    <a:pt x="64" y="63"/>
                  </a:lnTo>
                  <a:close/>
                  <a:moveTo>
                    <a:pt x="242" y="672"/>
                  </a:moveTo>
                  <a:lnTo>
                    <a:pt x="153" y="723"/>
                  </a:lnTo>
                  <a:lnTo>
                    <a:pt x="64" y="545"/>
                  </a:lnTo>
                  <a:lnTo>
                    <a:pt x="77" y="495"/>
                  </a:lnTo>
                  <a:lnTo>
                    <a:pt x="102" y="469"/>
                  </a:lnTo>
                  <a:cubicBezTo>
                    <a:pt x="115" y="558"/>
                    <a:pt x="153" y="634"/>
                    <a:pt x="242" y="672"/>
                  </a:cubicBez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27"/>
            <p:cNvSpPr/>
            <p:nvPr/>
          </p:nvSpPr>
          <p:spPr>
            <a:xfrm>
              <a:off x="2382025" y="2711175"/>
              <a:ext cx="19375" cy="15875"/>
            </a:xfrm>
            <a:custGeom>
              <a:avLst/>
              <a:gdLst/>
              <a:ahLst/>
              <a:cxnLst/>
              <a:rect l="l" t="t" r="r" b="b"/>
              <a:pathLst>
                <a:path w="775" h="635" extrusionOk="0">
                  <a:moveTo>
                    <a:pt x="13" y="482"/>
                  </a:moveTo>
                  <a:cubicBezTo>
                    <a:pt x="1" y="419"/>
                    <a:pt x="13" y="343"/>
                    <a:pt x="26" y="267"/>
                  </a:cubicBezTo>
                  <a:cubicBezTo>
                    <a:pt x="77" y="102"/>
                    <a:pt x="178" y="13"/>
                    <a:pt x="368" y="1"/>
                  </a:cubicBezTo>
                  <a:lnTo>
                    <a:pt x="406" y="13"/>
                  </a:lnTo>
                  <a:cubicBezTo>
                    <a:pt x="685" y="102"/>
                    <a:pt x="774" y="267"/>
                    <a:pt x="685" y="508"/>
                  </a:cubicBezTo>
                  <a:lnTo>
                    <a:pt x="647" y="559"/>
                  </a:lnTo>
                  <a:cubicBezTo>
                    <a:pt x="584" y="520"/>
                    <a:pt x="508" y="482"/>
                    <a:pt x="394" y="457"/>
                  </a:cubicBezTo>
                  <a:lnTo>
                    <a:pt x="343" y="482"/>
                  </a:lnTo>
                  <a:cubicBezTo>
                    <a:pt x="229" y="495"/>
                    <a:pt x="153" y="559"/>
                    <a:pt x="115" y="635"/>
                  </a:cubicBezTo>
                  <a:lnTo>
                    <a:pt x="26" y="520"/>
                  </a:lnTo>
                  <a:close/>
                  <a:moveTo>
                    <a:pt x="647" y="559"/>
                  </a:moveTo>
                  <a:lnTo>
                    <a:pt x="647" y="571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27"/>
            <p:cNvSpPr/>
            <p:nvPr/>
          </p:nvSpPr>
          <p:spPr>
            <a:xfrm>
              <a:off x="2392175" y="2705475"/>
              <a:ext cx="15250" cy="18400"/>
            </a:xfrm>
            <a:custGeom>
              <a:avLst/>
              <a:gdLst/>
              <a:ahLst/>
              <a:cxnLst/>
              <a:rect l="l" t="t" r="r" b="b"/>
              <a:pathLst>
                <a:path w="610" h="736" extrusionOk="0">
                  <a:moveTo>
                    <a:pt x="0" y="241"/>
                  </a:moveTo>
                  <a:cubicBezTo>
                    <a:pt x="39" y="165"/>
                    <a:pt x="102" y="102"/>
                    <a:pt x="203" y="64"/>
                  </a:cubicBezTo>
                  <a:lnTo>
                    <a:pt x="343" y="0"/>
                  </a:lnTo>
                  <a:lnTo>
                    <a:pt x="457" y="38"/>
                  </a:lnTo>
                  <a:cubicBezTo>
                    <a:pt x="406" y="76"/>
                    <a:pt x="381" y="127"/>
                    <a:pt x="368" y="191"/>
                  </a:cubicBezTo>
                  <a:cubicBezTo>
                    <a:pt x="305" y="444"/>
                    <a:pt x="394" y="584"/>
                    <a:pt x="609" y="647"/>
                  </a:cubicBezTo>
                  <a:lnTo>
                    <a:pt x="419" y="736"/>
                  </a:lnTo>
                  <a:lnTo>
                    <a:pt x="279" y="736"/>
                  </a:lnTo>
                  <a:cubicBezTo>
                    <a:pt x="368" y="495"/>
                    <a:pt x="279" y="330"/>
                    <a:pt x="0" y="241"/>
                  </a:cubicBezTo>
                  <a:close/>
                  <a:moveTo>
                    <a:pt x="419" y="736"/>
                  </a:moveTo>
                  <a:lnTo>
                    <a:pt x="406" y="736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7"/>
            <p:cNvSpPr/>
            <p:nvPr/>
          </p:nvSpPr>
          <p:spPr>
            <a:xfrm>
              <a:off x="2399775" y="2703575"/>
              <a:ext cx="18425" cy="18400"/>
            </a:xfrm>
            <a:custGeom>
              <a:avLst/>
              <a:gdLst/>
              <a:ahLst/>
              <a:cxnLst/>
              <a:rect l="l" t="t" r="r" b="b"/>
              <a:pathLst>
                <a:path w="737" h="736" extrusionOk="0">
                  <a:moveTo>
                    <a:pt x="153" y="114"/>
                  </a:moveTo>
                  <a:cubicBezTo>
                    <a:pt x="204" y="51"/>
                    <a:pt x="292" y="13"/>
                    <a:pt x="407" y="0"/>
                  </a:cubicBezTo>
                  <a:cubicBezTo>
                    <a:pt x="597" y="51"/>
                    <a:pt x="711" y="140"/>
                    <a:pt x="736" y="254"/>
                  </a:cubicBezTo>
                  <a:cubicBezTo>
                    <a:pt x="597" y="279"/>
                    <a:pt x="508" y="355"/>
                    <a:pt x="470" y="495"/>
                  </a:cubicBezTo>
                  <a:lnTo>
                    <a:pt x="432" y="736"/>
                  </a:lnTo>
                  <a:lnTo>
                    <a:pt x="407" y="736"/>
                  </a:lnTo>
                  <a:lnTo>
                    <a:pt x="305" y="723"/>
                  </a:lnTo>
                  <a:cubicBezTo>
                    <a:pt x="90" y="660"/>
                    <a:pt x="1" y="520"/>
                    <a:pt x="64" y="267"/>
                  </a:cubicBezTo>
                  <a:cubicBezTo>
                    <a:pt x="77" y="203"/>
                    <a:pt x="102" y="152"/>
                    <a:pt x="153" y="114"/>
                  </a:cubicBez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7"/>
            <p:cNvSpPr/>
            <p:nvPr/>
          </p:nvSpPr>
          <p:spPr>
            <a:xfrm>
              <a:off x="2410550" y="2709600"/>
              <a:ext cx="17800" cy="19025"/>
            </a:xfrm>
            <a:custGeom>
              <a:avLst/>
              <a:gdLst/>
              <a:ahLst/>
              <a:cxnLst/>
              <a:rect l="l" t="t" r="r" b="b"/>
              <a:pathLst>
                <a:path w="712" h="761" extrusionOk="0">
                  <a:moveTo>
                    <a:pt x="356" y="0"/>
                  </a:moveTo>
                  <a:lnTo>
                    <a:pt x="369" y="0"/>
                  </a:lnTo>
                  <a:cubicBezTo>
                    <a:pt x="559" y="51"/>
                    <a:pt x="673" y="140"/>
                    <a:pt x="711" y="266"/>
                  </a:cubicBezTo>
                  <a:lnTo>
                    <a:pt x="660" y="609"/>
                  </a:lnTo>
                  <a:lnTo>
                    <a:pt x="559" y="748"/>
                  </a:lnTo>
                  <a:lnTo>
                    <a:pt x="255" y="761"/>
                  </a:lnTo>
                  <a:lnTo>
                    <a:pt x="166" y="736"/>
                  </a:lnTo>
                  <a:cubicBezTo>
                    <a:pt x="64" y="672"/>
                    <a:pt x="14" y="583"/>
                    <a:pt x="1" y="495"/>
                  </a:cubicBezTo>
                  <a:lnTo>
                    <a:pt x="39" y="254"/>
                  </a:lnTo>
                  <a:cubicBezTo>
                    <a:pt x="77" y="114"/>
                    <a:pt x="166" y="38"/>
                    <a:pt x="305" y="13"/>
                  </a:cubicBezTo>
                  <a:close/>
                  <a:moveTo>
                    <a:pt x="660" y="609"/>
                  </a:moveTo>
                  <a:lnTo>
                    <a:pt x="648" y="622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27"/>
            <p:cNvSpPr/>
            <p:nvPr/>
          </p:nvSpPr>
          <p:spPr>
            <a:xfrm>
              <a:off x="2419425" y="2698500"/>
              <a:ext cx="17150" cy="17775"/>
            </a:xfrm>
            <a:custGeom>
              <a:avLst/>
              <a:gdLst/>
              <a:ahLst/>
              <a:cxnLst/>
              <a:rect l="l" t="t" r="r" b="b"/>
              <a:pathLst>
                <a:path w="686" h="711" extrusionOk="0">
                  <a:moveTo>
                    <a:pt x="14" y="444"/>
                  </a:moveTo>
                  <a:cubicBezTo>
                    <a:pt x="1" y="393"/>
                    <a:pt x="14" y="330"/>
                    <a:pt x="26" y="267"/>
                  </a:cubicBezTo>
                  <a:cubicBezTo>
                    <a:pt x="64" y="114"/>
                    <a:pt x="140" y="26"/>
                    <a:pt x="267" y="0"/>
                  </a:cubicBezTo>
                  <a:cubicBezTo>
                    <a:pt x="204" y="330"/>
                    <a:pt x="331" y="482"/>
                    <a:pt x="673" y="457"/>
                  </a:cubicBezTo>
                  <a:lnTo>
                    <a:pt x="660" y="558"/>
                  </a:lnTo>
                  <a:lnTo>
                    <a:pt x="419" y="710"/>
                  </a:lnTo>
                  <a:lnTo>
                    <a:pt x="356" y="710"/>
                  </a:lnTo>
                  <a:cubicBezTo>
                    <a:pt x="318" y="584"/>
                    <a:pt x="204" y="495"/>
                    <a:pt x="14" y="444"/>
                  </a:cubicBezTo>
                  <a:close/>
                  <a:moveTo>
                    <a:pt x="267" y="0"/>
                  </a:moveTo>
                  <a:lnTo>
                    <a:pt x="255" y="13"/>
                  </a:lnTo>
                  <a:close/>
                  <a:moveTo>
                    <a:pt x="419" y="710"/>
                  </a:moveTo>
                  <a:lnTo>
                    <a:pt x="394" y="710"/>
                  </a:lnTo>
                  <a:close/>
                  <a:moveTo>
                    <a:pt x="673" y="457"/>
                  </a:moveTo>
                  <a:lnTo>
                    <a:pt x="686" y="457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7"/>
            <p:cNvSpPr/>
            <p:nvPr/>
          </p:nvSpPr>
          <p:spPr>
            <a:xfrm>
              <a:off x="2424200" y="2691525"/>
              <a:ext cx="17125" cy="19050"/>
            </a:xfrm>
            <a:custGeom>
              <a:avLst/>
              <a:gdLst/>
              <a:ahLst/>
              <a:cxnLst/>
              <a:rect l="l" t="t" r="r" b="b"/>
              <a:pathLst>
                <a:path w="685" h="762" extrusionOk="0">
                  <a:moveTo>
                    <a:pt x="381" y="0"/>
                  </a:moveTo>
                  <a:cubicBezTo>
                    <a:pt x="520" y="26"/>
                    <a:pt x="622" y="76"/>
                    <a:pt x="685" y="153"/>
                  </a:cubicBezTo>
                  <a:lnTo>
                    <a:pt x="634" y="229"/>
                  </a:lnTo>
                  <a:cubicBezTo>
                    <a:pt x="571" y="406"/>
                    <a:pt x="571" y="546"/>
                    <a:pt x="672" y="647"/>
                  </a:cubicBezTo>
                  <a:lnTo>
                    <a:pt x="571" y="723"/>
                  </a:lnTo>
                  <a:lnTo>
                    <a:pt x="495" y="736"/>
                  </a:lnTo>
                  <a:cubicBezTo>
                    <a:pt x="140" y="761"/>
                    <a:pt x="0" y="609"/>
                    <a:pt x="64" y="292"/>
                  </a:cubicBezTo>
                  <a:cubicBezTo>
                    <a:pt x="102" y="115"/>
                    <a:pt x="216" y="13"/>
                    <a:pt x="381" y="0"/>
                  </a:cubicBezTo>
                  <a:close/>
                  <a:moveTo>
                    <a:pt x="64" y="292"/>
                  </a:moveTo>
                  <a:lnTo>
                    <a:pt x="76" y="279"/>
                  </a:lnTo>
                  <a:close/>
                  <a:moveTo>
                    <a:pt x="495" y="736"/>
                  </a:moveTo>
                  <a:lnTo>
                    <a:pt x="482" y="736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7"/>
            <p:cNvSpPr/>
            <p:nvPr/>
          </p:nvSpPr>
          <p:spPr>
            <a:xfrm>
              <a:off x="2438450" y="2691525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762" h="762" extrusionOk="0">
                  <a:moveTo>
                    <a:pt x="115" y="153"/>
                  </a:moveTo>
                  <a:cubicBezTo>
                    <a:pt x="166" y="64"/>
                    <a:pt x="254" y="13"/>
                    <a:pt x="369" y="0"/>
                  </a:cubicBezTo>
                  <a:lnTo>
                    <a:pt x="470" y="26"/>
                  </a:lnTo>
                  <a:cubicBezTo>
                    <a:pt x="407" y="305"/>
                    <a:pt x="495" y="457"/>
                    <a:pt x="762" y="482"/>
                  </a:cubicBezTo>
                  <a:lnTo>
                    <a:pt x="736" y="533"/>
                  </a:lnTo>
                  <a:cubicBezTo>
                    <a:pt x="660" y="685"/>
                    <a:pt x="559" y="761"/>
                    <a:pt x="419" y="749"/>
                  </a:cubicBezTo>
                  <a:lnTo>
                    <a:pt x="330" y="736"/>
                  </a:lnTo>
                  <a:lnTo>
                    <a:pt x="102" y="647"/>
                  </a:lnTo>
                  <a:cubicBezTo>
                    <a:pt x="1" y="546"/>
                    <a:pt x="1" y="406"/>
                    <a:pt x="64" y="229"/>
                  </a:cubicBezTo>
                  <a:close/>
                  <a:moveTo>
                    <a:pt x="470" y="26"/>
                  </a:moveTo>
                  <a:lnTo>
                    <a:pt x="457" y="38"/>
                  </a:lnTo>
                  <a:close/>
                  <a:moveTo>
                    <a:pt x="736" y="533"/>
                  </a:moveTo>
                  <a:lnTo>
                    <a:pt x="724" y="546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7"/>
            <p:cNvSpPr/>
            <p:nvPr/>
          </p:nvSpPr>
          <p:spPr>
            <a:xfrm>
              <a:off x="2448275" y="2685500"/>
              <a:ext cx="20325" cy="18100"/>
            </a:xfrm>
            <a:custGeom>
              <a:avLst/>
              <a:gdLst/>
              <a:ahLst/>
              <a:cxnLst/>
              <a:rect l="l" t="t" r="r" b="b"/>
              <a:pathLst>
                <a:path w="813" h="724" extrusionOk="0">
                  <a:moveTo>
                    <a:pt x="394" y="0"/>
                  </a:moveTo>
                  <a:lnTo>
                    <a:pt x="445" y="26"/>
                  </a:lnTo>
                  <a:cubicBezTo>
                    <a:pt x="724" y="102"/>
                    <a:pt x="812" y="279"/>
                    <a:pt x="698" y="558"/>
                  </a:cubicBezTo>
                  <a:lnTo>
                    <a:pt x="470" y="723"/>
                  </a:lnTo>
                  <a:lnTo>
                    <a:pt x="445" y="723"/>
                  </a:lnTo>
                  <a:lnTo>
                    <a:pt x="369" y="723"/>
                  </a:lnTo>
                  <a:cubicBezTo>
                    <a:pt x="102" y="698"/>
                    <a:pt x="1" y="558"/>
                    <a:pt x="64" y="279"/>
                  </a:cubicBezTo>
                  <a:cubicBezTo>
                    <a:pt x="115" y="102"/>
                    <a:pt x="229" y="0"/>
                    <a:pt x="394" y="0"/>
                  </a:cubicBezTo>
                  <a:close/>
                  <a:moveTo>
                    <a:pt x="64" y="279"/>
                  </a:moveTo>
                  <a:lnTo>
                    <a:pt x="77" y="267"/>
                  </a:lnTo>
                  <a:close/>
                  <a:moveTo>
                    <a:pt x="698" y="558"/>
                  </a:moveTo>
                  <a:lnTo>
                    <a:pt x="686" y="558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7"/>
            <p:cNvSpPr/>
            <p:nvPr/>
          </p:nvSpPr>
          <p:spPr>
            <a:xfrm>
              <a:off x="2459375" y="2683925"/>
              <a:ext cx="13650" cy="15550"/>
            </a:xfrm>
            <a:custGeom>
              <a:avLst/>
              <a:gdLst/>
              <a:ahLst/>
              <a:cxnLst/>
              <a:rect l="l" t="t" r="r" b="b"/>
              <a:pathLst>
                <a:path w="546" h="622" extrusionOk="0">
                  <a:moveTo>
                    <a:pt x="1" y="89"/>
                  </a:moveTo>
                  <a:cubicBezTo>
                    <a:pt x="39" y="38"/>
                    <a:pt x="89" y="13"/>
                    <a:pt x="153" y="0"/>
                  </a:cubicBezTo>
                  <a:lnTo>
                    <a:pt x="216" y="0"/>
                  </a:lnTo>
                  <a:cubicBezTo>
                    <a:pt x="368" y="38"/>
                    <a:pt x="483" y="102"/>
                    <a:pt x="546" y="178"/>
                  </a:cubicBezTo>
                  <a:cubicBezTo>
                    <a:pt x="445" y="228"/>
                    <a:pt x="381" y="304"/>
                    <a:pt x="368" y="419"/>
                  </a:cubicBezTo>
                  <a:lnTo>
                    <a:pt x="343" y="583"/>
                  </a:lnTo>
                  <a:lnTo>
                    <a:pt x="305" y="609"/>
                  </a:lnTo>
                  <a:lnTo>
                    <a:pt x="254" y="621"/>
                  </a:lnTo>
                  <a:cubicBezTo>
                    <a:pt x="368" y="342"/>
                    <a:pt x="280" y="165"/>
                    <a:pt x="1" y="89"/>
                  </a:cubicBez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27"/>
            <p:cNvSpPr/>
            <p:nvPr/>
          </p:nvSpPr>
          <p:spPr>
            <a:xfrm>
              <a:off x="2467950" y="2687725"/>
              <a:ext cx="18725" cy="18400"/>
            </a:xfrm>
            <a:custGeom>
              <a:avLst/>
              <a:gdLst/>
              <a:ahLst/>
              <a:cxnLst/>
              <a:rect l="l" t="t" r="r" b="b"/>
              <a:pathLst>
                <a:path w="749" h="736" extrusionOk="0">
                  <a:moveTo>
                    <a:pt x="203" y="26"/>
                  </a:moveTo>
                  <a:lnTo>
                    <a:pt x="342" y="0"/>
                  </a:lnTo>
                  <a:lnTo>
                    <a:pt x="571" y="76"/>
                  </a:lnTo>
                  <a:lnTo>
                    <a:pt x="634" y="114"/>
                  </a:lnTo>
                  <a:cubicBezTo>
                    <a:pt x="736" y="203"/>
                    <a:pt x="748" y="355"/>
                    <a:pt x="659" y="571"/>
                  </a:cubicBezTo>
                  <a:cubicBezTo>
                    <a:pt x="621" y="672"/>
                    <a:pt x="533" y="723"/>
                    <a:pt x="419" y="736"/>
                  </a:cubicBezTo>
                  <a:lnTo>
                    <a:pt x="355" y="736"/>
                  </a:lnTo>
                  <a:lnTo>
                    <a:pt x="304" y="736"/>
                  </a:lnTo>
                  <a:cubicBezTo>
                    <a:pt x="114" y="710"/>
                    <a:pt x="13" y="622"/>
                    <a:pt x="0" y="469"/>
                  </a:cubicBezTo>
                  <a:lnTo>
                    <a:pt x="0" y="431"/>
                  </a:lnTo>
                  <a:lnTo>
                    <a:pt x="25" y="267"/>
                  </a:lnTo>
                  <a:cubicBezTo>
                    <a:pt x="38" y="152"/>
                    <a:pt x="102" y="76"/>
                    <a:pt x="203" y="26"/>
                  </a:cubicBez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7"/>
            <p:cNvSpPr/>
            <p:nvPr/>
          </p:nvSpPr>
          <p:spPr>
            <a:xfrm>
              <a:off x="2480925" y="2675350"/>
              <a:ext cx="17800" cy="15250"/>
            </a:xfrm>
            <a:custGeom>
              <a:avLst/>
              <a:gdLst/>
              <a:ahLst/>
              <a:cxnLst/>
              <a:rect l="l" t="t" r="r" b="b"/>
              <a:pathLst>
                <a:path w="712" h="610" extrusionOk="0">
                  <a:moveTo>
                    <a:pt x="52" y="571"/>
                  </a:moveTo>
                  <a:cubicBezTo>
                    <a:pt x="1" y="483"/>
                    <a:pt x="1" y="381"/>
                    <a:pt x="26" y="267"/>
                  </a:cubicBezTo>
                  <a:cubicBezTo>
                    <a:pt x="77" y="89"/>
                    <a:pt x="178" y="1"/>
                    <a:pt x="343" y="1"/>
                  </a:cubicBezTo>
                  <a:cubicBezTo>
                    <a:pt x="559" y="39"/>
                    <a:pt x="686" y="128"/>
                    <a:pt x="711" y="267"/>
                  </a:cubicBezTo>
                  <a:lnTo>
                    <a:pt x="584" y="470"/>
                  </a:lnTo>
                  <a:lnTo>
                    <a:pt x="584" y="521"/>
                  </a:lnTo>
                  <a:lnTo>
                    <a:pt x="546" y="571"/>
                  </a:lnTo>
                  <a:lnTo>
                    <a:pt x="343" y="495"/>
                  </a:lnTo>
                  <a:cubicBezTo>
                    <a:pt x="242" y="508"/>
                    <a:pt x="166" y="546"/>
                    <a:pt x="128" y="609"/>
                  </a:cubicBezTo>
                  <a:close/>
                  <a:moveTo>
                    <a:pt x="128" y="609"/>
                  </a:moveTo>
                  <a:lnTo>
                    <a:pt x="115" y="609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27"/>
            <p:cNvSpPr/>
            <p:nvPr/>
          </p:nvSpPr>
          <p:spPr>
            <a:xfrm>
              <a:off x="2494250" y="2680100"/>
              <a:ext cx="16200" cy="18425"/>
            </a:xfrm>
            <a:custGeom>
              <a:avLst/>
              <a:gdLst/>
              <a:ahLst/>
              <a:cxnLst/>
              <a:rect l="l" t="t" r="r" b="b"/>
              <a:pathLst>
                <a:path w="648" h="737" extrusionOk="0">
                  <a:moveTo>
                    <a:pt x="178" y="77"/>
                  </a:moveTo>
                  <a:cubicBezTo>
                    <a:pt x="229" y="26"/>
                    <a:pt x="292" y="1"/>
                    <a:pt x="368" y="1"/>
                  </a:cubicBezTo>
                  <a:lnTo>
                    <a:pt x="482" y="26"/>
                  </a:lnTo>
                  <a:cubicBezTo>
                    <a:pt x="432" y="90"/>
                    <a:pt x="406" y="153"/>
                    <a:pt x="394" y="242"/>
                  </a:cubicBezTo>
                  <a:cubicBezTo>
                    <a:pt x="368" y="470"/>
                    <a:pt x="457" y="610"/>
                    <a:pt x="647" y="635"/>
                  </a:cubicBezTo>
                  <a:lnTo>
                    <a:pt x="584" y="686"/>
                  </a:lnTo>
                  <a:lnTo>
                    <a:pt x="432" y="736"/>
                  </a:lnTo>
                  <a:cubicBezTo>
                    <a:pt x="127" y="736"/>
                    <a:pt x="1" y="597"/>
                    <a:pt x="51" y="331"/>
                  </a:cubicBezTo>
                  <a:lnTo>
                    <a:pt x="51" y="280"/>
                  </a:lnTo>
                  <a:close/>
                  <a:moveTo>
                    <a:pt x="647" y="635"/>
                  </a:moveTo>
                  <a:lnTo>
                    <a:pt x="635" y="648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27"/>
            <p:cNvSpPr/>
            <p:nvPr/>
          </p:nvSpPr>
          <p:spPr>
            <a:xfrm>
              <a:off x="2503450" y="2678200"/>
              <a:ext cx="18725" cy="17775"/>
            </a:xfrm>
            <a:custGeom>
              <a:avLst/>
              <a:gdLst/>
              <a:ahLst/>
              <a:cxnLst/>
              <a:rect l="l" t="t" r="r" b="b"/>
              <a:pathLst>
                <a:path w="749" h="711" extrusionOk="0">
                  <a:moveTo>
                    <a:pt x="114" y="102"/>
                  </a:moveTo>
                  <a:cubicBezTo>
                    <a:pt x="165" y="52"/>
                    <a:pt x="228" y="26"/>
                    <a:pt x="305" y="14"/>
                  </a:cubicBezTo>
                  <a:lnTo>
                    <a:pt x="355" y="1"/>
                  </a:lnTo>
                  <a:cubicBezTo>
                    <a:pt x="495" y="26"/>
                    <a:pt x="596" y="77"/>
                    <a:pt x="647" y="140"/>
                  </a:cubicBezTo>
                  <a:cubicBezTo>
                    <a:pt x="723" y="229"/>
                    <a:pt x="748" y="356"/>
                    <a:pt x="698" y="508"/>
                  </a:cubicBezTo>
                  <a:lnTo>
                    <a:pt x="660" y="559"/>
                  </a:lnTo>
                  <a:lnTo>
                    <a:pt x="419" y="711"/>
                  </a:lnTo>
                  <a:lnTo>
                    <a:pt x="279" y="711"/>
                  </a:lnTo>
                  <a:cubicBezTo>
                    <a:pt x="89" y="686"/>
                    <a:pt x="0" y="546"/>
                    <a:pt x="26" y="318"/>
                  </a:cubicBezTo>
                  <a:cubicBezTo>
                    <a:pt x="38" y="229"/>
                    <a:pt x="64" y="166"/>
                    <a:pt x="114" y="102"/>
                  </a:cubicBez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27"/>
            <p:cNvSpPr/>
            <p:nvPr/>
          </p:nvSpPr>
          <p:spPr>
            <a:xfrm>
              <a:off x="2519600" y="2675350"/>
              <a:ext cx="17150" cy="18425"/>
            </a:xfrm>
            <a:custGeom>
              <a:avLst/>
              <a:gdLst/>
              <a:ahLst/>
              <a:cxnLst/>
              <a:rect l="l" t="t" r="r" b="b"/>
              <a:pathLst>
                <a:path w="686" h="737" extrusionOk="0">
                  <a:moveTo>
                    <a:pt x="1" y="254"/>
                  </a:moveTo>
                  <a:cubicBezTo>
                    <a:pt x="39" y="89"/>
                    <a:pt x="153" y="13"/>
                    <a:pt x="318" y="1"/>
                  </a:cubicBezTo>
                  <a:cubicBezTo>
                    <a:pt x="470" y="26"/>
                    <a:pt x="572" y="77"/>
                    <a:pt x="635" y="153"/>
                  </a:cubicBezTo>
                  <a:lnTo>
                    <a:pt x="686" y="254"/>
                  </a:lnTo>
                  <a:lnTo>
                    <a:pt x="635" y="559"/>
                  </a:lnTo>
                  <a:lnTo>
                    <a:pt x="584" y="635"/>
                  </a:lnTo>
                  <a:lnTo>
                    <a:pt x="546" y="685"/>
                  </a:lnTo>
                  <a:lnTo>
                    <a:pt x="394" y="736"/>
                  </a:lnTo>
                  <a:lnTo>
                    <a:pt x="267" y="736"/>
                  </a:lnTo>
                  <a:cubicBezTo>
                    <a:pt x="166" y="711"/>
                    <a:pt x="90" y="673"/>
                    <a:pt x="52" y="622"/>
                  </a:cubicBezTo>
                  <a:cubicBezTo>
                    <a:pt x="102" y="470"/>
                    <a:pt x="77" y="343"/>
                    <a:pt x="1" y="254"/>
                  </a:cubicBez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27"/>
            <p:cNvSpPr/>
            <p:nvPr/>
          </p:nvSpPr>
          <p:spPr>
            <a:xfrm>
              <a:off x="2533250" y="2677250"/>
              <a:ext cx="14275" cy="16525"/>
            </a:xfrm>
            <a:custGeom>
              <a:avLst/>
              <a:gdLst/>
              <a:ahLst/>
              <a:cxnLst/>
              <a:rect l="l" t="t" r="r" b="b"/>
              <a:pathLst>
                <a:path w="571" h="661" extrusionOk="0">
                  <a:moveTo>
                    <a:pt x="89" y="77"/>
                  </a:moveTo>
                  <a:lnTo>
                    <a:pt x="228" y="13"/>
                  </a:lnTo>
                  <a:lnTo>
                    <a:pt x="292" y="1"/>
                  </a:lnTo>
                  <a:cubicBezTo>
                    <a:pt x="419" y="39"/>
                    <a:pt x="507" y="77"/>
                    <a:pt x="571" y="140"/>
                  </a:cubicBezTo>
                  <a:lnTo>
                    <a:pt x="381" y="77"/>
                  </a:lnTo>
                  <a:cubicBezTo>
                    <a:pt x="266" y="90"/>
                    <a:pt x="190" y="128"/>
                    <a:pt x="140" y="178"/>
                  </a:cubicBezTo>
                  <a:close/>
                  <a:moveTo>
                    <a:pt x="571" y="140"/>
                  </a:moveTo>
                  <a:lnTo>
                    <a:pt x="558" y="140"/>
                  </a:lnTo>
                  <a:close/>
                  <a:moveTo>
                    <a:pt x="38" y="559"/>
                  </a:moveTo>
                  <a:lnTo>
                    <a:pt x="64" y="622"/>
                  </a:lnTo>
                  <a:lnTo>
                    <a:pt x="38" y="660"/>
                  </a:lnTo>
                  <a:lnTo>
                    <a:pt x="0" y="609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27"/>
            <p:cNvSpPr/>
            <p:nvPr/>
          </p:nvSpPr>
          <p:spPr>
            <a:xfrm>
              <a:off x="2544650" y="2677250"/>
              <a:ext cx="18425" cy="18100"/>
            </a:xfrm>
            <a:custGeom>
              <a:avLst/>
              <a:gdLst/>
              <a:ahLst/>
              <a:cxnLst/>
              <a:rect l="l" t="t" r="r" b="b"/>
              <a:pathLst>
                <a:path w="737" h="724" extrusionOk="0">
                  <a:moveTo>
                    <a:pt x="368" y="1"/>
                  </a:moveTo>
                  <a:cubicBezTo>
                    <a:pt x="521" y="39"/>
                    <a:pt x="622" y="102"/>
                    <a:pt x="673" y="178"/>
                  </a:cubicBezTo>
                  <a:cubicBezTo>
                    <a:pt x="736" y="267"/>
                    <a:pt x="736" y="407"/>
                    <a:pt x="660" y="571"/>
                  </a:cubicBezTo>
                  <a:lnTo>
                    <a:pt x="432" y="724"/>
                  </a:lnTo>
                  <a:lnTo>
                    <a:pt x="406" y="724"/>
                  </a:lnTo>
                  <a:lnTo>
                    <a:pt x="305" y="724"/>
                  </a:lnTo>
                  <a:lnTo>
                    <a:pt x="204" y="686"/>
                  </a:lnTo>
                  <a:cubicBezTo>
                    <a:pt x="51" y="635"/>
                    <a:pt x="1" y="495"/>
                    <a:pt x="51" y="267"/>
                  </a:cubicBezTo>
                  <a:lnTo>
                    <a:pt x="102" y="140"/>
                  </a:lnTo>
                  <a:cubicBezTo>
                    <a:pt x="153" y="64"/>
                    <a:pt x="242" y="13"/>
                    <a:pt x="368" y="1"/>
                  </a:cubicBezTo>
                  <a:close/>
                  <a:moveTo>
                    <a:pt x="102" y="140"/>
                  </a:moveTo>
                  <a:lnTo>
                    <a:pt x="115" y="140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27"/>
            <p:cNvSpPr/>
            <p:nvPr/>
          </p:nvSpPr>
          <p:spPr>
            <a:xfrm>
              <a:off x="2553850" y="2673775"/>
              <a:ext cx="13325" cy="7950"/>
            </a:xfrm>
            <a:custGeom>
              <a:avLst/>
              <a:gdLst/>
              <a:ahLst/>
              <a:cxnLst/>
              <a:rect l="l" t="t" r="r" b="b"/>
              <a:pathLst>
                <a:path w="533" h="318" extrusionOk="0">
                  <a:moveTo>
                    <a:pt x="0" y="140"/>
                  </a:moveTo>
                  <a:cubicBezTo>
                    <a:pt x="51" y="51"/>
                    <a:pt x="140" y="13"/>
                    <a:pt x="267" y="0"/>
                  </a:cubicBezTo>
                  <a:lnTo>
                    <a:pt x="533" y="114"/>
                  </a:lnTo>
                  <a:cubicBezTo>
                    <a:pt x="457" y="140"/>
                    <a:pt x="406" y="203"/>
                    <a:pt x="381" y="317"/>
                  </a:cubicBezTo>
                  <a:lnTo>
                    <a:pt x="330" y="305"/>
                  </a:lnTo>
                  <a:lnTo>
                    <a:pt x="305" y="317"/>
                  </a:lnTo>
                  <a:cubicBezTo>
                    <a:pt x="254" y="241"/>
                    <a:pt x="153" y="178"/>
                    <a:pt x="0" y="140"/>
                  </a:cubicBez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7"/>
            <p:cNvSpPr/>
            <p:nvPr/>
          </p:nvSpPr>
          <p:spPr>
            <a:xfrm>
              <a:off x="2563350" y="2675350"/>
              <a:ext cx="10800" cy="8600"/>
            </a:xfrm>
            <a:custGeom>
              <a:avLst/>
              <a:gdLst/>
              <a:ahLst/>
              <a:cxnLst/>
              <a:rect l="l" t="t" r="r" b="b"/>
              <a:pathLst>
                <a:path w="432" h="344" extrusionOk="0">
                  <a:moveTo>
                    <a:pt x="153" y="51"/>
                  </a:moveTo>
                  <a:lnTo>
                    <a:pt x="305" y="1"/>
                  </a:lnTo>
                  <a:lnTo>
                    <a:pt x="432" y="51"/>
                  </a:lnTo>
                  <a:cubicBezTo>
                    <a:pt x="381" y="89"/>
                    <a:pt x="343" y="153"/>
                    <a:pt x="318" y="242"/>
                  </a:cubicBezTo>
                  <a:lnTo>
                    <a:pt x="318" y="280"/>
                  </a:lnTo>
                  <a:lnTo>
                    <a:pt x="216" y="343"/>
                  </a:lnTo>
                  <a:lnTo>
                    <a:pt x="1" y="254"/>
                  </a:lnTo>
                  <a:cubicBezTo>
                    <a:pt x="26" y="140"/>
                    <a:pt x="77" y="77"/>
                    <a:pt x="153" y="51"/>
                  </a:cubicBez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7"/>
            <p:cNvSpPr/>
            <p:nvPr/>
          </p:nvSpPr>
          <p:spPr>
            <a:xfrm>
              <a:off x="2570650" y="2674400"/>
              <a:ext cx="19350" cy="18425"/>
            </a:xfrm>
            <a:custGeom>
              <a:avLst/>
              <a:gdLst/>
              <a:ahLst/>
              <a:cxnLst/>
              <a:rect l="l" t="t" r="r" b="b"/>
              <a:pathLst>
                <a:path w="774" h="737" extrusionOk="0">
                  <a:moveTo>
                    <a:pt x="140" y="89"/>
                  </a:moveTo>
                  <a:lnTo>
                    <a:pt x="356" y="1"/>
                  </a:lnTo>
                  <a:cubicBezTo>
                    <a:pt x="660" y="77"/>
                    <a:pt x="774" y="254"/>
                    <a:pt x="685" y="533"/>
                  </a:cubicBezTo>
                  <a:lnTo>
                    <a:pt x="647" y="584"/>
                  </a:lnTo>
                  <a:lnTo>
                    <a:pt x="571" y="685"/>
                  </a:lnTo>
                  <a:lnTo>
                    <a:pt x="419" y="723"/>
                  </a:lnTo>
                  <a:cubicBezTo>
                    <a:pt x="241" y="736"/>
                    <a:pt x="127" y="698"/>
                    <a:pt x="64" y="609"/>
                  </a:cubicBezTo>
                  <a:cubicBezTo>
                    <a:pt x="13" y="546"/>
                    <a:pt x="0" y="444"/>
                    <a:pt x="26" y="318"/>
                  </a:cubicBezTo>
                  <a:lnTo>
                    <a:pt x="26" y="280"/>
                  </a:lnTo>
                  <a:cubicBezTo>
                    <a:pt x="51" y="191"/>
                    <a:pt x="89" y="127"/>
                    <a:pt x="140" y="89"/>
                  </a:cubicBez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7"/>
            <p:cNvSpPr/>
            <p:nvPr/>
          </p:nvSpPr>
          <p:spPr>
            <a:xfrm>
              <a:off x="2584275" y="2685500"/>
              <a:ext cx="18100" cy="18400"/>
            </a:xfrm>
            <a:custGeom>
              <a:avLst/>
              <a:gdLst/>
              <a:ahLst/>
              <a:cxnLst/>
              <a:rect l="l" t="t" r="r" b="b"/>
              <a:pathLst>
                <a:path w="724" h="736" extrusionOk="0">
                  <a:moveTo>
                    <a:pt x="140" y="89"/>
                  </a:moveTo>
                  <a:cubicBezTo>
                    <a:pt x="178" y="39"/>
                    <a:pt x="242" y="13"/>
                    <a:pt x="330" y="0"/>
                  </a:cubicBezTo>
                  <a:cubicBezTo>
                    <a:pt x="495" y="39"/>
                    <a:pt x="609" y="102"/>
                    <a:pt x="660" y="203"/>
                  </a:cubicBezTo>
                  <a:cubicBezTo>
                    <a:pt x="723" y="292"/>
                    <a:pt x="711" y="419"/>
                    <a:pt x="635" y="558"/>
                  </a:cubicBezTo>
                  <a:lnTo>
                    <a:pt x="571" y="673"/>
                  </a:lnTo>
                  <a:lnTo>
                    <a:pt x="394" y="736"/>
                  </a:lnTo>
                  <a:lnTo>
                    <a:pt x="153" y="711"/>
                  </a:lnTo>
                  <a:lnTo>
                    <a:pt x="102" y="673"/>
                  </a:lnTo>
                  <a:cubicBezTo>
                    <a:pt x="39" y="622"/>
                    <a:pt x="1" y="533"/>
                    <a:pt x="1" y="394"/>
                  </a:cubicBezTo>
                  <a:lnTo>
                    <a:pt x="26" y="241"/>
                  </a:lnTo>
                  <a:lnTo>
                    <a:pt x="102" y="140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27"/>
            <p:cNvSpPr/>
            <p:nvPr/>
          </p:nvSpPr>
          <p:spPr>
            <a:xfrm>
              <a:off x="2598550" y="2688350"/>
              <a:ext cx="16500" cy="18725"/>
            </a:xfrm>
            <a:custGeom>
              <a:avLst/>
              <a:gdLst/>
              <a:ahLst/>
              <a:cxnLst/>
              <a:rect l="l" t="t" r="r" b="b"/>
              <a:pathLst>
                <a:path w="660" h="749" extrusionOk="0">
                  <a:moveTo>
                    <a:pt x="89" y="89"/>
                  </a:moveTo>
                  <a:lnTo>
                    <a:pt x="305" y="1"/>
                  </a:lnTo>
                  <a:cubicBezTo>
                    <a:pt x="546" y="51"/>
                    <a:pt x="660" y="178"/>
                    <a:pt x="647" y="356"/>
                  </a:cubicBezTo>
                  <a:lnTo>
                    <a:pt x="584" y="559"/>
                  </a:lnTo>
                  <a:lnTo>
                    <a:pt x="431" y="723"/>
                  </a:lnTo>
                  <a:lnTo>
                    <a:pt x="368" y="736"/>
                  </a:lnTo>
                  <a:cubicBezTo>
                    <a:pt x="191" y="749"/>
                    <a:pt x="76" y="711"/>
                    <a:pt x="13" y="609"/>
                  </a:cubicBezTo>
                  <a:lnTo>
                    <a:pt x="0" y="559"/>
                  </a:lnTo>
                  <a:lnTo>
                    <a:pt x="64" y="444"/>
                  </a:lnTo>
                  <a:cubicBezTo>
                    <a:pt x="140" y="305"/>
                    <a:pt x="152" y="178"/>
                    <a:pt x="89" y="89"/>
                  </a:cubicBez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27"/>
            <p:cNvSpPr/>
            <p:nvPr/>
          </p:nvSpPr>
          <p:spPr>
            <a:xfrm>
              <a:off x="2649275" y="2742550"/>
              <a:ext cx="4775" cy="9875"/>
            </a:xfrm>
            <a:custGeom>
              <a:avLst/>
              <a:gdLst/>
              <a:ahLst/>
              <a:cxnLst/>
              <a:rect l="l" t="t" r="r" b="b"/>
              <a:pathLst>
                <a:path w="191" h="395" extrusionOk="0">
                  <a:moveTo>
                    <a:pt x="190" y="39"/>
                  </a:moveTo>
                  <a:lnTo>
                    <a:pt x="140" y="166"/>
                  </a:lnTo>
                  <a:lnTo>
                    <a:pt x="178" y="394"/>
                  </a:lnTo>
                  <a:lnTo>
                    <a:pt x="0" y="293"/>
                  </a:lnTo>
                  <a:cubicBezTo>
                    <a:pt x="0" y="166"/>
                    <a:pt x="38" y="64"/>
                    <a:pt x="127" y="1"/>
                  </a:cubicBez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27"/>
            <p:cNvSpPr/>
            <p:nvPr/>
          </p:nvSpPr>
          <p:spPr>
            <a:xfrm>
              <a:off x="2637850" y="2748900"/>
              <a:ext cx="17775" cy="18100"/>
            </a:xfrm>
            <a:custGeom>
              <a:avLst/>
              <a:gdLst/>
              <a:ahLst/>
              <a:cxnLst/>
              <a:rect l="l" t="t" r="r" b="b"/>
              <a:pathLst>
                <a:path w="711" h="724" extrusionOk="0">
                  <a:moveTo>
                    <a:pt x="635" y="140"/>
                  </a:moveTo>
                  <a:lnTo>
                    <a:pt x="711" y="241"/>
                  </a:lnTo>
                  <a:lnTo>
                    <a:pt x="660" y="571"/>
                  </a:lnTo>
                  <a:lnTo>
                    <a:pt x="660" y="596"/>
                  </a:lnTo>
                  <a:lnTo>
                    <a:pt x="533" y="711"/>
                  </a:lnTo>
                  <a:lnTo>
                    <a:pt x="419" y="723"/>
                  </a:lnTo>
                  <a:lnTo>
                    <a:pt x="102" y="647"/>
                  </a:lnTo>
                  <a:cubicBezTo>
                    <a:pt x="26" y="571"/>
                    <a:pt x="1" y="457"/>
                    <a:pt x="39" y="305"/>
                  </a:cubicBezTo>
                  <a:lnTo>
                    <a:pt x="204" y="153"/>
                  </a:lnTo>
                  <a:lnTo>
                    <a:pt x="242" y="39"/>
                  </a:lnTo>
                  <a:lnTo>
                    <a:pt x="356" y="1"/>
                  </a:lnTo>
                  <a:lnTo>
                    <a:pt x="457" y="39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7"/>
            <p:cNvSpPr/>
            <p:nvPr/>
          </p:nvSpPr>
          <p:spPr>
            <a:xfrm>
              <a:off x="2654350" y="2754925"/>
              <a:ext cx="7950" cy="8900"/>
            </a:xfrm>
            <a:custGeom>
              <a:avLst/>
              <a:gdLst/>
              <a:ahLst/>
              <a:cxnLst/>
              <a:rect l="l" t="t" r="r" b="b"/>
              <a:pathLst>
                <a:path w="318" h="356" extrusionOk="0">
                  <a:moveTo>
                    <a:pt x="51" y="0"/>
                  </a:moveTo>
                  <a:lnTo>
                    <a:pt x="317" y="64"/>
                  </a:lnTo>
                  <a:lnTo>
                    <a:pt x="292" y="229"/>
                  </a:lnTo>
                  <a:lnTo>
                    <a:pt x="304" y="343"/>
                  </a:lnTo>
                  <a:lnTo>
                    <a:pt x="140" y="305"/>
                  </a:lnTo>
                  <a:cubicBezTo>
                    <a:pt x="76" y="305"/>
                    <a:pt x="38" y="330"/>
                    <a:pt x="0" y="355"/>
                  </a:cubicBezTo>
                  <a:lnTo>
                    <a:pt x="0" y="330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7"/>
            <p:cNvSpPr/>
            <p:nvPr/>
          </p:nvSpPr>
          <p:spPr>
            <a:xfrm>
              <a:off x="2648950" y="2762525"/>
              <a:ext cx="19675" cy="18725"/>
            </a:xfrm>
            <a:custGeom>
              <a:avLst/>
              <a:gdLst/>
              <a:ahLst/>
              <a:cxnLst/>
              <a:rect l="l" t="t" r="r" b="b"/>
              <a:pathLst>
                <a:path w="787" h="749" extrusionOk="0">
                  <a:moveTo>
                    <a:pt x="520" y="39"/>
                  </a:moveTo>
                  <a:cubicBezTo>
                    <a:pt x="546" y="178"/>
                    <a:pt x="647" y="254"/>
                    <a:pt x="787" y="280"/>
                  </a:cubicBezTo>
                  <a:lnTo>
                    <a:pt x="749" y="546"/>
                  </a:lnTo>
                  <a:cubicBezTo>
                    <a:pt x="698" y="660"/>
                    <a:pt x="622" y="736"/>
                    <a:pt x="508" y="749"/>
                  </a:cubicBezTo>
                  <a:lnTo>
                    <a:pt x="444" y="749"/>
                  </a:lnTo>
                  <a:cubicBezTo>
                    <a:pt x="140" y="749"/>
                    <a:pt x="0" y="635"/>
                    <a:pt x="26" y="381"/>
                  </a:cubicBezTo>
                  <a:lnTo>
                    <a:pt x="39" y="280"/>
                  </a:lnTo>
                  <a:lnTo>
                    <a:pt x="89" y="166"/>
                  </a:lnTo>
                  <a:lnTo>
                    <a:pt x="216" y="51"/>
                  </a:lnTo>
                  <a:cubicBezTo>
                    <a:pt x="254" y="26"/>
                    <a:pt x="292" y="1"/>
                    <a:pt x="356" y="1"/>
                  </a:cubicBezTo>
                  <a:close/>
                  <a:moveTo>
                    <a:pt x="749" y="546"/>
                  </a:moveTo>
                  <a:lnTo>
                    <a:pt x="749" y="559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7"/>
            <p:cNvSpPr/>
            <p:nvPr/>
          </p:nvSpPr>
          <p:spPr>
            <a:xfrm>
              <a:off x="2635950" y="2720675"/>
              <a:ext cx="14925" cy="20325"/>
            </a:xfrm>
            <a:custGeom>
              <a:avLst/>
              <a:gdLst/>
              <a:ahLst/>
              <a:cxnLst/>
              <a:rect l="l" t="t" r="r" b="b"/>
              <a:pathLst>
                <a:path w="597" h="813" extrusionOk="0">
                  <a:moveTo>
                    <a:pt x="178" y="14"/>
                  </a:moveTo>
                  <a:lnTo>
                    <a:pt x="216" y="1"/>
                  </a:lnTo>
                  <a:lnTo>
                    <a:pt x="254" y="1"/>
                  </a:lnTo>
                  <a:cubicBezTo>
                    <a:pt x="203" y="255"/>
                    <a:pt x="318" y="381"/>
                    <a:pt x="597" y="381"/>
                  </a:cubicBezTo>
                  <a:lnTo>
                    <a:pt x="559" y="496"/>
                  </a:lnTo>
                  <a:cubicBezTo>
                    <a:pt x="533" y="610"/>
                    <a:pt x="533" y="711"/>
                    <a:pt x="559" y="787"/>
                  </a:cubicBezTo>
                  <a:lnTo>
                    <a:pt x="444" y="813"/>
                  </a:lnTo>
                  <a:lnTo>
                    <a:pt x="216" y="787"/>
                  </a:lnTo>
                  <a:cubicBezTo>
                    <a:pt x="77" y="724"/>
                    <a:pt x="13" y="597"/>
                    <a:pt x="1" y="407"/>
                  </a:cubicBezTo>
                  <a:lnTo>
                    <a:pt x="1" y="343"/>
                  </a:lnTo>
                  <a:lnTo>
                    <a:pt x="13" y="229"/>
                  </a:lnTo>
                  <a:lnTo>
                    <a:pt x="115" y="64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7"/>
            <p:cNvSpPr/>
            <p:nvPr/>
          </p:nvSpPr>
          <p:spPr>
            <a:xfrm>
              <a:off x="2640075" y="2740350"/>
              <a:ext cx="12375" cy="9525"/>
            </a:xfrm>
            <a:custGeom>
              <a:avLst/>
              <a:gdLst/>
              <a:ahLst/>
              <a:cxnLst/>
              <a:rect l="l" t="t" r="r" b="b"/>
              <a:pathLst>
                <a:path w="495" h="381" extrusionOk="0">
                  <a:moveTo>
                    <a:pt x="394" y="0"/>
                  </a:moveTo>
                  <a:lnTo>
                    <a:pt x="495" y="89"/>
                  </a:lnTo>
                  <a:cubicBezTo>
                    <a:pt x="406" y="152"/>
                    <a:pt x="368" y="254"/>
                    <a:pt x="368" y="381"/>
                  </a:cubicBezTo>
                  <a:lnTo>
                    <a:pt x="267" y="343"/>
                  </a:lnTo>
                  <a:lnTo>
                    <a:pt x="153" y="381"/>
                  </a:lnTo>
                  <a:cubicBezTo>
                    <a:pt x="191" y="216"/>
                    <a:pt x="140" y="89"/>
                    <a:pt x="0" y="13"/>
                  </a:cubicBezTo>
                  <a:lnTo>
                    <a:pt x="51" y="0"/>
                  </a:lnTo>
                  <a:lnTo>
                    <a:pt x="279" y="26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7"/>
            <p:cNvSpPr/>
            <p:nvPr/>
          </p:nvSpPr>
          <p:spPr>
            <a:xfrm>
              <a:off x="2610600" y="2725450"/>
              <a:ext cx="11425" cy="18400"/>
            </a:xfrm>
            <a:custGeom>
              <a:avLst/>
              <a:gdLst/>
              <a:ahLst/>
              <a:cxnLst/>
              <a:rect l="l" t="t" r="r" b="b"/>
              <a:pathLst>
                <a:path w="457" h="736" extrusionOk="0">
                  <a:moveTo>
                    <a:pt x="279" y="64"/>
                  </a:moveTo>
                  <a:lnTo>
                    <a:pt x="457" y="317"/>
                  </a:lnTo>
                  <a:lnTo>
                    <a:pt x="393" y="583"/>
                  </a:lnTo>
                  <a:lnTo>
                    <a:pt x="368" y="647"/>
                  </a:lnTo>
                  <a:lnTo>
                    <a:pt x="152" y="736"/>
                  </a:lnTo>
                  <a:lnTo>
                    <a:pt x="13" y="736"/>
                  </a:lnTo>
                  <a:lnTo>
                    <a:pt x="0" y="545"/>
                  </a:lnTo>
                  <a:lnTo>
                    <a:pt x="76" y="431"/>
                  </a:lnTo>
                  <a:cubicBezTo>
                    <a:pt x="152" y="254"/>
                    <a:pt x="140" y="114"/>
                    <a:pt x="64" y="26"/>
                  </a:cubicBezTo>
                  <a:lnTo>
                    <a:pt x="102" y="0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7"/>
            <p:cNvSpPr/>
            <p:nvPr/>
          </p:nvSpPr>
          <p:spPr>
            <a:xfrm>
              <a:off x="2617575" y="2722600"/>
              <a:ext cx="18725" cy="10800"/>
            </a:xfrm>
            <a:custGeom>
              <a:avLst/>
              <a:gdLst/>
              <a:ahLst/>
              <a:cxnLst/>
              <a:rect l="l" t="t" r="r" b="b"/>
              <a:pathLst>
                <a:path w="749" h="432" extrusionOk="0">
                  <a:moveTo>
                    <a:pt x="178" y="431"/>
                  </a:moveTo>
                  <a:lnTo>
                    <a:pt x="0" y="178"/>
                  </a:lnTo>
                  <a:lnTo>
                    <a:pt x="64" y="114"/>
                  </a:lnTo>
                  <a:lnTo>
                    <a:pt x="343" y="152"/>
                  </a:lnTo>
                  <a:cubicBezTo>
                    <a:pt x="457" y="152"/>
                    <a:pt x="533" y="102"/>
                    <a:pt x="583" y="0"/>
                  </a:cubicBezTo>
                  <a:lnTo>
                    <a:pt x="723" y="0"/>
                  </a:lnTo>
                  <a:lnTo>
                    <a:pt x="748" y="152"/>
                  </a:lnTo>
                  <a:lnTo>
                    <a:pt x="736" y="266"/>
                  </a:lnTo>
                  <a:lnTo>
                    <a:pt x="710" y="355"/>
                  </a:lnTo>
                  <a:lnTo>
                    <a:pt x="685" y="419"/>
                  </a:lnTo>
                  <a:lnTo>
                    <a:pt x="431" y="304"/>
                  </a:lnTo>
                  <a:cubicBezTo>
                    <a:pt x="317" y="317"/>
                    <a:pt x="228" y="368"/>
                    <a:pt x="178" y="431"/>
                  </a:cubicBez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27"/>
            <p:cNvSpPr/>
            <p:nvPr/>
          </p:nvSpPr>
          <p:spPr>
            <a:xfrm>
              <a:off x="2619775" y="2730200"/>
              <a:ext cx="17475" cy="18100"/>
            </a:xfrm>
            <a:custGeom>
              <a:avLst/>
              <a:gdLst/>
              <a:ahLst/>
              <a:cxnLst/>
              <a:rect l="l" t="t" r="r" b="b"/>
              <a:pathLst>
                <a:path w="699" h="724" extrusionOk="0">
                  <a:moveTo>
                    <a:pt x="90" y="127"/>
                  </a:moveTo>
                  <a:cubicBezTo>
                    <a:pt x="140" y="64"/>
                    <a:pt x="229" y="13"/>
                    <a:pt x="343" y="0"/>
                  </a:cubicBezTo>
                  <a:lnTo>
                    <a:pt x="597" y="115"/>
                  </a:lnTo>
                  <a:lnTo>
                    <a:pt x="698" y="368"/>
                  </a:lnTo>
                  <a:lnTo>
                    <a:pt x="622" y="343"/>
                  </a:lnTo>
                  <a:cubicBezTo>
                    <a:pt x="445" y="355"/>
                    <a:pt x="343" y="444"/>
                    <a:pt x="293" y="609"/>
                  </a:cubicBezTo>
                  <a:lnTo>
                    <a:pt x="280" y="723"/>
                  </a:lnTo>
                  <a:cubicBezTo>
                    <a:pt x="153" y="698"/>
                    <a:pt x="64" y="660"/>
                    <a:pt x="26" y="584"/>
                  </a:cubicBezTo>
                  <a:lnTo>
                    <a:pt x="1" y="457"/>
                  </a:lnTo>
                  <a:lnTo>
                    <a:pt x="26" y="393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27"/>
            <p:cNvSpPr/>
            <p:nvPr/>
          </p:nvSpPr>
          <p:spPr>
            <a:xfrm>
              <a:off x="2634675" y="2722275"/>
              <a:ext cx="6700" cy="18400"/>
            </a:xfrm>
            <a:custGeom>
              <a:avLst/>
              <a:gdLst/>
              <a:ahLst/>
              <a:cxnLst/>
              <a:rect l="l" t="t" r="r" b="b"/>
              <a:pathLst>
                <a:path w="268" h="736" extrusionOk="0">
                  <a:moveTo>
                    <a:pt x="1" y="432"/>
                  </a:moveTo>
                  <a:lnTo>
                    <a:pt x="26" y="368"/>
                  </a:lnTo>
                  <a:lnTo>
                    <a:pt x="52" y="279"/>
                  </a:lnTo>
                  <a:lnTo>
                    <a:pt x="52" y="343"/>
                  </a:lnTo>
                  <a:cubicBezTo>
                    <a:pt x="64" y="533"/>
                    <a:pt x="128" y="660"/>
                    <a:pt x="267" y="723"/>
                  </a:cubicBezTo>
                  <a:lnTo>
                    <a:pt x="216" y="736"/>
                  </a:lnTo>
                  <a:lnTo>
                    <a:pt x="102" y="685"/>
                  </a:lnTo>
                  <a:close/>
                  <a:moveTo>
                    <a:pt x="39" y="13"/>
                  </a:moveTo>
                  <a:lnTo>
                    <a:pt x="52" y="13"/>
                  </a:lnTo>
                  <a:lnTo>
                    <a:pt x="166" y="0"/>
                  </a:lnTo>
                  <a:lnTo>
                    <a:pt x="64" y="165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27"/>
            <p:cNvSpPr/>
            <p:nvPr/>
          </p:nvSpPr>
          <p:spPr>
            <a:xfrm>
              <a:off x="2604575" y="2708325"/>
              <a:ext cx="14600" cy="18725"/>
            </a:xfrm>
            <a:custGeom>
              <a:avLst/>
              <a:gdLst/>
              <a:ahLst/>
              <a:cxnLst/>
              <a:rect l="l" t="t" r="r" b="b"/>
              <a:pathLst>
                <a:path w="584" h="749" extrusionOk="0">
                  <a:moveTo>
                    <a:pt x="584" y="685"/>
                  </a:moveTo>
                  <a:lnTo>
                    <a:pt x="520" y="749"/>
                  </a:lnTo>
                  <a:lnTo>
                    <a:pt x="343" y="685"/>
                  </a:lnTo>
                  <a:lnTo>
                    <a:pt x="305" y="711"/>
                  </a:lnTo>
                  <a:cubicBezTo>
                    <a:pt x="241" y="634"/>
                    <a:pt x="152" y="571"/>
                    <a:pt x="13" y="546"/>
                  </a:cubicBezTo>
                  <a:lnTo>
                    <a:pt x="190" y="368"/>
                  </a:lnTo>
                  <a:cubicBezTo>
                    <a:pt x="254" y="229"/>
                    <a:pt x="279" y="115"/>
                    <a:pt x="254" y="13"/>
                  </a:cubicBezTo>
                  <a:lnTo>
                    <a:pt x="343" y="0"/>
                  </a:lnTo>
                  <a:lnTo>
                    <a:pt x="558" y="102"/>
                  </a:lnTo>
                  <a:cubicBezTo>
                    <a:pt x="507" y="127"/>
                    <a:pt x="469" y="191"/>
                    <a:pt x="444" y="279"/>
                  </a:cubicBezTo>
                  <a:cubicBezTo>
                    <a:pt x="406" y="482"/>
                    <a:pt x="457" y="622"/>
                    <a:pt x="584" y="685"/>
                  </a:cubicBezTo>
                  <a:close/>
                  <a:moveTo>
                    <a:pt x="13" y="546"/>
                  </a:moveTo>
                  <a:lnTo>
                    <a:pt x="0" y="546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7"/>
            <p:cNvSpPr/>
            <p:nvPr/>
          </p:nvSpPr>
          <p:spPr>
            <a:xfrm>
              <a:off x="2596650" y="2721950"/>
              <a:ext cx="17775" cy="17150"/>
            </a:xfrm>
            <a:custGeom>
              <a:avLst/>
              <a:gdLst/>
              <a:ahLst/>
              <a:cxnLst/>
              <a:rect l="l" t="t" r="r" b="b"/>
              <a:pathLst>
                <a:path w="711" h="686" extrusionOk="0">
                  <a:moveTo>
                    <a:pt x="622" y="166"/>
                  </a:moveTo>
                  <a:cubicBezTo>
                    <a:pt x="698" y="254"/>
                    <a:pt x="710" y="394"/>
                    <a:pt x="634" y="571"/>
                  </a:cubicBezTo>
                  <a:lnTo>
                    <a:pt x="558" y="685"/>
                  </a:lnTo>
                  <a:cubicBezTo>
                    <a:pt x="495" y="584"/>
                    <a:pt x="393" y="521"/>
                    <a:pt x="216" y="483"/>
                  </a:cubicBezTo>
                  <a:cubicBezTo>
                    <a:pt x="152" y="483"/>
                    <a:pt x="102" y="495"/>
                    <a:pt x="64" y="521"/>
                  </a:cubicBezTo>
                  <a:lnTo>
                    <a:pt x="0" y="508"/>
                  </a:lnTo>
                  <a:lnTo>
                    <a:pt x="13" y="267"/>
                  </a:lnTo>
                  <a:lnTo>
                    <a:pt x="64" y="191"/>
                  </a:lnTo>
                  <a:lnTo>
                    <a:pt x="102" y="89"/>
                  </a:lnTo>
                  <a:cubicBezTo>
                    <a:pt x="165" y="39"/>
                    <a:pt x="228" y="13"/>
                    <a:pt x="317" y="1"/>
                  </a:cubicBezTo>
                  <a:cubicBezTo>
                    <a:pt x="469" y="26"/>
                    <a:pt x="558" y="89"/>
                    <a:pt x="622" y="166"/>
                  </a:cubicBezTo>
                  <a:close/>
                  <a:moveTo>
                    <a:pt x="102" y="89"/>
                  </a:moveTo>
                  <a:lnTo>
                    <a:pt x="102" y="77"/>
                  </a:lnTo>
                  <a:close/>
                  <a:moveTo>
                    <a:pt x="317" y="1"/>
                  </a:moveTo>
                  <a:lnTo>
                    <a:pt x="330" y="1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7"/>
            <p:cNvSpPr/>
            <p:nvPr/>
          </p:nvSpPr>
          <p:spPr>
            <a:xfrm>
              <a:off x="2596950" y="2734000"/>
              <a:ext cx="13975" cy="17450"/>
            </a:xfrm>
            <a:custGeom>
              <a:avLst/>
              <a:gdLst/>
              <a:ahLst/>
              <a:cxnLst/>
              <a:rect l="l" t="t" r="r" b="b"/>
              <a:pathLst>
                <a:path w="559" h="698" extrusionOk="0">
                  <a:moveTo>
                    <a:pt x="546" y="203"/>
                  </a:moveTo>
                  <a:lnTo>
                    <a:pt x="559" y="394"/>
                  </a:lnTo>
                  <a:lnTo>
                    <a:pt x="432" y="343"/>
                  </a:lnTo>
                  <a:cubicBezTo>
                    <a:pt x="267" y="356"/>
                    <a:pt x="166" y="444"/>
                    <a:pt x="115" y="597"/>
                  </a:cubicBezTo>
                  <a:lnTo>
                    <a:pt x="90" y="698"/>
                  </a:lnTo>
                  <a:lnTo>
                    <a:pt x="1" y="673"/>
                  </a:lnTo>
                  <a:lnTo>
                    <a:pt x="128" y="508"/>
                  </a:lnTo>
                  <a:cubicBezTo>
                    <a:pt x="216" y="280"/>
                    <a:pt x="191" y="127"/>
                    <a:pt x="52" y="39"/>
                  </a:cubicBezTo>
                  <a:cubicBezTo>
                    <a:pt x="90" y="13"/>
                    <a:pt x="140" y="1"/>
                    <a:pt x="204" y="1"/>
                  </a:cubicBezTo>
                  <a:cubicBezTo>
                    <a:pt x="381" y="39"/>
                    <a:pt x="483" y="102"/>
                    <a:pt x="546" y="203"/>
                  </a:cubicBez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7"/>
            <p:cNvSpPr/>
            <p:nvPr/>
          </p:nvSpPr>
          <p:spPr>
            <a:xfrm>
              <a:off x="2610900" y="2741600"/>
              <a:ext cx="9550" cy="8600"/>
            </a:xfrm>
            <a:custGeom>
              <a:avLst/>
              <a:gdLst/>
              <a:ahLst/>
              <a:cxnLst/>
              <a:rect l="l" t="t" r="r" b="b"/>
              <a:pathLst>
                <a:path w="382" h="344" extrusionOk="0">
                  <a:moveTo>
                    <a:pt x="1" y="90"/>
                  </a:moveTo>
                  <a:lnTo>
                    <a:pt x="140" y="90"/>
                  </a:lnTo>
                  <a:lnTo>
                    <a:pt x="356" y="1"/>
                  </a:lnTo>
                  <a:lnTo>
                    <a:pt x="381" y="128"/>
                  </a:lnTo>
                  <a:lnTo>
                    <a:pt x="356" y="216"/>
                  </a:lnTo>
                  <a:lnTo>
                    <a:pt x="331" y="293"/>
                  </a:lnTo>
                  <a:lnTo>
                    <a:pt x="305" y="343"/>
                  </a:lnTo>
                  <a:lnTo>
                    <a:pt x="229" y="280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27"/>
            <p:cNvSpPr/>
            <p:nvPr/>
          </p:nvSpPr>
          <p:spPr>
            <a:xfrm>
              <a:off x="2626750" y="2738750"/>
              <a:ext cx="18100" cy="17775"/>
            </a:xfrm>
            <a:custGeom>
              <a:avLst/>
              <a:gdLst/>
              <a:ahLst/>
              <a:cxnLst/>
              <a:rect l="l" t="t" r="r" b="b"/>
              <a:pathLst>
                <a:path w="724" h="711" extrusionOk="0">
                  <a:moveTo>
                    <a:pt x="1" y="381"/>
                  </a:moveTo>
                  <a:lnTo>
                    <a:pt x="14" y="267"/>
                  </a:lnTo>
                  <a:cubicBezTo>
                    <a:pt x="64" y="102"/>
                    <a:pt x="166" y="13"/>
                    <a:pt x="343" y="1"/>
                  </a:cubicBezTo>
                  <a:lnTo>
                    <a:pt x="419" y="26"/>
                  </a:lnTo>
                  <a:lnTo>
                    <a:pt x="533" y="77"/>
                  </a:lnTo>
                  <a:cubicBezTo>
                    <a:pt x="673" y="153"/>
                    <a:pt x="724" y="280"/>
                    <a:pt x="686" y="445"/>
                  </a:cubicBezTo>
                  <a:lnTo>
                    <a:pt x="648" y="559"/>
                  </a:lnTo>
                  <a:lnTo>
                    <a:pt x="483" y="711"/>
                  </a:lnTo>
                  <a:lnTo>
                    <a:pt x="407" y="711"/>
                  </a:lnTo>
                  <a:lnTo>
                    <a:pt x="280" y="711"/>
                  </a:lnTo>
                  <a:lnTo>
                    <a:pt x="191" y="698"/>
                  </a:lnTo>
                  <a:cubicBezTo>
                    <a:pt x="166" y="647"/>
                    <a:pt x="115" y="609"/>
                    <a:pt x="39" y="571"/>
                  </a:cubicBez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27"/>
            <p:cNvSpPr/>
            <p:nvPr/>
          </p:nvSpPr>
          <p:spPr>
            <a:xfrm>
              <a:off x="2619150" y="2744775"/>
              <a:ext cx="14600" cy="12700"/>
            </a:xfrm>
            <a:custGeom>
              <a:avLst/>
              <a:gdLst/>
              <a:ahLst/>
              <a:cxnLst/>
              <a:rect l="l" t="t" r="r" b="b"/>
              <a:pathLst>
                <a:path w="584" h="508" extrusionOk="0">
                  <a:moveTo>
                    <a:pt x="51" y="1"/>
                  </a:moveTo>
                  <a:cubicBezTo>
                    <a:pt x="89" y="77"/>
                    <a:pt x="178" y="115"/>
                    <a:pt x="305" y="140"/>
                  </a:cubicBezTo>
                  <a:lnTo>
                    <a:pt x="343" y="330"/>
                  </a:lnTo>
                  <a:lnTo>
                    <a:pt x="191" y="280"/>
                  </a:lnTo>
                  <a:lnTo>
                    <a:pt x="64" y="318"/>
                  </a:lnTo>
                  <a:lnTo>
                    <a:pt x="1" y="242"/>
                  </a:lnTo>
                  <a:lnTo>
                    <a:pt x="1" y="166"/>
                  </a:lnTo>
                  <a:lnTo>
                    <a:pt x="26" y="89"/>
                  </a:lnTo>
                  <a:close/>
                  <a:moveTo>
                    <a:pt x="495" y="457"/>
                  </a:moveTo>
                  <a:lnTo>
                    <a:pt x="584" y="470"/>
                  </a:lnTo>
                  <a:lnTo>
                    <a:pt x="533" y="508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7"/>
            <p:cNvSpPr/>
            <p:nvPr/>
          </p:nvSpPr>
          <p:spPr>
            <a:xfrm>
              <a:off x="2615350" y="2751750"/>
              <a:ext cx="18100" cy="18100"/>
            </a:xfrm>
            <a:custGeom>
              <a:avLst/>
              <a:gdLst/>
              <a:ahLst/>
              <a:cxnLst/>
              <a:rect l="l" t="t" r="r" b="b"/>
              <a:pathLst>
                <a:path w="724" h="724" extrusionOk="0">
                  <a:moveTo>
                    <a:pt x="495" y="51"/>
                  </a:moveTo>
                  <a:cubicBezTo>
                    <a:pt x="571" y="89"/>
                    <a:pt x="622" y="127"/>
                    <a:pt x="647" y="178"/>
                  </a:cubicBezTo>
                  <a:lnTo>
                    <a:pt x="685" y="229"/>
                  </a:lnTo>
                  <a:cubicBezTo>
                    <a:pt x="723" y="318"/>
                    <a:pt x="710" y="444"/>
                    <a:pt x="647" y="584"/>
                  </a:cubicBezTo>
                  <a:lnTo>
                    <a:pt x="558" y="685"/>
                  </a:lnTo>
                  <a:lnTo>
                    <a:pt x="406" y="723"/>
                  </a:lnTo>
                  <a:lnTo>
                    <a:pt x="305" y="723"/>
                  </a:lnTo>
                  <a:cubicBezTo>
                    <a:pt x="102" y="698"/>
                    <a:pt x="0" y="597"/>
                    <a:pt x="13" y="406"/>
                  </a:cubicBezTo>
                  <a:lnTo>
                    <a:pt x="13" y="356"/>
                  </a:lnTo>
                  <a:lnTo>
                    <a:pt x="26" y="280"/>
                  </a:lnTo>
                  <a:cubicBezTo>
                    <a:pt x="51" y="153"/>
                    <a:pt x="115" y="77"/>
                    <a:pt x="216" y="39"/>
                  </a:cubicBezTo>
                  <a:lnTo>
                    <a:pt x="343" y="1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27"/>
            <p:cNvSpPr/>
            <p:nvPr/>
          </p:nvSpPr>
          <p:spPr>
            <a:xfrm>
              <a:off x="2629300" y="2756500"/>
              <a:ext cx="11125" cy="13350"/>
            </a:xfrm>
            <a:custGeom>
              <a:avLst/>
              <a:gdLst/>
              <a:ahLst/>
              <a:cxnLst/>
              <a:rect l="l" t="t" r="r" b="b"/>
              <a:pathLst>
                <a:path w="445" h="534" extrusionOk="0">
                  <a:moveTo>
                    <a:pt x="178" y="1"/>
                  </a:moveTo>
                  <a:lnTo>
                    <a:pt x="305" y="1"/>
                  </a:lnTo>
                  <a:lnTo>
                    <a:pt x="381" y="1"/>
                  </a:lnTo>
                  <a:cubicBezTo>
                    <a:pt x="343" y="153"/>
                    <a:pt x="368" y="267"/>
                    <a:pt x="444" y="343"/>
                  </a:cubicBezTo>
                  <a:lnTo>
                    <a:pt x="393" y="407"/>
                  </a:lnTo>
                  <a:lnTo>
                    <a:pt x="343" y="394"/>
                  </a:lnTo>
                  <a:cubicBezTo>
                    <a:pt x="216" y="394"/>
                    <a:pt x="127" y="445"/>
                    <a:pt x="76" y="533"/>
                  </a:cubicBezTo>
                  <a:lnTo>
                    <a:pt x="0" y="495"/>
                  </a:lnTo>
                  <a:lnTo>
                    <a:pt x="89" y="394"/>
                  </a:lnTo>
                  <a:cubicBezTo>
                    <a:pt x="152" y="254"/>
                    <a:pt x="165" y="128"/>
                    <a:pt x="127" y="39"/>
                  </a:cubicBez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27"/>
            <p:cNvSpPr/>
            <p:nvPr/>
          </p:nvSpPr>
          <p:spPr>
            <a:xfrm>
              <a:off x="2614075" y="2748575"/>
              <a:ext cx="6675" cy="12075"/>
            </a:xfrm>
            <a:custGeom>
              <a:avLst/>
              <a:gdLst/>
              <a:ahLst/>
              <a:cxnLst/>
              <a:rect l="l" t="t" r="r" b="b"/>
              <a:pathLst>
                <a:path w="267" h="483" extrusionOk="0">
                  <a:moveTo>
                    <a:pt x="178" y="64"/>
                  </a:moveTo>
                  <a:lnTo>
                    <a:pt x="204" y="90"/>
                  </a:lnTo>
                  <a:lnTo>
                    <a:pt x="267" y="166"/>
                  </a:lnTo>
                  <a:cubicBezTo>
                    <a:pt x="166" y="204"/>
                    <a:pt x="102" y="280"/>
                    <a:pt x="77" y="407"/>
                  </a:cubicBezTo>
                  <a:lnTo>
                    <a:pt x="64" y="483"/>
                  </a:lnTo>
                  <a:lnTo>
                    <a:pt x="1" y="419"/>
                  </a:lnTo>
                  <a:lnTo>
                    <a:pt x="26" y="356"/>
                  </a:lnTo>
                  <a:cubicBezTo>
                    <a:pt x="102" y="216"/>
                    <a:pt x="115" y="102"/>
                    <a:pt x="102" y="1"/>
                  </a:cubicBez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7"/>
            <p:cNvSpPr/>
            <p:nvPr/>
          </p:nvSpPr>
          <p:spPr>
            <a:xfrm>
              <a:off x="2621375" y="2768875"/>
              <a:ext cx="9850" cy="7325"/>
            </a:xfrm>
            <a:custGeom>
              <a:avLst/>
              <a:gdLst/>
              <a:ahLst/>
              <a:cxnLst/>
              <a:rect l="l" t="t" r="r" b="b"/>
              <a:pathLst>
                <a:path w="394" h="293" extrusionOk="0">
                  <a:moveTo>
                    <a:pt x="317" y="0"/>
                  </a:moveTo>
                  <a:lnTo>
                    <a:pt x="393" y="38"/>
                  </a:lnTo>
                  <a:lnTo>
                    <a:pt x="381" y="64"/>
                  </a:lnTo>
                  <a:lnTo>
                    <a:pt x="330" y="51"/>
                  </a:lnTo>
                  <a:cubicBezTo>
                    <a:pt x="165" y="76"/>
                    <a:pt x="51" y="153"/>
                    <a:pt x="0" y="292"/>
                  </a:cubicBezTo>
                  <a:lnTo>
                    <a:pt x="13" y="241"/>
                  </a:lnTo>
                  <a:lnTo>
                    <a:pt x="64" y="38"/>
                  </a:lnTo>
                  <a:lnTo>
                    <a:pt x="165" y="38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7"/>
            <p:cNvSpPr/>
            <p:nvPr/>
          </p:nvSpPr>
          <p:spPr>
            <a:xfrm>
              <a:off x="2628350" y="2766325"/>
              <a:ext cx="18725" cy="17800"/>
            </a:xfrm>
            <a:custGeom>
              <a:avLst/>
              <a:gdLst/>
              <a:ahLst/>
              <a:cxnLst/>
              <a:rect l="l" t="t" r="r" b="b"/>
              <a:pathLst>
                <a:path w="749" h="712" extrusionOk="0">
                  <a:moveTo>
                    <a:pt x="114" y="140"/>
                  </a:moveTo>
                  <a:cubicBezTo>
                    <a:pt x="165" y="52"/>
                    <a:pt x="254" y="1"/>
                    <a:pt x="381" y="1"/>
                  </a:cubicBezTo>
                  <a:lnTo>
                    <a:pt x="431" y="14"/>
                  </a:lnTo>
                  <a:cubicBezTo>
                    <a:pt x="622" y="64"/>
                    <a:pt x="736" y="166"/>
                    <a:pt x="748" y="293"/>
                  </a:cubicBezTo>
                  <a:lnTo>
                    <a:pt x="647" y="495"/>
                  </a:lnTo>
                  <a:lnTo>
                    <a:pt x="622" y="660"/>
                  </a:lnTo>
                  <a:lnTo>
                    <a:pt x="558" y="698"/>
                  </a:lnTo>
                  <a:lnTo>
                    <a:pt x="444" y="711"/>
                  </a:lnTo>
                  <a:lnTo>
                    <a:pt x="368" y="711"/>
                  </a:lnTo>
                  <a:cubicBezTo>
                    <a:pt x="102" y="698"/>
                    <a:pt x="0" y="546"/>
                    <a:pt x="64" y="267"/>
                  </a:cubicBezTo>
                  <a:lnTo>
                    <a:pt x="102" y="166"/>
                  </a:lnTo>
                  <a:close/>
                  <a:moveTo>
                    <a:pt x="368" y="711"/>
                  </a:moveTo>
                  <a:lnTo>
                    <a:pt x="355" y="711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7"/>
            <p:cNvSpPr/>
            <p:nvPr/>
          </p:nvSpPr>
          <p:spPr>
            <a:xfrm>
              <a:off x="2639125" y="2765075"/>
              <a:ext cx="12075" cy="8575"/>
            </a:xfrm>
            <a:custGeom>
              <a:avLst/>
              <a:gdLst/>
              <a:ahLst/>
              <a:cxnLst/>
              <a:rect l="l" t="t" r="r" b="b"/>
              <a:pathLst>
                <a:path w="483" h="343" extrusionOk="0">
                  <a:moveTo>
                    <a:pt x="0" y="64"/>
                  </a:moveTo>
                  <a:lnTo>
                    <a:pt x="51" y="0"/>
                  </a:lnTo>
                  <a:lnTo>
                    <a:pt x="368" y="76"/>
                  </a:lnTo>
                  <a:lnTo>
                    <a:pt x="482" y="64"/>
                  </a:lnTo>
                  <a:lnTo>
                    <a:pt x="432" y="178"/>
                  </a:lnTo>
                  <a:lnTo>
                    <a:pt x="419" y="279"/>
                  </a:lnTo>
                  <a:cubicBezTo>
                    <a:pt x="381" y="292"/>
                    <a:pt x="343" y="317"/>
                    <a:pt x="317" y="343"/>
                  </a:cubicBezTo>
                  <a:cubicBezTo>
                    <a:pt x="305" y="216"/>
                    <a:pt x="191" y="114"/>
                    <a:pt x="0" y="64"/>
                  </a:cubicBez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7"/>
            <p:cNvSpPr/>
            <p:nvPr/>
          </p:nvSpPr>
          <p:spPr>
            <a:xfrm>
              <a:off x="2643875" y="2772050"/>
              <a:ext cx="17775" cy="17775"/>
            </a:xfrm>
            <a:custGeom>
              <a:avLst/>
              <a:gdLst/>
              <a:ahLst/>
              <a:cxnLst/>
              <a:rect l="l" t="t" r="r" b="b"/>
              <a:pathLst>
                <a:path w="711" h="711" extrusionOk="0">
                  <a:moveTo>
                    <a:pt x="1" y="431"/>
                  </a:moveTo>
                  <a:lnTo>
                    <a:pt x="26" y="266"/>
                  </a:lnTo>
                  <a:lnTo>
                    <a:pt x="127" y="64"/>
                  </a:lnTo>
                  <a:cubicBezTo>
                    <a:pt x="153" y="38"/>
                    <a:pt x="191" y="13"/>
                    <a:pt x="229" y="0"/>
                  </a:cubicBezTo>
                  <a:cubicBezTo>
                    <a:pt x="203" y="254"/>
                    <a:pt x="343" y="368"/>
                    <a:pt x="647" y="368"/>
                  </a:cubicBezTo>
                  <a:lnTo>
                    <a:pt x="711" y="368"/>
                  </a:lnTo>
                  <a:lnTo>
                    <a:pt x="647" y="545"/>
                  </a:lnTo>
                  <a:lnTo>
                    <a:pt x="521" y="698"/>
                  </a:lnTo>
                  <a:lnTo>
                    <a:pt x="406" y="710"/>
                  </a:lnTo>
                  <a:lnTo>
                    <a:pt x="229" y="698"/>
                  </a:lnTo>
                  <a:lnTo>
                    <a:pt x="1" y="495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7"/>
            <p:cNvSpPr/>
            <p:nvPr/>
          </p:nvSpPr>
          <p:spPr>
            <a:xfrm>
              <a:off x="2604250" y="2761275"/>
              <a:ext cx="18725" cy="19975"/>
            </a:xfrm>
            <a:custGeom>
              <a:avLst/>
              <a:gdLst/>
              <a:ahLst/>
              <a:cxnLst/>
              <a:rect l="l" t="t" r="r" b="b"/>
              <a:pathLst>
                <a:path w="749" h="799" extrusionOk="0">
                  <a:moveTo>
                    <a:pt x="749" y="342"/>
                  </a:moveTo>
                  <a:lnTo>
                    <a:pt x="698" y="545"/>
                  </a:lnTo>
                  <a:lnTo>
                    <a:pt x="685" y="596"/>
                  </a:lnTo>
                  <a:cubicBezTo>
                    <a:pt x="609" y="748"/>
                    <a:pt x="482" y="799"/>
                    <a:pt x="318" y="736"/>
                  </a:cubicBezTo>
                  <a:cubicBezTo>
                    <a:pt x="178" y="710"/>
                    <a:pt x="89" y="659"/>
                    <a:pt x="39" y="583"/>
                  </a:cubicBezTo>
                  <a:cubicBezTo>
                    <a:pt x="1" y="495"/>
                    <a:pt x="1" y="406"/>
                    <a:pt x="26" y="304"/>
                  </a:cubicBezTo>
                  <a:lnTo>
                    <a:pt x="64" y="241"/>
                  </a:lnTo>
                  <a:lnTo>
                    <a:pt x="127" y="114"/>
                  </a:lnTo>
                  <a:cubicBezTo>
                    <a:pt x="191" y="51"/>
                    <a:pt x="267" y="13"/>
                    <a:pt x="356" y="0"/>
                  </a:cubicBezTo>
                  <a:lnTo>
                    <a:pt x="457" y="25"/>
                  </a:lnTo>
                  <a:cubicBezTo>
                    <a:pt x="444" y="216"/>
                    <a:pt x="546" y="317"/>
                    <a:pt x="749" y="342"/>
                  </a:cubicBezTo>
                  <a:close/>
                  <a:moveTo>
                    <a:pt x="39" y="583"/>
                  </a:moveTo>
                  <a:lnTo>
                    <a:pt x="39" y="571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7"/>
            <p:cNvSpPr/>
            <p:nvPr/>
          </p:nvSpPr>
          <p:spPr>
            <a:xfrm>
              <a:off x="2621375" y="2770150"/>
              <a:ext cx="15875" cy="19350"/>
            </a:xfrm>
            <a:custGeom>
              <a:avLst/>
              <a:gdLst/>
              <a:ahLst/>
              <a:cxnLst/>
              <a:rect l="l" t="t" r="r" b="b"/>
              <a:pathLst>
                <a:path w="635" h="774" extrusionOk="0">
                  <a:moveTo>
                    <a:pt x="0" y="241"/>
                  </a:moveTo>
                  <a:cubicBezTo>
                    <a:pt x="51" y="102"/>
                    <a:pt x="165" y="25"/>
                    <a:pt x="330" y="0"/>
                  </a:cubicBezTo>
                  <a:lnTo>
                    <a:pt x="381" y="13"/>
                  </a:lnTo>
                  <a:lnTo>
                    <a:pt x="343" y="114"/>
                  </a:lnTo>
                  <a:cubicBezTo>
                    <a:pt x="279" y="393"/>
                    <a:pt x="381" y="545"/>
                    <a:pt x="634" y="558"/>
                  </a:cubicBezTo>
                  <a:cubicBezTo>
                    <a:pt x="546" y="609"/>
                    <a:pt x="495" y="672"/>
                    <a:pt x="469" y="748"/>
                  </a:cubicBezTo>
                  <a:lnTo>
                    <a:pt x="393" y="774"/>
                  </a:lnTo>
                  <a:lnTo>
                    <a:pt x="152" y="736"/>
                  </a:lnTo>
                  <a:cubicBezTo>
                    <a:pt x="229" y="533"/>
                    <a:pt x="178" y="393"/>
                    <a:pt x="13" y="304"/>
                  </a:cubicBezTo>
                  <a:close/>
                  <a:moveTo>
                    <a:pt x="634" y="558"/>
                  </a:moveTo>
                  <a:lnTo>
                    <a:pt x="634" y="571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7"/>
            <p:cNvSpPr/>
            <p:nvPr/>
          </p:nvSpPr>
          <p:spPr>
            <a:xfrm>
              <a:off x="2604250" y="2775850"/>
              <a:ext cx="17450" cy="10800"/>
            </a:xfrm>
            <a:custGeom>
              <a:avLst/>
              <a:gdLst/>
              <a:ahLst/>
              <a:cxnLst/>
              <a:rect l="l" t="t" r="r" b="b"/>
              <a:pathLst>
                <a:path w="698" h="432" extrusionOk="0">
                  <a:moveTo>
                    <a:pt x="685" y="13"/>
                  </a:moveTo>
                  <a:lnTo>
                    <a:pt x="698" y="76"/>
                  </a:lnTo>
                  <a:lnTo>
                    <a:pt x="647" y="368"/>
                  </a:lnTo>
                  <a:lnTo>
                    <a:pt x="622" y="431"/>
                  </a:lnTo>
                  <a:lnTo>
                    <a:pt x="444" y="368"/>
                  </a:lnTo>
                  <a:lnTo>
                    <a:pt x="318" y="393"/>
                  </a:lnTo>
                  <a:cubicBezTo>
                    <a:pt x="254" y="330"/>
                    <a:pt x="140" y="279"/>
                    <a:pt x="1" y="254"/>
                  </a:cubicBezTo>
                  <a:lnTo>
                    <a:pt x="13" y="76"/>
                  </a:lnTo>
                  <a:lnTo>
                    <a:pt x="26" y="26"/>
                  </a:lnTo>
                  <a:lnTo>
                    <a:pt x="39" y="0"/>
                  </a:lnTo>
                  <a:cubicBezTo>
                    <a:pt x="89" y="76"/>
                    <a:pt x="178" y="127"/>
                    <a:pt x="318" y="153"/>
                  </a:cubicBezTo>
                  <a:cubicBezTo>
                    <a:pt x="482" y="216"/>
                    <a:pt x="609" y="165"/>
                    <a:pt x="685" y="13"/>
                  </a:cubicBez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7"/>
            <p:cNvSpPr/>
            <p:nvPr/>
          </p:nvSpPr>
          <p:spPr>
            <a:xfrm>
              <a:off x="2619775" y="2777750"/>
              <a:ext cx="7325" cy="13325"/>
            </a:xfrm>
            <a:custGeom>
              <a:avLst/>
              <a:gdLst/>
              <a:ahLst/>
              <a:cxnLst/>
              <a:rect l="l" t="t" r="r" b="b"/>
              <a:pathLst>
                <a:path w="293" h="533" extrusionOk="0">
                  <a:moveTo>
                    <a:pt x="77" y="0"/>
                  </a:moveTo>
                  <a:cubicBezTo>
                    <a:pt x="242" y="89"/>
                    <a:pt x="293" y="229"/>
                    <a:pt x="216" y="432"/>
                  </a:cubicBezTo>
                  <a:lnTo>
                    <a:pt x="191" y="482"/>
                  </a:lnTo>
                  <a:lnTo>
                    <a:pt x="166" y="533"/>
                  </a:lnTo>
                  <a:lnTo>
                    <a:pt x="1" y="355"/>
                  </a:lnTo>
                  <a:lnTo>
                    <a:pt x="26" y="292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27"/>
            <p:cNvSpPr/>
            <p:nvPr/>
          </p:nvSpPr>
          <p:spPr>
            <a:xfrm>
              <a:off x="2623900" y="2788525"/>
              <a:ext cx="9225" cy="9225"/>
            </a:xfrm>
            <a:custGeom>
              <a:avLst/>
              <a:gdLst/>
              <a:ahLst/>
              <a:cxnLst/>
              <a:rect l="l" t="t" r="r" b="b"/>
              <a:pathLst>
                <a:path w="369" h="369" extrusionOk="0">
                  <a:moveTo>
                    <a:pt x="51" y="1"/>
                  </a:moveTo>
                  <a:lnTo>
                    <a:pt x="292" y="39"/>
                  </a:lnTo>
                  <a:lnTo>
                    <a:pt x="368" y="13"/>
                  </a:lnTo>
                  <a:lnTo>
                    <a:pt x="343" y="178"/>
                  </a:lnTo>
                  <a:lnTo>
                    <a:pt x="368" y="368"/>
                  </a:lnTo>
                  <a:lnTo>
                    <a:pt x="64" y="241"/>
                  </a:lnTo>
                  <a:lnTo>
                    <a:pt x="26" y="254"/>
                  </a:lnTo>
                  <a:lnTo>
                    <a:pt x="1" y="102"/>
                  </a:lnTo>
                  <a:lnTo>
                    <a:pt x="26" y="51"/>
                  </a:lnTo>
                  <a:close/>
                </a:path>
              </a:pathLst>
            </a:custGeom>
            <a:solidFill>
              <a:srgbClr val="350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27"/>
            <p:cNvSpPr/>
            <p:nvPr/>
          </p:nvSpPr>
          <p:spPr>
            <a:xfrm>
              <a:off x="2632475" y="2783775"/>
              <a:ext cx="17125" cy="17150"/>
            </a:xfrm>
            <a:custGeom>
              <a:avLst/>
              <a:gdLst/>
              <a:ahLst/>
              <a:cxnLst/>
              <a:rect l="l" t="t" r="r" b="b"/>
              <a:pathLst>
                <a:path w="685" h="686" extrusionOk="0">
                  <a:moveTo>
                    <a:pt x="0" y="368"/>
                  </a:moveTo>
                  <a:lnTo>
                    <a:pt x="25" y="203"/>
                  </a:lnTo>
                  <a:cubicBezTo>
                    <a:pt x="51" y="127"/>
                    <a:pt x="102" y="64"/>
                    <a:pt x="190" y="26"/>
                  </a:cubicBezTo>
                  <a:lnTo>
                    <a:pt x="279" y="13"/>
                  </a:lnTo>
                  <a:lnTo>
                    <a:pt x="393" y="0"/>
                  </a:lnTo>
                  <a:lnTo>
                    <a:pt x="457" y="26"/>
                  </a:lnTo>
                  <a:lnTo>
                    <a:pt x="685" y="229"/>
                  </a:lnTo>
                  <a:lnTo>
                    <a:pt x="685" y="444"/>
                  </a:lnTo>
                  <a:lnTo>
                    <a:pt x="520" y="393"/>
                  </a:lnTo>
                  <a:cubicBezTo>
                    <a:pt x="342" y="406"/>
                    <a:pt x="228" y="495"/>
                    <a:pt x="190" y="672"/>
                  </a:cubicBezTo>
                  <a:lnTo>
                    <a:pt x="114" y="660"/>
                  </a:lnTo>
                  <a:lnTo>
                    <a:pt x="25" y="558"/>
                  </a:lnTo>
                  <a:close/>
                  <a:moveTo>
                    <a:pt x="190" y="26"/>
                  </a:moveTo>
                  <a:lnTo>
                    <a:pt x="203" y="13"/>
                  </a:lnTo>
                  <a:close/>
                  <a:moveTo>
                    <a:pt x="190" y="672"/>
                  </a:moveTo>
                  <a:lnTo>
                    <a:pt x="190" y="685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27"/>
            <p:cNvSpPr/>
            <p:nvPr/>
          </p:nvSpPr>
          <p:spPr>
            <a:xfrm>
              <a:off x="2642300" y="2782825"/>
              <a:ext cx="1600" cy="1600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64" y="64"/>
                  </a:moveTo>
                  <a:lnTo>
                    <a:pt x="0" y="38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27"/>
            <p:cNvSpPr/>
            <p:nvPr/>
          </p:nvSpPr>
          <p:spPr>
            <a:xfrm>
              <a:off x="2606800" y="2785050"/>
              <a:ext cx="17775" cy="18400"/>
            </a:xfrm>
            <a:custGeom>
              <a:avLst/>
              <a:gdLst/>
              <a:ahLst/>
              <a:cxnLst/>
              <a:rect l="l" t="t" r="r" b="b"/>
              <a:pathLst>
                <a:path w="711" h="736" extrusionOk="0">
                  <a:moveTo>
                    <a:pt x="520" y="63"/>
                  </a:moveTo>
                  <a:lnTo>
                    <a:pt x="685" y="241"/>
                  </a:lnTo>
                  <a:lnTo>
                    <a:pt x="710" y="393"/>
                  </a:lnTo>
                  <a:lnTo>
                    <a:pt x="647" y="558"/>
                  </a:lnTo>
                  <a:lnTo>
                    <a:pt x="609" y="621"/>
                  </a:lnTo>
                  <a:lnTo>
                    <a:pt x="520" y="697"/>
                  </a:lnTo>
                  <a:lnTo>
                    <a:pt x="406" y="736"/>
                  </a:lnTo>
                  <a:cubicBezTo>
                    <a:pt x="228" y="736"/>
                    <a:pt x="114" y="697"/>
                    <a:pt x="51" y="609"/>
                  </a:cubicBezTo>
                  <a:cubicBezTo>
                    <a:pt x="25" y="545"/>
                    <a:pt x="0" y="469"/>
                    <a:pt x="0" y="380"/>
                  </a:cubicBezTo>
                  <a:cubicBezTo>
                    <a:pt x="0" y="203"/>
                    <a:pt x="76" y="76"/>
                    <a:pt x="216" y="25"/>
                  </a:cubicBezTo>
                  <a:lnTo>
                    <a:pt x="342" y="0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27"/>
            <p:cNvSpPr/>
            <p:nvPr/>
          </p:nvSpPr>
          <p:spPr>
            <a:xfrm>
              <a:off x="2597275" y="2782175"/>
              <a:ext cx="14925" cy="18100"/>
            </a:xfrm>
            <a:custGeom>
              <a:avLst/>
              <a:gdLst/>
              <a:ahLst/>
              <a:cxnLst/>
              <a:rect l="l" t="t" r="r" b="b"/>
              <a:pathLst>
                <a:path w="597" h="724" extrusionOk="0">
                  <a:moveTo>
                    <a:pt x="597" y="140"/>
                  </a:moveTo>
                  <a:cubicBezTo>
                    <a:pt x="457" y="191"/>
                    <a:pt x="381" y="318"/>
                    <a:pt x="381" y="495"/>
                  </a:cubicBezTo>
                  <a:cubicBezTo>
                    <a:pt x="381" y="584"/>
                    <a:pt x="406" y="660"/>
                    <a:pt x="432" y="724"/>
                  </a:cubicBezTo>
                  <a:lnTo>
                    <a:pt x="368" y="724"/>
                  </a:lnTo>
                  <a:lnTo>
                    <a:pt x="305" y="724"/>
                  </a:lnTo>
                  <a:cubicBezTo>
                    <a:pt x="444" y="432"/>
                    <a:pt x="343" y="242"/>
                    <a:pt x="1" y="166"/>
                  </a:cubicBezTo>
                  <a:cubicBezTo>
                    <a:pt x="39" y="77"/>
                    <a:pt x="127" y="26"/>
                    <a:pt x="242" y="1"/>
                  </a:cubicBezTo>
                  <a:lnTo>
                    <a:pt x="280" y="1"/>
                  </a:lnTo>
                  <a:cubicBezTo>
                    <a:pt x="419" y="26"/>
                    <a:pt x="533" y="77"/>
                    <a:pt x="597" y="140"/>
                  </a:cubicBez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27"/>
            <p:cNvSpPr/>
            <p:nvPr/>
          </p:nvSpPr>
          <p:spPr>
            <a:xfrm>
              <a:off x="2602025" y="2800250"/>
              <a:ext cx="17775" cy="12400"/>
            </a:xfrm>
            <a:custGeom>
              <a:avLst/>
              <a:gdLst/>
              <a:ahLst/>
              <a:cxnLst/>
              <a:rect l="l" t="t" r="r" b="b"/>
              <a:pathLst>
                <a:path w="711" h="496" extrusionOk="0">
                  <a:moveTo>
                    <a:pt x="242" y="1"/>
                  </a:moveTo>
                  <a:cubicBezTo>
                    <a:pt x="305" y="89"/>
                    <a:pt x="419" y="128"/>
                    <a:pt x="597" y="128"/>
                  </a:cubicBezTo>
                  <a:lnTo>
                    <a:pt x="711" y="89"/>
                  </a:lnTo>
                  <a:lnTo>
                    <a:pt x="711" y="191"/>
                  </a:lnTo>
                  <a:lnTo>
                    <a:pt x="609" y="153"/>
                  </a:lnTo>
                  <a:cubicBezTo>
                    <a:pt x="432" y="166"/>
                    <a:pt x="318" y="254"/>
                    <a:pt x="292" y="432"/>
                  </a:cubicBezTo>
                  <a:lnTo>
                    <a:pt x="280" y="495"/>
                  </a:lnTo>
                  <a:lnTo>
                    <a:pt x="191" y="457"/>
                  </a:lnTo>
                  <a:lnTo>
                    <a:pt x="166" y="470"/>
                  </a:lnTo>
                  <a:lnTo>
                    <a:pt x="115" y="445"/>
                  </a:lnTo>
                  <a:lnTo>
                    <a:pt x="39" y="356"/>
                  </a:lnTo>
                  <a:lnTo>
                    <a:pt x="1" y="128"/>
                  </a:lnTo>
                  <a:lnTo>
                    <a:pt x="115" y="1"/>
                  </a:lnTo>
                  <a:lnTo>
                    <a:pt x="178" y="1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27"/>
            <p:cNvSpPr/>
            <p:nvPr/>
          </p:nvSpPr>
          <p:spPr>
            <a:xfrm>
              <a:off x="2619775" y="2800575"/>
              <a:ext cx="3200" cy="6050"/>
            </a:xfrm>
            <a:custGeom>
              <a:avLst/>
              <a:gdLst/>
              <a:ahLst/>
              <a:cxnLst/>
              <a:rect l="l" t="t" r="r" b="b"/>
              <a:pathLst>
                <a:path w="128" h="242" extrusionOk="0">
                  <a:moveTo>
                    <a:pt x="1" y="76"/>
                  </a:moveTo>
                  <a:lnTo>
                    <a:pt x="90" y="0"/>
                  </a:lnTo>
                  <a:lnTo>
                    <a:pt x="128" y="241"/>
                  </a:lnTo>
                  <a:lnTo>
                    <a:pt x="1" y="178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27"/>
            <p:cNvSpPr/>
            <p:nvPr/>
          </p:nvSpPr>
          <p:spPr>
            <a:xfrm>
              <a:off x="2622000" y="2794550"/>
              <a:ext cx="13350" cy="20000"/>
            </a:xfrm>
            <a:custGeom>
              <a:avLst/>
              <a:gdLst/>
              <a:ahLst/>
              <a:cxnLst/>
              <a:rect l="l" t="t" r="r" b="b"/>
              <a:pathLst>
                <a:path w="534" h="800" extrusionOk="0">
                  <a:moveTo>
                    <a:pt x="1" y="241"/>
                  </a:moveTo>
                  <a:lnTo>
                    <a:pt x="39" y="178"/>
                  </a:lnTo>
                  <a:lnTo>
                    <a:pt x="102" y="13"/>
                  </a:lnTo>
                  <a:lnTo>
                    <a:pt x="140" y="0"/>
                  </a:lnTo>
                  <a:lnTo>
                    <a:pt x="444" y="127"/>
                  </a:lnTo>
                  <a:lnTo>
                    <a:pt x="533" y="229"/>
                  </a:lnTo>
                  <a:cubicBezTo>
                    <a:pt x="381" y="229"/>
                    <a:pt x="280" y="317"/>
                    <a:pt x="204" y="457"/>
                  </a:cubicBezTo>
                  <a:lnTo>
                    <a:pt x="166" y="673"/>
                  </a:lnTo>
                  <a:lnTo>
                    <a:pt x="39" y="482"/>
                  </a:lnTo>
                  <a:close/>
                  <a:moveTo>
                    <a:pt x="166" y="799"/>
                  </a:moveTo>
                  <a:lnTo>
                    <a:pt x="178" y="736"/>
                  </a:lnTo>
                  <a:lnTo>
                    <a:pt x="191" y="799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27"/>
            <p:cNvSpPr/>
            <p:nvPr/>
          </p:nvSpPr>
          <p:spPr>
            <a:xfrm>
              <a:off x="2626125" y="2800250"/>
              <a:ext cx="15875" cy="19050"/>
            </a:xfrm>
            <a:custGeom>
              <a:avLst/>
              <a:gdLst/>
              <a:ahLst/>
              <a:cxnLst/>
              <a:rect l="l" t="t" r="r" b="b"/>
              <a:pathLst>
                <a:path w="635" h="762" extrusionOk="0">
                  <a:moveTo>
                    <a:pt x="368" y="1"/>
                  </a:moveTo>
                  <a:lnTo>
                    <a:pt x="444" y="26"/>
                  </a:lnTo>
                  <a:cubicBezTo>
                    <a:pt x="394" y="242"/>
                    <a:pt x="444" y="381"/>
                    <a:pt x="622" y="445"/>
                  </a:cubicBezTo>
                  <a:lnTo>
                    <a:pt x="622" y="508"/>
                  </a:lnTo>
                  <a:lnTo>
                    <a:pt x="635" y="635"/>
                  </a:lnTo>
                  <a:lnTo>
                    <a:pt x="520" y="762"/>
                  </a:lnTo>
                  <a:lnTo>
                    <a:pt x="267" y="762"/>
                  </a:lnTo>
                  <a:lnTo>
                    <a:pt x="241" y="749"/>
                  </a:lnTo>
                  <a:lnTo>
                    <a:pt x="26" y="571"/>
                  </a:lnTo>
                  <a:lnTo>
                    <a:pt x="13" y="508"/>
                  </a:lnTo>
                  <a:lnTo>
                    <a:pt x="1" y="445"/>
                  </a:lnTo>
                  <a:lnTo>
                    <a:pt x="39" y="229"/>
                  </a:lnTo>
                  <a:cubicBezTo>
                    <a:pt x="115" y="89"/>
                    <a:pt x="216" y="1"/>
                    <a:pt x="368" y="1"/>
                  </a:cubicBez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27"/>
            <p:cNvSpPr/>
            <p:nvPr/>
          </p:nvSpPr>
          <p:spPr>
            <a:xfrm>
              <a:off x="2635950" y="2793600"/>
              <a:ext cx="19375" cy="17775"/>
            </a:xfrm>
            <a:custGeom>
              <a:avLst/>
              <a:gdLst/>
              <a:ahLst/>
              <a:cxnLst/>
              <a:rect l="l" t="t" r="r" b="b"/>
              <a:pathLst>
                <a:path w="775" h="711" extrusionOk="0">
                  <a:moveTo>
                    <a:pt x="51" y="292"/>
                  </a:moveTo>
                  <a:lnTo>
                    <a:pt x="51" y="279"/>
                  </a:lnTo>
                  <a:cubicBezTo>
                    <a:pt x="89" y="102"/>
                    <a:pt x="203" y="13"/>
                    <a:pt x="381" y="0"/>
                  </a:cubicBezTo>
                  <a:lnTo>
                    <a:pt x="546" y="51"/>
                  </a:lnTo>
                  <a:cubicBezTo>
                    <a:pt x="711" y="140"/>
                    <a:pt x="774" y="267"/>
                    <a:pt x="736" y="457"/>
                  </a:cubicBezTo>
                  <a:lnTo>
                    <a:pt x="571" y="394"/>
                  </a:lnTo>
                  <a:cubicBezTo>
                    <a:pt x="368" y="406"/>
                    <a:pt x="242" y="520"/>
                    <a:pt x="229" y="711"/>
                  </a:cubicBezTo>
                  <a:cubicBezTo>
                    <a:pt x="51" y="647"/>
                    <a:pt x="1" y="508"/>
                    <a:pt x="51" y="292"/>
                  </a:cubicBez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27"/>
            <p:cNvSpPr/>
            <p:nvPr/>
          </p:nvSpPr>
          <p:spPr>
            <a:xfrm>
              <a:off x="2608375" y="2804050"/>
              <a:ext cx="18100" cy="16525"/>
            </a:xfrm>
            <a:custGeom>
              <a:avLst/>
              <a:gdLst/>
              <a:ahLst/>
              <a:cxnLst/>
              <a:rect l="l" t="t" r="r" b="b"/>
              <a:pathLst>
                <a:path w="724" h="661" extrusionOk="0">
                  <a:moveTo>
                    <a:pt x="26" y="343"/>
                  </a:moveTo>
                  <a:lnTo>
                    <a:pt x="38" y="280"/>
                  </a:lnTo>
                  <a:cubicBezTo>
                    <a:pt x="64" y="102"/>
                    <a:pt x="178" y="14"/>
                    <a:pt x="355" y="1"/>
                  </a:cubicBezTo>
                  <a:lnTo>
                    <a:pt x="457" y="39"/>
                  </a:lnTo>
                  <a:lnTo>
                    <a:pt x="584" y="102"/>
                  </a:lnTo>
                  <a:lnTo>
                    <a:pt x="711" y="293"/>
                  </a:lnTo>
                  <a:lnTo>
                    <a:pt x="723" y="356"/>
                  </a:lnTo>
                  <a:lnTo>
                    <a:pt x="711" y="419"/>
                  </a:lnTo>
                  <a:lnTo>
                    <a:pt x="432" y="305"/>
                  </a:lnTo>
                  <a:cubicBezTo>
                    <a:pt x="229" y="331"/>
                    <a:pt x="115" y="445"/>
                    <a:pt x="102" y="660"/>
                  </a:cubicBezTo>
                  <a:cubicBezTo>
                    <a:pt x="26" y="584"/>
                    <a:pt x="0" y="470"/>
                    <a:pt x="26" y="343"/>
                  </a:cubicBezTo>
                  <a:close/>
                  <a:moveTo>
                    <a:pt x="711" y="419"/>
                  </a:moveTo>
                  <a:lnTo>
                    <a:pt x="711" y="432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27"/>
            <p:cNvSpPr/>
            <p:nvPr/>
          </p:nvSpPr>
          <p:spPr>
            <a:xfrm>
              <a:off x="2641650" y="2803425"/>
              <a:ext cx="18425" cy="19050"/>
            </a:xfrm>
            <a:custGeom>
              <a:avLst/>
              <a:gdLst/>
              <a:ahLst/>
              <a:cxnLst/>
              <a:rect l="l" t="t" r="r" b="b"/>
              <a:pathLst>
                <a:path w="737" h="762" extrusionOk="0">
                  <a:moveTo>
                    <a:pt x="1" y="318"/>
                  </a:moveTo>
                  <a:cubicBezTo>
                    <a:pt x="14" y="127"/>
                    <a:pt x="140" y="13"/>
                    <a:pt x="343" y="1"/>
                  </a:cubicBezTo>
                  <a:lnTo>
                    <a:pt x="508" y="64"/>
                  </a:lnTo>
                  <a:lnTo>
                    <a:pt x="571" y="89"/>
                  </a:lnTo>
                  <a:cubicBezTo>
                    <a:pt x="724" y="203"/>
                    <a:pt x="736" y="368"/>
                    <a:pt x="635" y="596"/>
                  </a:cubicBezTo>
                  <a:lnTo>
                    <a:pt x="559" y="711"/>
                  </a:lnTo>
                  <a:lnTo>
                    <a:pt x="394" y="761"/>
                  </a:lnTo>
                  <a:lnTo>
                    <a:pt x="90" y="685"/>
                  </a:lnTo>
                  <a:lnTo>
                    <a:pt x="14" y="508"/>
                  </a:lnTo>
                  <a:lnTo>
                    <a:pt x="1" y="381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27"/>
            <p:cNvSpPr/>
            <p:nvPr/>
          </p:nvSpPr>
          <p:spPr>
            <a:xfrm>
              <a:off x="2639125" y="2816100"/>
              <a:ext cx="4775" cy="5425"/>
            </a:xfrm>
            <a:custGeom>
              <a:avLst/>
              <a:gdLst/>
              <a:ahLst/>
              <a:cxnLst/>
              <a:rect l="l" t="t" r="r" b="b"/>
              <a:pathLst>
                <a:path w="191" h="217" extrusionOk="0">
                  <a:moveTo>
                    <a:pt x="0" y="128"/>
                  </a:moveTo>
                  <a:lnTo>
                    <a:pt x="115" y="1"/>
                  </a:lnTo>
                  <a:lnTo>
                    <a:pt x="191" y="178"/>
                  </a:lnTo>
                  <a:lnTo>
                    <a:pt x="165" y="216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27"/>
            <p:cNvSpPr/>
            <p:nvPr/>
          </p:nvSpPr>
          <p:spPr>
            <a:xfrm>
              <a:off x="2626125" y="2814525"/>
              <a:ext cx="6050" cy="11125"/>
            </a:xfrm>
            <a:custGeom>
              <a:avLst/>
              <a:gdLst/>
              <a:ahLst/>
              <a:cxnLst/>
              <a:rect l="l" t="t" r="r" b="b"/>
              <a:pathLst>
                <a:path w="242" h="445" extrusionOk="0">
                  <a:moveTo>
                    <a:pt x="241" y="178"/>
                  </a:moveTo>
                  <a:lnTo>
                    <a:pt x="77" y="330"/>
                  </a:lnTo>
                  <a:cubicBezTo>
                    <a:pt x="115" y="191"/>
                    <a:pt x="77" y="89"/>
                    <a:pt x="1" y="13"/>
                  </a:cubicBezTo>
                  <a:lnTo>
                    <a:pt x="26" y="0"/>
                  </a:lnTo>
                  <a:close/>
                  <a:moveTo>
                    <a:pt x="1" y="13"/>
                  </a:moveTo>
                  <a:lnTo>
                    <a:pt x="1" y="0"/>
                  </a:lnTo>
                  <a:close/>
                  <a:moveTo>
                    <a:pt x="39" y="444"/>
                  </a:moveTo>
                  <a:lnTo>
                    <a:pt x="26" y="444"/>
                  </a:lnTo>
                  <a:lnTo>
                    <a:pt x="39" y="419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27"/>
            <p:cNvSpPr/>
            <p:nvPr/>
          </p:nvSpPr>
          <p:spPr>
            <a:xfrm>
              <a:off x="2610900" y="2811675"/>
              <a:ext cx="18100" cy="19050"/>
            </a:xfrm>
            <a:custGeom>
              <a:avLst/>
              <a:gdLst/>
              <a:ahLst/>
              <a:cxnLst/>
              <a:rect l="l" t="t" r="r" b="b"/>
              <a:pathLst>
                <a:path w="724" h="762" extrusionOk="0">
                  <a:moveTo>
                    <a:pt x="686" y="444"/>
                  </a:moveTo>
                  <a:lnTo>
                    <a:pt x="648" y="533"/>
                  </a:lnTo>
                  <a:lnTo>
                    <a:pt x="635" y="558"/>
                  </a:lnTo>
                  <a:lnTo>
                    <a:pt x="432" y="736"/>
                  </a:lnTo>
                  <a:lnTo>
                    <a:pt x="394" y="736"/>
                  </a:lnTo>
                  <a:cubicBezTo>
                    <a:pt x="140" y="761"/>
                    <a:pt x="14" y="660"/>
                    <a:pt x="1" y="431"/>
                  </a:cubicBezTo>
                  <a:lnTo>
                    <a:pt x="1" y="381"/>
                  </a:lnTo>
                  <a:lnTo>
                    <a:pt x="1" y="355"/>
                  </a:lnTo>
                  <a:cubicBezTo>
                    <a:pt x="14" y="140"/>
                    <a:pt x="128" y="26"/>
                    <a:pt x="331" y="0"/>
                  </a:cubicBezTo>
                  <a:lnTo>
                    <a:pt x="610" y="127"/>
                  </a:lnTo>
                  <a:cubicBezTo>
                    <a:pt x="686" y="203"/>
                    <a:pt x="724" y="305"/>
                    <a:pt x="686" y="444"/>
                  </a:cubicBez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27"/>
            <p:cNvSpPr/>
            <p:nvPr/>
          </p:nvSpPr>
          <p:spPr>
            <a:xfrm>
              <a:off x="2604250" y="2822450"/>
              <a:ext cx="17450" cy="18100"/>
            </a:xfrm>
            <a:custGeom>
              <a:avLst/>
              <a:gdLst/>
              <a:ahLst/>
              <a:cxnLst/>
              <a:rect l="l" t="t" r="r" b="b"/>
              <a:pathLst>
                <a:path w="698" h="724" extrusionOk="0">
                  <a:moveTo>
                    <a:pt x="698" y="305"/>
                  </a:moveTo>
                  <a:lnTo>
                    <a:pt x="635" y="558"/>
                  </a:lnTo>
                  <a:lnTo>
                    <a:pt x="622" y="609"/>
                  </a:lnTo>
                  <a:lnTo>
                    <a:pt x="394" y="723"/>
                  </a:lnTo>
                  <a:lnTo>
                    <a:pt x="229" y="698"/>
                  </a:lnTo>
                  <a:lnTo>
                    <a:pt x="39" y="609"/>
                  </a:lnTo>
                  <a:lnTo>
                    <a:pt x="1" y="330"/>
                  </a:lnTo>
                  <a:lnTo>
                    <a:pt x="13" y="305"/>
                  </a:lnTo>
                  <a:lnTo>
                    <a:pt x="13" y="254"/>
                  </a:lnTo>
                  <a:cubicBezTo>
                    <a:pt x="39" y="102"/>
                    <a:pt x="127" y="26"/>
                    <a:pt x="267" y="0"/>
                  </a:cubicBezTo>
                  <a:cubicBezTo>
                    <a:pt x="280" y="229"/>
                    <a:pt x="406" y="330"/>
                    <a:pt x="660" y="305"/>
                  </a:cubicBezTo>
                  <a:close/>
                  <a:moveTo>
                    <a:pt x="13" y="305"/>
                  </a:moveTo>
                  <a:lnTo>
                    <a:pt x="13" y="292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27"/>
            <p:cNvSpPr/>
            <p:nvPr/>
          </p:nvSpPr>
          <p:spPr>
            <a:xfrm>
              <a:off x="2598875" y="2811675"/>
              <a:ext cx="12050" cy="18075"/>
            </a:xfrm>
            <a:custGeom>
              <a:avLst/>
              <a:gdLst/>
              <a:ahLst/>
              <a:cxnLst/>
              <a:rect l="l" t="t" r="r" b="b"/>
              <a:pathLst>
                <a:path w="482" h="723" extrusionOk="0">
                  <a:moveTo>
                    <a:pt x="482" y="431"/>
                  </a:moveTo>
                  <a:cubicBezTo>
                    <a:pt x="342" y="457"/>
                    <a:pt x="254" y="533"/>
                    <a:pt x="228" y="685"/>
                  </a:cubicBezTo>
                  <a:lnTo>
                    <a:pt x="228" y="723"/>
                  </a:lnTo>
                  <a:cubicBezTo>
                    <a:pt x="127" y="698"/>
                    <a:pt x="63" y="660"/>
                    <a:pt x="13" y="596"/>
                  </a:cubicBezTo>
                  <a:lnTo>
                    <a:pt x="0" y="533"/>
                  </a:lnTo>
                  <a:lnTo>
                    <a:pt x="0" y="266"/>
                  </a:lnTo>
                  <a:cubicBezTo>
                    <a:pt x="38" y="127"/>
                    <a:pt x="114" y="38"/>
                    <a:pt x="254" y="13"/>
                  </a:cubicBezTo>
                  <a:lnTo>
                    <a:pt x="292" y="13"/>
                  </a:lnTo>
                  <a:lnTo>
                    <a:pt x="317" y="0"/>
                  </a:lnTo>
                  <a:lnTo>
                    <a:pt x="406" y="38"/>
                  </a:lnTo>
                  <a:cubicBezTo>
                    <a:pt x="380" y="165"/>
                    <a:pt x="406" y="279"/>
                    <a:pt x="482" y="355"/>
                  </a:cubicBezTo>
                  <a:lnTo>
                    <a:pt x="482" y="381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27"/>
            <p:cNvSpPr/>
            <p:nvPr/>
          </p:nvSpPr>
          <p:spPr>
            <a:xfrm>
              <a:off x="2598550" y="2826575"/>
              <a:ext cx="6050" cy="3500"/>
            </a:xfrm>
            <a:custGeom>
              <a:avLst/>
              <a:gdLst/>
              <a:ahLst/>
              <a:cxnLst/>
              <a:rect l="l" t="t" r="r" b="b"/>
              <a:pathLst>
                <a:path w="242" h="140" extrusionOk="0">
                  <a:moveTo>
                    <a:pt x="241" y="127"/>
                  </a:moveTo>
                  <a:lnTo>
                    <a:pt x="241" y="140"/>
                  </a:lnTo>
                  <a:lnTo>
                    <a:pt x="191" y="127"/>
                  </a:lnTo>
                  <a:lnTo>
                    <a:pt x="0" y="38"/>
                  </a:lnTo>
                  <a:lnTo>
                    <a:pt x="26" y="0"/>
                  </a:lnTo>
                  <a:cubicBezTo>
                    <a:pt x="76" y="64"/>
                    <a:pt x="140" y="102"/>
                    <a:pt x="241" y="127"/>
                  </a:cubicBez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27"/>
            <p:cNvSpPr/>
            <p:nvPr/>
          </p:nvSpPr>
          <p:spPr>
            <a:xfrm>
              <a:off x="2603300" y="2829725"/>
              <a:ext cx="1300" cy="1000"/>
            </a:xfrm>
            <a:custGeom>
              <a:avLst/>
              <a:gdLst/>
              <a:ahLst/>
              <a:cxnLst/>
              <a:rect l="l" t="t" r="r" b="b"/>
              <a:pathLst>
                <a:path w="52" h="40" extrusionOk="0">
                  <a:moveTo>
                    <a:pt x="51" y="14"/>
                  </a:moveTo>
                  <a:lnTo>
                    <a:pt x="39" y="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27"/>
            <p:cNvSpPr/>
            <p:nvPr/>
          </p:nvSpPr>
          <p:spPr>
            <a:xfrm>
              <a:off x="2596650" y="2826875"/>
              <a:ext cx="8575" cy="15575"/>
            </a:xfrm>
            <a:custGeom>
              <a:avLst/>
              <a:gdLst/>
              <a:ahLst/>
              <a:cxnLst/>
              <a:rect l="l" t="t" r="r" b="b"/>
              <a:pathLst>
                <a:path w="343" h="623" extrusionOk="0">
                  <a:moveTo>
                    <a:pt x="305" y="153"/>
                  </a:moveTo>
                  <a:lnTo>
                    <a:pt x="343" y="432"/>
                  </a:lnTo>
                  <a:lnTo>
                    <a:pt x="317" y="546"/>
                  </a:lnTo>
                  <a:lnTo>
                    <a:pt x="267" y="622"/>
                  </a:lnTo>
                  <a:cubicBezTo>
                    <a:pt x="228" y="584"/>
                    <a:pt x="190" y="546"/>
                    <a:pt x="127" y="546"/>
                  </a:cubicBezTo>
                  <a:lnTo>
                    <a:pt x="140" y="508"/>
                  </a:lnTo>
                  <a:cubicBezTo>
                    <a:pt x="254" y="267"/>
                    <a:pt x="203" y="90"/>
                    <a:pt x="0" y="1"/>
                  </a:cubicBezTo>
                  <a:lnTo>
                    <a:pt x="76" y="26"/>
                  </a:lnTo>
                  <a:lnTo>
                    <a:pt x="267" y="115"/>
                  </a:lnTo>
                  <a:close/>
                  <a:moveTo>
                    <a:pt x="317" y="546"/>
                  </a:moveTo>
                  <a:lnTo>
                    <a:pt x="305" y="559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27"/>
            <p:cNvSpPr/>
            <p:nvPr/>
          </p:nvSpPr>
          <p:spPr>
            <a:xfrm>
              <a:off x="2604575" y="2837650"/>
              <a:ext cx="5400" cy="3200"/>
            </a:xfrm>
            <a:custGeom>
              <a:avLst/>
              <a:gdLst/>
              <a:ahLst/>
              <a:cxnLst/>
              <a:rect l="l" t="t" r="r" b="b"/>
              <a:pathLst>
                <a:path w="216" h="128" extrusionOk="0">
                  <a:moveTo>
                    <a:pt x="26" y="1"/>
                  </a:moveTo>
                  <a:lnTo>
                    <a:pt x="216" y="90"/>
                  </a:lnTo>
                  <a:lnTo>
                    <a:pt x="203" y="128"/>
                  </a:lnTo>
                  <a:lnTo>
                    <a:pt x="89" y="90"/>
                  </a:lnTo>
                  <a:lnTo>
                    <a:pt x="0" y="115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27"/>
            <p:cNvSpPr/>
            <p:nvPr/>
          </p:nvSpPr>
          <p:spPr>
            <a:xfrm>
              <a:off x="2456850" y="2703575"/>
              <a:ext cx="3200" cy="1925"/>
            </a:xfrm>
            <a:custGeom>
              <a:avLst/>
              <a:gdLst/>
              <a:ahLst/>
              <a:cxnLst/>
              <a:rect l="l" t="t" r="r" b="b"/>
              <a:pathLst>
                <a:path w="128" h="77" extrusionOk="0">
                  <a:moveTo>
                    <a:pt x="102" y="0"/>
                  </a:moveTo>
                  <a:lnTo>
                    <a:pt x="127" y="0"/>
                  </a:lnTo>
                  <a:lnTo>
                    <a:pt x="102" y="76"/>
                  </a:lnTo>
                  <a:lnTo>
                    <a:pt x="0" y="51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27"/>
            <p:cNvSpPr/>
            <p:nvPr/>
          </p:nvSpPr>
          <p:spPr>
            <a:xfrm>
              <a:off x="2447025" y="2704825"/>
              <a:ext cx="18725" cy="18100"/>
            </a:xfrm>
            <a:custGeom>
              <a:avLst/>
              <a:gdLst/>
              <a:ahLst/>
              <a:cxnLst/>
              <a:rect l="l" t="t" r="r" b="b"/>
              <a:pathLst>
                <a:path w="749" h="724" extrusionOk="0">
                  <a:moveTo>
                    <a:pt x="381" y="14"/>
                  </a:moveTo>
                  <a:lnTo>
                    <a:pt x="393" y="1"/>
                  </a:lnTo>
                  <a:lnTo>
                    <a:pt x="495" y="26"/>
                  </a:lnTo>
                  <a:cubicBezTo>
                    <a:pt x="647" y="90"/>
                    <a:pt x="736" y="178"/>
                    <a:pt x="748" y="305"/>
                  </a:cubicBezTo>
                  <a:lnTo>
                    <a:pt x="685" y="559"/>
                  </a:lnTo>
                  <a:lnTo>
                    <a:pt x="558" y="698"/>
                  </a:lnTo>
                  <a:lnTo>
                    <a:pt x="457" y="711"/>
                  </a:lnTo>
                  <a:cubicBezTo>
                    <a:pt x="127" y="724"/>
                    <a:pt x="0" y="597"/>
                    <a:pt x="64" y="318"/>
                  </a:cubicBezTo>
                  <a:lnTo>
                    <a:pt x="64" y="267"/>
                  </a:lnTo>
                  <a:lnTo>
                    <a:pt x="76" y="217"/>
                  </a:lnTo>
                  <a:cubicBezTo>
                    <a:pt x="216" y="229"/>
                    <a:pt x="317" y="166"/>
                    <a:pt x="381" y="14"/>
                  </a:cubicBezTo>
                  <a:close/>
                  <a:moveTo>
                    <a:pt x="457" y="711"/>
                  </a:moveTo>
                  <a:lnTo>
                    <a:pt x="444" y="711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27"/>
            <p:cNvSpPr/>
            <p:nvPr/>
          </p:nvSpPr>
          <p:spPr>
            <a:xfrm>
              <a:off x="2459375" y="2699125"/>
              <a:ext cx="16200" cy="13975"/>
            </a:xfrm>
            <a:custGeom>
              <a:avLst/>
              <a:gdLst/>
              <a:ahLst/>
              <a:cxnLst/>
              <a:rect l="l" t="t" r="r" b="b"/>
              <a:pathLst>
                <a:path w="648" h="559" extrusionOk="0">
                  <a:moveTo>
                    <a:pt x="1" y="254"/>
                  </a:moveTo>
                  <a:lnTo>
                    <a:pt x="26" y="178"/>
                  </a:lnTo>
                  <a:lnTo>
                    <a:pt x="242" y="13"/>
                  </a:lnTo>
                  <a:lnTo>
                    <a:pt x="305" y="1"/>
                  </a:lnTo>
                  <a:lnTo>
                    <a:pt x="343" y="13"/>
                  </a:lnTo>
                  <a:cubicBezTo>
                    <a:pt x="356" y="166"/>
                    <a:pt x="457" y="254"/>
                    <a:pt x="647" y="280"/>
                  </a:cubicBezTo>
                  <a:lnTo>
                    <a:pt x="622" y="559"/>
                  </a:lnTo>
                  <a:lnTo>
                    <a:pt x="419" y="483"/>
                  </a:lnTo>
                  <a:lnTo>
                    <a:pt x="254" y="533"/>
                  </a:lnTo>
                  <a:cubicBezTo>
                    <a:pt x="242" y="406"/>
                    <a:pt x="153" y="318"/>
                    <a:pt x="1" y="254"/>
                  </a:cubicBezTo>
                  <a:close/>
                  <a:moveTo>
                    <a:pt x="242" y="13"/>
                  </a:moveTo>
                  <a:lnTo>
                    <a:pt x="254" y="13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27"/>
            <p:cNvSpPr/>
            <p:nvPr/>
          </p:nvSpPr>
          <p:spPr>
            <a:xfrm>
              <a:off x="2438450" y="2707700"/>
              <a:ext cx="10500" cy="5075"/>
            </a:xfrm>
            <a:custGeom>
              <a:avLst/>
              <a:gdLst/>
              <a:ahLst/>
              <a:cxnLst/>
              <a:rect l="l" t="t" r="r" b="b"/>
              <a:pathLst>
                <a:path w="420" h="203" extrusionOk="0">
                  <a:moveTo>
                    <a:pt x="419" y="102"/>
                  </a:moveTo>
                  <a:lnTo>
                    <a:pt x="407" y="152"/>
                  </a:lnTo>
                  <a:lnTo>
                    <a:pt x="407" y="203"/>
                  </a:lnTo>
                  <a:lnTo>
                    <a:pt x="356" y="203"/>
                  </a:lnTo>
                  <a:cubicBezTo>
                    <a:pt x="318" y="165"/>
                    <a:pt x="254" y="152"/>
                    <a:pt x="178" y="140"/>
                  </a:cubicBezTo>
                  <a:lnTo>
                    <a:pt x="39" y="165"/>
                  </a:lnTo>
                  <a:lnTo>
                    <a:pt x="1" y="76"/>
                  </a:lnTo>
                  <a:lnTo>
                    <a:pt x="102" y="0"/>
                  </a:lnTo>
                  <a:lnTo>
                    <a:pt x="330" y="89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27"/>
            <p:cNvSpPr/>
            <p:nvPr/>
          </p:nvSpPr>
          <p:spPr>
            <a:xfrm>
              <a:off x="2441625" y="2712750"/>
              <a:ext cx="16825" cy="16850"/>
            </a:xfrm>
            <a:custGeom>
              <a:avLst/>
              <a:gdLst/>
              <a:ahLst/>
              <a:cxnLst/>
              <a:rect l="l" t="t" r="r" b="b"/>
              <a:pathLst>
                <a:path w="673" h="674" extrusionOk="0">
                  <a:moveTo>
                    <a:pt x="660" y="394"/>
                  </a:moveTo>
                  <a:lnTo>
                    <a:pt x="673" y="394"/>
                  </a:lnTo>
                  <a:lnTo>
                    <a:pt x="635" y="546"/>
                  </a:lnTo>
                  <a:lnTo>
                    <a:pt x="559" y="635"/>
                  </a:lnTo>
                  <a:lnTo>
                    <a:pt x="520" y="673"/>
                  </a:lnTo>
                  <a:cubicBezTo>
                    <a:pt x="470" y="572"/>
                    <a:pt x="356" y="508"/>
                    <a:pt x="178" y="483"/>
                  </a:cubicBezTo>
                  <a:lnTo>
                    <a:pt x="1" y="534"/>
                  </a:lnTo>
                  <a:lnTo>
                    <a:pt x="1" y="255"/>
                  </a:lnTo>
                  <a:cubicBezTo>
                    <a:pt x="26" y="115"/>
                    <a:pt x="102" y="39"/>
                    <a:pt x="229" y="1"/>
                  </a:cubicBezTo>
                  <a:lnTo>
                    <a:pt x="280" y="1"/>
                  </a:lnTo>
                  <a:cubicBezTo>
                    <a:pt x="216" y="280"/>
                    <a:pt x="343" y="407"/>
                    <a:pt x="660" y="394"/>
                  </a:cubicBez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27"/>
            <p:cNvSpPr/>
            <p:nvPr/>
          </p:nvSpPr>
          <p:spPr>
            <a:xfrm>
              <a:off x="2455575" y="2722275"/>
              <a:ext cx="16825" cy="13325"/>
            </a:xfrm>
            <a:custGeom>
              <a:avLst/>
              <a:gdLst/>
              <a:ahLst/>
              <a:cxnLst/>
              <a:rect l="l" t="t" r="r" b="b"/>
              <a:pathLst>
                <a:path w="673" h="533" extrusionOk="0">
                  <a:moveTo>
                    <a:pt x="115" y="13"/>
                  </a:moveTo>
                  <a:lnTo>
                    <a:pt x="216" y="0"/>
                  </a:lnTo>
                  <a:cubicBezTo>
                    <a:pt x="241" y="203"/>
                    <a:pt x="368" y="292"/>
                    <a:pt x="609" y="279"/>
                  </a:cubicBezTo>
                  <a:lnTo>
                    <a:pt x="673" y="279"/>
                  </a:lnTo>
                  <a:lnTo>
                    <a:pt x="660" y="343"/>
                  </a:lnTo>
                  <a:cubicBezTo>
                    <a:pt x="558" y="343"/>
                    <a:pt x="482" y="393"/>
                    <a:pt x="432" y="482"/>
                  </a:cubicBezTo>
                  <a:lnTo>
                    <a:pt x="343" y="533"/>
                  </a:lnTo>
                  <a:lnTo>
                    <a:pt x="305" y="533"/>
                  </a:lnTo>
                  <a:cubicBezTo>
                    <a:pt x="254" y="482"/>
                    <a:pt x="178" y="444"/>
                    <a:pt x="77" y="419"/>
                  </a:cubicBezTo>
                  <a:lnTo>
                    <a:pt x="1" y="254"/>
                  </a:lnTo>
                  <a:lnTo>
                    <a:pt x="77" y="165"/>
                  </a:lnTo>
                  <a:close/>
                  <a:moveTo>
                    <a:pt x="673" y="279"/>
                  </a:moveTo>
                  <a:lnTo>
                    <a:pt x="673" y="292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27"/>
            <p:cNvSpPr/>
            <p:nvPr/>
          </p:nvSpPr>
          <p:spPr>
            <a:xfrm>
              <a:off x="2460975" y="2711175"/>
              <a:ext cx="18075" cy="18425"/>
            </a:xfrm>
            <a:custGeom>
              <a:avLst/>
              <a:gdLst/>
              <a:ahLst/>
              <a:cxnLst/>
              <a:rect l="l" t="t" r="r" b="b"/>
              <a:pathLst>
                <a:path w="723" h="737" extrusionOk="0">
                  <a:moveTo>
                    <a:pt x="0" y="444"/>
                  </a:moveTo>
                  <a:lnTo>
                    <a:pt x="127" y="305"/>
                  </a:lnTo>
                  <a:lnTo>
                    <a:pt x="190" y="51"/>
                  </a:lnTo>
                  <a:lnTo>
                    <a:pt x="355" y="1"/>
                  </a:lnTo>
                  <a:lnTo>
                    <a:pt x="558" y="77"/>
                  </a:lnTo>
                  <a:lnTo>
                    <a:pt x="621" y="127"/>
                  </a:lnTo>
                  <a:cubicBezTo>
                    <a:pt x="710" y="203"/>
                    <a:pt x="723" y="318"/>
                    <a:pt x="685" y="457"/>
                  </a:cubicBezTo>
                  <a:lnTo>
                    <a:pt x="634" y="559"/>
                  </a:lnTo>
                  <a:lnTo>
                    <a:pt x="457" y="723"/>
                  </a:lnTo>
                  <a:lnTo>
                    <a:pt x="393" y="723"/>
                  </a:lnTo>
                  <a:cubicBezTo>
                    <a:pt x="152" y="736"/>
                    <a:pt x="25" y="647"/>
                    <a:pt x="0" y="444"/>
                  </a:cubicBez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27"/>
            <p:cNvSpPr/>
            <p:nvPr/>
          </p:nvSpPr>
          <p:spPr>
            <a:xfrm>
              <a:off x="2467000" y="2698500"/>
              <a:ext cx="14600" cy="15875"/>
            </a:xfrm>
            <a:custGeom>
              <a:avLst/>
              <a:gdLst/>
              <a:ahLst/>
              <a:cxnLst/>
              <a:rect l="l" t="t" r="r" b="b"/>
              <a:pathLst>
                <a:path w="584" h="635" extrusionOk="0">
                  <a:moveTo>
                    <a:pt x="0" y="26"/>
                  </a:moveTo>
                  <a:lnTo>
                    <a:pt x="38" y="0"/>
                  </a:lnTo>
                  <a:lnTo>
                    <a:pt x="38" y="38"/>
                  </a:lnTo>
                  <a:close/>
                  <a:moveTo>
                    <a:pt x="393" y="305"/>
                  </a:moveTo>
                  <a:cubicBezTo>
                    <a:pt x="444" y="355"/>
                    <a:pt x="507" y="381"/>
                    <a:pt x="583" y="393"/>
                  </a:cubicBezTo>
                  <a:lnTo>
                    <a:pt x="558" y="470"/>
                  </a:lnTo>
                  <a:lnTo>
                    <a:pt x="380" y="634"/>
                  </a:lnTo>
                  <a:lnTo>
                    <a:pt x="317" y="584"/>
                  </a:lnTo>
                  <a:lnTo>
                    <a:pt x="342" y="305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27"/>
            <p:cNvSpPr/>
            <p:nvPr/>
          </p:nvSpPr>
          <p:spPr>
            <a:xfrm>
              <a:off x="2492025" y="2688350"/>
              <a:ext cx="16825" cy="16500"/>
            </a:xfrm>
            <a:custGeom>
              <a:avLst/>
              <a:gdLst/>
              <a:ahLst/>
              <a:cxnLst/>
              <a:rect l="l" t="t" r="r" b="b"/>
              <a:pathLst>
                <a:path w="673" h="660" extrusionOk="0">
                  <a:moveTo>
                    <a:pt x="102" y="51"/>
                  </a:moveTo>
                  <a:lnTo>
                    <a:pt x="140" y="1"/>
                  </a:lnTo>
                  <a:cubicBezTo>
                    <a:pt x="90" y="267"/>
                    <a:pt x="216" y="406"/>
                    <a:pt x="521" y="406"/>
                  </a:cubicBezTo>
                  <a:lnTo>
                    <a:pt x="673" y="356"/>
                  </a:lnTo>
                  <a:lnTo>
                    <a:pt x="622" y="495"/>
                  </a:lnTo>
                  <a:lnTo>
                    <a:pt x="546" y="609"/>
                  </a:lnTo>
                  <a:lnTo>
                    <a:pt x="381" y="660"/>
                  </a:lnTo>
                  <a:lnTo>
                    <a:pt x="267" y="660"/>
                  </a:lnTo>
                  <a:cubicBezTo>
                    <a:pt x="178" y="647"/>
                    <a:pt x="102" y="609"/>
                    <a:pt x="51" y="559"/>
                  </a:cubicBezTo>
                  <a:lnTo>
                    <a:pt x="13" y="482"/>
                  </a:lnTo>
                  <a:lnTo>
                    <a:pt x="1" y="292"/>
                  </a:lnTo>
                  <a:lnTo>
                    <a:pt x="1" y="216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27"/>
            <p:cNvSpPr/>
            <p:nvPr/>
          </p:nvSpPr>
          <p:spPr>
            <a:xfrm>
              <a:off x="2505675" y="2696275"/>
              <a:ext cx="14275" cy="12075"/>
            </a:xfrm>
            <a:custGeom>
              <a:avLst/>
              <a:gdLst/>
              <a:ahLst/>
              <a:cxnLst/>
              <a:rect l="l" t="t" r="r" b="b"/>
              <a:pathLst>
                <a:path w="571" h="483" extrusionOk="0">
                  <a:moveTo>
                    <a:pt x="127" y="39"/>
                  </a:moveTo>
                  <a:lnTo>
                    <a:pt x="178" y="1"/>
                  </a:lnTo>
                  <a:cubicBezTo>
                    <a:pt x="216" y="127"/>
                    <a:pt x="342" y="191"/>
                    <a:pt x="545" y="178"/>
                  </a:cubicBezTo>
                  <a:lnTo>
                    <a:pt x="571" y="178"/>
                  </a:lnTo>
                  <a:lnTo>
                    <a:pt x="558" y="229"/>
                  </a:lnTo>
                  <a:cubicBezTo>
                    <a:pt x="393" y="267"/>
                    <a:pt x="304" y="343"/>
                    <a:pt x="266" y="482"/>
                  </a:cubicBezTo>
                  <a:lnTo>
                    <a:pt x="190" y="457"/>
                  </a:lnTo>
                  <a:lnTo>
                    <a:pt x="51" y="482"/>
                  </a:lnTo>
                  <a:lnTo>
                    <a:pt x="0" y="292"/>
                  </a:lnTo>
                  <a:lnTo>
                    <a:pt x="76" y="178"/>
                  </a:lnTo>
                  <a:close/>
                  <a:moveTo>
                    <a:pt x="558" y="242"/>
                  </a:moveTo>
                  <a:lnTo>
                    <a:pt x="545" y="242"/>
                  </a:lnTo>
                  <a:close/>
                  <a:moveTo>
                    <a:pt x="571" y="178"/>
                  </a:moveTo>
                  <a:lnTo>
                    <a:pt x="571" y="203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27"/>
            <p:cNvSpPr/>
            <p:nvPr/>
          </p:nvSpPr>
          <p:spPr>
            <a:xfrm>
              <a:off x="2510100" y="2690900"/>
              <a:ext cx="16200" cy="10150"/>
            </a:xfrm>
            <a:custGeom>
              <a:avLst/>
              <a:gdLst/>
              <a:ahLst/>
              <a:cxnLst/>
              <a:rect l="l" t="t" r="r" b="b"/>
              <a:pathLst>
                <a:path w="648" h="406" extrusionOk="0">
                  <a:moveTo>
                    <a:pt x="1" y="216"/>
                  </a:moveTo>
                  <a:lnTo>
                    <a:pt x="13" y="203"/>
                  </a:lnTo>
                  <a:lnTo>
                    <a:pt x="153" y="203"/>
                  </a:lnTo>
                  <a:lnTo>
                    <a:pt x="394" y="51"/>
                  </a:lnTo>
                  <a:lnTo>
                    <a:pt x="432" y="0"/>
                  </a:lnTo>
                  <a:cubicBezTo>
                    <a:pt x="470" y="51"/>
                    <a:pt x="546" y="89"/>
                    <a:pt x="647" y="114"/>
                  </a:cubicBezTo>
                  <a:lnTo>
                    <a:pt x="635" y="190"/>
                  </a:lnTo>
                  <a:cubicBezTo>
                    <a:pt x="520" y="216"/>
                    <a:pt x="432" y="279"/>
                    <a:pt x="394" y="393"/>
                  </a:cubicBezTo>
                  <a:lnTo>
                    <a:pt x="368" y="393"/>
                  </a:lnTo>
                  <a:cubicBezTo>
                    <a:pt x="165" y="406"/>
                    <a:pt x="39" y="342"/>
                    <a:pt x="1" y="216"/>
                  </a:cubicBez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27"/>
            <p:cNvSpPr/>
            <p:nvPr/>
          </p:nvSpPr>
          <p:spPr>
            <a:xfrm>
              <a:off x="2484100" y="2687725"/>
              <a:ext cx="10500" cy="14600"/>
            </a:xfrm>
            <a:custGeom>
              <a:avLst/>
              <a:gdLst/>
              <a:ahLst/>
              <a:cxnLst/>
              <a:rect l="l" t="t" r="r" b="b"/>
              <a:pathLst>
                <a:path w="420" h="584" extrusionOk="0">
                  <a:moveTo>
                    <a:pt x="318" y="241"/>
                  </a:moveTo>
                  <a:lnTo>
                    <a:pt x="318" y="317"/>
                  </a:lnTo>
                  <a:cubicBezTo>
                    <a:pt x="267" y="216"/>
                    <a:pt x="153" y="152"/>
                    <a:pt x="1" y="114"/>
                  </a:cubicBezTo>
                  <a:cubicBezTo>
                    <a:pt x="39" y="51"/>
                    <a:pt x="115" y="13"/>
                    <a:pt x="216" y="0"/>
                  </a:cubicBezTo>
                  <a:lnTo>
                    <a:pt x="419" y="76"/>
                  </a:lnTo>
                  <a:close/>
                  <a:moveTo>
                    <a:pt x="330" y="507"/>
                  </a:moveTo>
                  <a:lnTo>
                    <a:pt x="368" y="584"/>
                  </a:lnTo>
                  <a:lnTo>
                    <a:pt x="330" y="571"/>
                  </a:lnTo>
                  <a:close/>
                  <a:moveTo>
                    <a:pt x="330" y="571"/>
                  </a:moveTo>
                  <a:lnTo>
                    <a:pt x="318" y="571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27"/>
            <p:cNvSpPr/>
            <p:nvPr/>
          </p:nvSpPr>
          <p:spPr>
            <a:xfrm>
              <a:off x="2476825" y="2690575"/>
              <a:ext cx="15550" cy="17775"/>
            </a:xfrm>
            <a:custGeom>
              <a:avLst/>
              <a:gdLst/>
              <a:ahLst/>
              <a:cxnLst/>
              <a:rect l="l" t="t" r="r" b="b"/>
              <a:pathLst>
                <a:path w="622" h="711" extrusionOk="0">
                  <a:moveTo>
                    <a:pt x="609" y="203"/>
                  </a:moveTo>
                  <a:lnTo>
                    <a:pt x="621" y="393"/>
                  </a:lnTo>
                  <a:lnTo>
                    <a:pt x="609" y="457"/>
                  </a:lnTo>
                  <a:lnTo>
                    <a:pt x="558" y="558"/>
                  </a:lnTo>
                  <a:lnTo>
                    <a:pt x="317" y="710"/>
                  </a:lnTo>
                  <a:lnTo>
                    <a:pt x="292" y="710"/>
                  </a:lnTo>
                  <a:lnTo>
                    <a:pt x="190" y="710"/>
                  </a:lnTo>
                  <a:cubicBezTo>
                    <a:pt x="114" y="698"/>
                    <a:pt x="51" y="672"/>
                    <a:pt x="0" y="622"/>
                  </a:cubicBezTo>
                  <a:lnTo>
                    <a:pt x="64" y="622"/>
                  </a:lnTo>
                  <a:cubicBezTo>
                    <a:pt x="178" y="609"/>
                    <a:pt x="266" y="558"/>
                    <a:pt x="304" y="457"/>
                  </a:cubicBezTo>
                  <a:cubicBezTo>
                    <a:pt x="393" y="241"/>
                    <a:pt x="381" y="89"/>
                    <a:pt x="279" y="0"/>
                  </a:cubicBezTo>
                  <a:cubicBezTo>
                    <a:pt x="444" y="38"/>
                    <a:pt x="558" y="102"/>
                    <a:pt x="609" y="203"/>
                  </a:cubicBezTo>
                  <a:close/>
                  <a:moveTo>
                    <a:pt x="279" y="0"/>
                  </a:moveTo>
                  <a:lnTo>
                    <a:pt x="292" y="0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27"/>
            <p:cNvSpPr/>
            <p:nvPr/>
          </p:nvSpPr>
          <p:spPr>
            <a:xfrm>
              <a:off x="2484100" y="2701975"/>
              <a:ext cx="17150" cy="13675"/>
            </a:xfrm>
            <a:custGeom>
              <a:avLst/>
              <a:gdLst/>
              <a:ahLst/>
              <a:cxnLst/>
              <a:rect l="l" t="t" r="r" b="b"/>
              <a:pathLst>
                <a:path w="686" h="547" extrusionOk="0">
                  <a:moveTo>
                    <a:pt x="368" y="14"/>
                  </a:moveTo>
                  <a:cubicBezTo>
                    <a:pt x="419" y="64"/>
                    <a:pt x="495" y="102"/>
                    <a:pt x="584" y="115"/>
                  </a:cubicBezTo>
                  <a:lnTo>
                    <a:pt x="685" y="254"/>
                  </a:lnTo>
                  <a:lnTo>
                    <a:pt x="635" y="254"/>
                  </a:lnTo>
                  <a:lnTo>
                    <a:pt x="584" y="267"/>
                  </a:lnTo>
                  <a:cubicBezTo>
                    <a:pt x="445" y="292"/>
                    <a:pt x="368" y="369"/>
                    <a:pt x="330" y="483"/>
                  </a:cubicBezTo>
                  <a:lnTo>
                    <a:pt x="216" y="445"/>
                  </a:lnTo>
                  <a:cubicBezTo>
                    <a:pt x="128" y="457"/>
                    <a:pt x="51" y="495"/>
                    <a:pt x="1" y="546"/>
                  </a:cubicBezTo>
                  <a:lnTo>
                    <a:pt x="1" y="267"/>
                  </a:lnTo>
                  <a:lnTo>
                    <a:pt x="26" y="254"/>
                  </a:lnTo>
                  <a:lnTo>
                    <a:pt x="267" y="102"/>
                  </a:lnTo>
                  <a:lnTo>
                    <a:pt x="318" y="1"/>
                  </a:lnTo>
                  <a:close/>
                  <a:moveTo>
                    <a:pt x="318" y="1"/>
                  </a:moveTo>
                  <a:lnTo>
                    <a:pt x="330" y="1"/>
                  </a:lnTo>
                  <a:close/>
                  <a:moveTo>
                    <a:pt x="1" y="267"/>
                  </a:moveTo>
                  <a:lnTo>
                    <a:pt x="1" y="254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27"/>
            <p:cNvSpPr/>
            <p:nvPr/>
          </p:nvSpPr>
          <p:spPr>
            <a:xfrm>
              <a:off x="2498700" y="2703575"/>
              <a:ext cx="8250" cy="5725"/>
            </a:xfrm>
            <a:custGeom>
              <a:avLst/>
              <a:gdLst/>
              <a:ahLst/>
              <a:cxnLst/>
              <a:rect l="l" t="t" r="r" b="b"/>
              <a:pathLst>
                <a:path w="330" h="229" extrusionOk="0">
                  <a:moveTo>
                    <a:pt x="0" y="51"/>
                  </a:moveTo>
                  <a:lnTo>
                    <a:pt x="114" y="51"/>
                  </a:lnTo>
                  <a:lnTo>
                    <a:pt x="279" y="0"/>
                  </a:lnTo>
                  <a:lnTo>
                    <a:pt x="330" y="190"/>
                  </a:lnTo>
                  <a:lnTo>
                    <a:pt x="279" y="228"/>
                  </a:lnTo>
                  <a:lnTo>
                    <a:pt x="101" y="190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27"/>
            <p:cNvSpPr/>
            <p:nvPr/>
          </p:nvSpPr>
          <p:spPr>
            <a:xfrm>
              <a:off x="2476500" y="2708325"/>
              <a:ext cx="7625" cy="15250"/>
            </a:xfrm>
            <a:custGeom>
              <a:avLst/>
              <a:gdLst/>
              <a:ahLst/>
              <a:cxnLst/>
              <a:rect l="l" t="t" r="r" b="b"/>
              <a:pathLst>
                <a:path w="305" h="610" extrusionOk="0">
                  <a:moveTo>
                    <a:pt x="305" y="0"/>
                  </a:moveTo>
                  <a:lnTo>
                    <a:pt x="305" y="13"/>
                  </a:lnTo>
                  <a:lnTo>
                    <a:pt x="305" y="292"/>
                  </a:lnTo>
                  <a:lnTo>
                    <a:pt x="203" y="482"/>
                  </a:lnTo>
                  <a:lnTo>
                    <a:pt x="203" y="508"/>
                  </a:lnTo>
                  <a:lnTo>
                    <a:pt x="115" y="609"/>
                  </a:lnTo>
                  <a:lnTo>
                    <a:pt x="64" y="571"/>
                  </a:lnTo>
                  <a:cubicBezTo>
                    <a:pt x="102" y="432"/>
                    <a:pt x="89" y="317"/>
                    <a:pt x="0" y="241"/>
                  </a:cubicBezTo>
                  <a:lnTo>
                    <a:pt x="178" y="77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27"/>
            <p:cNvSpPr/>
            <p:nvPr/>
          </p:nvSpPr>
          <p:spPr>
            <a:xfrm>
              <a:off x="2479975" y="2713075"/>
              <a:ext cx="14625" cy="18425"/>
            </a:xfrm>
            <a:custGeom>
              <a:avLst/>
              <a:gdLst/>
              <a:ahLst/>
              <a:cxnLst/>
              <a:rect l="l" t="t" r="r" b="b"/>
              <a:pathLst>
                <a:path w="585" h="737" extrusionOk="0">
                  <a:moveTo>
                    <a:pt x="166" y="102"/>
                  </a:moveTo>
                  <a:cubicBezTo>
                    <a:pt x="216" y="51"/>
                    <a:pt x="293" y="13"/>
                    <a:pt x="381" y="1"/>
                  </a:cubicBezTo>
                  <a:lnTo>
                    <a:pt x="495" y="39"/>
                  </a:lnTo>
                  <a:lnTo>
                    <a:pt x="483" y="89"/>
                  </a:lnTo>
                  <a:cubicBezTo>
                    <a:pt x="445" y="280"/>
                    <a:pt x="483" y="406"/>
                    <a:pt x="584" y="483"/>
                  </a:cubicBezTo>
                  <a:cubicBezTo>
                    <a:pt x="508" y="533"/>
                    <a:pt x="470" y="609"/>
                    <a:pt x="470" y="711"/>
                  </a:cubicBezTo>
                  <a:lnTo>
                    <a:pt x="470" y="736"/>
                  </a:lnTo>
                  <a:cubicBezTo>
                    <a:pt x="140" y="736"/>
                    <a:pt x="1" y="597"/>
                    <a:pt x="64" y="318"/>
                  </a:cubicBezTo>
                  <a:lnTo>
                    <a:pt x="64" y="292"/>
                  </a:lnTo>
                  <a:close/>
                  <a:moveTo>
                    <a:pt x="470" y="736"/>
                  </a:moveTo>
                  <a:lnTo>
                    <a:pt x="445" y="736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27"/>
            <p:cNvSpPr/>
            <p:nvPr/>
          </p:nvSpPr>
          <p:spPr>
            <a:xfrm>
              <a:off x="2491075" y="2708325"/>
              <a:ext cx="21575" cy="17775"/>
            </a:xfrm>
            <a:custGeom>
              <a:avLst/>
              <a:gdLst/>
              <a:ahLst/>
              <a:cxnLst/>
              <a:rect l="l" t="t" r="r" b="b"/>
              <a:pathLst>
                <a:path w="863" h="711" extrusionOk="0">
                  <a:moveTo>
                    <a:pt x="51" y="229"/>
                  </a:moveTo>
                  <a:cubicBezTo>
                    <a:pt x="89" y="115"/>
                    <a:pt x="166" y="38"/>
                    <a:pt x="305" y="13"/>
                  </a:cubicBezTo>
                  <a:lnTo>
                    <a:pt x="356" y="0"/>
                  </a:lnTo>
                  <a:lnTo>
                    <a:pt x="406" y="0"/>
                  </a:lnTo>
                  <a:lnTo>
                    <a:pt x="584" y="38"/>
                  </a:lnTo>
                  <a:cubicBezTo>
                    <a:pt x="800" y="115"/>
                    <a:pt x="863" y="279"/>
                    <a:pt x="774" y="546"/>
                  </a:cubicBezTo>
                  <a:lnTo>
                    <a:pt x="673" y="685"/>
                  </a:lnTo>
                  <a:lnTo>
                    <a:pt x="635" y="711"/>
                  </a:lnTo>
                  <a:lnTo>
                    <a:pt x="356" y="571"/>
                  </a:lnTo>
                  <a:lnTo>
                    <a:pt x="216" y="622"/>
                  </a:lnTo>
                  <a:lnTo>
                    <a:pt x="140" y="673"/>
                  </a:lnTo>
                  <a:cubicBezTo>
                    <a:pt x="39" y="596"/>
                    <a:pt x="1" y="470"/>
                    <a:pt x="39" y="279"/>
                  </a:cubicBez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27"/>
            <p:cNvSpPr/>
            <p:nvPr/>
          </p:nvSpPr>
          <p:spPr>
            <a:xfrm>
              <a:off x="2472050" y="2722600"/>
              <a:ext cx="7325" cy="8900"/>
            </a:xfrm>
            <a:custGeom>
              <a:avLst/>
              <a:gdLst/>
              <a:ahLst/>
              <a:cxnLst/>
              <a:rect l="l" t="t" r="r" b="b"/>
              <a:pathLst>
                <a:path w="293" h="356" extrusionOk="0">
                  <a:moveTo>
                    <a:pt x="242" y="0"/>
                  </a:moveTo>
                  <a:lnTo>
                    <a:pt x="293" y="38"/>
                  </a:lnTo>
                  <a:lnTo>
                    <a:pt x="204" y="152"/>
                  </a:lnTo>
                  <a:cubicBezTo>
                    <a:pt x="191" y="228"/>
                    <a:pt x="178" y="292"/>
                    <a:pt x="191" y="355"/>
                  </a:cubicBezTo>
                  <a:lnTo>
                    <a:pt x="52" y="304"/>
                  </a:lnTo>
                  <a:lnTo>
                    <a:pt x="1" y="330"/>
                  </a:lnTo>
                  <a:lnTo>
                    <a:pt x="14" y="279"/>
                  </a:lnTo>
                  <a:lnTo>
                    <a:pt x="191" y="102"/>
                  </a:lnTo>
                  <a:close/>
                  <a:moveTo>
                    <a:pt x="14" y="279"/>
                  </a:moveTo>
                  <a:lnTo>
                    <a:pt x="14" y="266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27"/>
            <p:cNvSpPr/>
            <p:nvPr/>
          </p:nvSpPr>
          <p:spPr>
            <a:xfrm>
              <a:off x="2476500" y="2721000"/>
              <a:ext cx="15875" cy="18100"/>
            </a:xfrm>
            <a:custGeom>
              <a:avLst/>
              <a:gdLst/>
              <a:ahLst/>
              <a:cxnLst/>
              <a:rect l="l" t="t" r="r" b="b"/>
              <a:pathLst>
                <a:path w="635" h="724" extrusionOk="0">
                  <a:moveTo>
                    <a:pt x="115" y="102"/>
                  </a:moveTo>
                  <a:lnTo>
                    <a:pt x="203" y="1"/>
                  </a:lnTo>
                  <a:cubicBezTo>
                    <a:pt x="140" y="280"/>
                    <a:pt x="267" y="419"/>
                    <a:pt x="584" y="419"/>
                  </a:cubicBezTo>
                  <a:lnTo>
                    <a:pt x="634" y="609"/>
                  </a:lnTo>
                  <a:lnTo>
                    <a:pt x="495" y="723"/>
                  </a:lnTo>
                  <a:lnTo>
                    <a:pt x="267" y="711"/>
                  </a:lnTo>
                  <a:lnTo>
                    <a:pt x="241" y="698"/>
                  </a:lnTo>
                  <a:cubicBezTo>
                    <a:pt x="102" y="622"/>
                    <a:pt x="26" y="533"/>
                    <a:pt x="13" y="419"/>
                  </a:cubicBezTo>
                  <a:cubicBezTo>
                    <a:pt x="0" y="356"/>
                    <a:pt x="13" y="292"/>
                    <a:pt x="26" y="216"/>
                  </a:cubicBezTo>
                  <a:close/>
                  <a:moveTo>
                    <a:pt x="584" y="419"/>
                  </a:moveTo>
                  <a:lnTo>
                    <a:pt x="609" y="419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27"/>
            <p:cNvSpPr/>
            <p:nvPr/>
          </p:nvSpPr>
          <p:spPr>
            <a:xfrm>
              <a:off x="2505675" y="2707700"/>
              <a:ext cx="14275" cy="17775"/>
            </a:xfrm>
            <a:custGeom>
              <a:avLst/>
              <a:gdLst/>
              <a:ahLst/>
              <a:cxnLst/>
              <a:rect l="l" t="t" r="r" b="b"/>
              <a:pathLst>
                <a:path w="571" h="711" extrusionOk="0">
                  <a:moveTo>
                    <a:pt x="51" y="25"/>
                  </a:moveTo>
                  <a:lnTo>
                    <a:pt x="190" y="0"/>
                  </a:lnTo>
                  <a:lnTo>
                    <a:pt x="266" y="25"/>
                  </a:lnTo>
                  <a:cubicBezTo>
                    <a:pt x="482" y="89"/>
                    <a:pt x="571" y="228"/>
                    <a:pt x="520" y="431"/>
                  </a:cubicBezTo>
                  <a:cubicBezTo>
                    <a:pt x="355" y="444"/>
                    <a:pt x="266" y="545"/>
                    <a:pt x="254" y="710"/>
                  </a:cubicBezTo>
                  <a:lnTo>
                    <a:pt x="89" y="710"/>
                  </a:lnTo>
                  <a:lnTo>
                    <a:pt x="190" y="571"/>
                  </a:lnTo>
                  <a:cubicBezTo>
                    <a:pt x="279" y="304"/>
                    <a:pt x="216" y="140"/>
                    <a:pt x="0" y="63"/>
                  </a:cubicBezTo>
                  <a:close/>
                  <a:moveTo>
                    <a:pt x="254" y="710"/>
                  </a:moveTo>
                  <a:lnTo>
                    <a:pt x="241" y="710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27"/>
            <p:cNvSpPr/>
            <p:nvPr/>
          </p:nvSpPr>
          <p:spPr>
            <a:xfrm>
              <a:off x="2512325" y="2702300"/>
              <a:ext cx="10475" cy="16200"/>
            </a:xfrm>
            <a:custGeom>
              <a:avLst/>
              <a:gdLst/>
              <a:ahLst/>
              <a:cxnLst/>
              <a:rect l="l" t="t" r="r" b="b"/>
              <a:pathLst>
                <a:path w="419" h="648" extrusionOk="0">
                  <a:moveTo>
                    <a:pt x="279" y="1"/>
                  </a:moveTo>
                  <a:lnTo>
                    <a:pt x="292" y="1"/>
                  </a:lnTo>
                  <a:cubicBezTo>
                    <a:pt x="241" y="203"/>
                    <a:pt x="279" y="343"/>
                    <a:pt x="419" y="406"/>
                  </a:cubicBezTo>
                  <a:cubicBezTo>
                    <a:pt x="355" y="457"/>
                    <a:pt x="317" y="533"/>
                    <a:pt x="305" y="622"/>
                  </a:cubicBezTo>
                  <a:lnTo>
                    <a:pt x="254" y="647"/>
                  </a:lnTo>
                  <a:cubicBezTo>
                    <a:pt x="305" y="444"/>
                    <a:pt x="216" y="305"/>
                    <a:pt x="0" y="241"/>
                  </a:cubicBezTo>
                  <a:cubicBezTo>
                    <a:pt x="38" y="102"/>
                    <a:pt x="127" y="26"/>
                    <a:pt x="279" y="1"/>
                  </a:cubicBez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27"/>
            <p:cNvSpPr/>
            <p:nvPr/>
          </p:nvSpPr>
          <p:spPr>
            <a:xfrm>
              <a:off x="2518350" y="2695325"/>
              <a:ext cx="14275" cy="18425"/>
            </a:xfrm>
            <a:custGeom>
              <a:avLst/>
              <a:gdLst/>
              <a:ahLst/>
              <a:cxnLst/>
              <a:rect l="l" t="t" r="r" b="b"/>
              <a:pathLst>
                <a:path w="571" h="737" extrusionOk="0">
                  <a:moveTo>
                    <a:pt x="51" y="280"/>
                  </a:moveTo>
                  <a:lnTo>
                    <a:pt x="51" y="267"/>
                  </a:lnTo>
                  <a:lnTo>
                    <a:pt x="64" y="241"/>
                  </a:lnTo>
                  <a:cubicBezTo>
                    <a:pt x="102" y="102"/>
                    <a:pt x="190" y="39"/>
                    <a:pt x="305" y="13"/>
                  </a:cubicBezTo>
                  <a:lnTo>
                    <a:pt x="368" y="1"/>
                  </a:lnTo>
                  <a:lnTo>
                    <a:pt x="558" y="77"/>
                  </a:lnTo>
                  <a:lnTo>
                    <a:pt x="457" y="241"/>
                  </a:lnTo>
                  <a:cubicBezTo>
                    <a:pt x="406" y="432"/>
                    <a:pt x="444" y="571"/>
                    <a:pt x="571" y="635"/>
                  </a:cubicBezTo>
                  <a:lnTo>
                    <a:pt x="533" y="711"/>
                  </a:lnTo>
                  <a:lnTo>
                    <a:pt x="431" y="736"/>
                  </a:lnTo>
                  <a:lnTo>
                    <a:pt x="178" y="685"/>
                  </a:lnTo>
                  <a:cubicBezTo>
                    <a:pt x="38" y="622"/>
                    <a:pt x="0" y="482"/>
                    <a:pt x="51" y="280"/>
                  </a:cubicBezTo>
                  <a:close/>
                  <a:moveTo>
                    <a:pt x="64" y="241"/>
                  </a:moveTo>
                  <a:lnTo>
                    <a:pt x="64" y="216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27"/>
            <p:cNvSpPr/>
            <p:nvPr/>
          </p:nvSpPr>
          <p:spPr>
            <a:xfrm>
              <a:off x="2506925" y="2725450"/>
              <a:ext cx="5100" cy="3175"/>
            </a:xfrm>
            <a:custGeom>
              <a:avLst/>
              <a:gdLst/>
              <a:ahLst/>
              <a:cxnLst/>
              <a:rect l="l" t="t" r="r" b="b"/>
              <a:pathLst>
                <a:path w="204" h="127" extrusionOk="0">
                  <a:moveTo>
                    <a:pt x="191" y="0"/>
                  </a:moveTo>
                  <a:lnTo>
                    <a:pt x="204" y="0"/>
                  </a:lnTo>
                  <a:lnTo>
                    <a:pt x="191" y="89"/>
                  </a:lnTo>
                  <a:lnTo>
                    <a:pt x="191" y="127"/>
                  </a:lnTo>
                  <a:lnTo>
                    <a:pt x="77" y="127"/>
                  </a:lnTo>
                  <a:lnTo>
                    <a:pt x="1" y="26"/>
                  </a:lnTo>
                  <a:lnTo>
                    <a:pt x="39" y="0"/>
                  </a:lnTo>
                  <a:close/>
                  <a:moveTo>
                    <a:pt x="191" y="127"/>
                  </a:moveTo>
                  <a:lnTo>
                    <a:pt x="166" y="114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27"/>
            <p:cNvSpPr/>
            <p:nvPr/>
          </p:nvSpPr>
          <p:spPr>
            <a:xfrm>
              <a:off x="2511675" y="2717825"/>
              <a:ext cx="18425" cy="18425"/>
            </a:xfrm>
            <a:custGeom>
              <a:avLst/>
              <a:gdLst/>
              <a:ahLst/>
              <a:cxnLst/>
              <a:rect l="l" t="t" r="r" b="b"/>
              <a:pathLst>
                <a:path w="737" h="737" extrusionOk="0">
                  <a:moveTo>
                    <a:pt x="14" y="305"/>
                  </a:moveTo>
                  <a:cubicBezTo>
                    <a:pt x="26" y="140"/>
                    <a:pt x="115" y="39"/>
                    <a:pt x="280" y="26"/>
                  </a:cubicBezTo>
                  <a:lnTo>
                    <a:pt x="331" y="1"/>
                  </a:lnTo>
                  <a:cubicBezTo>
                    <a:pt x="622" y="77"/>
                    <a:pt x="736" y="229"/>
                    <a:pt x="686" y="432"/>
                  </a:cubicBezTo>
                  <a:lnTo>
                    <a:pt x="635" y="584"/>
                  </a:lnTo>
                  <a:lnTo>
                    <a:pt x="394" y="736"/>
                  </a:lnTo>
                  <a:lnTo>
                    <a:pt x="343" y="736"/>
                  </a:lnTo>
                  <a:cubicBezTo>
                    <a:pt x="128" y="736"/>
                    <a:pt x="1" y="635"/>
                    <a:pt x="1" y="432"/>
                  </a:cubicBezTo>
                  <a:lnTo>
                    <a:pt x="1" y="394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27"/>
            <p:cNvSpPr/>
            <p:nvPr/>
          </p:nvSpPr>
          <p:spPr>
            <a:xfrm>
              <a:off x="2534200" y="2679150"/>
              <a:ext cx="15550" cy="18425"/>
            </a:xfrm>
            <a:custGeom>
              <a:avLst/>
              <a:gdLst/>
              <a:ahLst/>
              <a:cxnLst/>
              <a:rect l="l" t="t" r="r" b="b"/>
              <a:pathLst>
                <a:path w="622" h="737" extrusionOk="0">
                  <a:moveTo>
                    <a:pt x="51" y="407"/>
                  </a:moveTo>
                  <a:lnTo>
                    <a:pt x="102" y="102"/>
                  </a:lnTo>
                  <a:cubicBezTo>
                    <a:pt x="152" y="52"/>
                    <a:pt x="228" y="14"/>
                    <a:pt x="343" y="1"/>
                  </a:cubicBezTo>
                  <a:lnTo>
                    <a:pt x="520" y="64"/>
                  </a:lnTo>
                  <a:lnTo>
                    <a:pt x="469" y="191"/>
                  </a:lnTo>
                  <a:cubicBezTo>
                    <a:pt x="419" y="419"/>
                    <a:pt x="469" y="559"/>
                    <a:pt x="622" y="610"/>
                  </a:cubicBezTo>
                  <a:cubicBezTo>
                    <a:pt x="558" y="686"/>
                    <a:pt x="495" y="724"/>
                    <a:pt x="406" y="724"/>
                  </a:cubicBezTo>
                  <a:cubicBezTo>
                    <a:pt x="190" y="736"/>
                    <a:pt x="64" y="673"/>
                    <a:pt x="26" y="546"/>
                  </a:cubicBezTo>
                  <a:lnTo>
                    <a:pt x="0" y="483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27"/>
            <p:cNvSpPr/>
            <p:nvPr/>
          </p:nvSpPr>
          <p:spPr>
            <a:xfrm>
              <a:off x="2533250" y="2692800"/>
              <a:ext cx="19050" cy="12375"/>
            </a:xfrm>
            <a:custGeom>
              <a:avLst/>
              <a:gdLst/>
              <a:ahLst/>
              <a:cxnLst/>
              <a:rect l="l" t="t" r="r" b="b"/>
              <a:pathLst>
                <a:path w="762" h="495" extrusionOk="0">
                  <a:moveTo>
                    <a:pt x="64" y="0"/>
                  </a:moveTo>
                  <a:cubicBezTo>
                    <a:pt x="102" y="127"/>
                    <a:pt x="228" y="190"/>
                    <a:pt x="444" y="178"/>
                  </a:cubicBezTo>
                  <a:cubicBezTo>
                    <a:pt x="533" y="178"/>
                    <a:pt x="596" y="140"/>
                    <a:pt x="660" y="64"/>
                  </a:cubicBezTo>
                  <a:lnTo>
                    <a:pt x="761" y="102"/>
                  </a:lnTo>
                  <a:lnTo>
                    <a:pt x="698" y="342"/>
                  </a:lnTo>
                  <a:cubicBezTo>
                    <a:pt x="634" y="368"/>
                    <a:pt x="583" y="419"/>
                    <a:pt x="558" y="482"/>
                  </a:cubicBezTo>
                  <a:lnTo>
                    <a:pt x="406" y="495"/>
                  </a:lnTo>
                  <a:cubicBezTo>
                    <a:pt x="127" y="469"/>
                    <a:pt x="0" y="342"/>
                    <a:pt x="26" y="114"/>
                  </a:cubicBezTo>
                  <a:lnTo>
                    <a:pt x="38" y="38"/>
                  </a:lnTo>
                  <a:close/>
                  <a:moveTo>
                    <a:pt x="698" y="342"/>
                  </a:moveTo>
                  <a:lnTo>
                    <a:pt x="698" y="355"/>
                  </a:lnTo>
                  <a:close/>
                  <a:moveTo>
                    <a:pt x="558" y="482"/>
                  </a:moveTo>
                  <a:lnTo>
                    <a:pt x="533" y="495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27"/>
            <p:cNvSpPr/>
            <p:nvPr/>
          </p:nvSpPr>
          <p:spPr>
            <a:xfrm>
              <a:off x="2525950" y="2692475"/>
              <a:ext cx="8275" cy="4775"/>
            </a:xfrm>
            <a:custGeom>
              <a:avLst/>
              <a:gdLst/>
              <a:ahLst/>
              <a:cxnLst/>
              <a:rect l="l" t="t" r="r" b="b"/>
              <a:pathLst>
                <a:path w="331" h="191" extrusionOk="0">
                  <a:moveTo>
                    <a:pt x="140" y="51"/>
                  </a:moveTo>
                  <a:lnTo>
                    <a:pt x="292" y="0"/>
                  </a:lnTo>
                  <a:lnTo>
                    <a:pt x="330" y="51"/>
                  </a:lnTo>
                  <a:lnTo>
                    <a:pt x="318" y="127"/>
                  </a:lnTo>
                  <a:lnTo>
                    <a:pt x="254" y="191"/>
                  </a:lnTo>
                  <a:lnTo>
                    <a:pt x="64" y="115"/>
                  </a:lnTo>
                  <a:lnTo>
                    <a:pt x="1" y="127"/>
                  </a:lnTo>
                  <a:lnTo>
                    <a:pt x="13" y="51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27"/>
            <p:cNvSpPr/>
            <p:nvPr/>
          </p:nvSpPr>
          <p:spPr>
            <a:xfrm>
              <a:off x="2528475" y="2695650"/>
              <a:ext cx="18100" cy="15550"/>
            </a:xfrm>
            <a:custGeom>
              <a:avLst/>
              <a:gdLst/>
              <a:ahLst/>
              <a:cxnLst/>
              <a:rect l="l" t="t" r="r" b="b"/>
              <a:pathLst>
                <a:path w="724" h="622" extrusionOk="0">
                  <a:moveTo>
                    <a:pt x="153" y="64"/>
                  </a:moveTo>
                  <a:lnTo>
                    <a:pt x="217" y="0"/>
                  </a:lnTo>
                  <a:cubicBezTo>
                    <a:pt x="191" y="228"/>
                    <a:pt x="318" y="355"/>
                    <a:pt x="597" y="381"/>
                  </a:cubicBezTo>
                  <a:lnTo>
                    <a:pt x="724" y="381"/>
                  </a:lnTo>
                  <a:lnTo>
                    <a:pt x="711" y="431"/>
                  </a:lnTo>
                  <a:lnTo>
                    <a:pt x="686" y="507"/>
                  </a:lnTo>
                  <a:lnTo>
                    <a:pt x="648" y="571"/>
                  </a:lnTo>
                  <a:lnTo>
                    <a:pt x="445" y="482"/>
                  </a:lnTo>
                  <a:cubicBezTo>
                    <a:pt x="318" y="482"/>
                    <a:pt x="217" y="533"/>
                    <a:pt x="166" y="622"/>
                  </a:cubicBezTo>
                  <a:cubicBezTo>
                    <a:pt x="39" y="558"/>
                    <a:pt x="1" y="419"/>
                    <a:pt x="52" y="228"/>
                  </a:cubicBez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27"/>
            <p:cNvSpPr/>
            <p:nvPr/>
          </p:nvSpPr>
          <p:spPr>
            <a:xfrm>
              <a:off x="2554800" y="2681375"/>
              <a:ext cx="17450" cy="18100"/>
            </a:xfrm>
            <a:custGeom>
              <a:avLst/>
              <a:gdLst/>
              <a:ahLst/>
              <a:cxnLst/>
              <a:rect l="l" t="t" r="r" b="b"/>
              <a:pathLst>
                <a:path w="698" h="724" extrusionOk="0">
                  <a:moveTo>
                    <a:pt x="267" y="13"/>
                  </a:moveTo>
                  <a:lnTo>
                    <a:pt x="292" y="1"/>
                  </a:lnTo>
                  <a:lnTo>
                    <a:pt x="343" y="13"/>
                  </a:lnTo>
                  <a:lnTo>
                    <a:pt x="558" y="102"/>
                  </a:lnTo>
                  <a:cubicBezTo>
                    <a:pt x="685" y="216"/>
                    <a:pt x="698" y="368"/>
                    <a:pt x="596" y="571"/>
                  </a:cubicBezTo>
                  <a:lnTo>
                    <a:pt x="558" y="647"/>
                  </a:lnTo>
                  <a:lnTo>
                    <a:pt x="356" y="723"/>
                  </a:lnTo>
                  <a:lnTo>
                    <a:pt x="279" y="723"/>
                  </a:lnTo>
                  <a:cubicBezTo>
                    <a:pt x="127" y="723"/>
                    <a:pt x="38" y="660"/>
                    <a:pt x="0" y="559"/>
                  </a:cubicBezTo>
                  <a:lnTo>
                    <a:pt x="26" y="559"/>
                  </a:lnTo>
                  <a:lnTo>
                    <a:pt x="254" y="406"/>
                  </a:lnTo>
                  <a:cubicBezTo>
                    <a:pt x="330" y="242"/>
                    <a:pt x="330" y="102"/>
                    <a:pt x="267" y="13"/>
                  </a:cubicBezTo>
                  <a:close/>
                  <a:moveTo>
                    <a:pt x="356" y="723"/>
                  </a:moveTo>
                  <a:lnTo>
                    <a:pt x="343" y="723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27"/>
            <p:cNvSpPr/>
            <p:nvPr/>
          </p:nvSpPr>
          <p:spPr>
            <a:xfrm>
              <a:off x="2568750" y="2682325"/>
              <a:ext cx="3825" cy="17150"/>
            </a:xfrm>
            <a:custGeom>
              <a:avLst/>
              <a:gdLst/>
              <a:ahLst/>
              <a:cxnLst/>
              <a:rect l="l" t="t" r="r" b="b"/>
              <a:pathLst>
                <a:path w="153" h="686" extrusionOk="0">
                  <a:moveTo>
                    <a:pt x="0" y="64"/>
                  </a:moveTo>
                  <a:lnTo>
                    <a:pt x="102" y="1"/>
                  </a:lnTo>
                  <a:cubicBezTo>
                    <a:pt x="76" y="127"/>
                    <a:pt x="89" y="229"/>
                    <a:pt x="140" y="292"/>
                  </a:cubicBezTo>
                  <a:lnTo>
                    <a:pt x="127" y="406"/>
                  </a:lnTo>
                  <a:lnTo>
                    <a:pt x="153" y="685"/>
                  </a:lnTo>
                  <a:lnTo>
                    <a:pt x="0" y="609"/>
                  </a:lnTo>
                  <a:lnTo>
                    <a:pt x="38" y="533"/>
                  </a:lnTo>
                  <a:cubicBezTo>
                    <a:pt x="140" y="330"/>
                    <a:pt x="127" y="178"/>
                    <a:pt x="0" y="64"/>
                  </a:cubicBez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27"/>
            <p:cNvSpPr/>
            <p:nvPr/>
          </p:nvSpPr>
          <p:spPr>
            <a:xfrm>
              <a:off x="2571925" y="2689625"/>
              <a:ext cx="14925" cy="14275"/>
            </a:xfrm>
            <a:custGeom>
              <a:avLst/>
              <a:gdLst/>
              <a:ahLst/>
              <a:cxnLst/>
              <a:rect l="l" t="t" r="r" b="b"/>
              <a:pathLst>
                <a:path w="597" h="571" extrusionOk="0">
                  <a:moveTo>
                    <a:pt x="13" y="0"/>
                  </a:moveTo>
                  <a:cubicBezTo>
                    <a:pt x="76" y="89"/>
                    <a:pt x="190" y="127"/>
                    <a:pt x="368" y="114"/>
                  </a:cubicBezTo>
                  <a:lnTo>
                    <a:pt x="520" y="76"/>
                  </a:lnTo>
                  <a:lnTo>
                    <a:pt x="495" y="229"/>
                  </a:lnTo>
                  <a:cubicBezTo>
                    <a:pt x="495" y="368"/>
                    <a:pt x="533" y="457"/>
                    <a:pt x="596" y="508"/>
                  </a:cubicBezTo>
                  <a:lnTo>
                    <a:pt x="495" y="571"/>
                  </a:lnTo>
                  <a:lnTo>
                    <a:pt x="216" y="444"/>
                  </a:lnTo>
                  <a:lnTo>
                    <a:pt x="89" y="482"/>
                  </a:lnTo>
                  <a:lnTo>
                    <a:pt x="26" y="393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27"/>
            <p:cNvSpPr/>
            <p:nvPr/>
          </p:nvSpPr>
          <p:spPr>
            <a:xfrm>
              <a:off x="2563350" y="2697550"/>
              <a:ext cx="10800" cy="5725"/>
            </a:xfrm>
            <a:custGeom>
              <a:avLst/>
              <a:gdLst/>
              <a:ahLst/>
              <a:cxnLst/>
              <a:rect l="l" t="t" r="r" b="b"/>
              <a:pathLst>
                <a:path w="432" h="229" extrusionOk="0">
                  <a:moveTo>
                    <a:pt x="216" y="0"/>
                  </a:moveTo>
                  <a:lnTo>
                    <a:pt x="369" y="76"/>
                  </a:lnTo>
                  <a:lnTo>
                    <a:pt x="432" y="165"/>
                  </a:lnTo>
                  <a:cubicBezTo>
                    <a:pt x="394" y="178"/>
                    <a:pt x="356" y="191"/>
                    <a:pt x="343" y="229"/>
                  </a:cubicBezTo>
                  <a:lnTo>
                    <a:pt x="1" y="127"/>
                  </a:lnTo>
                  <a:lnTo>
                    <a:pt x="14" y="76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7"/>
            <p:cNvSpPr/>
            <p:nvPr/>
          </p:nvSpPr>
          <p:spPr>
            <a:xfrm>
              <a:off x="2550675" y="2695325"/>
              <a:ext cx="11125" cy="7000"/>
            </a:xfrm>
            <a:custGeom>
              <a:avLst/>
              <a:gdLst/>
              <a:ahLst/>
              <a:cxnLst/>
              <a:rect l="l" t="t" r="r" b="b"/>
              <a:pathLst>
                <a:path w="445" h="280" extrusionOk="0">
                  <a:moveTo>
                    <a:pt x="165" y="1"/>
                  </a:moveTo>
                  <a:cubicBezTo>
                    <a:pt x="203" y="102"/>
                    <a:pt x="292" y="165"/>
                    <a:pt x="444" y="165"/>
                  </a:cubicBezTo>
                  <a:lnTo>
                    <a:pt x="432" y="241"/>
                  </a:lnTo>
                  <a:cubicBezTo>
                    <a:pt x="394" y="241"/>
                    <a:pt x="356" y="254"/>
                    <a:pt x="318" y="280"/>
                  </a:cubicBezTo>
                  <a:lnTo>
                    <a:pt x="127" y="216"/>
                  </a:lnTo>
                  <a:lnTo>
                    <a:pt x="1" y="254"/>
                  </a:lnTo>
                  <a:lnTo>
                    <a:pt x="64" y="1"/>
                  </a:lnTo>
                  <a:close/>
                  <a:moveTo>
                    <a:pt x="1" y="254"/>
                  </a:moveTo>
                  <a:lnTo>
                    <a:pt x="1" y="241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7"/>
            <p:cNvSpPr/>
            <p:nvPr/>
          </p:nvSpPr>
          <p:spPr>
            <a:xfrm>
              <a:off x="2561450" y="2699450"/>
              <a:ext cx="1925" cy="1925"/>
            </a:xfrm>
            <a:custGeom>
              <a:avLst/>
              <a:gdLst/>
              <a:ahLst/>
              <a:cxnLst/>
              <a:rect l="l" t="t" r="r" b="b"/>
              <a:pathLst>
                <a:path w="77" h="77" extrusionOk="0">
                  <a:moveTo>
                    <a:pt x="13" y="0"/>
                  </a:moveTo>
                  <a:lnTo>
                    <a:pt x="77" y="0"/>
                  </a:lnTo>
                  <a:lnTo>
                    <a:pt x="64" y="51"/>
                  </a:lnTo>
                  <a:lnTo>
                    <a:pt x="1" y="76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27"/>
            <p:cNvSpPr/>
            <p:nvPr/>
          </p:nvSpPr>
          <p:spPr>
            <a:xfrm>
              <a:off x="2544975" y="2700725"/>
              <a:ext cx="14600" cy="18400"/>
            </a:xfrm>
            <a:custGeom>
              <a:avLst/>
              <a:gdLst/>
              <a:ahLst/>
              <a:cxnLst/>
              <a:rect l="l" t="t" r="r" b="b"/>
              <a:pathLst>
                <a:path w="584" h="736" extrusionOk="0">
                  <a:moveTo>
                    <a:pt x="229" y="38"/>
                  </a:moveTo>
                  <a:lnTo>
                    <a:pt x="355" y="0"/>
                  </a:lnTo>
                  <a:lnTo>
                    <a:pt x="546" y="64"/>
                  </a:lnTo>
                  <a:cubicBezTo>
                    <a:pt x="457" y="114"/>
                    <a:pt x="406" y="203"/>
                    <a:pt x="406" y="317"/>
                  </a:cubicBezTo>
                  <a:cubicBezTo>
                    <a:pt x="393" y="520"/>
                    <a:pt x="457" y="647"/>
                    <a:pt x="584" y="710"/>
                  </a:cubicBezTo>
                  <a:lnTo>
                    <a:pt x="305" y="736"/>
                  </a:lnTo>
                  <a:lnTo>
                    <a:pt x="127" y="660"/>
                  </a:lnTo>
                  <a:cubicBezTo>
                    <a:pt x="140" y="545"/>
                    <a:pt x="102" y="444"/>
                    <a:pt x="0" y="368"/>
                  </a:cubicBezTo>
                  <a:lnTo>
                    <a:pt x="26" y="304"/>
                  </a:lnTo>
                  <a:lnTo>
                    <a:pt x="51" y="228"/>
                  </a:lnTo>
                  <a:lnTo>
                    <a:pt x="89" y="165"/>
                  </a:lnTo>
                  <a:cubicBezTo>
                    <a:pt x="114" y="102"/>
                    <a:pt x="165" y="51"/>
                    <a:pt x="229" y="38"/>
                  </a:cubicBezTo>
                  <a:close/>
                  <a:moveTo>
                    <a:pt x="546" y="64"/>
                  </a:moveTo>
                  <a:lnTo>
                    <a:pt x="558" y="64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27"/>
            <p:cNvSpPr/>
            <p:nvPr/>
          </p:nvSpPr>
          <p:spPr>
            <a:xfrm>
              <a:off x="2558600" y="2700725"/>
              <a:ext cx="4775" cy="1600"/>
            </a:xfrm>
            <a:custGeom>
              <a:avLst/>
              <a:gdLst/>
              <a:ahLst/>
              <a:cxnLst/>
              <a:rect l="l" t="t" r="r" b="b"/>
              <a:pathLst>
                <a:path w="191" h="64" extrusionOk="0">
                  <a:moveTo>
                    <a:pt x="13" y="64"/>
                  </a:moveTo>
                  <a:lnTo>
                    <a:pt x="1" y="64"/>
                  </a:lnTo>
                  <a:cubicBezTo>
                    <a:pt x="39" y="38"/>
                    <a:pt x="77" y="25"/>
                    <a:pt x="115" y="25"/>
                  </a:cubicBezTo>
                  <a:lnTo>
                    <a:pt x="178" y="0"/>
                  </a:lnTo>
                  <a:lnTo>
                    <a:pt x="51" y="51"/>
                  </a:lnTo>
                  <a:close/>
                  <a:moveTo>
                    <a:pt x="178" y="0"/>
                  </a:moveTo>
                  <a:lnTo>
                    <a:pt x="191" y="0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7"/>
            <p:cNvSpPr/>
            <p:nvPr/>
          </p:nvSpPr>
          <p:spPr>
            <a:xfrm>
              <a:off x="2544650" y="2704825"/>
              <a:ext cx="2575" cy="5100"/>
            </a:xfrm>
            <a:custGeom>
              <a:avLst/>
              <a:gdLst/>
              <a:ahLst/>
              <a:cxnLst/>
              <a:rect l="l" t="t" r="r" b="b"/>
              <a:pathLst>
                <a:path w="103" h="204" extrusionOk="0">
                  <a:moveTo>
                    <a:pt x="77" y="14"/>
                  </a:moveTo>
                  <a:lnTo>
                    <a:pt x="102" y="1"/>
                  </a:lnTo>
                  <a:lnTo>
                    <a:pt x="64" y="64"/>
                  </a:lnTo>
                  <a:close/>
                  <a:moveTo>
                    <a:pt x="13" y="204"/>
                  </a:moveTo>
                  <a:lnTo>
                    <a:pt x="1" y="204"/>
                  </a:lnTo>
                  <a:lnTo>
                    <a:pt x="39" y="140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7"/>
            <p:cNvSpPr/>
            <p:nvPr/>
          </p:nvSpPr>
          <p:spPr>
            <a:xfrm>
              <a:off x="2554800" y="2700725"/>
              <a:ext cx="17150" cy="18725"/>
            </a:xfrm>
            <a:custGeom>
              <a:avLst/>
              <a:gdLst/>
              <a:ahLst/>
              <a:cxnLst/>
              <a:rect l="l" t="t" r="r" b="b"/>
              <a:pathLst>
                <a:path w="686" h="749" extrusionOk="0">
                  <a:moveTo>
                    <a:pt x="165" y="64"/>
                  </a:moveTo>
                  <a:lnTo>
                    <a:pt x="203" y="51"/>
                  </a:lnTo>
                  <a:lnTo>
                    <a:pt x="343" y="0"/>
                  </a:lnTo>
                  <a:lnTo>
                    <a:pt x="685" y="102"/>
                  </a:lnTo>
                  <a:lnTo>
                    <a:pt x="584" y="279"/>
                  </a:lnTo>
                  <a:cubicBezTo>
                    <a:pt x="546" y="469"/>
                    <a:pt x="571" y="596"/>
                    <a:pt x="685" y="672"/>
                  </a:cubicBezTo>
                  <a:lnTo>
                    <a:pt x="508" y="736"/>
                  </a:lnTo>
                  <a:lnTo>
                    <a:pt x="457" y="748"/>
                  </a:lnTo>
                  <a:lnTo>
                    <a:pt x="292" y="685"/>
                  </a:lnTo>
                  <a:lnTo>
                    <a:pt x="203" y="710"/>
                  </a:lnTo>
                  <a:cubicBezTo>
                    <a:pt x="64" y="647"/>
                    <a:pt x="0" y="520"/>
                    <a:pt x="13" y="317"/>
                  </a:cubicBezTo>
                  <a:cubicBezTo>
                    <a:pt x="13" y="203"/>
                    <a:pt x="64" y="114"/>
                    <a:pt x="165" y="64"/>
                  </a:cubicBezTo>
                  <a:close/>
                  <a:moveTo>
                    <a:pt x="203" y="710"/>
                  </a:moveTo>
                  <a:lnTo>
                    <a:pt x="191" y="710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7"/>
            <p:cNvSpPr/>
            <p:nvPr/>
          </p:nvSpPr>
          <p:spPr>
            <a:xfrm>
              <a:off x="2568425" y="2700725"/>
              <a:ext cx="18725" cy="18075"/>
            </a:xfrm>
            <a:custGeom>
              <a:avLst/>
              <a:gdLst/>
              <a:ahLst/>
              <a:cxnLst/>
              <a:rect l="l" t="t" r="r" b="b"/>
              <a:pathLst>
                <a:path w="749" h="723" extrusionOk="0">
                  <a:moveTo>
                    <a:pt x="140" y="102"/>
                  </a:moveTo>
                  <a:cubicBezTo>
                    <a:pt x="153" y="64"/>
                    <a:pt x="191" y="51"/>
                    <a:pt x="229" y="38"/>
                  </a:cubicBezTo>
                  <a:lnTo>
                    <a:pt x="356" y="0"/>
                  </a:lnTo>
                  <a:lnTo>
                    <a:pt x="635" y="127"/>
                  </a:lnTo>
                  <a:cubicBezTo>
                    <a:pt x="723" y="203"/>
                    <a:pt x="749" y="317"/>
                    <a:pt x="711" y="469"/>
                  </a:cubicBezTo>
                  <a:lnTo>
                    <a:pt x="660" y="558"/>
                  </a:lnTo>
                  <a:lnTo>
                    <a:pt x="521" y="710"/>
                  </a:lnTo>
                  <a:lnTo>
                    <a:pt x="419" y="723"/>
                  </a:lnTo>
                  <a:lnTo>
                    <a:pt x="178" y="685"/>
                  </a:lnTo>
                  <a:lnTo>
                    <a:pt x="140" y="672"/>
                  </a:lnTo>
                  <a:cubicBezTo>
                    <a:pt x="26" y="596"/>
                    <a:pt x="1" y="469"/>
                    <a:pt x="39" y="279"/>
                  </a:cubicBez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27"/>
            <p:cNvSpPr/>
            <p:nvPr/>
          </p:nvSpPr>
          <p:spPr>
            <a:xfrm>
              <a:off x="2584275" y="2702300"/>
              <a:ext cx="9550" cy="10175"/>
            </a:xfrm>
            <a:custGeom>
              <a:avLst/>
              <a:gdLst/>
              <a:ahLst/>
              <a:cxnLst/>
              <a:rect l="l" t="t" r="r" b="b"/>
              <a:pathLst>
                <a:path w="382" h="407" extrusionOk="0">
                  <a:moveTo>
                    <a:pt x="102" y="1"/>
                  </a:moveTo>
                  <a:lnTo>
                    <a:pt x="153" y="39"/>
                  </a:lnTo>
                  <a:cubicBezTo>
                    <a:pt x="153" y="178"/>
                    <a:pt x="229" y="254"/>
                    <a:pt x="381" y="292"/>
                  </a:cubicBezTo>
                  <a:lnTo>
                    <a:pt x="368" y="406"/>
                  </a:lnTo>
                  <a:lnTo>
                    <a:pt x="216" y="356"/>
                  </a:lnTo>
                  <a:lnTo>
                    <a:pt x="166" y="368"/>
                  </a:lnTo>
                  <a:lnTo>
                    <a:pt x="77" y="406"/>
                  </a:lnTo>
                  <a:cubicBezTo>
                    <a:pt x="115" y="254"/>
                    <a:pt x="89" y="140"/>
                    <a:pt x="1" y="64"/>
                  </a:cubicBez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27"/>
            <p:cNvSpPr/>
            <p:nvPr/>
          </p:nvSpPr>
          <p:spPr>
            <a:xfrm>
              <a:off x="2588075" y="2702300"/>
              <a:ext cx="10825" cy="7325"/>
            </a:xfrm>
            <a:custGeom>
              <a:avLst/>
              <a:gdLst/>
              <a:ahLst/>
              <a:cxnLst/>
              <a:rect l="l" t="t" r="r" b="b"/>
              <a:pathLst>
                <a:path w="433" h="293" extrusionOk="0">
                  <a:moveTo>
                    <a:pt x="1" y="39"/>
                  </a:moveTo>
                  <a:lnTo>
                    <a:pt x="242" y="64"/>
                  </a:lnTo>
                  <a:lnTo>
                    <a:pt x="419" y="1"/>
                  </a:lnTo>
                  <a:lnTo>
                    <a:pt x="432" y="51"/>
                  </a:lnTo>
                  <a:cubicBezTo>
                    <a:pt x="318" y="89"/>
                    <a:pt x="242" y="165"/>
                    <a:pt x="229" y="292"/>
                  </a:cubicBezTo>
                  <a:cubicBezTo>
                    <a:pt x="77" y="254"/>
                    <a:pt x="1" y="178"/>
                    <a:pt x="1" y="39"/>
                  </a:cubicBez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27"/>
            <p:cNvSpPr/>
            <p:nvPr/>
          </p:nvSpPr>
          <p:spPr>
            <a:xfrm>
              <a:off x="2593150" y="2703575"/>
              <a:ext cx="18425" cy="18400"/>
            </a:xfrm>
            <a:custGeom>
              <a:avLst/>
              <a:gdLst/>
              <a:ahLst/>
              <a:cxnLst/>
              <a:rect l="l" t="t" r="r" b="b"/>
              <a:pathLst>
                <a:path w="737" h="736" extrusionOk="0">
                  <a:moveTo>
                    <a:pt x="647" y="114"/>
                  </a:moveTo>
                  <a:lnTo>
                    <a:pt x="711" y="203"/>
                  </a:lnTo>
                  <a:cubicBezTo>
                    <a:pt x="736" y="305"/>
                    <a:pt x="711" y="419"/>
                    <a:pt x="647" y="558"/>
                  </a:cubicBezTo>
                  <a:lnTo>
                    <a:pt x="457" y="736"/>
                  </a:lnTo>
                  <a:lnTo>
                    <a:pt x="407" y="736"/>
                  </a:lnTo>
                  <a:lnTo>
                    <a:pt x="267" y="736"/>
                  </a:lnTo>
                  <a:cubicBezTo>
                    <a:pt x="77" y="698"/>
                    <a:pt x="1" y="571"/>
                    <a:pt x="13" y="355"/>
                  </a:cubicBezTo>
                  <a:lnTo>
                    <a:pt x="26" y="241"/>
                  </a:lnTo>
                  <a:cubicBezTo>
                    <a:pt x="39" y="114"/>
                    <a:pt x="115" y="38"/>
                    <a:pt x="229" y="0"/>
                  </a:cubicBezTo>
                  <a:cubicBezTo>
                    <a:pt x="292" y="102"/>
                    <a:pt x="407" y="140"/>
                    <a:pt x="584" y="127"/>
                  </a:cubicBez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27"/>
            <p:cNvSpPr/>
            <p:nvPr/>
          </p:nvSpPr>
          <p:spPr>
            <a:xfrm>
              <a:off x="2580150" y="2711175"/>
              <a:ext cx="19700" cy="19675"/>
            </a:xfrm>
            <a:custGeom>
              <a:avLst/>
              <a:gdLst/>
              <a:ahLst/>
              <a:cxnLst/>
              <a:rect l="l" t="t" r="r" b="b"/>
              <a:pathLst>
                <a:path w="788" h="787" extrusionOk="0">
                  <a:moveTo>
                    <a:pt x="533" y="51"/>
                  </a:moveTo>
                  <a:cubicBezTo>
                    <a:pt x="521" y="267"/>
                    <a:pt x="597" y="394"/>
                    <a:pt x="787" y="432"/>
                  </a:cubicBezTo>
                  <a:lnTo>
                    <a:pt x="762" y="508"/>
                  </a:lnTo>
                  <a:lnTo>
                    <a:pt x="724" y="622"/>
                  </a:lnTo>
                  <a:lnTo>
                    <a:pt x="673" y="698"/>
                  </a:lnTo>
                  <a:lnTo>
                    <a:pt x="495" y="787"/>
                  </a:lnTo>
                  <a:lnTo>
                    <a:pt x="229" y="749"/>
                  </a:lnTo>
                  <a:cubicBezTo>
                    <a:pt x="64" y="673"/>
                    <a:pt x="1" y="520"/>
                    <a:pt x="52" y="292"/>
                  </a:cubicBezTo>
                  <a:lnTo>
                    <a:pt x="191" y="140"/>
                  </a:lnTo>
                  <a:lnTo>
                    <a:pt x="242" y="51"/>
                  </a:lnTo>
                  <a:lnTo>
                    <a:pt x="331" y="13"/>
                  </a:lnTo>
                  <a:lnTo>
                    <a:pt x="381" y="1"/>
                  </a:lnTo>
                  <a:close/>
                  <a:moveTo>
                    <a:pt x="762" y="508"/>
                  </a:moveTo>
                  <a:lnTo>
                    <a:pt x="762" y="520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27"/>
            <p:cNvSpPr/>
            <p:nvPr/>
          </p:nvSpPr>
          <p:spPr>
            <a:xfrm>
              <a:off x="2599175" y="2721950"/>
              <a:ext cx="5425" cy="1925"/>
            </a:xfrm>
            <a:custGeom>
              <a:avLst/>
              <a:gdLst/>
              <a:ahLst/>
              <a:cxnLst/>
              <a:rect l="l" t="t" r="r" b="b"/>
              <a:pathLst>
                <a:path w="217" h="77" extrusionOk="0">
                  <a:moveTo>
                    <a:pt x="26" y="1"/>
                  </a:moveTo>
                  <a:lnTo>
                    <a:pt x="166" y="1"/>
                  </a:lnTo>
                  <a:lnTo>
                    <a:pt x="216" y="1"/>
                  </a:lnTo>
                  <a:cubicBezTo>
                    <a:pt x="127" y="13"/>
                    <a:pt x="64" y="39"/>
                    <a:pt x="1" y="77"/>
                  </a:cubicBez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27"/>
            <p:cNvSpPr/>
            <p:nvPr/>
          </p:nvSpPr>
          <p:spPr>
            <a:xfrm>
              <a:off x="2429275" y="2709600"/>
              <a:ext cx="10150" cy="9850"/>
            </a:xfrm>
            <a:custGeom>
              <a:avLst/>
              <a:gdLst/>
              <a:ahLst/>
              <a:cxnLst/>
              <a:rect l="l" t="t" r="r" b="b"/>
              <a:pathLst>
                <a:path w="406" h="394" extrusionOk="0">
                  <a:moveTo>
                    <a:pt x="368" y="0"/>
                  </a:moveTo>
                  <a:lnTo>
                    <a:pt x="406" y="89"/>
                  </a:lnTo>
                  <a:cubicBezTo>
                    <a:pt x="304" y="140"/>
                    <a:pt x="254" y="216"/>
                    <a:pt x="228" y="330"/>
                  </a:cubicBezTo>
                  <a:lnTo>
                    <a:pt x="63" y="393"/>
                  </a:lnTo>
                  <a:lnTo>
                    <a:pt x="25" y="381"/>
                  </a:lnTo>
                  <a:lnTo>
                    <a:pt x="0" y="266"/>
                  </a:lnTo>
                  <a:lnTo>
                    <a:pt x="266" y="114"/>
                  </a:lnTo>
                  <a:lnTo>
                    <a:pt x="292" y="13"/>
                  </a:lnTo>
                  <a:close/>
                  <a:moveTo>
                    <a:pt x="0" y="266"/>
                  </a:moveTo>
                  <a:lnTo>
                    <a:pt x="25" y="266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27"/>
            <p:cNvSpPr/>
            <p:nvPr/>
          </p:nvSpPr>
          <p:spPr>
            <a:xfrm>
              <a:off x="2433700" y="2711175"/>
              <a:ext cx="13650" cy="17450"/>
            </a:xfrm>
            <a:custGeom>
              <a:avLst/>
              <a:gdLst/>
              <a:ahLst/>
              <a:cxnLst/>
              <a:rect l="l" t="t" r="r" b="b"/>
              <a:pathLst>
                <a:path w="546" h="698" extrusionOk="0">
                  <a:moveTo>
                    <a:pt x="229" y="26"/>
                  </a:moveTo>
                  <a:lnTo>
                    <a:pt x="368" y="1"/>
                  </a:lnTo>
                  <a:cubicBezTo>
                    <a:pt x="444" y="13"/>
                    <a:pt x="508" y="26"/>
                    <a:pt x="546" y="64"/>
                  </a:cubicBezTo>
                  <a:cubicBezTo>
                    <a:pt x="419" y="102"/>
                    <a:pt x="343" y="178"/>
                    <a:pt x="318" y="318"/>
                  </a:cubicBezTo>
                  <a:lnTo>
                    <a:pt x="318" y="597"/>
                  </a:lnTo>
                  <a:lnTo>
                    <a:pt x="216" y="698"/>
                  </a:lnTo>
                  <a:cubicBezTo>
                    <a:pt x="51" y="635"/>
                    <a:pt x="1" y="495"/>
                    <a:pt x="51" y="267"/>
                  </a:cubicBezTo>
                  <a:cubicBezTo>
                    <a:pt x="77" y="153"/>
                    <a:pt x="127" y="77"/>
                    <a:pt x="229" y="26"/>
                  </a:cubicBez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27"/>
            <p:cNvSpPr/>
            <p:nvPr/>
          </p:nvSpPr>
          <p:spPr>
            <a:xfrm>
              <a:off x="2427050" y="2716250"/>
              <a:ext cx="2875" cy="8900"/>
            </a:xfrm>
            <a:custGeom>
              <a:avLst/>
              <a:gdLst/>
              <a:ahLst/>
              <a:cxnLst/>
              <a:rect l="l" t="t" r="r" b="b"/>
              <a:pathLst>
                <a:path w="115" h="356" extrusionOk="0">
                  <a:moveTo>
                    <a:pt x="89" y="0"/>
                  </a:moveTo>
                  <a:lnTo>
                    <a:pt x="114" y="115"/>
                  </a:lnTo>
                  <a:lnTo>
                    <a:pt x="114" y="165"/>
                  </a:lnTo>
                  <a:cubicBezTo>
                    <a:pt x="64" y="203"/>
                    <a:pt x="38" y="267"/>
                    <a:pt x="26" y="343"/>
                  </a:cubicBezTo>
                  <a:lnTo>
                    <a:pt x="0" y="343"/>
                  </a:lnTo>
                  <a:lnTo>
                    <a:pt x="51" y="0"/>
                  </a:lnTo>
                  <a:close/>
                  <a:moveTo>
                    <a:pt x="26" y="343"/>
                  </a:moveTo>
                  <a:lnTo>
                    <a:pt x="26" y="356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27"/>
            <p:cNvSpPr/>
            <p:nvPr/>
          </p:nvSpPr>
          <p:spPr>
            <a:xfrm>
              <a:off x="2427675" y="2717825"/>
              <a:ext cx="11450" cy="14925"/>
            </a:xfrm>
            <a:custGeom>
              <a:avLst/>
              <a:gdLst/>
              <a:ahLst/>
              <a:cxnLst/>
              <a:rect l="l" t="t" r="r" b="b"/>
              <a:pathLst>
                <a:path w="458" h="597" extrusionOk="0">
                  <a:moveTo>
                    <a:pt x="127" y="64"/>
                  </a:moveTo>
                  <a:lnTo>
                    <a:pt x="292" y="1"/>
                  </a:lnTo>
                  <a:cubicBezTo>
                    <a:pt x="242" y="229"/>
                    <a:pt x="292" y="369"/>
                    <a:pt x="457" y="432"/>
                  </a:cubicBezTo>
                  <a:lnTo>
                    <a:pt x="406" y="546"/>
                  </a:lnTo>
                  <a:lnTo>
                    <a:pt x="406" y="597"/>
                  </a:lnTo>
                  <a:lnTo>
                    <a:pt x="330" y="584"/>
                  </a:lnTo>
                  <a:cubicBezTo>
                    <a:pt x="318" y="432"/>
                    <a:pt x="204" y="331"/>
                    <a:pt x="1" y="293"/>
                  </a:cubicBezTo>
                  <a:cubicBezTo>
                    <a:pt x="13" y="204"/>
                    <a:pt x="39" y="140"/>
                    <a:pt x="89" y="102"/>
                  </a:cubicBezTo>
                  <a:close/>
                  <a:moveTo>
                    <a:pt x="1" y="293"/>
                  </a:moveTo>
                  <a:lnTo>
                    <a:pt x="1" y="280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27"/>
            <p:cNvSpPr/>
            <p:nvPr/>
          </p:nvSpPr>
          <p:spPr>
            <a:xfrm>
              <a:off x="2436875" y="2724800"/>
              <a:ext cx="18400" cy="18425"/>
            </a:xfrm>
            <a:custGeom>
              <a:avLst/>
              <a:gdLst/>
              <a:ahLst/>
              <a:cxnLst/>
              <a:rect l="l" t="t" r="r" b="b"/>
              <a:pathLst>
                <a:path w="736" h="737" extrusionOk="0">
                  <a:moveTo>
                    <a:pt x="89" y="153"/>
                  </a:moveTo>
                  <a:lnTo>
                    <a:pt x="191" y="52"/>
                  </a:lnTo>
                  <a:lnTo>
                    <a:pt x="368" y="1"/>
                  </a:lnTo>
                  <a:cubicBezTo>
                    <a:pt x="546" y="26"/>
                    <a:pt x="660" y="90"/>
                    <a:pt x="710" y="191"/>
                  </a:cubicBezTo>
                  <a:lnTo>
                    <a:pt x="736" y="318"/>
                  </a:lnTo>
                  <a:lnTo>
                    <a:pt x="710" y="470"/>
                  </a:lnTo>
                  <a:lnTo>
                    <a:pt x="672" y="559"/>
                  </a:lnTo>
                  <a:cubicBezTo>
                    <a:pt x="609" y="686"/>
                    <a:pt x="508" y="736"/>
                    <a:pt x="368" y="736"/>
                  </a:cubicBezTo>
                  <a:lnTo>
                    <a:pt x="216" y="698"/>
                  </a:lnTo>
                  <a:cubicBezTo>
                    <a:pt x="64" y="635"/>
                    <a:pt x="0" y="508"/>
                    <a:pt x="38" y="318"/>
                  </a:cubicBezTo>
                  <a:lnTo>
                    <a:pt x="38" y="267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27"/>
            <p:cNvSpPr/>
            <p:nvPr/>
          </p:nvSpPr>
          <p:spPr>
            <a:xfrm>
              <a:off x="2426725" y="2732425"/>
              <a:ext cx="15875" cy="19350"/>
            </a:xfrm>
            <a:custGeom>
              <a:avLst/>
              <a:gdLst/>
              <a:ahLst/>
              <a:cxnLst/>
              <a:rect l="l" t="t" r="r" b="b"/>
              <a:pathLst>
                <a:path w="635" h="774" extrusionOk="0">
                  <a:moveTo>
                    <a:pt x="368" y="0"/>
                  </a:moveTo>
                  <a:lnTo>
                    <a:pt x="444" y="13"/>
                  </a:lnTo>
                  <a:cubicBezTo>
                    <a:pt x="406" y="203"/>
                    <a:pt x="470" y="330"/>
                    <a:pt x="622" y="393"/>
                  </a:cubicBezTo>
                  <a:lnTo>
                    <a:pt x="597" y="431"/>
                  </a:lnTo>
                  <a:lnTo>
                    <a:pt x="635" y="660"/>
                  </a:lnTo>
                  <a:cubicBezTo>
                    <a:pt x="584" y="736"/>
                    <a:pt x="495" y="774"/>
                    <a:pt x="394" y="761"/>
                  </a:cubicBezTo>
                  <a:lnTo>
                    <a:pt x="204" y="736"/>
                  </a:lnTo>
                  <a:lnTo>
                    <a:pt x="39" y="583"/>
                  </a:lnTo>
                  <a:lnTo>
                    <a:pt x="26" y="533"/>
                  </a:lnTo>
                  <a:cubicBezTo>
                    <a:pt x="1" y="507"/>
                    <a:pt x="1" y="469"/>
                    <a:pt x="13" y="406"/>
                  </a:cubicBezTo>
                  <a:lnTo>
                    <a:pt x="26" y="330"/>
                  </a:lnTo>
                  <a:lnTo>
                    <a:pt x="64" y="190"/>
                  </a:lnTo>
                  <a:cubicBezTo>
                    <a:pt x="115" y="76"/>
                    <a:pt x="216" y="0"/>
                    <a:pt x="368" y="0"/>
                  </a:cubicBez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27"/>
            <p:cNvSpPr/>
            <p:nvPr/>
          </p:nvSpPr>
          <p:spPr>
            <a:xfrm>
              <a:off x="2454625" y="2728600"/>
              <a:ext cx="2875" cy="4150"/>
            </a:xfrm>
            <a:custGeom>
              <a:avLst/>
              <a:gdLst/>
              <a:ahLst/>
              <a:cxnLst/>
              <a:rect l="l" t="t" r="r" b="b"/>
              <a:pathLst>
                <a:path w="115" h="166" extrusionOk="0">
                  <a:moveTo>
                    <a:pt x="0" y="39"/>
                  </a:moveTo>
                  <a:lnTo>
                    <a:pt x="39" y="1"/>
                  </a:lnTo>
                  <a:lnTo>
                    <a:pt x="115" y="166"/>
                  </a:lnTo>
                  <a:lnTo>
                    <a:pt x="77" y="153"/>
                  </a:lnTo>
                  <a:lnTo>
                    <a:pt x="26" y="166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27"/>
            <p:cNvSpPr/>
            <p:nvPr/>
          </p:nvSpPr>
          <p:spPr>
            <a:xfrm>
              <a:off x="2454625" y="2732425"/>
              <a:ext cx="9225" cy="16500"/>
            </a:xfrm>
            <a:custGeom>
              <a:avLst/>
              <a:gdLst/>
              <a:ahLst/>
              <a:cxnLst/>
              <a:rect l="l" t="t" r="r" b="b"/>
              <a:pathLst>
                <a:path w="369" h="660" extrusionOk="0">
                  <a:moveTo>
                    <a:pt x="26" y="13"/>
                  </a:moveTo>
                  <a:lnTo>
                    <a:pt x="77" y="0"/>
                  </a:lnTo>
                  <a:lnTo>
                    <a:pt x="115" y="13"/>
                  </a:lnTo>
                  <a:cubicBezTo>
                    <a:pt x="216" y="38"/>
                    <a:pt x="292" y="76"/>
                    <a:pt x="343" y="127"/>
                  </a:cubicBezTo>
                  <a:lnTo>
                    <a:pt x="267" y="330"/>
                  </a:lnTo>
                  <a:cubicBezTo>
                    <a:pt x="241" y="482"/>
                    <a:pt x="254" y="596"/>
                    <a:pt x="317" y="660"/>
                  </a:cubicBezTo>
                  <a:lnTo>
                    <a:pt x="216" y="634"/>
                  </a:lnTo>
                  <a:lnTo>
                    <a:pt x="140" y="647"/>
                  </a:lnTo>
                  <a:cubicBezTo>
                    <a:pt x="241" y="419"/>
                    <a:pt x="191" y="254"/>
                    <a:pt x="0" y="165"/>
                  </a:cubicBezTo>
                  <a:close/>
                  <a:moveTo>
                    <a:pt x="343" y="127"/>
                  </a:moveTo>
                  <a:lnTo>
                    <a:pt x="368" y="140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27"/>
            <p:cNvSpPr/>
            <p:nvPr/>
          </p:nvSpPr>
          <p:spPr>
            <a:xfrm>
              <a:off x="2424500" y="2724800"/>
              <a:ext cx="11450" cy="17775"/>
            </a:xfrm>
            <a:custGeom>
              <a:avLst/>
              <a:gdLst/>
              <a:ahLst/>
              <a:cxnLst/>
              <a:rect l="l" t="t" r="r" b="b"/>
              <a:pathLst>
                <a:path w="458" h="711" extrusionOk="0">
                  <a:moveTo>
                    <a:pt x="90" y="14"/>
                  </a:moveTo>
                  <a:lnTo>
                    <a:pt x="102" y="1"/>
                  </a:lnTo>
                  <a:lnTo>
                    <a:pt x="128" y="14"/>
                  </a:lnTo>
                  <a:cubicBezTo>
                    <a:pt x="331" y="52"/>
                    <a:pt x="445" y="153"/>
                    <a:pt x="457" y="305"/>
                  </a:cubicBezTo>
                  <a:cubicBezTo>
                    <a:pt x="305" y="305"/>
                    <a:pt x="204" y="381"/>
                    <a:pt x="153" y="495"/>
                  </a:cubicBezTo>
                  <a:cubicBezTo>
                    <a:pt x="166" y="331"/>
                    <a:pt x="128" y="216"/>
                    <a:pt x="1" y="140"/>
                  </a:cubicBezTo>
                  <a:close/>
                  <a:moveTo>
                    <a:pt x="102" y="635"/>
                  </a:moveTo>
                  <a:lnTo>
                    <a:pt x="115" y="635"/>
                  </a:lnTo>
                  <a:lnTo>
                    <a:pt x="102" y="711"/>
                  </a:lnTo>
                  <a:lnTo>
                    <a:pt x="52" y="711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27"/>
            <p:cNvSpPr/>
            <p:nvPr/>
          </p:nvSpPr>
          <p:spPr>
            <a:xfrm>
              <a:off x="2410875" y="2727975"/>
              <a:ext cx="17775" cy="16200"/>
            </a:xfrm>
            <a:custGeom>
              <a:avLst/>
              <a:gdLst/>
              <a:ahLst/>
              <a:cxnLst/>
              <a:rect l="l" t="t" r="r" b="b"/>
              <a:pathLst>
                <a:path w="711" h="648" extrusionOk="0">
                  <a:moveTo>
                    <a:pt x="242" y="26"/>
                  </a:moveTo>
                  <a:lnTo>
                    <a:pt x="546" y="13"/>
                  </a:lnTo>
                  <a:cubicBezTo>
                    <a:pt x="673" y="89"/>
                    <a:pt x="711" y="204"/>
                    <a:pt x="698" y="368"/>
                  </a:cubicBezTo>
                  <a:lnTo>
                    <a:pt x="660" y="508"/>
                  </a:lnTo>
                  <a:lnTo>
                    <a:pt x="597" y="584"/>
                  </a:lnTo>
                  <a:lnTo>
                    <a:pt x="406" y="647"/>
                  </a:lnTo>
                  <a:lnTo>
                    <a:pt x="229" y="635"/>
                  </a:lnTo>
                  <a:cubicBezTo>
                    <a:pt x="115" y="609"/>
                    <a:pt x="39" y="559"/>
                    <a:pt x="26" y="457"/>
                  </a:cubicBezTo>
                  <a:cubicBezTo>
                    <a:pt x="1" y="419"/>
                    <a:pt x="1" y="356"/>
                    <a:pt x="13" y="280"/>
                  </a:cubicBezTo>
                  <a:lnTo>
                    <a:pt x="26" y="204"/>
                  </a:lnTo>
                  <a:lnTo>
                    <a:pt x="153" y="1"/>
                  </a:lnTo>
                  <a:close/>
                  <a:moveTo>
                    <a:pt x="660" y="508"/>
                  </a:moveTo>
                  <a:lnTo>
                    <a:pt x="647" y="508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7"/>
            <p:cNvSpPr/>
            <p:nvPr/>
          </p:nvSpPr>
          <p:spPr>
            <a:xfrm>
              <a:off x="2402625" y="2721650"/>
              <a:ext cx="12075" cy="13325"/>
            </a:xfrm>
            <a:custGeom>
              <a:avLst/>
              <a:gdLst/>
              <a:ahLst/>
              <a:cxnLst/>
              <a:rect l="l" t="t" r="r" b="b"/>
              <a:pathLst>
                <a:path w="483" h="533" extrusionOk="0">
                  <a:moveTo>
                    <a:pt x="483" y="254"/>
                  </a:moveTo>
                  <a:lnTo>
                    <a:pt x="356" y="457"/>
                  </a:lnTo>
                  <a:lnTo>
                    <a:pt x="343" y="533"/>
                  </a:lnTo>
                  <a:cubicBezTo>
                    <a:pt x="381" y="330"/>
                    <a:pt x="267" y="190"/>
                    <a:pt x="1" y="127"/>
                  </a:cubicBezTo>
                  <a:lnTo>
                    <a:pt x="1" y="89"/>
                  </a:lnTo>
                  <a:lnTo>
                    <a:pt x="191" y="0"/>
                  </a:lnTo>
                  <a:lnTo>
                    <a:pt x="293" y="13"/>
                  </a:lnTo>
                  <a:lnTo>
                    <a:pt x="318" y="13"/>
                  </a:lnTo>
                  <a:cubicBezTo>
                    <a:pt x="331" y="101"/>
                    <a:pt x="381" y="190"/>
                    <a:pt x="483" y="254"/>
                  </a:cubicBezTo>
                  <a:close/>
                  <a:moveTo>
                    <a:pt x="343" y="533"/>
                  </a:moveTo>
                  <a:lnTo>
                    <a:pt x="318" y="533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7"/>
            <p:cNvSpPr/>
            <p:nvPr/>
          </p:nvSpPr>
          <p:spPr>
            <a:xfrm>
              <a:off x="2409600" y="2734950"/>
              <a:ext cx="1925" cy="4475"/>
            </a:xfrm>
            <a:custGeom>
              <a:avLst/>
              <a:gdLst/>
              <a:ahLst/>
              <a:cxnLst/>
              <a:rect l="l" t="t" r="r" b="b"/>
              <a:pathLst>
                <a:path w="77" h="179" extrusionOk="0">
                  <a:moveTo>
                    <a:pt x="39" y="1"/>
                  </a:moveTo>
                  <a:lnTo>
                    <a:pt x="64" y="1"/>
                  </a:lnTo>
                  <a:cubicBezTo>
                    <a:pt x="52" y="77"/>
                    <a:pt x="52" y="140"/>
                    <a:pt x="77" y="178"/>
                  </a:cubicBezTo>
                  <a:lnTo>
                    <a:pt x="1" y="165"/>
                  </a:lnTo>
                  <a:close/>
                  <a:moveTo>
                    <a:pt x="1" y="165"/>
                  </a:moveTo>
                  <a:lnTo>
                    <a:pt x="1" y="153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7"/>
            <p:cNvSpPr/>
            <p:nvPr/>
          </p:nvSpPr>
          <p:spPr>
            <a:xfrm>
              <a:off x="2405800" y="2738750"/>
              <a:ext cx="11750" cy="14625"/>
            </a:xfrm>
            <a:custGeom>
              <a:avLst/>
              <a:gdLst/>
              <a:ahLst/>
              <a:cxnLst/>
              <a:rect l="l" t="t" r="r" b="b"/>
              <a:pathLst>
                <a:path w="470" h="585" extrusionOk="0">
                  <a:moveTo>
                    <a:pt x="229" y="26"/>
                  </a:moveTo>
                  <a:cubicBezTo>
                    <a:pt x="242" y="128"/>
                    <a:pt x="318" y="178"/>
                    <a:pt x="432" y="204"/>
                  </a:cubicBezTo>
                  <a:lnTo>
                    <a:pt x="470" y="394"/>
                  </a:lnTo>
                  <a:lnTo>
                    <a:pt x="381" y="546"/>
                  </a:lnTo>
                  <a:lnTo>
                    <a:pt x="368" y="584"/>
                  </a:lnTo>
                  <a:lnTo>
                    <a:pt x="343" y="559"/>
                  </a:lnTo>
                  <a:cubicBezTo>
                    <a:pt x="419" y="292"/>
                    <a:pt x="318" y="115"/>
                    <a:pt x="13" y="51"/>
                  </a:cubicBezTo>
                  <a:lnTo>
                    <a:pt x="51" y="13"/>
                  </a:lnTo>
                  <a:lnTo>
                    <a:pt x="102" y="1"/>
                  </a:lnTo>
                  <a:lnTo>
                    <a:pt x="153" y="13"/>
                  </a:lnTo>
                  <a:close/>
                  <a:moveTo>
                    <a:pt x="13" y="51"/>
                  </a:moveTo>
                  <a:lnTo>
                    <a:pt x="1" y="51"/>
                  </a:lnTo>
                  <a:lnTo>
                    <a:pt x="1" y="26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7"/>
            <p:cNvSpPr/>
            <p:nvPr/>
          </p:nvSpPr>
          <p:spPr>
            <a:xfrm>
              <a:off x="2416575" y="2742550"/>
              <a:ext cx="10800" cy="6050"/>
            </a:xfrm>
            <a:custGeom>
              <a:avLst/>
              <a:gdLst/>
              <a:ahLst/>
              <a:cxnLst/>
              <a:rect l="l" t="t" r="r" b="b"/>
              <a:pathLst>
                <a:path w="432" h="242" extrusionOk="0">
                  <a:moveTo>
                    <a:pt x="1" y="52"/>
                  </a:moveTo>
                  <a:lnTo>
                    <a:pt x="178" y="64"/>
                  </a:lnTo>
                  <a:lnTo>
                    <a:pt x="369" y="1"/>
                  </a:lnTo>
                  <a:lnTo>
                    <a:pt x="419" y="1"/>
                  </a:lnTo>
                  <a:cubicBezTo>
                    <a:pt x="407" y="64"/>
                    <a:pt x="407" y="102"/>
                    <a:pt x="432" y="128"/>
                  </a:cubicBezTo>
                  <a:lnTo>
                    <a:pt x="419" y="166"/>
                  </a:lnTo>
                  <a:lnTo>
                    <a:pt x="280" y="115"/>
                  </a:lnTo>
                  <a:cubicBezTo>
                    <a:pt x="166" y="128"/>
                    <a:pt x="90" y="166"/>
                    <a:pt x="39" y="242"/>
                  </a:cubicBez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7"/>
            <p:cNvSpPr/>
            <p:nvPr/>
          </p:nvSpPr>
          <p:spPr>
            <a:xfrm>
              <a:off x="2415000" y="2745425"/>
              <a:ext cx="17775" cy="16825"/>
            </a:xfrm>
            <a:custGeom>
              <a:avLst/>
              <a:gdLst/>
              <a:ahLst/>
              <a:cxnLst/>
              <a:rect l="l" t="t" r="r" b="b"/>
              <a:pathLst>
                <a:path w="711" h="673" extrusionOk="0">
                  <a:moveTo>
                    <a:pt x="0" y="317"/>
                  </a:moveTo>
                  <a:lnTo>
                    <a:pt x="13" y="279"/>
                  </a:lnTo>
                  <a:lnTo>
                    <a:pt x="102" y="127"/>
                  </a:lnTo>
                  <a:cubicBezTo>
                    <a:pt x="153" y="51"/>
                    <a:pt x="229" y="13"/>
                    <a:pt x="343" y="0"/>
                  </a:cubicBezTo>
                  <a:lnTo>
                    <a:pt x="482" y="51"/>
                  </a:lnTo>
                  <a:lnTo>
                    <a:pt x="508" y="63"/>
                  </a:lnTo>
                  <a:lnTo>
                    <a:pt x="673" y="216"/>
                  </a:lnTo>
                  <a:lnTo>
                    <a:pt x="711" y="418"/>
                  </a:lnTo>
                  <a:cubicBezTo>
                    <a:pt x="634" y="368"/>
                    <a:pt x="558" y="330"/>
                    <a:pt x="444" y="304"/>
                  </a:cubicBezTo>
                  <a:cubicBezTo>
                    <a:pt x="279" y="304"/>
                    <a:pt x="178" y="393"/>
                    <a:pt x="127" y="571"/>
                  </a:cubicBezTo>
                  <a:lnTo>
                    <a:pt x="115" y="672"/>
                  </a:lnTo>
                  <a:lnTo>
                    <a:pt x="64" y="621"/>
                  </a:lnTo>
                  <a:lnTo>
                    <a:pt x="38" y="571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7"/>
            <p:cNvSpPr/>
            <p:nvPr/>
          </p:nvSpPr>
          <p:spPr>
            <a:xfrm>
              <a:off x="2427050" y="2745725"/>
              <a:ext cx="15875" cy="14925"/>
            </a:xfrm>
            <a:custGeom>
              <a:avLst/>
              <a:gdLst/>
              <a:ahLst/>
              <a:cxnLst/>
              <a:rect l="l" t="t" r="r" b="b"/>
              <a:pathLst>
                <a:path w="635" h="597" extrusionOk="0">
                  <a:moveTo>
                    <a:pt x="0" y="39"/>
                  </a:moveTo>
                  <a:lnTo>
                    <a:pt x="13" y="1"/>
                  </a:lnTo>
                  <a:lnTo>
                    <a:pt x="26" y="51"/>
                  </a:lnTo>
                  <a:close/>
                  <a:moveTo>
                    <a:pt x="229" y="406"/>
                  </a:moveTo>
                  <a:lnTo>
                    <a:pt x="191" y="204"/>
                  </a:lnTo>
                  <a:lnTo>
                    <a:pt x="381" y="229"/>
                  </a:lnTo>
                  <a:cubicBezTo>
                    <a:pt x="482" y="242"/>
                    <a:pt x="571" y="204"/>
                    <a:pt x="622" y="128"/>
                  </a:cubicBezTo>
                  <a:lnTo>
                    <a:pt x="634" y="204"/>
                  </a:lnTo>
                  <a:lnTo>
                    <a:pt x="634" y="267"/>
                  </a:lnTo>
                  <a:lnTo>
                    <a:pt x="571" y="432"/>
                  </a:lnTo>
                  <a:cubicBezTo>
                    <a:pt x="546" y="533"/>
                    <a:pt x="482" y="584"/>
                    <a:pt x="381" y="597"/>
                  </a:cubicBezTo>
                  <a:lnTo>
                    <a:pt x="330" y="597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27"/>
            <p:cNvSpPr/>
            <p:nvPr/>
          </p:nvSpPr>
          <p:spPr>
            <a:xfrm>
              <a:off x="2441625" y="2736525"/>
              <a:ext cx="19050" cy="16850"/>
            </a:xfrm>
            <a:custGeom>
              <a:avLst/>
              <a:gdLst/>
              <a:ahLst/>
              <a:cxnLst/>
              <a:rect l="l" t="t" r="r" b="b"/>
              <a:pathLst>
                <a:path w="762" h="674" extrusionOk="0">
                  <a:moveTo>
                    <a:pt x="39" y="496"/>
                  </a:moveTo>
                  <a:lnTo>
                    <a:pt x="1" y="267"/>
                  </a:lnTo>
                  <a:lnTo>
                    <a:pt x="26" y="229"/>
                  </a:lnTo>
                  <a:lnTo>
                    <a:pt x="178" y="267"/>
                  </a:lnTo>
                  <a:cubicBezTo>
                    <a:pt x="318" y="267"/>
                    <a:pt x="419" y="217"/>
                    <a:pt x="482" y="90"/>
                  </a:cubicBezTo>
                  <a:lnTo>
                    <a:pt x="520" y="1"/>
                  </a:lnTo>
                  <a:cubicBezTo>
                    <a:pt x="711" y="90"/>
                    <a:pt x="761" y="255"/>
                    <a:pt x="660" y="483"/>
                  </a:cubicBezTo>
                  <a:lnTo>
                    <a:pt x="432" y="673"/>
                  </a:lnTo>
                  <a:lnTo>
                    <a:pt x="406" y="673"/>
                  </a:lnTo>
                  <a:lnTo>
                    <a:pt x="356" y="673"/>
                  </a:lnTo>
                  <a:lnTo>
                    <a:pt x="330" y="673"/>
                  </a:lnTo>
                  <a:lnTo>
                    <a:pt x="140" y="610"/>
                  </a:lnTo>
                  <a:close/>
                  <a:moveTo>
                    <a:pt x="406" y="673"/>
                  </a:moveTo>
                  <a:lnTo>
                    <a:pt x="394" y="673"/>
                  </a:lnTo>
                  <a:close/>
                  <a:moveTo>
                    <a:pt x="660" y="483"/>
                  </a:moveTo>
                  <a:lnTo>
                    <a:pt x="647" y="496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27"/>
            <p:cNvSpPr/>
            <p:nvPr/>
          </p:nvSpPr>
          <p:spPr>
            <a:xfrm>
              <a:off x="2417225" y="2753025"/>
              <a:ext cx="18075" cy="18100"/>
            </a:xfrm>
            <a:custGeom>
              <a:avLst/>
              <a:gdLst/>
              <a:ahLst/>
              <a:cxnLst/>
              <a:rect l="l" t="t" r="r" b="b"/>
              <a:pathLst>
                <a:path w="723" h="724" extrusionOk="0">
                  <a:moveTo>
                    <a:pt x="26" y="368"/>
                  </a:moveTo>
                  <a:lnTo>
                    <a:pt x="38" y="267"/>
                  </a:lnTo>
                  <a:cubicBezTo>
                    <a:pt x="89" y="89"/>
                    <a:pt x="190" y="0"/>
                    <a:pt x="355" y="0"/>
                  </a:cubicBezTo>
                  <a:cubicBezTo>
                    <a:pt x="469" y="26"/>
                    <a:pt x="545" y="64"/>
                    <a:pt x="622" y="114"/>
                  </a:cubicBezTo>
                  <a:lnTo>
                    <a:pt x="723" y="305"/>
                  </a:lnTo>
                  <a:lnTo>
                    <a:pt x="723" y="406"/>
                  </a:lnTo>
                  <a:lnTo>
                    <a:pt x="660" y="571"/>
                  </a:lnTo>
                  <a:lnTo>
                    <a:pt x="419" y="723"/>
                  </a:lnTo>
                  <a:lnTo>
                    <a:pt x="165" y="672"/>
                  </a:lnTo>
                  <a:cubicBezTo>
                    <a:pt x="51" y="622"/>
                    <a:pt x="0" y="520"/>
                    <a:pt x="26" y="368"/>
                  </a:cubicBez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27"/>
            <p:cNvSpPr/>
            <p:nvPr/>
          </p:nvSpPr>
          <p:spPr>
            <a:xfrm>
              <a:off x="2435275" y="2750800"/>
              <a:ext cx="9225" cy="13025"/>
            </a:xfrm>
            <a:custGeom>
              <a:avLst/>
              <a:gdLst/>
              <a:ahLst/>
              <a:cxnLst/>
              <a:rect l="l" t="t" r="r" b="b"/>
              <a:pathLst>
                <a:path w="369" h="521" extrusionOk="0">
                  <a:moveTo>
                    <a:pt x="1" y="394"/>
                  </a:moveTo>
                  <a:lnTo>
                    <a:pt x="52" y="394"/>
                  </a:lnTo>
                  <a:lnTo>
                    <a:pt x="52" y="520"/>
                  </a:lnTo>
                  <a:lnTo>
                    <a:pt x="1" y="495"/>
                  </a:lnTo>
                  <a:close/>
                  <a:moveTo>
                    <a:pt x="305" y="64"/>
                  </a:moveTo>
                  <a:lnTo>
                    <a:pt x="305" y="1"/>
                  </a:lnTo>
                  <a:lnTo>
                    <a:pt x="369" y="39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27"/>
            <p:cNvSpPr/>
            <p:nvPr/>
          </p:nvSpPr>
          <p:spPr>
            <a:xfrm>
              <a:off x="2436550" y="2751750"/>
              <a:ext cx="18425" cy="18100"/>
            </a:xfrm>
            <a:custGeom>
              <a:avLst/>
              <a:gdLst/>
              <a:ahLst/>
              <a:cxnLst/>
              <a:rect l="l" t="t" r="r" b="b"/>
              <a:pathLst>
                <a:path w="737" h="724" extrusionOk="0">
                  <a:moveTo>
                    <a:pt x="1" y="356"/>
                  </a:moveTo>
                  <a:cubicBezTo>
                    <a:pt x="102" y="343"/>
                    <a:pt x="166" y="292"/>
                    <a:pt x="191" y="191"/>
                  </a:cubicBezTo>
                  <a:lnTo>
                    <a:pt x="254" y="26"/>
                  </a:lnTo>
                  <a:lnTo>
                    <a:pt x="318" y="1"/>
                  </a:lnTo>
                  <a:lnTo>
                    <a:pt x="533" y="64"/>
                  </a:lnTo>
                  <a:lnTo>
                    <a:pt x="559" y="89"/>
                  </a:lnTo>
                  <a:lnTo>
                    <a:pt x="597" y="115"/>
                  </a:lnTo>
                  <a:lnTo>
                    <a:pt x="622" y="127"/>
                  </a:lnTo>
                  <a:cubicBezTo>
                    <a:pt x="711" y="216"/>
                    <a:pt x="736" y="330"/>
                    <a:pt x="685" y="482"/>
                  </a:cubicBezTo>
                  <a:lnTo>
                    <a:pt x="660" y="559"/>
                  </a:lnTo>
                  <a:lnTo>
                    <a:pt x="559" y="673"/>
                  </a:lnTo>
                  <a:lnTo>
                    <a:pt x="406" y="723"/>
                  </a:lnTo>
                  <a:lnTo>
                    <a:pt x="140" y="685"/>
                  </a:lnTo>
                  <a:lnTo>
                    <a:pt x="1" y="482"/>
                  </a:lnTo>
                  <a:close/>
                  <a:moveTo>
                    <a:pt x="318" y="1"/>
                  </a:moveTo>
                  <a:lnTo>
                    <a:pt x="343" y="1"/>
                  </a:lnTo>
                  <a:close/>
                  <a:moveTo>
                    <a:pt x="685" y="482"/>
                  </a:moveTo>
                  <a:lnTo>
                    <a:pt x="685" y="495"/>
                  </a:lnTo>
                  <a:close/>
                  <a:moveTo>
                    <a:pt x="660" y="559"/>
                  </a:moveTo>
                  <a:lnTo>
                    <a:pt x="635" y="584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27"/>
            <p:cNvSpPr/>
            <p:nvPr/>
          </p:nvSpPr>
          <p:spPr>
            <a:xfrm>
              <a:off x="2442575" y="2748900"/>
              <a:ext cx="7950" cy="5100"/>
            </a:xfrm>
            <a:custGeom>
              <a:avLst/>
              <a:gdLst/>
              <a:ahLst/>
              <a:cxnLst/>
              <a:rect l="l" t="t" r="r" b="b"/>
              <a:pathLst>
                <a:path w="318" h="204" extrusionOk="0">
                  <a:moveTo>
                    <a:pt x="13" y="77"/>
                  </a:moveTo>
                  <a:lnTo>
                    <a:pt x="1" y="1"/>
                  </a:lnTo>
                  <a:lnTo>
                    <a:pt x="102" y="115"/>
                  </a:lnTo>
                  <a:close/>
                  <a:moveTo>
                    <a:pt x="102" y="115"/>
                  </a:moveTo>
                  <a:lnTo>
                    <a:pt x="77" y="115"/>
                  </a:lnTo>
                  <a:close/>
                  <a:moveTo>
                    <a:pt x="318" y="178"/>
                  </a:moveTo>
                  <a:lnTo>
                    <a:pt x="318" y="203"/>
                  </a:lnTo>
                  <a:lnTo>
                    <a:pt x="292" y="178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27"/>
            <p:cNvSpPr/>
            <p:nvPr/>
          </p:nvSpPr>
          <p:spPr>
            <a:xfrm>
              <a:off x="2451450" y="2753350"/>
              <a:ext cx="975" cy="1600"/>
            </a:xfrm>
            <a:custGeom>
              <a:avLst/>
              <a:gdLst/>
              <a:ahLst/>
              <a:cxnLst/>
              <a:rect l="l" t="t" r="r" b="b"/>
              <a:pathLst>
                <a:path w="39" h="64" extrusionOk="0">
                  <a:moveTo>
                    <a:pt x="1" y="0"/>
                  </a:moveTo>
                  <a:lnTo>
                    <a:pt x="13" y="0"/>
                  </a:lnTo>
                  <a:lnTo>
                    <a:pt x="39" y="0"/>
                  </a:lnTo>
                  <a:lnTo>
                    <a:pt x="26" y="63"/>
                  </a:lnTo>
                  <a:lnTo>
                    <a:pt x="1" y="51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27"/>
            <p:cNvSpPr/>
            <p:nvPr/>
          </p:nvSpPr>
          <p:spPr>
            <a:xfrm>
              <a:off x="2452100" y="2748275"/>
              <a:ext cx="17125" cy="18400"/>
            </a:xfrm>
            <a:custGeom>
              <a:avLst/>
              <a:gdLst/>
              <a:ahLst/>
              <a:cxnLst/>
              <a:rect l="l" t="t" r="r" b="b"/>
              <a:pathLst>
                <a:path w="685" h="736" extrusionOk="0">
                  <a:moveTo>
                    <a:pt x="228" y="26"/>
                  </a:moveTo>
                  <a:lnTo>
                    <a:pt x="241" y="13"/>
                  </a:lnTo>
                  <a:lnTo>
                    <a:pt x="317" y="0"/>
                  </a:lnTo>
                  <a:lnTo>
                    <a:pt x="418" y="26"/>
                  </a:lnTo>
                  <a:cubicBezTo>
                    <a:pt x="444" y="89"/>
                    <a:pt x="507" y="114"/>
                    <a:pt x="596" y="127"/>
                  </a:cubicBezTo>
                  <a:lnTo>
                    <a:pt x="685" y="330"/>
                  </a:lnTo>
                  <a:cubicBezTo>
                    <a:pt x="469" y="368"/>
                    <a:pt x="355" y="495"/>
                    <a:pt x="355" y="723"/>
                  </a:cubicBezTo>
                  <a:lnTo>
                    <a:pt x="127" y="685"/>
                  </a:lnTo>
                  <a:lnTo>
                    <a:pt x="101" y="672"/>
                  </a:lnTo>
                  <a:lnTo>
                    <a:pt x="63" y="621"/>
                  </a:lnTo>
                  <a:cubicBezTo>
                    <a:pt x="114" y="469"/>
                    <a:pt x="89" y="355"/>
                    <a:pt x="0" y="266"/>
                  </a:cubicBezTo>
                  <a:lnTo>
                    <a:pt x="13" y="203"/>
                  </a:lnTo>
                  <a:close/>
                  <a:moveTo>
                    <a:pt x="101" y="672"/>
                  </a:moveTo>
                  <a:lnTo>
                    <a:pt x="76" y="660"/>
                  </a:lnTo>
                  <a:close/>
                  <a:moveTo>
                    <a:pt x="355" y="723"/>
                  </a:moveTo>
                  <a:lnTo>
                    <a:pt x="355" y="736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27"/>
            <p:cNvSpPr/>
            <p:nvPr/>
          </p:nvSpPr>
          <p:spPr>
            <a:xfrm>
              <a:off x="2398200" y="2723850"/>
              <a:ext cx="4450" cy="1625"/>
            </a:xfrm>
            <a:custGeom>
              <a:avLst/>
              <a:gdLst/>
              <a:ahLst/>
              <a:cxnLst/>
              <a:rect l="l" t="t" r="r" b="b"/>
              <a:pathLst>
                <a:path w="178" h="65" extrusionOk="0">
                  <a:moveTo>
                    <a:pt x="165" y="1"/>
                  </a:moveTo>
                  <a:lnTo>
                    <a:pt x="178" y="1"/>
                  </a:lnTo>
                  <a:lnTo>
                    <a:pt x="178" y="39"/>
                  </a:lnTo>
                  <a:lnTo>
                    <a:pt x="0" y="64"/>
                  </a:lnTo>
                  <a:lnTo>
                    <a:pt x="38" y="1"/>
                  </a:lnTo>
                  <a:close/>
                  <a:moveTo>
                    <a:pt x="0" y="64"/>
                  </a:moveTo>
                  <a:lnTo>
                    <a:pt x="0" y="52"/>
                  </a:lnTo>
                  <a:close/>
                  <a:moveTo>
                    <a:pt x="178" y="39"/>
                  </a:moveTo>
                  <a:lnTo>
                    <a:pt x="165" y="39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27"/>
            <p:cNvSpPr/>
            <p:nvPr/>
          </p:nvSpPr>
          <p:spPr>
            <a:xfrm>
              <a:off x="2398200" y="2724800"/>
              <a:ext cx="13650" cy="14625"/>
            </a:xfrm>
            <a:custGeom>
              <a:avLst/>
              <a:gdLst/>
              <a:ahLst/>
              <a:cxnLst/>
              <a:rect l="l" t="t" r="r" b="b"/>
              <a:pathLst>
                <a:path w="546" h="585" extrusionOk="0">
                  <a:moveTo>
                    <a:pt x="165" y="1"/>
                  </a:moveTo>
                  <a:lnTo>
                    <a:pt x="178" y="1"/>
                  </a:lnTo>
                  <a:cubicBezTo>
                    <a:pt x="444" y="64"/>
                    <a:pt x="546" y="204"/>
                    <a:pt x="495" y="407"/>
                  </a:cubicBezTo>
                  <a:lnTo>
                    <a:pt x="457" y="559"/>
                  </a:lnTo>
                  <a:lnTo>
                    <a:pt x="406" y="559"/>
                  </a:lnTo>
                  <a:lnTo>
                    <a:pt x="355" y="571"/>
                  </a:lnTo>
                  <a:lnTo>
                    <a:pt x="305" y="584"/>
                  </a:lnTo>
                  <a:cubicBezTo>
                    <a:pt x="305" y="457"/>
                    <a:pt x="241" y="369"/>
                    <a:pt x="115" y="318"/>
                  </a:cubicBezTo>
                  <a:cubicBezTo>
                    <a:pt x="127" y="204"/>
                    <a:pt x="89" y="102"/>
                    <a:pt x="0" y="26"/>
                  </a:cubicBezTo>
                  <a:close/>
                  <a:moveTo>
                    <a:pt x="457" y="559"/>
                  </a:moveTo>
                  <a:lnTo>
                    <a:pt x="457" y="571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7"/>
            <p:cNvSpPr/>
            <p:nvPr/>
          </p:nvSpPr>
          <p:spPr>
            <a:xfrm>
              <a:off x="2383625" y="2722600"/>
              <a:ext cx="17775" cy="18075"/>
            </a:xfrm>
            <a:custGeom>
              <a:avLst/>
              <a:gdLst/>
              <a:ahLst/>
              <a:cxnLst/>
              <a:rect l="l" t="t" r="r" b="b"/>
              <a:pathLst>
                <a:path w="711" h="723" extrusionOk="0">
                  <a:moveTo>
                    <a:pt x="583" y="114"/>
                  </a:moveTo>
                  <a:cubicBezTo>
                    <a:pt x="672" y="190"/>
                    <a:pt x="710" y="292"/>
                    <a:pt x="698" y="406"/>
                  </a:cubicBezTo>
                  <a:lnTo>
                    <a:pt x="634" y="558"/>
                  </a:lnTo>
                  <a:lnTo>
                    <a:pt x="393" y="723"/>
                  </a:lnTo>
                  <a:lnTo>
                    <a:pt x="178" y="710"/>
                  </a:lnTo>
                  <a:lnTo>
                    <a:pt x="140" y="672"/>
                  </a:lnTo>
                  <a:cubicBezTo>
                    <a:pt x="51" y="634"/>
                    <a:pt x="13" y="558"/>
                    <a:pt x="0" y="469"/>
                  </a:cubicBezTo>
                  <a:lnTo>
                    <a:pt x="51" y="203"/>
                  </a:lnTo>
                  <a:cubicBezTo>
                    <a:pt x="89" y="102"/>
                    <a:pt x="165" y="38"/>
                    <a:pt x="279" y="25"/>
                  </a:cubicBezTo>
                  <a:lnTo>
                    <a:pt x="330" y="0"/>
                  </a:lnTo>
                  <a:cubicBezTo>
                    <a:pt x="444" y="25"/>
                    <a:pt x="520" y="63"/>
                    <a:pt x="583" y="114"/>
                  </a:cubicBezTo>
                  <a:close/>
                  <a:moveTo>
                    <a:pt x="51" y="203"/>
                  </a:moveTo>
                  <a:lnTo>
                    <a:pt x="51" y="178"/>
                  </a:lnTo>
                  <a:close/>
                  <a:moveTo>
                    <a:pt x="178" y="710"/>
                  </a:moveTo>
                  <a:lnTo>
                    <a:pt x="152" y="697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27"/>
            <p:cNvSpPr/>
            <p:nvPr/>
          </p:nvSpPr>
          <p:spPr>
            <a:xfrm>
              <a:off x="2388050" y="2732725"/>
              <a:ext cx="17775" cy="16200"/>
            </a:xfrm>
            <a:custGeom>
              <a:avLst/>
              <a:gdLst/>
              <a:ahLst/>
              <a:cxnLst/>
              <a:rect l="l" t="t" r="r" b="b"/>
              <a:pathLst>
                <a:path w="711" h="648" extrusionOk="0">
                  <a:moveTo>
                    <a:pt x="457" y="153"/>
                  </a:moveTo>
                  <a:lnTo>
                    <a:pt x="521" y="1"/>
                  </a:lnTo>
                  <a:cubicBezTo>
                    <a:pt x="647" y="52"/>
                    <a:pt x="711" y="140"/>
                    <a:pt x="711" y="267"/>
                  </a:cubicBezTo>
                  <a:lnTo>
                    <a:pt x="647" y="495"/>
                  </a:lnTo>
                  <a:lnTo>
                    <a:pt x="406" y="648"/>
                  </a:lnTo>
                  <a:lnTo>
                    <a:pt x="330" y="648"/>
                  </a:lnTo>
                  <a:cubicBezTo>
                    <a:pt x="102" y="648"/>
                    <a:pt x="1" y="521"/>
                    <a:pt x="1" y="305"/>
                  </a:cubicBezTo>
                  <a:lnTo>
                    <a:pt x="216" y="318"/>
                  </a:lnTo>
                  <a:close/>
                  <a:moveTo>
                    <a:pt x="711" y="267"/>
                  </a:moveTo>
                  <a:lnTo>
                    <a:pt x="711" y="292"/>
                  </a:lnTo>
                  <a:close/>
                  <a:moveTo>
                    <a:pt x="406" y="648"/>
                  </a:moveTo>
                  <a:lnTo>
                    <a:pt x="394" y="648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7"/>
            <p:cNvSpPr/>
            <p:nvPr/>
          </p:nvSpPr>
          <p:spPr>
            <a:xfrm>
              <a:off x="2378850" y="2740025"/>
              <a:ext cx="17475" cy="17450"/>
            </a:xfrm>
            <a:custGeom>
              <a:avLst/>
              <a:gdLst/>
              <a:ahLst/>
              <a:cxnLst/>
              <a:rect l="l" t="t" r="r" b="b"/>
              <a:pathLst>
                <a:path w="699" h="698" extrusionOk="0">
                  <a:moveTo>
                    <a:pt x="242" y="26"/>
                  </a:moveTo>
                  <a:lnTo>
                    <a:pt x="305" y="13"/>
                  </a:lnTo>
                  <a:lnTo>
                    <a:pt x="343" y="0"/>
                  </a:lnTo>
                  <a:cubicBezTo>
                    <a:pt x="356" y="229"/>
                    <a:pt x="470" y="356"/>
                    <a:pt x="698" y="356"/>
                  </a:cubicBezTo>
                  <a:lnTo>
                    <a:pt x="635" y="571"/>
                  </a:lnTo>
                  <a:lnTo>
                    <a:pt x="533" y="698"/>
                  </a:lnTo>
                  <a:cubicBezTo>
                    <a:pt x="546" y="520"/>
                    <a:pt x="432" y="394"/>
                    <a:pt x="191" y="330"/>
                  </a:cubicBezTo>
                  <a:cubicBezTo>
                    <a:pt x="115" y="343"/>
                    <a:pt x="52" y="356"/>
                    <a:pt x="1" y="394"/>
                  </a:cubicBezTo>
                  <a:lnTo>
                    <a:pt x="1" y="343"/>
                  </a:lnTo>
                  <a:cubicBezTo>
                    <a:pt x="14" y="178"/>
                    <a:pt x="102" y="64"/>
                    <a:pt x="242" y="26"/>
                  </a:cubicBezTo>
                  <a:close/>
                  <a:moveTo>
                    <a:pt x="343" y="0"/>
                  </a:moveTo>
                  <a:lnTo>
                    <a:pt x="369" y="13"/>
                  </a:lnTo>
                  <a:close/>
                  <a:moveTo>
                    <a:pt x="1" y="343"/>
                  </a:moveTo>
                  <a:lnTo>
                    <a:pt x="1" y="330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27"/>
            <p:cNvSpPr/>
            <p:nvPr/>
          </p:nvSpPr>
          <p:spPr>
            <a:xfrm>
              <a:off x="2366825" y="2736225"/>
              <a:ext cx="18075" cy="13650"/>
            </a:xfrm>
            <a:custGeom>
              <a:avLst/>
              <a:gdLst/>
              <a:ahLst/>
              <a:cxnLst/>
              <a:rect l="l" t="t" r="r" b="b"/>
              <a:pathLst>
                <a:path w="723" h="546" extrusionOk="0">
                  <a:moveTo>
                    <a:pt x="431" y="114"/>
                  </a:moveTo>
                  <a:lnTo>
                    <a:pt x="634" y="0"/>
                  </a:lnTo>
                  <a:lnTo>
                    <a:pt x="723" y="178"/>
                  </a:lnTo>
                  <a:cubicBezTo>
                    <a:pt x="583" y="216"/>
                    <a:pt x="495" y="317"/>
                    <a:pt x="482" y="482"/>
                  </a:cubicBezTo>
                  <a:lnTo>
                    <a:pt x="368" y="444"/>
                  </a:lnTo>
                  <a:cubicBezTo>
                    <a:pt x="266" y="457"/>
                    <a:pt x="190" y="495"/>
                    <a:pt x="140" y="546"/>
                  </a:cubicBezTo>
                  <a:cubicBezTo>
                    <a:pt x="38" y="469"/>
                    <a:pt x="0" y="343"/>
                    <a:pt x="51" y="152"/>
                  </a:cubicBezTo>
                  <a:lnTo>
                    <a:pt x="89" y="13"/>
                  </a:lnTo>
                  <a:close/>
                  <a:moveTo>
                    <a:pt x="482" y="482"/>
                  </a:moveTo>
                  <a:lnTo>
                    <a:pt x="482" y="495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27"/>
            <p:cNvSpPr/>
            <p:nvPr/>
          </p:nvSpPr>
          <p:spPr>
            <a:xfrm>
              <a:off x="2368075" y="2747325"/>
              <a:ext cx="10800" cy="13650"/>
            </a:xfrm>
            <a:custGeom>
              <a:avLst/>
              <a:gdLst/>
              <a:ahLst/>
              <a:cxnLst/>
              <a:rect l="l" t="t" r="r" b="b"/>
              <a:pathLst>
                <a:path w="432" h="546" extrusionOk="0">
                  <a:moveTo>
                    <a:pt x="318" y="0"/>
                  </a:moveTo>
                  <a:lnTo>
                    <a:pt x="432" y="51"/>
                  </a:lnTo>
                  <a:lnTo>
                    <a:pt x="432" y="102"/>
                  </a:lnTo>
                  <a:cubicBezTo>
                    <a:pt x="318" y="152"/>
                    <a:pt x="267" y="266"/>
                    <a:pt x="280" y="419"/>
                  </a:cubicBezTo>
                  <a:lnTo>
                    <a:pt x="305" y="545"/>
                  </a:lnTo>
                  <a:lnTo>
                    <a:pt x="128" y="482"/>
                  </a:lnTo>
                  <a:lnTo>
                    <a:pt x="77" y="495"/>
                  </a:lnTo>
                  <a:lnTo>
                    <a:pt x="1" y="533"/>
                  </a:lnTo>
                  <a:cubicBezTo>
                    <a:pt x="51" y="393"/>
                    <a:pt x="64" y="279"/>
                    <a:pt x="26" y="203"/>
                  </a:cubicBezTo>
                  <a:lnTo>
                    <a:pt x="77" y="114"/>
                  </a:lnTo>
                  <a:cubicBezTo>
                    <a:pt x="140" y="51"/>
                    <a:pt x="216" y="13"/>
                    <a:pt x="318" y="0"/>
                  </a:cubicBezTo>
                  <a:close/>
                  <a:moveTo>
                    <a:pt x="77" y="114"/>
                  </a:moveTo>
                  <a:lnTo>
                    <a:pt x="90" y="102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7"/>
            <p:cNvSpPr/>
            <p:nvPr/>
          </p:nvSpPr>
          <p:spPr>
            <a:xfrm>
              <a:off x="2374750" y="2748275"/>
              <a:ext cx="17775" cy="18400"/>
            </a:xfrm>
            <a:custGeom>
              <a:avLst/>
              <a:gdLst/>
              <a:ahLst/>
              <a:cxnLst/>
              <a:rect l="l" t="t" r="r" b="b"/>
              <a:pathLst>
                <a:path w="711" h="736" extrusionOk="0">
                  <a:moveTo>
                    <a:pt x="38" y="507"/>
                  </a:moveTo>
                  <a:lnTo>
                    <a:pt x="13" y="381"/>
                  </a:lnTo>
                  <a:cubicBezTo>
                    <a:pt x="0" y="228"/>
                    <a:pt x="51" y="114"/>
                    <a:pt x="165" y="64"/>
                  </a:cubicBezTo>
                  <a:cubicBezTo>
                    <a:pt x="216" y="26"/>
                    <a:pt x="279" y="13"/>
                    <a:pt x="355" y="0"/>
                  </a:cubicBezTo>
                  <a:cubicBezTo>
                    <a:pt x="596" y="64"/>
                    <a:pt x="710" y="190"/>
                    <a:pt x="697" y="368"/>
                  </a:cubicBezTo>
                  <a:lnTo>
                    <a:pt x="697" y="393"/>
                  </a:lnTo>
                  <a:lnTo>
                    <a:pt x="634" y="571"/>
                  </a:lnTo>
                  <a:cubicBezTo>
                    <a:pt x="596" y="672"/>
                    <a:pt x="520" y="723"/>
                    <a:pt x="406" y="736"/>
                  </a:cubicBezTo>
                  <a:lnTo>
                    <a:pt x="304" y="736"/>
                  </a:lnTo>
                  <a:lnTo>
                    <a:pt x="203" y="723"/>
                  </a:lnTo>
                  <a:cubicBezTo>
                    <a:pt x="114" y="685"/>
                    <a:pt x="51" y="621"/>
                    <a:pt x="38" y="507"/>
                  </a:cubicBez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7"/>
            <p:cNvSpPr/>
            <p:nvPr/>
          </p:nvSpPr>
          <p:spPr>
            <a:xfrm>
              <a:off x="2392175" y="2748900"/>
              <a:ext cx="7325" cy="10475"/>
            </a:xfrm>
            <a:custGeom>
              <a:avLst/>
              <a:gdLst/>
              <a:ahLst/>
              <a:cxnLst/>
              <a:rect l="l" t="t" r="r" b="b"/>
              <a:pathLst>
                <a:path w="293" h="419" extrusionOk="0">
                  <a:moveTo>
                    <a:pt x="0" y="343"/>
                  </a:moveTo>
                  <a:lnTo>
                    <a:pt x="102" y="216"/>
                  </a:lnTo>
                  <a:lnTo>
                    <a:pt x="165" y="1"/>
                  </a:lnTo>
                  <a:lnTo>
                    <a:pt x="229" y="1"/>
                  </a:lnTo>
                  <a:cubicBezTo>
                    <a:pt x="216" y="115"/>
                    <a:pt x="241" y="203"/>
                    <a:pt x="292" y="267"/>
                  </a:cubicBezTo>
                  <a:lnTo>
                    <a:pt x="267" y="368"/>
                  </a:lnTo>
                  <a:lnTo>
                    <a:pt x="153" y="419"/>
                  </a:lnTo>
                  <a:lnTo>
                    <a:pt x="0" y="368"/>
                  </a:lnTo>
                  <a:close/>
                  <a:moveTo>
                    <a:pt x="292" y="267"/>
                  </a:moveTo>
                  <a:lnTo>
                    <a:pt x="279" y="279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7"/>
            <p:cNvSpPr/>
            <p:nvPr/>
          </p:nvSpPr>
          <p:spPr>
            <a:xfrm>
              <a:off x="2382025" y="2758100"/>
              <a:ext cx="17475" cy="17775"/>
            </a:xfrm>
            <a:custGeom>
              <a:avLst/>
              <a:gdLst/>
              <a:ahLst/>
              <a:cxnLst/>
              <a:rect l="l" t="t" r="r" b="b"/>
              <a:pathLst>
                <a:path w="699" h="711" extrusionOk="0">
                  <a:moveTo>
                    <a:pt x="406" y="0"/>
                  </a:moveTo>
                  <a:lnTo>
                    <a:pt x="559" y="51"/>
                  </a:lnTo>
                  <a:lnTo>
                    <a:pt x="685" y="203"/>
                  </a:lnTo>
                  <a:lnTo>
                    <a:pt x="647" y="546"/>
                  </a:lnTo>
                  <a:lnTo>
                    <a:pt x="635" y="584"/>
                  </a:lnTo>
                  <a:lnTo>
                    <a:pt x="533" y="672"/>
                  </a:lnTo>
                  <a:lnTo>
                    <a:pt x="445" y="710"/>
                  </a:lnTo>
                  <a:lnTo>
                    <a:pt x="406" y="710"/>
                  </a:lnTo>
                  <a:lnTo>
                    <a:pt x="140" y="660"/>
                  </a:lnTo>
                  <a:cubicBezTo>
                    <a:pt x="39" y="596"/>
                    <a:pt x="1" y="495"/>
                    <a:pt x="13" y="343"/>
                  </a:cubicBezTo>
                  <a:lnTo>
                    <a:pt x="115" y="343"/>
                  </a:lnTo>
                  <a:cubicBezTo>
                    <a:pt x="229" y="330"/>
                    <a:pt x="305" y="279"/>
                    <a:pt x="343" y="178"/>
                  </a:cubicBezTo>
                  <a:close/>
                  <a:moveTo>
                    <a:pt x="685" y="203"/>
                  </a:moveTo>
                  <a:lnTo>
                    <a:pt x="698" y="216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7"/>
            <p:cNvSpPr/>
            <p:nvPr/>
          </p:nvSpPr>
          <p:spPr>
            <a:xfrm>
              <a:off x="2395975" y="2758100"/>
              <a:ext cx="13975" cy="14600"/>
            </a:xfrm>
            <a:custGeom>
              <a:avLst/>
              <a:gdLst/>
              <a:ahLst/>
              <a:cxnLst/>
              <a:rect l="l" t="t" r="r" b="b"/>
              <a:pathLst>
                <a:path w="559" h="584" extrusionOk="0">
                  <a:moveTo>
                    <a:pt x="1" y="51"/>
                  </a:moveTo>
                  <a:lnTo>
                    <a:pt x="115" y="0"/>
                  </a:lnTo>
                  <a:cubicBezTo>
                    <a:pt x="102" y="76"/>
                    <a:pt x="102" y="140"/>
                    <a:pt x="127" y="203"/>
                  </a:cubicBezTo>
                  <a:close/>
                  <a:moveTo>
                    <a:pt x="140" y="216"/>
                  </a:moveTo>
                  <a:cubicBezTo>
                    <a:pt x="191" y="317"/>
                    <a:pt x="318" y="368"/>
                    <a:pt x="508" y="355"/>
                  </a:cubicBezTo>
                  <a:lnTo>
                    <a:pt x="559" y="355"/>
                  </a:lnTo>
                  <a:lnTo>
                    <a:pt x="495" y="546"/>
                  </a:lnTo>
                  <a:lnTo>
                    <a:pt x="305" y="482"/>
                  </a:lnTo>
                  <a:lnTo>
                    <a:pt x="140" y="546"/>
                  </a:lnTo>
                  <a:lnTo>
                    <a:pt x="77" y="584"/>
                  </a:lnTo>
                  <a:lnTo>
                    <a:pt x="89" y="546"/>
                  </a:lnTo>
                  <a:close/>
                  <a:moveTo>
                    <a:pt x="495" y="546"/>
                  </a:moveTo>
                  <a:lnTo>
                    <a:pt x="495" y="558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7"/>
            <p:cNvSpPr/>
            <p:nvPr/>
          </p:nvSpPr>
          <p:spPr>
            <a:xfrm>
              <a:off x="2398525" y="2748900"/>
              <a:ext cx="17450" cy="18400"/>
            </a:xfrm>
            <a:custGeom>
              <a:avLst/>
              <a:gdLst/>
              <a:ahLst/>
              <a:cxnLst/>
              <a:rect l="l" t="t" r="r" b="b"/>
              <a:pathLst>
                <a:path w="698" h="736" extrusionOk="0">
                  <a:moveTo>
                    <a:pt x="25" y="279"/>
                  </a:moveTo>
                  <a:lnTo>
                    <a:pt x="38" y="267"/>
                  </a:lnTo>
                  <a:cubicBezTo>
                    <a:pt x="76" y="89"/>
                    <a:pt x="178" y="1"/>
                    <a:pt x="342" y="1"/>
                  </a:cubicBezTo>
                  <a:cubicBezTo>
                    <a:pt x="469" y="39"/>
                    <a:pt x="571" y="89"/>
                    <a:pt x="634" y="153"/>
                  </a:cubicBezTo>
                  <a:lnTo>
                    <a:pt x="659" y="178"/>
                  </a:lnTo>
                  <a:lnTo>
                    <a:pt x="697" y="432"/>
                  </a:lnTo>
                  <a:lnTo>
                    <a:pt x="672" y="482"/>
                  </a:lnTo>
                  <a:lnTo>
                    <a:pt x="647" y="571"/>
                  </a:lnTo>
                  <a:lnTo>
                    <a:pt x="457" y="723"/>
                  </a:lnTo>
                  <a:lnTo>
                    <a:pt x="406" y="723"/>
                  </a:lnTo>
                  <a:cubicBezTo>
                    <a:pt x="216" y="736"/>
                    <a:pt x="89" y="685"/>
                    <a:pt x="38" y="584"/>
                  </a:cubicBezTo>
                  <a:cubicBezTo>
                    <a:pt x="13" y="520"/>
                    <a:pt x="0" y="444"/>
                    <a:pt x="13" y="368"/>
                  </a:cubicBezTo>
                  <a:close/>
                  <a:moveTo>
                    <a:pt x="38" y="584"/>
                  </a:moveTo>
                  <a:lnTo>
                    <a:pt x="25" y="571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7"/>
            <p:cNvSpPr/>
            <p:nvPr/>
          </p:nvSpPr>
          <p:spPr>
            <a:xfrm>
              <a:off x="2397575" y="2740025"/>
              <a:ext cx="18725" cy="15550"/>
            </a:xfrm>
            <a:custGeom>
              <a:avLst/>
              <a:gdLst/>
              <a:ahLst/>
              <a:cxnLst/>
              <a:rect l="l" t="t" r="r" b="b"/>
              <a:pathLst>
                <a:path w="749" h="622" extrusionOk="0">
                  <a:moveTo>
                    <a:pt x="13" y="356"/>
                  </a:moveTo>
                  <a:lnTo>
                    <a:pt x="25" y="356"/>
                  </a:lnTo>
                  <a:lnTo>
                    <a:pt x="266" y="203"/>
                  </a:lnTo>
                  <a:lnTo>
                    <a:pt x="330" y="0"/>
                  </a:lnTo>
                  <a:cubicBezTo>
                    <a:pt x="647" y="64"/>
                    <a:pt x="748" y="241"/>
                    <a:pt x="672" y="508"/>
                  </a:cubicBezTo>
                  <a:cubicBezTo>
                    <a:pt x="609" y="444"/>
                    <a:pt x="507" y="394"/>
                    <a:pt x="380" y="356"/>
                  </a:cubicBezTo>
                  <a:cubicBezTo>
                    <a:pt x="216" y="356"/>
                    <a:pt x="114" y="444"/>
                    <a:pt x="76" y="622"/>
                  </a:cubicBezTo>
                  <a:cubicBezTo>
                    <a:pt x="25" y="558"/>
                    <a:pt x="0" y="470"/>
                    <a:pt x="13" y="356"/>
                  </a:cubicBezTo>
                  <a:close/>
                  <a:moveTo>
                    <a:pt x="330" y="0"/>
                  </a:moveTo>
                  <a:lnTo>
                    <a:pt x="342" y="0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7"/>
            <p:cNvSpPr/>
            <p:nvPr/>
          </p:nvSpPr>
          <p:spPr>
            <a:xfrm>
              <a:off x="2415325" y="2759675"/>
              <a:ext cx="1275" cy="1300"/>
            </a:xfrm>
            <a:custGeom>
              <a:avLst/>
              <a:gdLst/>
              <a:ahLst/>
              <a:cxnLst/>
              <a:rect l="l" t="t" r="r" b="b"/>
              <a:pathLst>
                <a:path w="51" h="52" extrusionOk="0">
                  <a:moveTo>
                    <a:pt x="25" y="1"/>
                  </a:moveTo>
                  <a:lnTo>
                    <a:pt x="51" y="51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7"/>
            <p:cNvSpPr/>
            <p:nvPr/>
          </p:nvSpPr>
          <p:spPr>
            <a:xfrm>
              <a:off x="2408350" y="2760950"/>
              <a:ext cx="13025" cy="18725"/>
            </a:xfrm>
            <a:custGeom>
              <a:avLst/>
              <a:gdLst/>
              <a:ahLst/>
              <a:cxnLst/>
              <a:rect l="l" t="t" r="r" b="b"/>
              <a:pathLst>
                <a:path w="521" h="749" extrusionOk="0">
                  <a:moveTo>
                    <a:pt x="330" y="0"/>
                  </a:moveTo>
                  <a:lnTo>
                    <a:pt x="381" y="51"/>
                  </a:lnTo>
                  <a:cubicBezTo>
                    <a:pt x="355" y="203"/>
                    <a:pt x="406" y="305"/>
                    <a:pt x="520" y="355"/>
                  </a:cubicBezTo>
                  <a:cubicBezTo>
                    <a:pt x="507" y="406"/>
                    <a:pt x="495" y="457"/>
                    <a:pt x="507" y="508"/>
                  </a:cubicBezTo>
                  <a:cubicBezTo>
                    <a:pt x="406" y="558"/>
                    <a:pt x="343" y="634"/>
                    <a:pt x="317" y="749"/>
                  </a:cubicBezTo>
                  <a:lnTo>
                    <a:pt x="266" y="736"/>
                  </a:lnTo>
                  <a:lnTo>
                    <a:pt x="152" y="685"/>
                  </a:lnTo>
                  <a:cubicBezTo>
                    <a:pt x="140" y="584"/>
                    <a:pt x="89" y="508"/>
                    <a:pt x="0" y="444"/>
                  </a:cubicBezTo>
                  <a:lnTo>
                    <a:pt x="64" y="241"/>
                  </a:lnTo>
                  <a:lnTo>
                    <a:pt x="254" y="89"/>
                  </a:lnTo>
                  <a:lnTo>
                    <a:pt x="279" y="0"/>
                  </a:lnTo>
                  <a:close/>
                  <a:moveTo>
                    <a:pt x="0" y="444"/>
                  </a:moveTo>
                  <a:lnTo>
                    <a:pt x="0" y="432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7"/>
            <p:cNvSpPr/>
            <p:nvPr/>
          </p:nvSpPr>
          <p:spPr>
            <a:xfrm>
              <a:off x="2420700" y="2763175"/>
              <a:ext cx="19375" cy="17450"/>
            </a:xfrm>
            <a:custGeom>
              <a:avLst/>
              <a:gdLst/>
              <a:ahLst/>
              <a:cxnLst/>
              <a:rect l="l" t="t" r="r" b="b"/>
              <a:pathLst>
                <a:path w="775" h="698" extrusionOk="0">
                  <a:moveTo>
                    <a:pt x="26" y="266"/>
                  </a:moveTo>
                  <a:lnTo>
                    <a:pt x="280" y="317"/>
                  </a:lnTo>
                  <a:lnTo>
                    <a:pt x="521" y="165"/>
                  </a:lnTo>
                  <a:lnTo>
                    <a:pt x="584" y="0"/>
                  </a:lnTo>
                  <a:lnTo>
                    <a:pt x="635" y="25"/>
                  </a:lnTo>
                  <a:lnTo>
                    <a:pt x="774" y="228"/>
                  </a:lnTo>
                  <a:lnTo>
                    <a:pt x="711" y="469"/>
                  </a:lnTo>
                  <a:lnTo>
                    <a:pt x="698" y="520"/>
                  </a:lnTo>
                  <a:lnTo>
                    <a:pt x="673" y="558"/>
                  </a:lnTo>
                  <a:lnTo>
                    <a:pt x="546" y="698"/>
                  </a:lnTo>
                  <a:cubicBezTo>
                    <a:pt x="521" y="520"/>
                    <a:pt x="381" y="419"/>
                    <a:pt x="140" y="393"/>
                  </a:cubicBezTo>
                  <a:lnTo>
                    <a:pt x="13" y="419"/>
                  </a:lnTo>
                  <a:cubicBezTo>
                    <a:pt x="1" y="368"/>
                    <a:pt x="13" y="317"/>
                    <a:pt x="26" y="266"/>
                  </a:cubicBez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7"/>
            <p:cNvSpPr/>
            <p:nvPr/>
          </p:nvSpPr>
          <p:spPr>
            <a:xfrm>
              <a:off x="2408350" y="2771725"/>
              <a:ext cx="25" cy="350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0" y="1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7"/>
            <p:cNvSpPr/>
            <p:nvPr/>
          </p:nvSpPr>
          <p:spPr>
            <a:xfrm>
              <a:off x="2395025" y="2770150"/>
              <a:ext cx="17150" cy="18400"/>
            </a:xfrm>
            <a:custGeom>
              <a:avLst/>
              <a:gdLst/>
              <a:ahLst/>
              <a:cxnLst/>
              <a:rect l="l" t="t" r="r" b="b"/>
              <a:pathLst>
                <a:path w="686" h="736" extrusionOk="0">
                  <a:moveTo>
                    <a:pt x="533" y="76"/>
                  </a:moveTo>
                  <a:cubicBezTo>
                    <a:pt x="622" y="140"/>
                    <a:pt x="673" y="216"/>
                    <a:pt x="685" y="317"/>
                  </a:cubicBezTo>
                  <a:lnTo>
                    <a:pt x="647" y="558"/>
                  </a:lnTo>
                  <a:lnTo>
                    <a:pt x="381" y="736"/>
                  </a:lnTo>
                  <a:lnTo>
                    <a:pt x="115" y="685"/>
                  </a:lnTo>
                  <a:lnTo>
                    <a:pt x="51" y="647"/>
                  </a:lnTo>
                  <a:cubicBezTo>
                    <a:pt x="102" y="482"/>
                    <a:pt x="89" y="368"/>
                    <a:pt x="1" y="292"/>
                  </a:cubicBezTo>
                  <a:lnTo>
                    <a:pt x="13" y="190"/>
                  </a:lnTo>
                  <a:lnTo>
                    <a:pt x="115" y="102"/>
                  </a:lnTo>
                  <a:lnTo>
                    <a:pt x="178" y="64"/>
                  </a:lnTo>
                  <a:lnTo>
                    <a:pt x="343" y="0"/>
                  </a:lnTo>
                  <a:close/>
                  <a:moveTo>
                    <a:pt x="647" y="558"/>
                  </a:moveTo>
                  <a:lnTo>
                    <a:pt x="622" y="571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7"/>
            <p:cNvSpPr/>
            <p:nvPr/>
          </p:nvSpPr>
          <p:spPr>
            <a:xfrm>
              <a:off x="2411200" y="2778075"/>
              <a:ext cx="6350" cy="11750"/>
            </a:xfrm>
            <a:custGeom>
              <a:avLst/>
              <a:gdLst/>
              <a:ahLst/>
              <a:cxnLst/>
              <a:rect l="l" t="t" r="r" b="b"/>
              <a:pathLst>
                <a:path w="254" h="470" extrusionOk="0">
                  <a:moveTo>
                    <a:pt x="38" y="0"/>
                  </a:moveTo>
                  <a:lnTo>
                    <a:pt x="152" y="51"/>
                  </a:lnTo>
                  <a:lnTo>
                    <a:pt x="203" y="64"/>
                  </a:lnTo>
                  <a:cubicBezTo>
                    <a:pt x="165" y="241"/>
                    <a:pt x="178" y="355"/>
                    <a:pt x="254" y="431"/>
                  </a:cubicBezTo>
                  <a:lnTo>
                    <a:pt x="127" y="469"/>
                  </a:lnTo>
                  <a:lnTo>
                    <a:pt x="0" y="241"/>
                  </a:lnTo>
                  <a:close/>
                  <a:moveTo>
                    <a:pt x="203" y="64"/>
                  </a:moveTo>
                  <a:lnTo>
                    <a:pt x="190" y="89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7"/>
            <p:cNvSpPr/>
            <p:nvPr/>
          </p:nvSpPr>
          <p:spPr>
            <a:xfrm>
              <a:off x="2415000" y="2773000"/>
              <a:ext cx="19350" cy="18400"/>
            </a:xfrm>
            <a:custGeom>
              <a:avLst/>
              <a:gdLst/>
              <a:ahLst/>
              <a:cxnLst/>
              <a:rect l="l" t="t" r="r" b="b"/>
              <a:pathLst>
                <a:path w="774" h="736" extrusionOk="0">
                  <a:moveTo>
                    <a:pt x="38" y="292"/>
                  </a:moveTo>
                  <a:lnTo>
                    <a:pt x="51" y="267"/>
                  </a:lnTo>
                  <a:cubicBezTo>
                    <a:pt x="77" y="152"/>
                    <a:pt x="140" y="76"/>
                    <a:pt x="241" y="26"/>
                  </a:cubicBezTo>
                  <a:lnTo>
                    <a:pt x="368" y="0"/>
                  </a:lnTo>
                  <a:cubicBezTo>
                    <a:pt x="609" y="26"/>
                    <a:pt x="749" y="127"/>
                    <a:pt x="774" y="305"/>
                  </a:cubicBezTo>
                  <a:lnTo>
                    <a:pt x="736" y="507"/>
                  </a:lnTo>
                  <a:lnTo>
                    <a:pt x="685" y="609"/>
                  </a:lnTo>
                  <a:lnTo>
                    <a:pt x="533" y="736"/>
                  </a:lnTo>
                  <a:cubicBezTo>
                    <a:pt x="432" y="685"/>
                    <a:pt x="381" y="596"/>
                    <a:pt x="368" y="457"/>
                  </a:cubicBezTo>
                  <a:cubicBezTo>
                    <a:pt x="267" y="482"/>
                    <a:pt x="191" y="545"/>
                    <a:pt x="165" y="660"/>
                  </a:cubicBezTo>
                  <a:lnTo>
                    <a:pt x="102" y="634"/>
                  </a:lnTo>
                  <a:cubicBezTo>
                    <a:pt x="26" y="558"/>
                    <a:pt x="0" y="444"/>
                    <a:pt x="38" y="292"/>
                  </a:cubicBez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7"/>
            <p:cNvSpPr/>
            <p:nvPr/>
          </p:nvSpPr>
          <p:spPr>
            <a:xfrm>
              <a:off x="2393125" y="2774900"/>
              <a:ext cx="2250" cy="2550"/>
            </a:xfrm>
            <a:custGeom>
              <a:avLst/>
              <a:gdLst/>
              <a:ahLst/>
              <a:cxnLst/>
              <a:rect l="l" t="t" r="r" b="b"/>
              <a:pathLst>
                <a:path w="90" h="102" extrusionOk="0">
                  <a:moveTo>
                    <a:pt x="89" y="0"/>
                  </a:moveTo>
                  <a:lnTo>
                    <a:pt x="77" y="102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7"/>
            <p:cNvSpPr/>
            <p:nvPr/>
          </p:nvSpPr>
          <p:spPr>
            <a:xfrm>
              <a:off x="2379500" y="2774575"/>
              <a:ext cx="18100" cy="17775"/>
            </a:xfrm>
            <a:custGeom>
              <a:avLst/>
              <a:gdLst/>
              <a:ahLst/>
              <a:cxnLst/>
              <a:rect l="l" t="t" r="r" b="b"/>
              <a:pathLst>
                <a:path w="724" h="711" extrusionOk="0">
                  <a:moveTo>
                    <a:pt x="622" y="115"/>
                  </a:moveTo>
                  <a:cubicBezTo>
                    <a:pt x="710" y="191"/>
                    <a:pt x="723" y="305"/>
                    <a:pt x="672" y="470"/>
                  </a:cubicBezTo>
                  <a:lnTo>
                    <a:pt x="660" y="508"/>
                  </a:lnTo>
                  <a:lnTo>
                    <a:pt x="634" y="546"/>
                  </a:lnTo>
                  <a:cubicBezTo>
                    <a:pt x="596" y="635"/>
                    <a:pt x="520" y="698"/>
                    <a:pt x="406" y="698"/>
                  </a:cubicBezTo>
                  <a:cubicBezTo>
                    <a:pt x="178" y="711"/>
                    <a:pt x="51" y="635"/>
                    <a:pt x="13" y="470"/>
                  </a:cubicBezTo>
                  <a:lnTo>
                    <a:pt x="0" y="305"/>
                  </a:lnTo>
                  <a:cubicBezTo>
                    <a:pt x="26" y="165"/>
                    <a:pt x="76" y="77"/>
                    <a:pt x="178" y="39"/>
                  </a:cubicBezTo>
                  <a:lnTo>
                    <a:pt x="241" y="1"/>
                  </a:lnTo>
                  <a:lnTo>
                    <a:pt x="507" y="51"/>
                  </a:lnTo>
                  <a:lnTo>
                    <a:pt x="546" y="51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7"/>
            <p:cNvSpPr/>
            <p:nvPr/>
          </p:nvSpPr>
          <p:spPr>
            <a:xfrm>
              <a:off x="2386475" y="2786300"/>
              <a:ext cx="14275" cy="15875"/>
            </a:xfrm>
            <a:custGeom>
              <a:avLst/>
              <a:gdLst/>
              <a:ahLst/>
              <a:cxnLst/>
              <a:rect l="l" t="t" r="r" b="b"/>
              <a:pathLst>
                <a:path w="571" h="635" extrusionOk="0">
                  <a:moveTo>
                    <a:pt x="393" y="1"/>
                  </a:moveTo>
                  <a:lnTo>
                    <a:pt x="457" y="39"/>
                  </a:lnTo>
                  <a:lnTo>
                    <a:pt x="431" y="216"/>
                  </a:lnTo>
                  <a:cubicBezTo>
                    <a:pt x="431" y="369"/>
                    <a:pt x="469" y="470"/>
                    <a:pt x="571" y="521"/>
                  </a:cubicBezTo>
                  <a:lnTo>
                    <a:pt x="406" y="495"/>
                  </a:lnTo>
                  <a:lnTo>
                    <a:pt x="355" y="508"/>
                  </a:lnTo>
                  <a:cubicBezTo>
                    <a:pt x="254" y="521"/>
                    <a:pt x="178" y="559"/>
                    <a:pt x="140" y="635"/>
                  </a:cubicBezTo>
                  <a:lnTo>
                    <a:pt x="13" y="584"/>
                  </a:lnTo>
                  <a:lnTo>
                    <a:pt x="0" y="559"/>
                  </a:lnTo>
                  <a:lnTo>
                    <a:pt x="102" y="533"/>
                  </a:lnTo>
                  <a:lnTo>
                    <a:pt x="330" y="381"/>
                  </a:lnTo>
                  <a:lnTo>
                    <a:pt x="381" y="39"/>
                  </a:lnTo>
                  <a:close/>
                  <a:moveTo>
                    <a:pt x="0" y="559"/>
                  </a:moveTo>
                  <a:lnTo>
                    <a:pt x="0" y="533"/>
                  </a:lnTo>
                  <a:close/>
                  <a:moveTo>
                    <a:pt x="571" y="521"/>
                  </a:moveTo>
                  <a:lnTo>
                    <a:pt x="558" y="533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7"/>
            <p:cNvSpPr/>
            <p:nvPr/>
          </p:nvSpPr>
          <p:spPr>
            <a:xfrm>
              <a:off x="2397250" y="2784100"/>
              <a:ext cx="17150" cy="15225"/>
            </a:xfrm>
            <a:custGeom>
              <a:avLst/>
              <a:gdLst/>
              <a:ahLst/>
              <a:cxnLst/>
              <a:rect l="l" t="t" r="r" b="b"/>
              <a:pathLst>
                <a:path w="686" h="609" extrusionOk="0">
                  <a:moveTo>
                    <a:pt x="26" y="127"/>
                  </a:moveTo>
                  <a:lnTo>
                    <a:pt x="292" y="178"/>
                  </a:lnTo>
                  <a:lnTo>
                    <a:pt x="533" y="13"/>
                  </a:lnTo>
                  <a:lnTo>
                    <a:pt x="685" y="228"/>
                  </a:lnTo>
                  <a:lnTo>
                    <a:pt x="520" y="355"/>
                  </a:lnTo>
                  <a:lnTo>
                    <a:pt x="470" y="342"/>
                  </a:lnTo>
                  <a:lnTo>
                    <a:pt x="419" y="355"/>
                  </a:lnTo>
                  <a:cubicBezTo>
                    <a:pt x="267" y="380"/>
                    <a:pt x="165" y="469"/>
                    <a:pt x="140" y="609"/>
                  </a:cubicBezTo>
                  <a:cubicBezTo>
                    <a:pt x="38" y="558"/>
                    <a:pt x="0" y="457"/>
                    <a:pt x="0" y="304"/>
                  </a:cubicBezTo>
                  <a:close/>
                  <a:moveTo>
                    <a:pt x="533" y="13"/>
                  </a:moveTo>
                  <a:lnTo>
                    <a:pt x="558" y="0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7"/>
            <p:cNvSpPr/>
            <p:nvPr/>
          </p:nvSpPr>
          <p:spPr>
            <a:xfrm>
              <a:off x="2362375" y="2759350"/>
              <a:ext cx="18100" cy="18750"/>
            </a:xfrm>
            <a:custGeom>
              <a:avLst/>
              <a:gdLst/>
              <a:ahLst/>
              <a:cxnLst/>
              <a:rect l="l" t="t" r="r" b="b"/>
              <a:pathLst>
                <a:path w="724" h="750" extrusionOk="0">
                  <a:moveTo>
                    <a:pt x="533" y="64"/>
                  </a:moveTo>
                  <a:cubicBezTo>
                    <a:pt x="546" y="178"/>
                    <a:pt x="609" y="242"/>
                    <a:pt x="698" y="280"/>
                  </a:cubicBezTo>
                  <a:lnTo>
                    <a:pt x="723" y="343"/>
                  </a:lnTo>
                  <a:lnTo>
                    <a:pt x="660" y="559"/>
                  </a:lnTo>
                  <a:lnTo>
                    <a:pt x="419" y="736"/>
                  </a:lnTo>
                  <a:cubicBezTo>
                    <a:pt x="267" y="749"/>
                    <a:pt x="165" y="711"/>
                    <a:pt x="102" y="622"/>
                  </a:cubicBezTo>
                  <a:lnTo>
                    <a:pt x="39" y="534"/>
                  </a:lnTo>
                  <a:cubicBezTo>
                    <a:pt x="13" y="483"/>
                    <a:pt x="1" y="407"/>
                    <a:pt x="13" y="318"/>
                  </a:cubicBezTo>
                  <a:lnTo>
                    <a:pt x="51" y="217"/>
                  </a:lnTo>
                  <a:lnTo>
                    <a:pt x="203" y="52"/>
                  </a:lnTo>
                  <a:lnTo>
                    <a:pt x="305" y="14"/>
                  </a:lnTo>
                  <a:lnTo>
                    <a:pt x="356" y="1"/>
                  </a:lnTo>
                  <a:close/>
                  <a:moveTo>
                    <a:pt x="203" y="52"/>
                  </a:moveTo>
                  <a:lnTo>
                    <a:pt x="229" y="52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7"/>
            <p:cNvSpPr/>
            <p:nvPr/>
          </p:nvSpPr>
          <p:spPr>
            <a:xfrm>
              <a:off x="2351600" y="2746375"/>
              <a:ext cx="18100" cy="18400"/>
            </a:xfrm>
            <a:custGeom>
              <a:avLst/>
              <a:gdLst/>
              <a:ahLst/>
              <a:cxnLst/>
              <a:rect l="l" t="t" r="r" b="b"/>
              <a:pathLst>
                <a:path w="724" h="736" extrusionOk="0">
                  <a:moveTo>
                    <a:pt x="660" y="571"/>
                  </a:moveTo>
                  <a:lnTo>
                    <a:pt x="634" y="571"/>
                  </a:lnTo>
                  <a:lnTo>
                    <a:pt x="482" y="736"/>
                  </a:lnTo>
                  <a:lnTo>
                    <a:pt x="406" y="736"/>
                  </a:lnTo>
                  <a:lnTo>
                    <a:pt x="305" y="736"/>
                  </a:lnTo>
                  <a:lnTo>
                    <a:pt x="241" y="710"/>
                  </a:lnTo>
                  <a:cubicBezTo>
                    <a:pt x="229" y="571"/>
                    <a:pt x="153" y="482"/>
                    <a:pt x="0" y="431"/>
                  </a:cubicBezTo>
                  <a:lnTo>
                    <a:pt x="13" y="279"/>
                  </a:lnTo>
                  <a:cubicBezTo>
                    <a:pt x="38" y="203"/>
                    <a:pt x="76" y="127"/>
                    <a:pt x="127" y="76"/>
                  </a:cubicBezTo>
                  <a:cubicBezTo>
                    <a:pt x="178" y="38"/>
                    <a:pt x="254" y="13"/>
                    <a:pt x="343" y="0"/>
                  </a:cubicBezTo>
                  <a:cubicBezTo>
                    <a:pt x="495" y="38"/>
                    <a:pt x="609" y="102"/>
                    <a:pt x="672" y="190"/>
                  </a:cubicBezTo>
                  <a:lnTo>
                    <a:pt x="685" y="241"/>
                  </a:lnTo>
                  <a:cubicBezTo>
                    <a:pt x="723" y="317"/>
                    <a:pt x="710" y="431"/>
                    <a:pt x="660" y="571"/>
                  </a:cubicBezTo>
                  <a:close/>
                  <a:moveTo>
                    <a:pt x="343" y="0"/>
                  </a:moveTo>
                  <a:lnTo>
                    <a:pt x="355" y="0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7"/>
            <p:cNvSpPr/>
            <p:nvPr/>
          </p:nvSpPr>
          <p:spPr>
            <a:xfrm>
              <a:off x="2359200" y="2764750"/>
              <a:ext cx="4475" cy="7950"/>
            </a:xfrm>
            <a:custGeom>
              <a:avLst/>
              <a:gdLst/>
              <a:ahLst/>
              <a:cxnLst/>
              <a:rect l="l" t="t" r="r" b="b"/>
              <a:pathLst>
                <a:path w="179" h="318" extrusionOk="0">
                  <a:moveTo>
                    <a:pt x="178" y="1"/>
                  </a:moveTo>
                  <a:lnTo>
                    <a:pt x="140" y="102"/>
                  </a:lnTo>
                  <a:cubicBezTo>
                    <a:pt x="128" y="191"/>
                    <a:pt x="140" y="267"/>
                    <a:pt x="166" y="318"/>
                  </a:cubicBezTo>
                  <a:cubicBezTo>
                    <a:pt x="51" y="267"/>
                    <a:pt x="1" y="153"/>
                    <a:pt x="1" y="1"/>
                  </a:cubicBezTo>
                  <a:lnTo>
                    <a:pt x="102" y="1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7"/>
            <p:cNvSpPr/>
            <p:nvPr/>
          </p:nvSpPr>
          <p:spPr>
            <a:xfrm>
              <a:off x="2353175" y="2764125"/>
              <a:ext cx="11750" cy="13975"/>
            </a:xfrm>
            <a:custGeom>
              <a:avLst/>
              <a:gdLst/>
              <a:ahLst/>
              <a:cxnLst/>
              <a:rect l="l" t="t" r="r" b="b"/>
              <a:pathLst>
                <a:path w="470" h="559" extrusionOk="0">
                  <a:moveTo>
                    <a:pt x="242" y="26"/>
                  </a:moveTo>
                  <a:cubicBezTo>
                    <a:pt x="242" y="178"/>
                    <a:pt x="292" y="292"/>
                    <a:pt x="407" y="343"/>
                  </a:cubicBezTo>
                  <a:lnTo>
                    <a:pt x="470" y="431"/>
                  </a:lnTo>
                  <a:lnTo>
                    <a:pt x="419" y="558"/>
                  </a:lnTo>
                  <a:cubicBezTo>
                    <a:pt x="369" y="482"/>
                    <a:pt x="267" y="419"/>
                    <a:pt x="115" y="381"/>
                  </a:cubicBezTo>
                  <a:lnTo>
                    <a:pt x="64" y="406"/>
                  </a:lnTo>
                  <a:lnTo>
                    <a:pt x="13" y="419"/>
                  </a:lnTo>
                  <a:lnTo>
                    <a:pt x="1" y="368"/>
                  </a:lnTo>
                  <a:lnTo>
                    <a:pt x="115" y="228"/>
                  </a:lnTo>
                  <a:lnTo>
                    <a:pt x="178" y="0"/>
                  </a:lnTo>
                  <a:close/>
                  <a:moveTo>
                    <a:pt x="470" y="431"/>
                  </a:moveTo>
                  <a:lnTo>
                    <a:pt x="470" y="457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27"/>
            <p:cNvSpPr/>
            <p:nvPr/>
          </p:nvSpPr>
          <p:spPr>
            <a:xfrm>
              <a:off x="2364900" y="2767925"/>
              <a:ext cx="17150" cy="14275"/>
            </a:xfrm>
            <a:custGeom>
              <a:avLst/>
              <a:gdLst/>
              <a:ahLst/>
              <a:cxnLst/>
              <a:rect l="l" t="t" r="r" b="b"/>
              <a:pathLst>
                <a:path w="686" h="571" extrusionOk="0">
                  <a:moveTo>
                    <a:pt x="318" y="393"/>
                  </a:moveTo>
                  <a:lnTo>
                    <a:pt x="559" y="216"/>
                  </a:lnTo>
                  <a:lnTo>
                    <a:pt x="622" y="0"/>
                  </a:lnTo>
                  <a:lnTo>
                    <a:pt x="686" y="254"/>
                  </a:lnTo>
                  <a:lnTo>
                    <a:pt x="622" y="406"/>
                  </a:lnTo>
                  <a:lnTo>
                    <a:pt x="381" y="571"/>
                  </a:lnTo>
                  <a:lnTo>
                    <a:pt x="280" y="571"/>
                  </a:lnTo>
                  <a:lnTo>
                    <a:pt x="102" y="520"/>
                  </a:lnTo>
                  <a:cubicBezTo>
                    <a:pt x="39" y="470"/>
                    <a:pt x="1" y="393"/>
                    <a:pt x="1" y="305"/>
                  </a:cubicBezTo>
                  <a:cubicBezTo>
                    <a:pt x="64" y="368"/>
                    <a:pt x="166" y="406"/>
                    <a:pt x="318" y="393"/>
                  </a:cubicBezTo>
                  <a:close/>
                  <a:moveTo>
                    <a:pt x="1" y="305"/>
                  </a:moveTo>
                  <a:lnTo>
                    <a:pt x="1" y="279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27"/>
            <p:cNvSpPr/>
            <p:nvPr/>
          </p:nvSpPr>
          <p:spPr>
            <a:xfrm>
              <a:off x="2379800" y="2766325"/>
              <a:ext cx="5750" cy="9225"/>
            </a:xfrm>
            <a:custGeom>
              <a:avLst/>
              <a:gdLst/>
              <a:ahLst/>
              <a:cxnLst/>
              <a:rect l="l" t="t" r="r" b="b"/>
              <a:pathLst>
                <a:path w="230" h="369" extrusionOk="0">
                  <a:moveTo>
                    <a:pt x="26" y="64"/>
                  </a:moveTo>
                  <a:lnTo>
                    <a:pt x="1" y="1"/>
                  </a:lnTo>
                  <a:lnTo>
                    <a:pt x="102" y="14"/>
                  </a:lnTo>
                  <a:cubicBezTo>
                    <a:pt x="90" y="166"/>
                    <a:pt x="128" y="267"/>
                    <a:pt x="229" y="331"/>
                  </a:cubicBezTo>
                  <a:lnTo>
                    <a:pt x="166" y="369"/>
                  </a:lnTo>
                  <a:lnTo>
                    <a:pt x="90" y="318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7"/>
            <p:cNvSpPr/>
            <p:nvPr/>
          </p:nvSpPr>
          <p:spPr>
            <a:xfrm>
              <a:off x="2371875" y="2774250"/>
              <a:ext cx="12075" cy="17150"/>
            </a:xfrm>
            <a:custGeom>
              <a:avLst/>
              <a:gdLst/>
              <a:ahLst/>
              <a:cxnLst/>
              <a:rect l="l" t="t" r="r" b="b"/>
              <a:pathLst>
                <a:path w="483" h="686" extrusionOk="0">
                  <a:moveTo>
                    <a:pt x="305" y="318"/>
                  </a:moveTo>
                  <a:lnTo>
                    <a:pt x="318" y="483"/>
                  </a:lnTo>
                  <a:cubicBezTo>
                    <a:pt x="293" y="521"/>
                    <a:pt x="280" y="572"/>
                    <a:pt x="280" y="622"/>
                  </a:cubicBezTo>
                  <a:lnTo>
                    <a:pt x="280" y="686"/>
                  </a:lnTo>
                  <a:lnTo>
                    <a:pt x="166" y="673"/>
                  </a:lnTo>
                  <a:cubicBezTo>
                    <a:pt x="191" y="495"/>
                    <a:pt x="140" y="381"/>
                    <a:pt x="1" y="318"/>
                  </a:cubicBezTo>
                  <a:lnTo>
                    <a:pt x="102" y="318"/>
                  </a:lnTo>
                  <a:lnTo>
                    <a:pt x="343" y="153"/>
                  </a:lnTo>
                  <a:lnTo>
                    <a:pt x="407" y="1"/>
                  </a:lnTo>
                  <a:lnTo>
                    <a:pt x="483" y="52"/>
                  </a:lnTo>
                  <a:cubicBezTo>
                    <a:pt x="381" y="90"/>
                    <a:pt x="331" y="178"/>
                    <a:pt x="305" y="318"/>
                  </a:cubicBez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7"/>
            <p:cNvSpPr/>
            <p:nvPr/>
          </p:nvSpPr>
          <p:spPr>
            <a:xfrm>
              <a:off x="2357950" y="2780600"/>
              <a:ext cx="18725" cy="18725"/>
            </a:xfrm>
            <a:custGeom>
              <a:avLst/>
              <a:gdLst/>
              <a:ahLst/>
              <a:cxnLst/>
              <a:rect l="l" t="t" r="r" b="b"/>
              <a:pathLst>
                <a:path w="749" h="749" extrusionOk="0">
                  <a:moveTo>
                    <a:pt x="558" y="64"/>
                  </a:moveTo>
                  <a:cubicBezTo>
                    <a:pt x="697" y="127"/>
                    <a:pt x="748" y="241"/>
                    <a:pt x="723" y="419"/>
                  </a:cubicBezTo>
                  <a:lnTo>
                    <a:pt x="685" y="546"/>
                  </a:lnTo>
                  <a:lnTo>
                    <a:pt x="596" y="698"/>
                  </a:lnTo>
                  <a:lnTo>
                    <a:pt x="380" y="749"/>
                  </a:lnTo>
                  <a:lnTo>
                    <a:pt x="101" y="685"/>
                  </a:lnTo>
                  <a:lnTo>
                    <a:pt x="0" y="457"/>
                  </a:lnTo>
                  <a:lnTo>
                    <a:pt x="228" y="305"/>
                  </a:lnTo>
                  <a:lnTo>
                    <a:pt x="279" y="1"/>
                  </a:lnTo>
                  <a:lnTo>
                    <a:pt x="304" y="1"/>
                  </a:lnTo>
                  <a:lnTo>
                    <a:pt x="380" y="13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7"/>
            <p:cNvSpPr/>
            <p:nvPr/>
          </p:nvSpPr>
          <p:spPr>
            <a:xfrm>
              <a:off x="2372525" y="2791050"/>
              <a:ext cx="13975" cy="14300"/>
            </a:xfrm>
            <a:custGeom>
              <a:avLst/>
              <a:gdLst/>
              <a:ahLst/>
              <a:cxnLst/>
              <a:rect l="l" t="t" r="r" b="b"/>
              <a:pathLst>
                <a:path w="559" h="572" extrusionOk="0">
                  <a:moveTo>
                    <a:pt x="140" y="1"/>
                  </a:moveTo>
                  <a:lnTo>
                    <a:pt x="254" y="14"/>
                  </a:lnTo>
                  <a:cubicBezTo>
                    <a:pt x="254" y="217"/>
                    <a:pt x="355" y="331"/>
                    <a:pt x="558" y="343"/>
                  </a:cubicBezTo>
                  <a:lnTo>
                    <a:pt x="533" y="381"/>
                  </a:lnTo>
                  <a:lnTo>
                    <a:pt x="520" y="407"/>
                  </a:lnTo>
                  <a:lnTo>
                    <a:pt x="330" y="572"/>
                  </a:lnTo>
                  <a:cubicBezTo>
                    <a:pt x="279" y="470"/>
                    <a:pt x="165" y="407"/>
                    <a:pt x="0" y="369"/>
                  </a:cubicBezTo>
                  <a:lnTo>
                    <a:pt x="13" y="280"/>
                  </a:lnTo>
                  <a:lnTo>
                    <a:pt x="102" y="128"/>
                  </a:lnTo>
                  <a:close/>
                  <a:moveTo>
                    <a:pt x="558" y="343"/>
                  </a:moveTo>
                  <a:lnTo>
                    <a:pt x="558" y="369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7"/>
            <p:cNvSpPr/>
            <p:nvPr/>
          </p:nvSpPr>
          <p:spPr>
            <a:xfrm>
              <a:off x="2378850" y="2786300"/>
              <a:ext cx="17150" cy="13350"/>
            </a:xfrm>
            <a:custGeom>
              <a:avLst/>
              <a:gdLst/>
              <a:ahLst/>
              <a:cxnLst/>
              <a:rect l="l" t="t" r="r" b="b"/>
              <a:pathLst>
                <a:path w="686" h="534" extrusionOk="0">
                  <a:moveTo>
                    <a:pt x="1" y="204"/>
                  </a:moveTo>
                  <a:lnTo>
                    <a:pt x="1" y="140"/>
                  </a:lnTo>
                  <a:cubicBezTo>
                    <a:pt x="1" y="90"/>
                    <a:pt x="14" y="39"/>
                    <a:pt x="39" y="1"/>
                  </a:cubicBezTo>
                  <a:cubicBezTo>
                    <a:pt x="77" y="166"/>
                    <a:pt x="204" y="242"/>
                    <a:pt x="432" y="229"/>
                  </a:cubicBezTo>
                  <a:cubicBezTo>
                    <a:pt x="546" y="229"/>
                    <a:pt x="622" y="166"/>
                    <a:pt x="660" y="77"/>
                  </a:cubicBezTo>
                  <a:lnTo>
                    <a:pt x="686" y="39"/>
                  </a:lnTo>
                  <a:lnTo>
                    <a:pt x="635" y="381"/>
                  </a:lnTo>
                  <a:lnTo>
                    <a:pt x="407" y="533"/>
                  </a:lnTo>
                  <a:lnTo>
                    <a:pt x="305" y="533"/>
                  </a:lnTo>
                  <a:cubicBezTo>
                    <a:pt x="102" y="521"/>
                    <a:pt x="1" y="407"/>
                    <a:pt x="1" y="204"/>
                  </a:cubicBez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7"/>
            <p:cNvSpPr/>
            <p:nvPr/>
          </p:nvSpPr>
          <p:spPr>
            <a:xfrm>
              <a:off x="2358900" y="2797725"/>
              <a:ext cx="13950" cy="8900"/>
            </a:xfrm>
            <a:custGeom>
              <a:avLst/>
              <a:gdLst/>
              <a:ahLst/>
              <a:cxnLst/>
              <a:rect l="l" t="t" r="r" b="b"/>
              <a:pathLst>
                <a:path w="558" h="356" extrusionOk="0">
                  <a:moveTo>
                    <a:pt x="558" y="13"/>
                  </a:moveTo>
                  <a:lnTo>
                    <a:pt x="545" y="102"/>
                  </a:lnTo>
                  <a:cubicBezTo>
                    <a:pt x="355" y="102"/>
                    <a:pt x="254" y="190"/>
                    <a:pt x="216" y="355"/>
                  </a:cubicBezTo>
                  <a:lnTo>
                    <a:pt x="114" y="330"/>
                  </a:lnTo>
                  <a:lnTo>
                    <a:pt x="0" y="241"/>
                  </a:lnTo>
                  <a:lnTo>
                    <a:pt x="63" y="0"/>
                  </a:lnTo>
                  <a:lnTo>
                    <a:pt x="342" y="64"/>
                  </a:lnTo>
                  <a:close/>
                  <a:moveTo>
                    <a:pt x="0" y="241"/>
                  </a:moveTo>
                  <a:lnTo>
                    <a:pt x="0" y="229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7"/>
            <p:cNvSpPr/>
            <p:nvPr/>
          </p:nvSpPr>
          <p:spPr>
            <a:xfrm>
              <a:off x="2363950" y="2800250"/>
              <a:ext cx="16825" cy="17475"/>
            </a:xfrm>
            <a:custGeom>
              <a:avLst/>
              <a:gdLst/>
              <a:ahLst/>
              <a:cxnLst/>
              <a:rect l="l" t="t" r="r" b="b"/>
              <a:pathLst>
                <a:path w="673" h="699" extrusionOk="0">
                  <a:moveTo>
                    <a:pt x="343" y="1"/>
                  </a:moveTo>
                  <a:cubicBezTo>
                    <a:pt x="508" y="39"/>
                    <a:pt x="622" y="102"/>
                    <a:pt x="673" y="204"/>
                  </a:cubicBezTo>
                  <a:lnTo>
                    <a:pt x="673" y="508"/>
                  </a:lnTo>
                  <a:lnTo>
                    <a:pt x="635" y="571"/>
                  </a:lnTo>
                  <a:lnTo>
                    <a:pt x="572" y="647"/>
                  </a:lnTo>
                  <a:lnTo>
                    <a:pt x="508" y="698"/>
                  </a:lnTo>
                  <a:cubicBezTo>
                    <a:pt x="495" y="533"/>
                    <a:pt x="369" y="432"/>
                    <a:pt x="140" y="381"/>
                  </a:cubicBezTo>
                  <a:lnTo>
                    <a:pt x="1" y="432"/>
                  </a:lnTo>
                  <a:lnTo>
                    <a:pt x="14" y="267"/>
                  </a:lnTo>
                  <a:cubicBezTo>
                    <a:pt x="52" y="102"/>
                    <a:pt x="153" y="1"/>
                    <a:pt x="343" y="1"/>
                  </a:cubicBezTo>
                  <a:close/>
                  <a:moveTo>
                    <a:pt x="14" y="267"/>
                  </a:moveTo>
                  <a:lnTo>
                    <a:pt x="14" y="254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7"/>
            <p:cNvSpPr/>
            <p:nvPr/>
          </p:nvSpPr>
          <p:spPr>
            <a:xfrm>
              <a:off x="2380750" y="2800575"/>
              <a:ext cx="9225" cy="13025"/>
            </a:xfrm>
            <a:custGeom>
              <a:avLst/>
              <a:gdLst/>
              <a:ahLst/>
              <a:cxnLst/>
              <a:rect l="l" t="t" r="r" b="b"/>
              <a:pathLst>
                <a:path w="369" h="521" extrusionOk="0">
                  <a:moveTo>
                    <a:pt x="1" y="191"/>
                  </a:moveTo>
                  <a:lnTo>
                    <a:pt x="191" y="26"/>
                  </a:lnTo>
                  <a:lnTo>
                    <a:pt x="204" y="0"/>
                  </a:lnTo>
                  <a:lnTo>
                    <a:pt x="242" y="13"/>
                  </a:lnTo>
                  <a:lnTo>
                    <a:pt x="369" y="64"/>
                  </a:lnTo>
                  <a:lnTo>
                    <a:pt x="305" y="241"/>
                  </a:lnTo>
                  <a:lnTo>
                    <a:pt x="318" y="381"/>
                  </a:lnTo>
                  <a:cubicBezTo>
                    <a:pt x="229" y="406"/>
                    <a:pt x="166" y="444"/>
                    <a:pt x="128" y="520"/>
                  </a:cubicBezTo>
                  <a:lnTo>
                    <a:pt x="1" y="495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7"/>
            <p:cNvSpPr/>
            <p:nvPr/>
          </p:nvSpPr>
          <p:spPr>
            <a:xfrm>
              <a:off x="2388375" y="2798675"/>
              <a:ext cx="13975" cy="17775"/>
            </a:xfrm>
            <a:custGeom>
              <a:avLst/>
              <a:gdLst/>
              <a:ahLst/>
              <a:cxnLst/>
              <a:rect l="l" t="t" r="r" b="b"/>
              <a:pathLst>
                <a:path w="559" h="711" extrusionOk="0">
                  <a:moveTo>
                    <a:pt x="13" y="457"/>
                  </a:moveTo>
                  <a:lnTo>
                    <a:pt x="0" y="317"/>
                  </a:lnTo>
                  <a:lnTo>
                    <a:pt x="64" y="140"/>
                  </a:lnTo>
                  <a:cubicBezTo>
                    <a:pt x="102" y="64"/>
                    <a:pt x="178" y="26"/>
                    <a:pt x="279" y="13"/>
                  </a:cubicBezTo>
                  <a:lnTo>
                    <a:pt x="330" y="0"/>
                  </a:lnTo>
                  <a:lnTo>
                    <a:pt x="482" y="38"/>
                  </a:lnTo>
                  <a:lnTo>
                    <a:pt x="482" y="76"/>
                  </a:lnTo>
                  <a:cubicBezTo>
                    <a:pt x="469" y="216"/>
                    <a:pt x="495" y="317"/>
                    <a:pt x="558" y="381"/>
                  </a:cubicBezTo>
                  <a:lnTo>
                    <a:pt x="495" y="634"/>
                  </a:lnTo>
                  <a:lnTo>
                    <a:pt x="495" y="698"/>
                  </a:lnTo>
                  <a:lnTo>
                    <a:pt x="457" y="710"/>
                  </a:lnTo>
                  <a:cubicBezTo>
                    <a:pt x="431" y="584"/>
                    <a:pt x="317" y="495"/>
                    <a:pt x="114" y="444"/>
                  </a:cubicBezTo>
                  <a:close/>
                  <a:moveTo>
                    <a:pt x="482" y="38"/>
                  </a:moveTo>
                  <a:lnTo>
                    <a:pt x="495" y="38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7"/>
            <p:cNvSpPr/>
            <p:nvPr/>
          </p:nvSpPr>
          <p:spPr>
            <a:xfrm>
              <a:off x="2400100" y="2792650"/>
              <a:ext cx="10475" cy="15550"/>
            </a:xfrm>
            <a:custGeom>
              <a:avLst/>
              <a:gdLst/>
              <a:ahLst/>
              <a:cxnLst/>
              <a:rect l="l" t="t" r="r" b="b"/>
              <a:pathLst>
                <a:path w="419" h="622" extrusionOk="0">
                  <a:moveTo>
                    <a:pt x="305" y="13"/>
                  </a:moveTo>
                  <a:lnTo>
                    <a:pt x="356" y="0"/>
                  </a:lnTo>
                  <a:lnTo>
                    <a:pt x="406" y="13"/>
                  </a:lnTo>
                  <a:lnTo>
                    <a:pt x="343" y="241"/>
                  </a:lnTo>
                  <a:cubicBezTo>
                    <a:pt x="343" y="343"/>
                    <a:pt x="368" y="432"/>
                    <a:pt x="419" y="495"/>
                  </a:cubicBezTo>
                  <a:lnTo>
                    <a:pt x="356" y="495"/>
                  </a:lnTo>
                  <a:cubicBezTo>
                    <a:pt x="229" y="495"/>
                    <a:pt x="140" y="546"/>
                    <a:pt x="89" y="622"/>
                  </a:cubicBezTo>
                  <a:cubicBezTo>
                    <a:pt x="26" y="558"/>
                    <a:pt x="0" y="457"/>
                    <a:pt x="13" y="317"/>
                  </a:cubicBezTo>
                  <a:lnTo>
                    <a:pt x="26" y="279"/>
                  </a:lnTo>
                  <a:cubicBezTo>
                    <a:pt x="51" y="140"/>
                    <a:pt x="153" y="38"/>
                    <a:pt x="305" y="13"/>
                  </a:cubicBezTo>
                  <a:close/>
                  <a:moveTo>
                    <a:pt x="26" y="279"/>
                  </a:moveTo>
                  <a:lnTo>
                    <a:pt x="26" y="267"/>
                  </a:lnTo>
                  <a:close/>
                  <a:moveTo>
                    <a:pt x="419" y="495"/>
                  </a:moveTo>
                  <a:lnTo>
                    <a:pt x="419" y="508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7"/>
            <p:cNvSpPr/>
            <p:nvPr/>
          </p:nvSpPr>
          <p:spPr>
            <a:xfrm>
              <a:off x="2408650" y="2788850"/>
              <a:ext cx="19050" cy="18400"/>
            </a:xfrm>
            <a:custGeom>
              <a:avLst/>
              <a:gdLst/>
              <a:ahLst/>
              <a:cxnLst/>
              <a:rect l="l" t="t" r="r" b="b"/>
              <a:pathLst>
                <a:path w="762" h="736" extrusionOk="0">
                  <a:moveTo>
                    <a:pt x="64" y="165"/>
                  </a:moveTo>
                  <a:lnTo>
                    <a:pt x="229" y="38"/>
                  </a:lnTo>
                  <a:lnTo>
                    <a:pt x="356" y="0"/>
                  </a:lnTo>
                  <a:lnTo>
                    <a:pt x="419" y="26"/>
                  </a:lnTo>
                  <a:cubicBezTo>
                    <a:pt x="698" y="114"/>
                    <a:pt x="762" y="305"/>
                    <a:pt x="635" y="584"/>
                  </a:cubicBezTo>
                  <a:lnTo>
                    <a:pt x="597" y="660"/>
                  </a:lnTo>
                  <a:lnTo>
                    <a:pt x="394" y="736"/>
                  </a:lnTo>
                  <a:lnTo>
                    <a:pt x="242" y="736"/>
                  </a:lnTo>
                  <a:lnTo>
                    <a:pt x="115" y="672"/>
                  </a:lnTo>
                  <a:lnTo>
                    <a:pt x="77" y="647"/>
                  </a:lnTo>
                  <a:cubicBezTo>
                    <a:pt x="26" y="584"/>
                    <a:pt x="1" y="495"/>
                    <a:pt x="1" y="393"/>
                  </a:cubicBez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7"/>
            <p:cNvSpPr/>
            <p:nvPr/>
          </p:nvSpPr>
          <p:spPr>
            <a:xfrm>
              <a:off x="2400725" y="2805000"/>
              <a:ext cx="16825" cy="17800"/>
            </a:xfrm>
            <a:custGeom>
              <a:avLst/>
              <a:gdLst/>
              <a:ahLst/>
              <a:cxnLst/>
              <a:rect l="l" t="t" r="r" b="b"/>
              <a:pathLst>
                <a:path w="673" h="712" extrusionOk="0">
                  <a:moveTo>
                    <a:pt x="64" y="128"/>
                  </a:moveTo>
                  <a:cubicBezTo>
                    <a:pt x="115" y="52"/>
                    <a:pt x="204" y="1"/>
                    <a:pt x="331" y="1"/>
                  </a:cubicBezTo>
                  <a:lnTo>
                    <a:pt x="394" y="14"/>
                  </a:lnTo>
                  <a:lnTo>
                    <a:pt x="432" y="26"/>
                  </a:lnTo>
                  <a:lnTo>
                    <a:pt x="559" y="90"/>
                  </a:lnTo>
                  <a:lnTo>
                    <a:pt x="673" y="216"/>
                  </a:lnTo>
                  <a:lnTo>
                    <a:pt x="521" y="191"/>
                  </a:lnTo>
                  <a:cubicBezTo>
                    <a:pt x="381" y="204"/>
                    <a:pt x="267" y="267"/>
                    <a:pt x="204" y="407"/>
                  </a:cubicBezTo>
                  <a:cubicBezTo>
                    <a:pt x="166" y="533"/>
                    <a:pt x="153" y="635"/>
                    <a:pt x="191" y="711"/>
                  </a:cubicBezTo>
                  <a:cubicBezTo>
                    <a:pt x="77" y="673"/>
                    <a:pt x="14" y="584"/>
                    <a:pt x="1" y="445"/>
                  </a:cubicBezTo>
                  <a:lnTo>
                    <a:pt x="1" y="381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7"/>
            <p:cNvSpPr/>
            <p:nvPr/>
          </p:nvSpPr>
          <p:spPr>
            <a:xfrm>
              <a:off x="2410550" y="2805000"/>
              <a:ext cx="16825" cy="9875"/>
            </a:xfrm>
            <a:custGeom>
              <a:avLst/>
              <a:gdLst/>
              <a:ahLst/>
              <a:cxnLst/>
              <a:rect l="l" t="t" r="r" b="b"/>
              <a:pathLst>
                <a:path w="673" h="395" extrusionOk="0">
                  <a:moveTo>
                    <a:pt x="1" y="14"/>
                  </a:moveTo>
                  <a:lnTo>
                    <a:pt x="1" y="1"/>
                  </a:lnTo>
                  <a:lnTo>
                    <a:pt x="39" y="26"/>
                  </a:lnTo>
                  <a:close/>
                  <a:moveTo>
                    <a:pt x="166" y="90"/>
                  </a:moveTo>
                  <a:lnTo>
                    <a:pt x="318" y="90"/>
                  </a:lnTo>
                  <a:lnTo>
                    <a:pt x="521" y="14"/>
                  </a:lnTo>
                  <a:lnTo>
                    <a:pt x="673" y="140"/>
                  </a:lnTo>
                  <a:lnTo>
                    <a:pt x="622" y="255"/>
                  </a:lnTo>
                  <a:lnTo>
                    <a:pt x="495" y="394"/>
                  </a:lnTo>
                  <a:lnTo>
                    <a:pt x="280" y="216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7"/>
            <p:cNvSpPr/>
            <p:nvPr/>
          </p:nvSpPr>
          <p:spPr>
            <a:xfrm>
              <a:off x="2419125" y="2784400"/>
              <a:ext cx="20625" cy="24450"/>
            </a:xfrm>
            <a:custGeom>
              <a:avLst/>
              <a:gdLst/>
              <a:ahLst/>
              <a:cxnLst/>
              <a:rect l="l" t="t" r="r" b="b"/>
              <a:pathLst>
                <a:path w="825" h="978" extrusionOk="0">
                  <a:moveTo>
                    <a:pt x="178" y="838"/>
                  </a:moveTo>
                  <a:lnTo>
                    <a:pt x="216" y="762"/>
                  </a:lnTo>
                  <a:cubicBezTo>
                    <a:pt x="343" y="483"/>
                    <a:pt x="279" y="292"/>
                    <a:pt x="0" y="204"/>
                  </a:cubicBezTo>
                  <a:cubicBezTo>
                    <a:pt x="26" y="89"/>
                    <a:pt x="102" y="26"/>
                    <a:pt x="203" y="1"/>
                  </a:cubicBezTo>
                  <a:cubicBezTo>
                    <a:pt x="216" y="140"/>
                    <a:pt x="267" y="229"/>
                    <a:pt x="368" y="280"/>
                  </a:cubicBezTo>
                  <a:lnTo>
                    <a:pt x="508" y="305"/>
                  </a:lnTo>
                  <a:cubicBezTo>
                    <a:pt x="508" y="533"/>
                    <a:pt x="609" y="647"/>
                    <a:pt x="825" y="647"/>
                  </a:cubicBezTo>
                  <a:lnTo>
                    <a:pt x="812" y="774"/>
                  </a:lnTo>
                  <a:lnTo>
                    <a:pt x="774" y="825"/>
                  </a:lnTo>
                  <a:lnTo>
                    <a:pt x="584" y="977"/>
                  </a:lnTo>
                  <a:lnTo>
                    <a:pt x="546" y="977"/>
                  </a:lnTo>
                  <a:lnTo>
                    <a:pt x="330" y="964"/>
                  </a:lnTo>
                  <a:close/>
                  <a:moveTo>
                    <a:pt x="368" y="280"/>
                  </a:moveTo>
                  <a:lnTo>
                    <a:pt x="381" y="280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7"/>
            <p:cNvSpPr/>
            <p:nvPr/>
          </p:nvSpPr>
          <p:spPr>
            <a:xfrm>
              <a:off x="2438450" y="2768550"/>
              <a:ext cx="12075" cy="8600"/>
            </a:xfrm>
            <a:custGeom>
              <a:avLst/>
              <a:gdLst/>
              <a:ahLst/>
              <a:cxnLst/>
              <a:rect l="l" t="t" r="r" b="b"/>
              <a:pathLst>
                <a:path w="483" h="344" extrusionOk="0">
                  <a:moveTo>
                    <a:pt x="64" y="13"/>
                  </a:moveTo>
                  <a:lnTo>
                    <a:pt x="330" y="51"/>
                  </a:lnTo>
                  <a:lnTo>
                    <a:pt x="483" y="1"/>
                  </a:lnTo>
                  <a:lnTo>
                    <a:pt x="457" y="102"/>
                  </a:lnTo>
                  <a:lnTo>
                    <a:pt x="457" y="343"/>
                  </a:lnTo>
                  <a:lnTo>
                    <a:pt x="178" y="204"/>
                  </a:lnTo>
                  <a:lnTo>
                    <a:pt x="1" y="254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7"/>
            <p:cNvSpPr/>
            <p:nvPr/>
          </p:nvSpPr>
          <p:spPr>
            <a:xfrm>
              <a:off x="2449875" y="2765075"/>
              <a:ext cx="5400" cy="12075"/>
            </a:xfrm>
            <a:custGeom>
              <a:avLst/>
              <a:gdLst/>
              <a:ahLst/>
              <a:cxnLst/>
              <a:rect l="l" t="t" r="r" b="b"/>
              <a:pathLst>
                <a:path w="216" h="483" extrusionOk="0">
                  <a:moveTo>
                    <a:pt x="102" y="51"/>
                  </a:moveTo>
                  <a:lnTo>
                    <a:pt x="127" y="26"/>
                  </a:lnTo>
                  <a:lnTo>
                    <a:pt x="190" y="0"/>
                  </a:lnTo>
                  <a:lnTo>
                    <a:pt x="216" y="13"/>
                  </a:lnTo>
                  <a:lnTo>
                    <a:pt x="165" y="140"/>
                  </a:lnTo>
                  <a:lnTo>
                    <a:pt x="165" y="381"/>
                  </a:lnTo>
                  <a:cubicBezTo>
                    <a:pt x="102" y="393"/>
                    <a:pt x="38" y="419"/>
                    <a:pt x="0" y="482"/>
                  </a:cubicBezTo>
                  <a:lnTo>
                    <a:pt x="0" y="241"/>
                  </a:lnTo>
                  <a:lnTo>
                    <a:pt x="26" y="140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7"/>
            <p:cNvSpPr/>
            <p:nvPr/>
          </p:nvSpPr>
          <p:spPr>
            <a:xfrm>
              <a:off x="2454000" y="2765375"/>
              <a:ext cx="14600" cy="14300"/>
            </a:xfrm>
            <a:custGeom>
              <a:avLst/>
              <a:gdLst/>
              <a:ahLst/>
              <a:cxnLst/>
              <a:rect l="l" t="t" r="r" b="b"/>
              <a:pathLst>
                <a:path w="584" h="572" extrusionOk="0">
                  <a:moveTo>
                    <a:pt x="0" y="369"/>
                  </a:moveTo>
                  <a:lnTo>
                    <a:pt x="0" y="128"/>
                  </a:lnTo>
                  <a:lnTo>
                    <a:pt x="51" y="1"/>
                  </a:lnTo>
                  <a:lnTo>
                    <a:pt x="279" y="52"/>
                  </a:lnTo>
                  <a:cubicBezTo>
                    <a:pt x="292" y="255"/>
                    <a:pt x="393" y="369"/>
                    <a:pt x="583" y="381"/>
                  </a:cubicBezTo>
                  <a:cubicBezTo>
                    <a:pt x="469" y="407"/>
                    <a:pt x="406" y="470"/>
                    <a:pt x="368" y="572"/>
                  </a:cubicBezTo>
                  <a:cubicBezTo>
                    <a:pt x="165" y="572"/>
                    <a:pt x="38" y="508"/>
                    <a:pt x="0" y="369"/>
                  </a:cubicBez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7"/>
            <p:cNvSpPr/>
            <p:nvPr/>
          </p:nvSpPr>
          <p:spPr>
            <a:xfrm>
              <a:off x="2438150" y="2773625"/>
              <a:ext cx="11750" cy="11750"/>
            </a:xfrm>
            <a:custGeom>
              <a:avLst/>
              <a:gdLst/>
              <a:ahLst/>
              <a:cxnLst/>
              <a:rect l="l" t="t" r="r" b="b"/>
              <a:pathLst>
                <a:path w="470" h="470" extrusionOk="0">
                  <a:moveTo>
                    <a:pt x="13" y="51"/>
                  </a:moveTo>
                  <a:lnTo>
                    <a:pt x="190" y="1"/>
                  </a:lnTo>
                  <a:lnTo>
                    <a:pt x="469" y="140"/>
                  </a:lnTo>
                  <a:lnTo>
                    <a:pt x="368" y="305"/>
                  </a:lnTo>
                  <a:lnTo>
                    <a:pt x="355" y="470"/>
                  </a:lnTo>
                  <a:cubicBezTo>
                    <a:pt x="304" y="419"/>
                    <a:pt x="228" y="381"/>
                    <a:pt x="140" y="356"/>
                  </a:cubicBezTo>
                  <a:lnTo>
                    <a:pt x="0" y="102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7"/>
            <p:cNvSpPr/>
            <p:nvPr/>
          </p:nvSpPr>
          <p:spPr>
            <a:xfrm>
              <a:off x="2428325" y="2776175"/>
              <a:ext cx="13325" cy="15875"/>
            </a:xfrm>
            <a:custGeom>
              <a:avLst/>
              <a:gdLst/>
              <a:ahLst/>
              <a:cxnLst/>
              <a:rect l="l" t="t" r="r" b="b"/>
              <a:pathLst>
                <a:path w="533" h="635" extrusionOk="0">
                  <a:moveTo>
                    <a:pt x="393" y="0"/>
                  </a:moveTo>
                  <a:lnTo>
                    <a:pt x="533" y="254"/>
                  </a:lnTo>
                  <a:lnTo>
                    <a:pt x="469" y="241"/>
                  </a:lnTo>
                  <a:cubicBezTo>
                    <a:pt x="342" y="254"/>
                    <a:pt x="254" y="304"/>
                    <a:pt x="203" y="380"/>
                  </a:cubicBezTo>
                  <a:lnTo>
                    <a:pt x="241" y="178"/>
                  </a:lnTo>
                  <a:lnTo>
                    <a:pt x="368" y="38"/>
                  </a:lnTo>
                  <a:close/>
                  <a:moveTo>
                    <a:pt x="140" y="621"/>
                  </a:moveTo>
                  <a:lnTo>
                    <a:pt x="140" y="634"/>
                  </a:lnTo>
                  <a:lnTo>
                    <a:pt x="13" y="609"/>
                  </a:lnTo>
                  <a:lnTo>
                    <a:pt x="152" y="482"/>
                  </a:lnTo>
                  <a:close/>
                  <a:moveTo>
                    <a:pt x="13" y="609"/>
                  </a:moveTo>
                  <a:lnTo>
                    <a:pt x="0" y="609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7"/>
            <p:cNvSpPr/>
            <p:nvPr/>
          </p:nvSpPr>
          <p:spPr>
            <a:xfrm>
              <a:off x="2431800" y="2782175"/>
              <a:ext cx="17450" cy="18425"/>
            </a:xfrm>
            <a:custGeom>
              <a:avLst/>
              <a:gdLst/>
              <a:ahLst/>
              <a:cxnLst/>
              <a:rect l="l" t="t" r="r" b="b"/>
              <a:pathLst>
                <a:path w="698" h="737" extrusionOk="0">
                  <a:moveTo>
                    <a:pt x="394" y="14"/>
                  </a:moveTo>
                  <a:cubicBezTo>
                    <a:pt x="482" y="39"/>
                    <a:pt x="558" y="77"/>
                    <a:pt x="609" y="128"/>
                  </a:cubicBezTo>
                  <a:lnTo>
                    <a:pt x="698" y="356"/>
                  </a:lnTo>
                  <a:lnTo>
                    <a:pt x="635" y="559"/>
                  </a:lnTo>
                  <a:lnTo>
                    <a:pt x="394" y="736"/>
                  </a:lnTo>
                  <a:lnTo>
                    <a:pt x="318" y="736"/>
                  </a:lnTo>
                  <a:cubicBezTo>
                    <a:pt x="102" y="736"/>
                    <a:pt x="1" y="622"/>
                    <a:pt x="1" y="394"/>
                  </a:cubicBezTo>
                  <a:lnTo>
                    <a:pt x="13" y="242"/>
                  </a:lnTo>
                  <a:lnTo>
                    <a:pt x="64" y="140"/>
                  </a:lnTo>
                  <a:cubicBezTo>
                    <a:pt x="115" y="64"/>
                    <a:pt x="203" y="14"/>
                    <a:pt x="330" y="1"/>
                  </a:cubicBezTo>
                  <a:close/>
                  <a:moveTo>
                    <a:pt x="1" y="394"/>
                  </a:moveTo>
                  <a:lnTo>
                    <a:pt x="1" y="381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7"/>
            <p:cNvSpPr/>
            <p:nvPr/>
          </p:nvSpPr>
          <p:spPr>
            <a:xfrm>
              <a:off x="2447025" y="2774575"/>
              <a:ext cx="16175" cy="18100"/>
            </a:xfrm>
            <a:custGeom>
              <a:avLst/>
              <a:gdLst/>
              <a:ahLst/>
              <a:cxnLst/>
              <a:rect l="l" t="t" r="r" b="b"/>
              <a:pathLst>
                <a:path w="647" h="724" extrusionOk="0">
                  <a:moveTo>
                    <a:pt x="0" y="432"/>
                  </a:moveTo>
                  <a:lnTo>
                    <a:pt x="13" y="267"/>
                  </a:lnTo>
                  <a:lnTo>
                    <a:pt x="114" y="102"/>
                  </a:lnTo>
                  <a:cubicBezTo>
                    <a:pt x="152" y="39"/>
                    <a:pt x="216" y="13"/>
                    <a:pt x="279" y="1"/>
                  </a:cubicBezTo>
                  <a:cubicBezTo>
                    <a:pt x="317" y="140"/>
                    <a:pt x="444" y="204"/>
                    <a:pt x="647" y="204"/>
                  </a:cubicBezTo>
                  <a:lnTo>
                    <a:pt x="621" y="267"/>
                  </a:lnTo>
                  <a:cubicBezTo>
                    <a:pt x="583" y="394"/>
                    <a:pt x="596" y="495"/>
                    <a:pt x="634" y="571"/>
                  </a:cubicBezTo>
                  <a:lnTo>
                    <a:pt x="431" y="723"/>
                  </a:lnTo>
                  <a:lnTo>
                    <a:pt x="393" y="723"/>
                  </a:lnTo>
                  <a:lnTo>
                    <a:pt x="266" y="723"/>
                  </a:lnTo>
                  <a:lnTo>
                    <a:pt x="89" y="660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7"/>
            <p:cNvSpPr/>
            <p:nvPr/>
          </p:nvSpPr>
          <p:spPr>
            <a:xfrm>
              <a:off x="2461600" y="2774575"/>
              <a:ext cx="18725" cy="18100"/>
            </a:xfrm>
            <a:custGeom>
              <a:avLst/>
              <a:gdLst/>
              <a:ahLst/>
              <a:cxnLst/>
              <a:rect l="l" t="t" r="r" b="b"/>
              <a:pathLst>
                <a:path w="749" h="724" extrusionOk="0">
                  <a:moveTo>
                    <a:pt x="64" y="204"/>
                  </a:moveTo>
                  <a:cubicBezTo>
                    <a:pt x="102" y="102"/>
                    <a:pt x="165" y="39"/>
                    <a:pt x="279" y="13"/>
                  </a:cubicBezTo>
                  <a:lnTo>
                    <a:pt x="356" y="1"/>
                  </a:lnTo>
                  <a:lnTo>
                    <a:pt x="406" y="13"/>
                  </a:lnTo>
                  <a:cubicBezTo>
                    <a:pt x="634" y="77"/>
                    <a:pt x="749" y="204"/>
                    <a:pt x="723" y="381"/>
                  </a:cubicBezTo>
                  <a:lnTo>
                    <a:pt x="660" y="571"/>
                  </a:lnTo>
                  <a:lnTo>
                    <a:pt x="558" y="685"/>
                  </a:lnTo>
                  <a:lnTo>
                    <a:pt x="520" y="698"/>
                  </a:lnTo>
                  <a:lnTo>
                    <a:pt x="419" y="723"/>
                  </a:lnTo>
                  <a:cubicBezTo>
                    <a:pt x="229" y="723"/>
                    <a:pt x="102" y="685"/>
                    <a:pt x="51" y="571"/>
                  </a:cubicBezTo>
                  <a:cubicBezTo>
                    <a:pt x="13" y="495"/>
                    <a:pt x="0" y="394"/>
                    <a:pt x="38" y="267"/>
                  </a:cubicBez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7"/>
            <p:cNvSpPr/>
            <p:nvPr/>
          </p:nvSpPr>
          <p:spPr>
            <a:xfrm>
              <a:off x="2460975" y="2756500"/>
              <a:ext cx="17450" cy="18425"/>
            </a:xfrm>
            <a:custGeom>
              <a:avLst/>
              <a:gdLst/>
              <a:ahLst/>
              <a:cxnLst/>
              <a:rect l="l" t="t" r="r" b="b"/>
              <a:pathLst>
                <a:path w="698" h="737" extrusionOk="0">
                  <a:moveTo>
                    <a:pt x="0" y="407"/>
                  </a:moveTo>
                  <a:lnTo>
                    <a:pt x="0" y="394"/>
                  </a:lnTo>
                  <a:cubicBezTo>
                    <a:pt x="0" y="166"/>
                    <a:pt x="114" y="39"/>
                    <a:pt x="330" y="1"/>
                  </a:cubicBezTo>
                  <a:lnTo>
                    <a:pt x="495" y="52"/>
                  </a:lnTo>
                  <a:lnTo>
                    <a:pt x="609" y="115"/>
                  </a:lnTo>
                  <a:lnTo>
                    <a:pt x="698" y="292"/>
                  </a:lnTo>
                  <a:lnTo>
                    <a:pt x="634" y="559"/>
                  </a:lnTo>
                  <a:cubicBezTo>
                    <a:pt x="596" y="660"/>
                    <a:pt x="520" y="724"/>
                    <a:pt x="431" y="736"/>
                  </a:cubicBezTo>
                  <a:lnTo>
                    <a:pt x="381" y="724"/>
                  </a:lnTo>
                  <a:lnTo>
                    <a:pt x="304" y="736"/>
                  </a:lnTo>
                  <a:cubicBezTo>
                    <a:pt x="114" y="724"/>
                    <a:pt x="13" y="610"/>
                    <a:pt x="0" y="407"/>
                  </a:cubicBezTo>
                  <a:close/>
                  <a:moveTo>
                    <a:pt x="330" y="1"/>
                  </a:moveTo>
                  <a:lnTo>
                    <a:pt x="355" y="1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27"/>
            <p:cNvSpPr/>
            <p:nvPr/>
          </p:nvSpPr>
          <p:spPr>
            <a:xfrm>
              <a:off x="2439400" y="2791050"/>
              <a:ext cx="16200" cy="15575"/>
            </a:xfrm>
            <a:custGeom>
              <a:avLst/>
              <a:gdLst/>
              <a:ahLst/>
              <a:cxnLst/>
              <a:rect l="l" t="t" r="r" b="b"/>
              <a:pathLst>
                <a:path w="648" h="623" extrusionOk="0">
                  <a:moveTo>
                    <a:pt x="14" y="381"/>
                  </a:moveTo>
                  <a:lnTo>
                    <a:pt x="90" y="381"/>
                  </a:lnTo>
                  <a:lnTo>
                    <a:pt x="331" y="204"/>
                  </a:lnTo>
                  <a:lnTo>
                    <a:pt x="394" y="1"/>
                  </a:lnTo>
                  <a:lnTo>
                    <a:pt x="571" y="64"/>
                  </a:lnTo>
                  <a:cubicBezTo>
                    <a:pt x="622" y="128"/>
                    <a:pt x="648" y="217"/>
                    <a:pt x="622" y="331"/>
                  </a:cubicBezTo>
                  <a:lnTo>
                    <a:pt x="571" y="457"/>
                  </a:lnTo>
                  <a:lnTo>
                    <a:pt x="381" y="622"/>
                  </a:lnTo>
                  <a:lnTo>
                    <a:pt x="331" y="597"/>
                  </a:lnTo>
                  <a:lnTo>
                    <a:pt x="254" y="622"/>
                  </a:lnTo>
                  <a:cubicBezTo>
                    <a:pt x="128" y="597"/>
                    <a:pt x="39" y="559"/>
                    <a:pt x="1" y="508"/>
                  </a:cubicBez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27"/>
            <p:cNvSpPr/>
            <p:nvPr/>
          </p:nvSpPr>
          <p:spPr>
            <a:xfrm>
              <a:off x="2453675" y="2792650"/>
              <a:ext cx="4150" cy="6675"/>
            </a:xfrm>
            <a:custGeom>
              <a:avLst/>
              <a:gdLst/>
              <a:ahLst/>
              <a:cxnLst/>
              <a:rect l="l" t="t" r="r" b="b"/>
              <a:pathLst>
                <a:path w="166" h="267" extrusionOk="0">
                  <a:moveTo>
                    <a:pt x="0" y="0"/>
                  </a:moveTo>
                  <a:lnTo>
                    <a:pt x="127" y="0"/>
                  </a:lnTo>
                  <a:lnTo>
                    <a:pt x="165" y="0"/>
                  </a:lnTo>
                  <a:lnTo>
                    <a:pt x="153" y="241"/>
                  </a:lnTo>
                  <a:lnTo>
                    <a:pt x="102" y="254"/>
                  </a:lnTo>
                  <a:lnTo>
                    <a:pt x="51" y="267"/>
                  </a:lnTo>
                  <a:cubicBezTo>
                    <a:pt x="77" y="153"/>
                    <a:pt x="51" y="64"/>
                    <a:pt x="0" y="0"/>
                  </a:cubicBezTo>
                  <a:close/>
                  <a:moveTo>
                    <a:pt x="165" y="0"/>
                  </a:moveTo>
                  <a:lnTo>
                    <a:pt x="165" y="13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7"/>
            <p:cNvSpPr/>
            <p:nvPr/>
          </p:nvSpPr>
          <p:spPr>
            <a:xfrm>
              <a:off x="2457475" y="2788850"/>
              <a:ext cx="17150" cy="15550"/>
            </a:xfrm>
            <a:custGeom>
              <a:avLst/>
              <a:gdLst/>
              <a:ahLst/>
              <a:cxnLst/>
              <a:rect l="l" t="t" r="r" b="b"/>
              <a:pathLst>
                <a:path w="686" h="622" extrusionOk="0">
                  <a:moveTo>
                    <a:pt x="216" y="0"/>
                  </a:moveTo>
                  <a:cubicBezTo>
                    <a:pt x="267" y="114"/>
                    <a:pt x="394" y="152"/>
                    <a:pt x="584" y="152"/>
                  </a:cubicBezTo>
                  <a:lnTo>
                    <a:pt x="685" y="127"/>
                  </a:lnTo>
                  <a:lnTo>
                    <a:pt x="685" y="165"/>
                  </a:lnTo>
                  <a:lnTo>
                    <a:pt x="685" y="292"/>
                  </a:lnTo>
                  <a:lnTo>
                    <a:pt x="559" y="520"/>
                  </a:lnTo>
                  <a:lnTo>
                    <a:pt x="559" y="558"/>
                  </a:lnTo>
                  <a:lnTo>
                    <a:pt x="470" y="609"/>
                  </a:lnTo>
                  <a:lnTo>
                    <a:pt x="381" y="622"/>
                  </a:lnTo>
                  <a:cubicBezTo>
                    <a:pt x="191" y="622"/>
                    <a:pt x="64" y="571"/>
                    <a:pt x="13" y="457"/>
                  </a:cubicBezTo>
                  <a:lnTo>
                    <a:pt x="1" y="393"/>
                  </a:lnTo>
                  <a:lnTo>
                    <a:pt x="13" y="165"/>
                  </a:lnTo>
                  <a:close/>
                  <a:moveTo>
                    <a:pt x="13" y="165"/>
                  </a:moveTo>
                  <a:lnTo>
                    <a:pt x="13" y="152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7"/>
            <p:cNvSpPr/>
            <p:nvPr/>
          </p:nvSpPr>
          <p:spPr>
            <a:xfrm>
              <a:off x="2433700" y="2803750"/>
              <a:ext cx="12075" cy="14600"/>
            </a:xfrm>
            <a:custGeom>
              <a:avLst/>
              <a:gdLst/>
              <a:ahLst/>
              <a:cxnLst/>
              <a:rect l="l" t="t" r="r" b="b"/>
              <a:pathLst>
                <a:path w="483" h="584" extrusionOk="0">
                  <a:moveTo>
                    <a:pt x="229" y="0"/>
                  </a:moveTo>
                  <a:cubicBezTo>
                    <a:pt x="267" y="51"/>
                    <a:pt x="356" y="89"/>
                    <a:pt x="482" y="114"/>
                  </a:cubicBezTo>
                  <a:cubicBezTo>
                    <a:pt x="356" y="140"/>
                    <a:pt x="280" y="228"/>
                    <a:pt x="242" y="368"/>
                  </a:cubicBezTo>
                  <a:lnTo>
                    <a:pt x="229" y="571"/>
                  </a:lnTo>
                  <a:lnTo>
                    <a:pt x="178" y="583"/>
                  </a:lnTo>
                  <a:lnTo>
                    <a:pt x="153" y="583"/>
                  </a:lnTo>
                  <a:cubicBezTo>
                    <a:pt x="203" y="419"/>
                    <a:pt x="153" y="292"/>
                    <a:pt x="1" y="203"/>
                  </a:cubicBezTo>
                  <a:lnTo>
                    <a:pt x="191" y="51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7"/>
            <p:cNvSpPr/>
            <p:nvPr/>
          </p:nvSpPr>
          <p:spPr>
            <a:xfrm>
              <a:off x="2422925" y="2808500"/>
              <a:ext cx="15875" cy="12700"/>
            </a:xfrm>
            <a:custGeom>
              <a:avLst/>
              <a:gdLst/>
              <a:ahLst/>
              <a:cxnLst/>
              <a:rect l="l" t="t" r="r" b="b"/>
              <a:pathLst>
                <a:path w="635" h="508" extrusionOk="0">
                  <a:moveTo>
                    <a:pt x="584" y="393"/>
                  </a:moveTo>
                  <a:lnTo>
                    <a:pt x="584" y="419"/>
                  </a:lnTo>
                  <a:lnTo>
                    <a:pt x="495" y="444"/>
                  </a:lnTo>
                  <a:cubicBezTo>
                    <a:pt x="457" y="457"/>
                    <a:pt x="419" y="482"/>
                    <a:pt x="406" y="508"/>
                  </a:cubicBezTo>
                  <a:lnTo>
                    <a:pt x="127" y="381"/>
                  </a:lnTo>
                  <a:lnTo>
                    <a:pt x="26" y="419"/>
                  </a:lnTo>
                  <a:lnTo>
                    <a:pt x="0" y="254"/>
                  </a:lnTo>
                  <a:lnTo>
                    <a:pt x="127" y="115"/>
                  </a:lnTo>
                  <a:lnTo>
                    <a:pt x="178" y="0"/>
                  </a:lnTo>
                  <a:lnTo>
                    <a:pt x="394" y="13"/>
                  </a:lnTo>
                  <a:lnTo>
                    <a:pt x="432" y="13"/>
                  </a:lnTo>
                  <a:cubicBezTo>
                    <a:pt x="584" y="102"/>
                    <a:pt x="634" y="229"/>
                    <a:pt x="584" y="393"/>
                  </a:cubicBez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7"/>
            <p:cNvSpPr/>
            <p:nvPr/>
          </p:nvSpPr>
          <p:spPr>
            <a:xfrm>
              <a:off x="2430525" y="2818000"/>
              <a:ext cx="14625" cy="18425"/>
            </a:xfrm>
            <a:custGeom>
              <a:avLst/>
              <a:gdLst/>
              <a:ahLst/>
              <a:cxnLst/>
              <a:rect l="l" t="t" r="r" b="b"/>
              <a:pathLst>
                <a:path w="585" h="737" extrusionOk="0">
                  <a:moveTo>
                    <a:pt x="305" y="13"/>
                  </a:moveTo>
                  <a:lnTo>
                    <a:pt x="356" y="1"/>
                  </a:lnTo>
                  <a:cubicBezTo>
                    <a:pt x="369" y="115"/>
                    <a:pt x="432" y="178"/>
                    <a:pt x="546" y="229"/>
                  </a:cubicBezTo>
                  <a:cubicBezTo>
                    <a:pt x="508" y="254"/>
                    <a:pt x="495" y="305"/>
                    <a:pt x="495" y="369"/>
                  </a:cubicBezTo>
                  <a:lnTo>
                    <a:pt x="584" y="673"/>
                  </a:lnTo>
                  <a:lnTo>
                    <a:pt x="407" y="736"/>
                  </a:lnTo>
                  <a:lnTo>
                    <a:pt x="280" y="736"/>
                  </a:lnTo>
                  <a:cubicBezTo>
                    <a:pt x="318" y="533"/>
                    <a:pt x="229" y="407"/>
                    <a:pt x="1" y="343"/>
                  </a:cubicBezTo>
                  <a:lnTo>
                    <a:pt x="102" y="128"/>
                  </a:lnTo>
                  <a:cubicBezTo>
                    <a:pt x="115" y="102"/>
                    <a:pt x="153" y="77"/>
                    <a:pt x="191" y="64"/>
                  </a:cubicBezTo>
                  <a:lnTo>
                    <a:pt x="280" y="39"/>
                  </a:lnTo>
                  <a:close/>
                  <a:moveTo>
                    <a:pt x="1" y="343"/>
                  </a:moveTo>
                  <a:lnTo>
                    <a:pt x="1" y="318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27"/>
            <p:cNvSpPr/>
            <p:nvPr/>
          </p:nvSpPr>
          <p:spPr>
            <a:xfrm>
              <a:off x="2439400" y="2805950"/>
              <a:ext cx="18100" cy="18100"/>
            </a:xfrm>
            <a:custGeom>
              <a:avLst/>
              <a:gdLst/>
              <a:ahLst/>
              <a:cxnLst/>
              <a:rect l="l" t="t" r="r" b="b"/>
              <a:pathLst>
                <a:path w="724" h="724" extrusionOk="0">
                  <a:moveTo>
                    <a:pt x="1" y="483"/>
                  </a:moveTo>
                  <a:lnTo>
                    <a:pt x="14" y="280"/>
                  </a:lnTo>
                  <a:cubicBezTo>
                    <a:pt x="52" y="140"/>
                    <a:pt x="128" y="52"/>
                    <a:pt x="254" y="26"/>
                  </a:cubicBezTo>
                  <a:lnTo>
                    <a:pt x="331" y="1"/>
                  </a:lnTo>
                  <a:lnTo>
                    <a:pt x="381" y="26"/>
                  </a:lnTo>
                  <a:lnTo>
                    <a:pt x="546" y="90"/>
                  </a:lnTo>
                  <a:cubicBezTo>
                    <a:pt x="673" y="166"/>
                    <a:pt x="724" y="267"/>
                    <a:pt x="686" y="419"/>
                  </a:cubicBezTo>
                  <a:lnTo>
                    <a:pt x="648" y="534"/>
                  </a:lnTo>
                  <a:lnTo>
                    <a:pt x="635" y="559"/>
                  </a:lnTo>
                  <a:cubicBezTo>
                    <a:pt x="584" y="673"/>
                    <a:pt x="508" y="724"/>
                    <a:pt x="394" y="724"/>
                  </a:cubicBezTo>
                  <a:lnTo>
                    <a:pt x="191" y="711"/>
                  </a:lnTo>
                  <a:cubicBezTo>
                    <a:pt x="77" y="660"/>
                    <a:pt x="14" y="597"/>
                    <a:pt x="1" y="483"/>
                  </a:cubicBezTo>
                  <a:close/>
                  <a:moveTo>
                    <a:pt x="635" y="559"/>
                  </a:moveTo>
                  <a:lnTo>
                    <a:pt x="635" y="584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27"/>
            <p:cNvSpPr/>
            <p:nvPr/>
          </p:nvSpPr>
          <p:spPr>
            <a:xfrm>
              <a:off x="2448925" y="2798675"/>
              <a:ext cx="8900" cy="17775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0" y="317"/>
                  </a:moveTo>
                  <a:lnTo>
                    <a:pt x="190" y="152"/>
                  </a:lnTo>
                  <a:lnTo>
                    <a:pt x="241" y="26"/>
                  </a:lnTo>
                  <a:lnTo>
                    <a:pt x="292" y="13"/>
                  </a:lnTo>
                  <a:lnTo>
                    <a:pt x="343" y="0"/>
                  </a:lnTo>
                  <a:lnTo>
                    <a:pt x="355" y="64"/>
                  </a:lnTo>
                  <a:cubicBezTo>
                    <a:pt x="267" y="102"/>
                    <a:pt x="203" y="178"/>
                    <a:pt x="178" y="292"/>
                  </a:cubicBezTo>
                  <a:lnTo>
                    <a:pt x="165" y="381"/>
                  </a:lnTo>
                  <a:close/>
                  <a:moveTo>
                    <a:pt x="343" y="710"/>
                  </a:moveTo>
                  <a:lnTo>
                    <a:pt x="305" y="710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7"/>
            <p:cNvSpPr/>
            <p:nvPr/>
          </p:nvSpPr>
          <p:spPr>
            <a:xfrm>
              <a:off x="2337975" y="2748275"/>
              <a:ext cx="10800" cy="18400"/>
            </a:xfrm>
            <a:custGeom>
              <a:avLst/>
              <a:gdLst/>
              <a:ahLst/>
              <a:cxnLst/>
              <a:rect l="l" t="t" r="r" b="b"/>
              <a:pathLst>
                <a:path w="432" h="736" extrusionOk="0">
                  <a:moveTo>
                    <a:pt x="0" y="13"/>
                  </a:moveTo>
                  <a:lnTo>
                    <a:pt x="26" y="13"/>
                  </a:lnTo>
                  <a:lnTo>
                    <a:pt x="89" y="0"/>
                  </a:lnTo>
                  <a:cubicBezTo>
                    <a:pt x="292" y="51"/>
                    <a:pt x="419" y="152"/>
                    <a:pt x="431" y="304"/>
                  </a:cubicBezTo>
                  <a:lnTo>
                    <a:pt x="368" y="571"/>
                  </a:lnTo>
                  <a:lnTo>
                    <a:pt x="127" y="736"/>
                  </a:lnTo>
                  <a:lnTo>
                    <a:pt x="51" y="545"/>
                  </a:lnTo>
                  <a:lnTo>
                    <a:pt x="64" y="495"/>
                  </a:lnTo>
                  <a:cubicBezTo>
                    <a:pt x="165" y="279"/>
                    <a:pt x="140" y="127"/>
                    <a:pt x="0" y="13"/>
                  </a:cubicBezTo>
                  <a:close/>
                  <a:moveTo>
                    <a:pt x="127" y="736"/>
                  </a:moveTo>
                  <a:lnTo>
                    <a:pt x="114" y="736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7"/>
            <p:cNvSpPr/>
            <p:nvPr/>
          </p:nvSpPr>
          <p:spPr>
            <a:xfrm>
              <a:off x="2340500" y="2755875"/>
              <a:ext cx="17150" cy="17450"/>
            </a:xfrm>
            <a:custGeom>
              <a:avLst/>
              <a:gdLst/>
              <a:ahLst/>
              <a:cxnLst/>
              <a:rect l="l" t="t" r="r" b="b"/>
              <a:pathLst>
                <a:path w="686" h="698" extrusionOk="0">
                  <a:moveTo>
                    <a:pt x="330" y="0"/>
                  </a:moveTo>
                  <a:lnTo>
                    <a:pt x="444" y="51"/>
                  </a:lnTo>
                  <a:cubicBezTo>
                    <a:pt x="597" y="102"/>
                    <a:pt x="673" y="191"/>
                    <a:pt x="685" y="330"/>
                  </a:cubicBezTo>
                  <a:lnTo>
                    <a:pt x="622" y="558"/>
                  </a:lnTo>
                  <a:lnTo>
                    <a:pt x="508" y="698"/>
                  </a:lnTo>
                  <a:cubicBezTo>
                    <a:pt x="457" y="609"/>
                    <a:pt x="343" y="533"/>
                    <a:pt x="178" y="495"/>
                  </a:cubicBezTo>
                  <a:lnTo>
                    <a:pt x="26" y="520"/>
                  </a:lnTo>
                  <a:lnTo>
                    <a:pt x="1" y="495"/>
                  </a:lnTo>
                  <a:lnTo>
                    <a:pt x="13" y="432"/>
                  </a:lnTo>
                  <a:lnTo>
                    <a:pt x="267" y="267"/>
                  </a:lnTo>
                  <a:close/>
                  <a:moveTo>
                    <a:pt x="13" y="432"/>
                  </a:moveTo>
                  <a:lnTo>
                    <a:pt x="26" y="432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7"/>
            <p:cNvSpPr/>
            <p:nvPr/>
          </p:nvSpPr>
          <p:spPr>
            <a:xfrm>
              <a:off x="2339225" y="2771100"/>
              <a:ext cx="8600" cy="15550"/>
            </a:xfrm>
            <a:custGeom>
              <a:avLst/>
              <a:gdLst/>
              <a:ahLst/>
              <a:cxnLst/>
              <a:rect l="l" t="t" r="r" b="b"/>
              <a:pathLst>
                <a:path w="344" h="622" extrusionOk="0">
                  <a:moveTo>
                    <a:pt x="1" y="431"/>
                  </a:moveTo>
                  <a:lnTo>
                    <a:pt x="52" y="343"/>
                  </a:lnTo>
                  <a:cubicBezTo>
                    <a:pt x="128" y="203"/>
                    <a:pt x="140" y="89"/>
                    <a:pt x="115" y="0"/>
                  </a:cubicBezTo>
                  <a:cubicBezTo>
                    <a:pt x="305" y="114"/>
                    <a:pt x="343" y="292"/>
                    <a:pt x="204" y="533"/>
                  </a:cubicBezTo>
                  <a:lnTo>
                    <a:pt x="178" y="609"/>
                  </a:lnTo>
                  <a:lnTo>
                    <a:pt x="14" y="558"/>
                  </a:lnTo>
                  <a:close/>
                  <a:moveTo>
                    <a:pt x="178" y="609"/>
                  </a:moveTo>
                  <a:lnTo>
                    <a:pt x="166" y="621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7"/>
            <p:cNvSpPr/>
            <p:nvPr/>
          </p:nvSpPr>
          <p:spPr>
            <a:xfrm>
              <a:off x="2341125" y="2768250"/>
              <a:ext cx="12400" cy="18075"/>
            </a:xfrm>
            <a:custGeom>
              <a:avLst/>
              <a:gdLst/>
              <a:ahLst/>
              <a:cxnLst/>
              <a:rect l="l" t="t" r="r" b="b"/>
              <a:pathLst>
                <a:path w="496" h="723" extrusionOk="0">
                  <a:moveTo>
                    <a:pt x="39" y="114"/>
                  </a:moveTo>
                  <a:lnTo>
                    <a:pt x="1" y="25"/>
                  </a:lnTo>
                  <a:lnTo>
                    <a:pt x="153" y="0"/>
                  </a:lnTo>
                  <a:cubicBezTo>
                    <a:pt x="318" y="38"/>
                    <a:pt x="432" y="114"/>
                    <a:pt x="483" y="203"/>
                  </a:cubicBezTo>
                  <a:lnTo>
                    <a:pt x="495" y="254"/>
                  </a:lnTo>
                  <a:lnTo>
                    <a:pt x="457" y="558"/>
                  </a:lnTo>
                  <a:lnTo>
                    <a:pt x="280" y="723"/>
                  </a:lnTo>
                  <a:lnTo>
                    <a:pt x="217" y="723"/>
                  </a:lnTo>
                  <a:lnTo>
                    <a:pt x="102" y="723"/>
                  </a:lnTo>
                  <a:lnTo>
                    <a:pt x="128" y="647"/>
                  </a:lnTo>
                  <a:cubicBezTo>
                    <a:pt x="267" y="406"/>
                    <a:pt x="229" y="228"/>
                    <a:pt x="39" y="114"/>
                  </a:cubicBez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7"/>
            <p:cNvSpPr/>
            <p:nvPr/>
          </p:nvSpPr>
          <p:spPr>
            <a:xfrm>
              <a:off x="2348100" y="2773625"/>
              <a:ext cx="16825" cy="18425"/>
            </a:xfrm>
            <a:custGeom>
              <a:avLst/>
              <a:gdLst/>
              <a:ahLst/>
              <a:cxnLst/>
              <a:rect l="l" t="t" r="r" b="b"/>
              <a:pathLst>
                <a:path w="673" h="737" extrusionOk="0">
                  <a:moveTo>
                    <a:pt x="216" y="39"/>
                  </a:moveTo>
                  <a:lnTo>
                    <a:pt x="267" y="26"/>
                  </a:lnTo>
                  <a:lnTo>
                    <a:pt x="318" y="1"/>
                  </a:lnTo>
                  <a:cubicBezTo>
                    <a:pt x="470" y="39"/>
                    <a:pt x="572" y="102"/>
                    <a:pt x="622" y="178"/>
                  </a:cubicBezTo>
                  <a:lnTo>
                    <a:pt x="673" y="280"/>
                  </a:lnTo>
                  <a:lnTo>
                    <a:pt x="622" y="584"/>
                  </a:lnTo>
                  <a:lnTo>
                    <a:pt x="394" y="736"/>
                  </a:lnTo>
                  <a:lnTo>
                    <a:pt x="128" y="698"/>
                  </a:lnTo>
                  <a:cubicBezTo>
                    <a:pt x="52" y="647"/>
                    <a:pt x="14" y="584"/>
                    <a:pt x="1" y="508"/>
                  </a:cubicBezTo>
                  <a:lnTo>
                    <a:pt x="178" y="343"/>
                  </a:lnTo>
                  <a:close/>
                  <a:moveTo>
                    <a:pt x="394" y="736"/>
                  </a:moveTo>
                  <a:lnTo>
                    <a:pt x="381" y="736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7"/>
            <p:cNvSpPr/>
            <p:nvPr/>
          </p:nvSpPr>
          <p:spPr>
            <a:xfrm>
              <a:off x="2363650" y="2775525"/>
              <a:ext cx="3825" cy="5425"/>
            </a:xfrm>
            <a:custGeom>
              <a:avLst/>
              <a:gdLst/>
              <a:ahLst/>
              <a:cxnLst/>
              <a:rect l="l" t="t" r="r" b="b"/>
              <a:pathLst>
                <a:path w="153" h="217" extrusionOk="0">
                  <a:moveTo>
                    <a:pt x="0" y="102"/>
                  </a:moveTo>
                  <a:lnTo>
                    <a:pt x="51" y="1"/>
                  </a:lnTo>
                  <a:cubicBezTo>
                    <a:pt x="51" y="89"/>
                    <a:pt x="89" y="166"/>
                    <a:pt x="152" y="216"/>
                  </a:cubicBezTo>
                  <a:lnTo>
                    <a:pt x="76" y="204"/>
                  </a:lnTo>
                  <a:lnTo>
                    <a:pt x="51" y="204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7"/>
            <p:cNvSpPr/>
            <p:nvPr/>
          </p:nvSpPr>
          <p:spPr>
            <a:xfrm>
              <a:off x="2343350" y="2786300"/>
              <a:ext cx="7950" cy="5425"/>
            </a:xfrm>
            <a:custGeom>
              <a:avLst/>
              <a:gdLst/>
              <a:ahLst/>
              <a:cxnLst/>
              <a:rect l="l" t="t" r="r" b="b"/>
              <a:pathLst>
                <a:path w="318" h="217" extrusionOk="0">
                  <a:moveTo>
                    <a:pt x="318" y="191"/>
                  </a:moveTo>
                  <a:lnTo>
                    <a:pt x="318" y="204"/>
                  </a:lnTo>
                  <a:lnTo>
                    <a:pt x="254" y="191"/>
                  </a:lnTo>
                  <a:lnTo>
                    <a:pt x="128" y="216"/>
                  </a:lnTo>
                  <a:lnTo>
                    <a:pt x="1" y="13"/>
                  </a:lnTo>
                  <a:lnTo>
                    <a:pt x="128" y="1"/>
                  </a:lnTo>
                  <a:lnTo>
                    <a:pt x="191" y="1"/>
                  </a:lnTo>
                  <a:cubicBezTo>
                    <a:pt x="204" y="77"/>
                    <a:pt x="242" y="140"/>
                    <a:pt x="318" y="191"/>
                  </a:cubicBezTo>
                  <a:close/>
                  <a:moveTo>
                    <a:pt x="1" y="13"/>
                  </a:moveTo>
                  <a:lnTo>
                    <a:pt x="13" y="1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7"/>
            <p:cNvSpPr/>
            <p:nvPr/>
          </p:nvSpPr>
          <p:spPr>
            <a:xfrm>
              <a:off x="2351275" y="2791050"/>
              <a:ext cx="9225" cy="12725"/>
            </a:xfrm>
            <a:custGeom>
              <a:avLst/>
              <a:gdLst/>
              <a:ahLst/>
              <a:cxnLst/>
              <a:rect l="l" t="t" r="r" b="b"/>
              <a:pathLst>
                <a:path w="369" h="509" extrusionOk="0">
                  <a:moveTo>
                    <a:pt x="254" y="39"/>
                  </a:moveTo>
                  <a:lnTo>
                    <a:pt x="267" y="39"/>
                  </a:lnTo>
                  <a:lnTo>
                    <a:pt x="368" y="267"/>
                  </a:lnTo>
                  <a:lnTo>
                    <a:pt x="305" y="496"/>
                  </a:lnTo>
                  <a:lnTo>
                    <a:pt x="267" y="496"/>
                  </a:lnTo>
                  <a:cubicBezTo>
                    <a:pt x="356" y="242"/>
                    <a:pt x="267" y="90"/>
                    <a:pt x="1" y="14"/>
                  </a:cubicBezTo>
                  <a:close/>
                  <a:moveTo>
                    <a:pt x="1" y="14"/>
                  </a:moveTo>
                  <a:lnTo>
                    <a:pt x="1" y="1"/>
                  </a:lnTo>
                  <a:close/>
                  <a:moveTo>
                    <a:pt x="305" y="496"/>
                  </a:moveTo>
                  <a:lnTo>
                    <a:pt x="305" y="508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7"/>
            <p:cNvSpPr/>
            <p:nvPr/>
          </p:nvSpPr>
          <p:spPr>
            <a:xfrm>
              <a:off x="2345250" y="2791050"/>
              <a:ext cx="14925" cy="17800"/>
            </a:xfrm>
            <a:custGeom>
              <a:avLst/>
              <a:gdLst/>
              <a:ahLst/>
              <a:cxnLst/>
              <a:rect l="l" t="t" r="r" b="b"/>
              <a:pathLst>
                <a:path w="597" h="712" extrusionOk="0">
                  <a:moveTo>
                    <a:pt x="242" y="14"/>
                  </a:moveTo>
                  <a:cubicBezTo>
                    <a:pt x="508" y="90"/>
                    <a:pt x="597" y="242"/>
                    <a:pt x="508" y="496"/>
                  </a:cubicBezTo>
                  <a:lnTo>
                    <a:pt x="483" y="559"/>
                  </a:lnTo>
                  <a:lnTo>
                    <a:pt x="242" y="711"/>
                  </a:lnTo>
                  <a:lnTo>
                    <a:pt x="1" y="686"/>
                  </a:lnTo>
                  <a:lnTo>
                    <a:pt x="52" y="584"/>
                  </a:lnTo>
                  <a:cubicBezTo>
                    <a:pt x="140" y="394"/>
                    <a:pt x="140" y="242"/>
                    <a:pt x="52" y="140"/>
                  </a:cubicBezTo>
                  <a:lnTo>
                    <a:pt x="52" y="26"/>
                  </a:lnTo>
                  <a:lnTo>
                    <a:pt x="178" y="1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7"/>
            <p:cNvSpPr/>
            <p:nvPr/>
          </p:nvSpPr>
          <p:spPr>
            <a:xfrm>
              <a:off x="2361750" y="2805950"/>
              <a:ext cx="2550" cy="6050"/>
            </a:xfrm>
            <a:custGeom>
              <a:avLst/>
              <a:gdLst/>
              <a:ahLst/>
              <a:cxnLst/>
              <a:rect l="l" t="t" r="r" b="b"/>
              <a:pathLst>
                <a:path w="102" h="242" extrusionOk="0">
                  <a:moveTo>
                    <a:pt x="102" y="26"/>
                  </a:moveTo>
                  <a:lnTo>
                    <a:pt x="102" y="39"/>
                  </a:lnTo>
                  <a:lnTo>
                    <a:pt x="89" y="204"/>
                  </a:lnTo>
                  <a:lnTo>
                    <a:pt x="13" y="2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27"/>
            <p:cNvSpPr/>
            <p:nvPr/>
          </p:nvSpPr>
          <p:spPr>
            <a:xfrm>
              <a:off x="2378225" y="2812925"/>
              <a:ext cx="5725" cy="4800"/>
            </a:xfrm>
            <a:custGeom>
              <a:avLst/>
              <a:gdLst/>
              <a:ahLst/>
              <a:cxnLst/>
              <a:rect l="l" t="t" r="r" b="b"/>
              <a:pathLst>
                <a:path w="229" h="192" extrusionOk="0">
                  <a:moveTo>
                    <a:pt x="64" y="64"/>
                  </a:moveTo>
                  <a:lnTo>
                    <a:pt x="102" y="1"/>
                  </a:lnTo>
                  <a:lnTo>
                    <a:pt x="229" y="26"/>
                  </a:lnTo>
                  <a:lnTo>
                    <a:pt x="178" y="140"/>
                  </a:lnTo>
                  <a:lnTo>
                    <a:pt x="178" y="191"/>
                  </a:lnTo>
                  <a:lnTo>
                    <a:pt x="26" y="140"/>
                  </a:lnTo>
                  <a:close/>
                  <a:moveTo>
                    <a:pt x="26" y="140"/>
                  </a:moveTo>
                  <a:lnTo>
                    <a:pt x="1" y="140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7"/>
            <p:cNvSpPr/>
            <p:nvPr/>
          </p:nvSpPr>
          <p:spPr>
            <a:xfrm>
              <a:off x="2442900" y="2820550"/>
              <a:ext cx="18100" cy="17450"/>
            </a:xfrm>
            <a:custGeom>
              <a:avLst/>
              <a:gdLst/>
              <a:ahLst/>
              <a:cxnLst/>
              <a:rect l="l" t="t" r="r" b="b"/>
              <a:pathLst>
                <a:path w="724" h="698" extrusionOk="0">
                  <a:moveTo>
                    <a:pt x="89" y="571"/>
                  </a:moveTo>
                  <a:lnTo>
                    <a:pt x="0" y="267"/>
                  </a:lnTo>
                  <a:cubicBezTo>
                    <a:pt x="0" y="203"/>
                    <a:pt x="13" y="152"/>
                    <a:pt x="51" y="127"/>
                  </a:cubicBezTo>
                  <a:lnTo>
                    <a:pt x="254" y="140"/>
                  </a:lnTo>
                  <a:cubicBezTo>
                    <a:pt x="368" y="140"/>
                    <a:pt x="444" y="89"/>
                    <a:pt x="495" y="0"/>
                  </a:cubicBezTo>
                  <a:cubicBezTo>
                    <a:pt x="596" y="13"/>
                    <a:pt x="672" y="64"/>
                    <a:pt x="723" y="127"/>
                  </a:cubicBezTo>
                  <a:cubicBezTo>
                    <a:pt x="584" y="178"/>
                    <a:pt x="508" y="292"/>
                    <a:pt x="508" y="469"/>
                  </a:cubicBezTo>
                  <a:cubicBezTo>
                    <a:pt x="508" y="558"/>
                    <a:pt x="533" y="634"/>
                    <a:pt x="558" y="698"/>
                  </a:cubicBezTo>
                  <a:lnTo>
                    <a:pt x="495" y="698"/>
                  </a:lnTo>
                  <a:lnTo>
                    <a:pt x="254" y="685"/>
                  </a:lnTo>
                  <a:lnTo>
                    <a:pt x="229" y="685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455250" y="2819275"/>
              <a:ext cx="7650" cy="4475"/>
            </a:xfrm>
            <a:custGeom>
              <a:avLst/>
              <a:gdLst/>
              <a:ahLst/>
              <a:cxnLst/>
              <a:rect l="l" t="t" r="r" b="b"/>
              <a:pathLst>
                <a:path w="306" h="179" extrusionOk="0">
                  <a:moveTo>
                    <a:pt x="1" y="51"/>
                  </a:moveTo>
                  <a:lnTo>
                    <a:pt x="1" y="26"/>
                  </a:lnTo>
                  <a:lnTo>
                    <a:pt x="14" y="1"/>
                  </a:lnTo>
                  <a:lnTo>
                    <a:pt x="280" y="127"/>
                  </a:lnTo>
                  <a:lnTo>
                    <a:pt x="305" y="165"/>
                  </a:lnTo>
                  <a:lnTo>
                    <a:pt x="229" y="178"/>
                  </a:lnTo>
                  <a:cubicBezTo>
                    <a:pt x="178" y="115"/>
                    <a:pt x="102" y="64"/>
                    <a:pt x="1" y="51"/>
                  </a:cubicBez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7"/>
            <p:cNvSpPr/>
            <p:nvPr/>
          </p:nvSpPr>
          <p:spPr>
            <a:xfrm>
              <a:off x="2455575" y="2822775"/>
              <a:ext cx="18100" cy="18400"/>
            </a:xfrm>
            <a:custGeom>
              <a:avLst/>
              <a:gdLst/>
              <a:ahLst/>
              <a:cxnLst/>
              <a:rect l="l" t="t" r="r" b="b"/>
              <a:pathLst>
                <a:path w="724" h="736" extrusionOk="0">
                  <a:moveTo>
                    <a:pt x="216" y="38"/>
                  </a:moveTo>
                  <a:lnTo>
                    <a:pt x="292" y="25"/>
                  </a:lnTo>
                  <a:lnTo>
                    <a:pt x="343" y="0"/>
                  </a:lnTo>
                  <a:cubicBezTo>
                    <a:pt x="508" y="51"/>
                    <a:pt x="622" y="114"/>
                    <a:pt x="673" y="216"/>
                  </a:cubicBezTo>
                  <a:cubicBezTo>
                    <a:pt x="723" y="304"/>
                    <a:pt x="711" y="418"/>
                    <a:pt x="647" y="558"/>
                  </a:cubicBezTo>
                  <a:cubicBezTo>
                    <a:pt x="597" y="672"/>
                    <a:pt x="508" y="723"/>
                    <a:pt x="406" y="735"/>
                  </a:cubicBezTo>
                  <a:lnTo>
                    <a:pt x="343" y="735"/>
                  </a:lnTo>
                  <a:lnTo>
                    <a:pt x="178" y="723"/>
                  </a:lnTo>
                  <a:lnTo>
                    <a:pt x="51" y="609"/>
                  </a:lnTo>
                  <a:cubicBezTo>
                    <a:pt x="26" y="545"/>
                    <a:pt x="1" y="469"/>
                    <a:pt x="1" y="380"/>
                  </a:cubicBezTo>
                  <a:cubicBezTo>
                    <a:pt x="1" y="203"/>
                    <a:pt x="77" y="89"/>
                    <a:pt x="216" y="38"/>
                  </a:cubicBez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27"/>
            <p:cNvSpPr/>
            <p:nvPr/>
          </p:nvSpPr>
          <p:spPr>
            <a:xfrm>
              <a:off x="2462225" y="2809775"/>
              <a:ext cx="17475" cy="18400"/>
            </a:xfrm>
            <a:custGeom>
              <a:avLst/>
              <a:gdLst/>
              <a:ahLst/>
              <a:cxnLst/>
              <a:rect l="l" t="t" r="r" b="b"/>
              <a:pathLst>
                <a:path w="699" h="736" extrusionOk="0">
                  <a:moveTo>
                    <a:pt x="26" y="545"/>
                  </a:moveTo>
                  <a:lnTo>
                    <a:pt x="1" y="507"/>
                  </a:lnTo>
                  <a:lnTo>
                    <a:pt x="1" y="304"/>
                  </a:lnTo>
                  <a:lnTo>
                    <a:pt x="26" y="304"/>
                  </a:lnTo>
                  <a:lnTo>
                    <a:pt x="267" y="152"/>
                  </a:lnTo>
                  <a:lnTo>
                    <a:pt x="331" y="0"/>
                  </a:lnTo>
                  <a:lnTo>
                    <a:pt x="407" y="25"/>
                  </a:lnTo>
                  <a:lnTo>
                    <a:pt x="584" y="114"/>
                  </a:lnTo>
                  <a:lnTo>
                    <a:pt x="698" y="317"/>
                  </a:lnTo>
                  <a:lnTo>
                    <a:pt x="635" y="571"/>
                  </a:lnTo>
                  <a:lnTo>
                    <a:pt x="533" y="698"/>
                  </a:lnTo>
                  <a:lnTo>
                    <a:pt x="407" y="736"/>
                  </a:lnTo>
                  <a:cubicBezTo>
                    <a:pt x="356" y="634"/>
                    <a:pt x="242" y="571"/>
                    <a:pt x="77" y="520"/>
                  </a:cubicBez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27"/>
            <p:cNvSpPr/>
            <p:nvPr/>
          </p:nvSpPr>
          <p:spPr>
            <a:xfrm>
              <a:off x="2455575" y="2816425"/>
              <a:ext cx="6675" cy="6050"/>
            </a:xfrm>
            <a:custGeom>
              <a:avLst/>
              <a:gdLst/>
              <a:ahLst/>
              <a:cxnLst/>
              <a:rect l="l" t="t" r="r" b="b"/>
              <a:pathLst>
                <a:path w="267" h="242" extrusionOk="0">
                  <a:moveTo>
                    <a:pt x="267" y="241"/>
                  </a:moveTo>
                  <a:lnTo>
                    <a:pt x="1" y="115"/>
                  </a:lnTo>
                  <a:lnTo>
                    <a:pt x="39" y="0"/>
                  </a:lnTo>
                  <a:lnTo>
                    <a:pt x="77" y="0"/>
                  </a:lnTo>
                  <a:lnTo>
                    <a:pt x="267" y="38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27"/>
            <p:cNvSpPr/>
            <p:nvPr/>
          </p:nvSpPr>
          <p:spPr>
            <a:xfrm>
              <a:off x="2453050" y="2800250"/>
              <a:ext cx="17450" cy="17150"/>
            </a:xfrm>
            <a:custGeom>
              <a:avLst/>
              <a:gdLst/>
              <a:ahLst/>
              <a:cxnLst/>
              <a:rect l="l" t="t" r="r" b="b"/>
              <a:pathLst>
                <a:path w="698" h="686" extrusionOk="0">
                  <a:moveTo>
                    <a:pt x="140" y="647"/>
                  </a:moveTo>
                  <a:cubicBezTo>
                    <a:pt x="178" y="495"/>
                    <a:pt x="127" y="394"/>
                    <a:pt x="0" y="318"/>
                  </a:cubicBezTo>
                  <a:lnTo>
                    <a:pt x="13" y="229"/>
                  </a:lnTo>
                  <a:cubicBezTo>
                    <a:pt x="38" y="115"/>
                    <a:pt x="102" y="39"/>
                    <a:pt x="190" y="1"/>
                  </a:cubicBezTo>
                  <a:cubicBezTo>
                    <a:pt x="241" y="115"/>
                    <a:pt x="368" y="166"/>
                    <a:pt x="558" y="166"/>
                  </a:cubicBezTo>
                  <a:lnTo>
                    <a:pt x="647" y="153"/>
                  </a:lnTo>
                  <a:lnTo>
                    <a:pt x="698" y="381"/>
                  </a:lnTo>
                  <a:lnTo>
                    <a:pt x="634" y="533"/>
                  </a:lnTo>
                  <a:lnTo>
                    <a:pt x="393" y="685"/>
                  </a:lnTo>
                  <a:lnTo>
                    <a:pt x="368" y="685"/>
                  </a:lnTo>
                  <a:lnTo>
                    <a:pt x="178" y="647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27"/>
            <p:cNvSpPr/>
            <p:nvPr/>
          </p:nvSpPr>
          <p:spPr>
            <a:xfrm>
              <a:off x="2404550" y="2809775"/>
              <a:ext cx="19025" cy="19025"/>
            </a:xfrm>
            <a:custGeom>
              <a:avLst/>
              <a:gdLst/>
              <a:ahLst/>
              <a:cxnLst/>
              <a:rect l="l" t="t" r="r" b="b"/>
              <a:pathLst>
                <a:path w="761" h="761" extrusionOk="0">
                  <a:moveTo>
                    <a:pt x="735" y="203"/>
                  </a:moveTo>
                  <a:lnTo>
                    <a:pt x="761" y="368"/>
                  </a:lnTo>
                  <a:lnTo>
                    <a:pt x="710" y="545"/>
                  </a:lnTo>
                  <a:lnTo>
                    <a:pt x="659" y="634"/>
                  </a:lnTo>
                  <a:cubicBezTo>
                    <a:pt x="571" y="736"/>
                    <a:pt x="456" y="761"/>
                    <a:pt x="330" y="736"/>
                  </a:cubicBezTo>
                  <a:lnTo>
                    <a:pt x="266" y="710"/>
                  </a:lnTo>
                  <a:lnTo>
                    <a:pt x="114" y="634"/>
                  </a:lnTo>
                  <a:lnTo>
                    <a:pt x="38" y="520"/>
                  </a:lnTo>
                  <a:cubicBezTo>
                    <a:pt x="0" y="444"/>
                    <a:pt x="13" y="342"/>
                    <a:pt x="51" y="216"/>
                  </a:cubicBezTo>
                  <a:cubicBezTo>
                    <a:pt x="114" y="76"/>
                    <a:pt x="228" y="13"/>
                    <a:pt x="368" y="0"/>
                  </a:cubicBezTo>
                  <a:lnTo>
                    <a:pt x="520" y="25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7"/>
            <p:cNvSpPr/>
            <p:nvPr/>
          </p:nvSpPr>
          <p:spPr>
            <a:xfrm>
              <a:off x="2421025" y="2818000"/>
              <a:ext cx="12075" cy="8900"/>
            </a:xfrm>
            <a:custGeom>
              <a:avLst/>
              <a:gdLst/>
              <a:ahLst/>
              <a:cxnLst/>
              <a:rect l="l" t="t" r="r" b="b"/>
              <a:pathLst>
                <a:path w="483" h="356" extrusionOk="0">
                  <a:moveTo>
                    <a:pt x="102" y="39"/>
                  </a:moveTo>
                  <a:lnTo>
                    <a:pt x="203" y="1"/>
                  </a:lnTo>
                  <a:lnTo>
                    <a:pt x="482" y="128"/>
                  </a:lnTo>
                  <a:lnTo>
                    <a:pt x="381" y="318"/>
                  </a:lnTo>
                  <a:lnTo>
                    <a:pt x="292" y="305"/>
                  </a:lnTo>
                  <a:lnTo>
                    <a:pt x="115" y="356"/>
                  </a:lnTo>
                  <a:lnTo>
                    <a:pt x="0" y="305"/>
                  </a:lnTo>
                  <a:lnTo>
                    <a:pt x="51" y="216"/>
                  </a:lnTo>
                  <a:close/>
                  <a:moveTo>
                    <a:pt x="381" y="318"/>
                  </a:moveTo>
                  <a:lnTo>
                    <a:pt x="381" y="343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7"/>
            <p:cNvSpPr/>
            <p:nvPr/>
          </p:nvSpPr>
          <p:spPr>
            <a:xfrm>
              <a:off x="2407700" y="2825625"/>
              <a:ext cx="16200" cy="18075"/>
            </a:xfrm>
            <a:custGeom>
              <a:avLst/>
              <a:gdLst/>
              <a:ahLst/>
              <a:cxnLst/>
              <a:rect l="l" t="t" r="r" b="b"/>
              <a:pathLst>
                <a:path w="648" h="723" extrusionOk="0">
                  <a:moveTo>
                    <a:pt x="533" y="0"/>
                  </a:moveTo>
                  <a:lnTo>
                    <a:pt x="648" y="51"/>
                  </a:lnTo>
                  <a:cubicBezTo>
                    <a:pt x="571" y="89"/>
                    <a:pt x="521" y="165"/>
                    <a:pt x="495" y="266"/>
                  </a:cubicBezTo>
                  <a:cubicBezTo>
                    <a:pt x="457" y="469"/>
                    <a:pt x="495" y="609"/>
                    <a:pt x="609" y="685"/>
                  </a:cubicBezTo>
                  <a:lnTo>
                    <a:pt x="432" y="723"/>
                  </a:lnTo>
                  <a:lnTo>
                    <a:pt x="267" y="698"/>
                  </a:lnTo>
                  <a:cubicBezTo>
                    <a:pt x="77" y="634"/>
                    <a:pt x="1" y="482"/>
                    <a:pt x="52" y="241"/>
                  </a:cubicBezTo>
                  <a:lnTo>
                    <a:pt x="140" y="76"/>
                  </a:lnTo>
                  <a:lnTo>
                    <a:pt x="204" y="102"/>
                  </a:lnTo>
                  <a:cubicBezTo>
                    <a:pt x="330" y="127"/>
                    <a:pt x="445" y="102"/>
                    <a:pt x="533" y="0"/>
                  </a:cubicBez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7"/>
            <p:cNvSpPr/>
            <p:nvPr/>
          </p:nvSpPr>
          <p:spPr>
            <a:xfrm>
              <a:off x="2419125" y="2825625"/>
              <a:ext cx="19350" cy="18075"/>
            </a:xfrm>
            <a:custGeom>
              <a:avLst/>
              <a:gdLst/>
              <a:ahLst/>
              <a:cxnLst/>
              <a:rect l="l" t="t" r="r" b="b"/>
              <a:pathLst>
                <a:path w="774" h="723" extrusionOk="0">
                  <a:moveTo>
                    <a:pt x="191" y="51"/>
                  </a:moveTo>
                  <a:lnTo>
                    <a:pt x="368" y="0"/>
                  </a:lnTo>
                  <a:lnTo>
                    <a:pt x="457" y="38"/>
                  </a:lnTo>
                  <a:cubicBezTo>
                    <a:pt x="685" y="102"/>
                    <a:pt x="774" y="228"/>
                    <a:pt x="736" y="431"/>
                  </a:cubicBezTo>
                  <a:lnTo>
                    <a:pt x="710" y="495"/>
                  </a:lnTo>
                  <a:lnTo>
                    <a:pt x="584" y="469"/>
                  </a:lnTo>
                  <a:cubicBezTo>
                    <a:pt x="419" y="469"/>
                    <a:pt x="305" y="558"/>
                    <a:pt x="267" y="723"/>
                  </a:cubicBezTo>
                  <a:lnTo>
                    <a:pt x="152" y="685"/>
                  </a:lnTo>
                  <a:cubicBezTo>
                    <a:pt x="38" y="609"/>
                    <a:pt x="0" y="469"/>
                    <a:pt x="38" y="266"/>
                  </a:cubicBezTo>
                  <a:cubicBezTo>
                    <a:pt x="64" y="165"/>
                    <a:pt x="114" y="89"/>
                    <a:pt x="191" y="51"/>
                  </a:cubicBez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7"/>
            <p:cNvSpPr/>
            <p:nvPr/>
          </p:nvSpPr>
          <p:spPr>
            <a:xfrm>
              <a:off x="2436875" y="2834800"/>
              <a:ext cx="11750" cy="5750"/>
            </a:xfrm>
            <a:custGeom>
              <a:avLst/>
              <a:gdLst/>
              <a:ahLst/>
              <a:cxnLst/>
              <a:rect l="l" t="t" r="r" b="b"/>
              <a:pathLst>
                <a:path w="470" h="230" extrusionOk="0">
                  <a:moveTo>
                    <a:pt x="0" y="128"/>
                  </a:moveTo>
                  <a:lnTo>
                    <a:pt x="26" y="64"/>
                  </a:lnTo>
                  <a:lnTo>
                    <a:pt x="153" y="64"/>
                  </a:lnTo>
                  <a:lnTo>
                    <a:pt x="330" y="1"/>
                  </a:lnTo>
                  <a:lnTo>
                    <a:pt x="470" y="115"/>
                  </a:lnTo>
                  <a:lnTo>
                    <a:pt x="432" y="102"/>
                  </a:lnTo>
                  <a:cubicBezTo>
                    <a:pt x="317" y="102"/>
                    <a:pt x="229" y="153"/>
                    <a:pt x="178" y="229"/>
                  </a:cubicBezTo>
                  <a:cubicBezTo>
                    <a:pt x="140" y="178"/>
                    <a:pt x="76" y="153"/>
                    <a:pt x="0" y="128"/>
                  </a:cubicBez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2449225" y="2837650"/>
              <a:ext cx="10825" cy="9225"/>
            </a:xfrm>
            <a:custGeom>
              <a:avLst/>
              <a:gdLst/>
              <a:ahLst/>
              <a:cxnLst/>
              <a:rect l="l" t="t" r="r" b="b"/>
              <a:pathLst>
                <a:path w="433" h="369" extrusionOk="0">
                  <a:moveTo>
                    <a:pt x="242" y="14"/>
                  </a:moveTo>
                  <a:lnTo>
                    <a:pt x="305" y="14"/>
                  </a:lnTo>
                  <a:lnTo>
                    <a:pt x="432" y="128"/>
                  </a:lnTo>
                  <a:cubicBezTo>
                    <a:pt x="369" y="153"/>
                    <a:pt x="331" y="229"/>
                    <a:pt x="305" y="331"/>
                  </a:cubicBezTo>
                  <a:lnTo>
                    <a:pt x="305" y="369"/>
                  </a:lnTo>
                  <a:cubicBezTo>
                    <a:pt x="318" y="179"/>
                    <a:pt x="216" y="64"/>
                    <a:pt x="1" y="1"/>
                  </a:cubicBez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2456525" y="2840825"/>
              <a:ext cx="17450" cy="11125"/>
            </a:xfrm>
            <a:custGeom>
              <a:avLst/>
              <a:gdLst/>
              <a:ahLst/>
              <a:cxnLst/>
              <a:rect l="l" t="t" r="r" b="b"/>
              <a:pathLst>
                <a:path w="698" h="445" extrusionOk="0">
                  <a:moveTo>
                    <a:pt x="13" y="242"/>
                  </a:moveTo>
                  <a:lnTo>
                    <a:pt x="13" y="204"/>
                  </a:lnTo>
                  <a:cubicBezTo>
                    <a:pt x="39" y="102"/>
                    <a:pt x="77" y="26"/>
                    <a:pt x="140" y="1"/>
                  </a:cubicBezTo>
                  <a:lnTo>
                    <a:pt x="305" y="13"/>
                  </a:lnTo>
                  <a:cubicBezTo>
                    <a:pt x="356" y="102"/>
                    <a:pt x="470" y="153"/>
                    <a:pt x="635" y="178"/>
                  </a:cubicBezTo>
                  <a:lnTo>
                    <a:pt x="685" y="178"/>
                  </a:lnTo>
                  <a:lnTo>
                    <a:pt x="698" y="267"/>
                  </a:lnTo>
                  <a:lnTo>
                    <a:pt x="685" y="356"/>
                  </a:lnTo>
                  <a:lnTo>
                    <a:pt x="533" y="305"/>
                  </a:lnTo>
                  <a:cubicBezTo>
                    <a:pt x="394" y="318"/>
                    <a:pt x="305" y="356"/>
                    <a:pt x="254" y="445"/>
                  </a:cubicBezTo>
                  <a:cubicBezTo>
                    <a:pt x="203" y="369"/>
                    <a:pt x="115" y="318"/>
                    <a:pt x="1" y="292"/>
                  </a:cubicBezTo>
                  <a:close/>
                  <a:moveTo>
                    <a:pt x="685" y="356"/>
                  </a:moveTo>
                  <a:lnTo>
                    <a:pt x="685" y="369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2399150" y="2816100"/>
              <a:ext cx="8275" cy="9850"/>
            </a:xfrm>
            <a:custGeom>
              <a:avLst/>
              <a:gdLst/>
              <a:ahLst/>
              <a:cxnLst/>
              <a:rect l="l" t="t" r="r" b="b"/>
              <a:pathLst>
                <a:path w="331" h="394" extrusionOk="0">
                  <a:moveTo>
                    <a:pt x="26" y="13"/>
                  </a:moveTo>
                  <a:lnTo>
                    <a:pt x="64" y="1"/>
                  </a:lnTo>
                  <a:cubicBezTo>
                    <a:pt x="77" y="140"/>
                    <a:pt x="140" y="229"/>
                    <a:pt x="254" y="267"/>
                  </a:cubicBezTo>
                  <a:lnTo>
                    <a:pt x="330" y="381"/>
                  </a:lnTo>
                  <a:cubicBezTo>
                    <a:pt x="254" y="318"/>
                    <a:pt x="153" y="267"/>
                    <a:pt x="0" y="242"/>
                  </a:cubicBezTo>
                  <a:close/>
                  <a:moveTo>
                    <a:pt x="330" y="381"/>
                  </a:moveTo>
                  <a:lnTo>
                    <a:pt x="317" y="394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2382675" y="2809775"/>
              <a:ext cx="17125" cy="17775"/>
            </a:xfrm>
            <a:custGeom>
              <a:avLst/>
              <a:gdLst/>
              <a:ahLst/>
              <a:cxnLst/>
              <a:rect l="l" t="t" r="r" b="b"/>
              <a:pathLst>
                <a:path w="685" h="711" extrusionOk="0">
                  <a:moveTo>
                    <a:pt x="685" y="266"/>
                  </a:moveTo>
                  <a:lnTo>
                    <a:pt x="659" y="495"/>
                  </a:lnTo>
                  <a:lnTo>
                    <a:pt x="621" y="571"/>
                  </a:lnTo>
                  <a:lnTo>
                    <a:pt x="495" y="710"/>
                  </a:lnTo>
                  <a:cubicBezTo>
                    <a:pt x="533" y="507"/>
                    <a:pt x="419" y="368"/>
                    <a:pt x="152" y="304"/>
                  </a:cubicBezTo>
                  <a:lnTo>
                    <a:pt x="0" y="342"/>
                  </a:lnTo>
                  <a:lnTo>
                    <a:pt x="0" y="317"/>
                  </a:lnTo>
                  <a:lnTo>
                    <a:pt x="0" y="266"/>
                  </a:lnTo>
                  <a:lnTo>
                    <a:pt x="51" y="152"/>
                  </a:lnTo>
                  <a:cubicBezTo>
                    <a:pt x="89" y="76"/>
                    <a:pt x="152" y="38"/>
                    <a:pt x="241" y="13"/>
                  </a:cubicBezTo>
                  <a:lnTo>
                    <a:pt x="342" y="0"/>
                  </a:lnTo>
                  <a:cubicBezTo>
                    <a:pt x="545" y="51"/>
                    <a:pt x="659" y="140"/>
                    <a:pt x="685" y="266"/>
                  </a:cubicBez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2584275" y="2723850"/>
              <a:ext cx="14925" cy="11750"/>
            </a:xfrm>
            <a:custGeom>
              <a:avLst/>
              <a:gdLst/>
              <a:ahLst/>
              <a:cxnLst/>
              <a:rect l="l" t="t" r="r" b="b"/>
              <a:pathLst>
                <a:path w="597" h="470" extrusionOk="0">
                  <a:moveTo>
                    <a:pt x="597" y="1"/>
                  </a:moveTo>
                  <a:lnTo>
                    <a:pt x="597" y="13"/>
                  </a:lnTo>
                  <a:close/>
                  <a:moveTo>
                    <a:pt x="508" y="191"/>
                  </a:moveTo>
                  <a:lnTo>
                    <a:pt x="495" y="432"/>
                  </a:lnTo>
                  <a:lnTo>
                    <a:pt x="305" y="369"/>
                  </a:lnTo>
                  <a:lnTo>
                    <a:pt x="77" y="470"/>
                  </a:lnTo>
                  <a:lnTo>
                    <a:pt x="39" y="470"/>
                  </a:lnTo>
                  <a:lnTo>
                    <a:pt x="1" y="280"/>
                  </a:lnTo>
                  <a:lnTo>
                    <a:pt x="64" y="242"/>
                  </a:lnTo>
                  <a:lnTo>
                    <a:pt x="330" y="280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2586175" y="2733050"/>
              <a:ext cx="16200" cy="18400"/>
            </a:xfrm>
            <a:custGeom>
              <a:avLst/>
              <a:gdLst/>
              <a:ahLst/>
              <a:cxnLst/>
              <a:rect l="l" t="t" r="r" b="b"/>
              <a:pathLst>
                <a:path w="648" h="736" extrusionOk="0">
                  <a:moveTo>
                    <a:pt x="419" y="64"/>
                  </a:moveTo>
                  <a:lnTo>
                    <a:pt x="483" y="77"/>
                  </a:lnTo>
                  <a:cubicBezTo>
                    <a:pt x="622" y="165"/>
                    <a:pt x="647" y="318"/>
                    <a:pt x="559" y="546"/>
                  </a:cubicBezTo>
                  <a:lnTo>
                    <a:pt x="432" y="711"/>
                  </a:lnTo>
                  <a:lnTo>
                    <a:pt x="369" y="736"/>
                  </a:lnTo>
                  <a:lnTo>
                    <a:pt x="178" y="736"/>
                  </a:lnTo>
                  <a:lnTo>
                    <a:pt x="204" y="635"/>
                  </a:lnTo>
                  <a:cubicBezTo>
                    <a:pt x="330" y="368"/>
                    <a:pt x="267" y="178"/>
                    <a:pt x="1" y="102"/>
                  </a:cubicBezTo>
                  <a:lnTo>
                    <a:pt x="229" y="1"/>
                  </a:lnTo>
                  <a:close/>
                  <a:moveTo>
                    <a:pt x="178" y="736"/>
                  </a:moveTo>
                  <a:lnTo>
                    <a:pt x="153" y="736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2571275" y="2717825"/>
              <a:ext cx="14625" cy="13675"/>
            </a:xfrm>
            <a:custGeom>
              <a:avLst/>
              <a:gdLst/>
              <a:ahLst/>
              <a:cxnLst/>
              <a:rect l="l" t="t" r="r" b="b"/>
              <a:pathLst>
                <a:path w="585" h="547" extrusionOk="0">
                  <a:moveTo>
                    <a:pt x="305" y="39"/>
                  </a:moveTo>
                  <a:lnTo>
                    <a:pt x="407" y="26"/>
                  </a:lnTo>
                  <a:cubicBezTo>
                    <a:pt x="356" y="254"/>
                    <a:pt x="419" y="407"/>
                    <a:pt x="584" y="483"/>
                  </a:cubicBezTo>
                  <a:lnTo>
                    <a:pt x="521" y="521"/>
                  </a:lnTo>
                  <a:lnTo>
                    <a:pt x="407" y="546"/>
                  </a:lnTo>
                  <a:lnTo>
                    <a:pt x="166" y="521"/>
                  </a:lnTo>
                  <a:cubicBezTo>
                    <a:pt x="64" y="457"/>
                    <a:pt x="14" y="356"/>
                    <a:pt x="1" y="191"/>
                  </a:cubicBezTo>
                  <a:lnTo>
                    <a:pt x="26" y="6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2566200" y="2717525"/>
              <a:ext cx="6700" cy="3500"/>
            </a:xfrm>
            <a:custGeom>
              <a:avLst/>
              <a:gdLst/>
              <a:ahLst/>
              <a:cxnLst/>
              <a:rect l="l" t="t" r="r" b="b"/>
              <a:pathLst>
                <a:path w="268" h="140" extrusionOk="0">
                  <a:moveTo>
                    <a:pt x="267" y="13"/>
                  </a:moveTo>
                  <a:lnTo>
                    <a:pt x="229" y="76"/>
                  </a:lnTo>
                  <a:lnTo>
                    <a:pt x="115" y="140"/>
                  </a:lnTo>
                  <a:lnTo>
                    <a:pt x="1" y="76"/>
                  </a:lnTo>
                  <a:lnTo>
                    <a:pt x="52" y="64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2569075" y="2719425"/>
              <a:ext cx="6350" cy="12375"/>
            </a:xfrm>
            <a:custGeom>
              <a:avLst/>
              <a:gdLst/>
              <a:ahLst/>
              <a:cxnLst/>
              <a:rect l="l" t="t" r="r" b="b"/>
              <a:pathLst>
                <a:path w="254" h="495" extrusionOk="0">
                  <a:moveTo>
                    <a:pt x="114" y="0"/>
                  </a:moveTo>
                  <a:lnTo>
                    <a:pt x="89" y="127"/>
                  </a:lnTo>
                  <a:cubicBezTo>
                    <a:pt x="102" y="292"/>
                    <a:pt x="152" y="393"/>
                    <a:pt x="254" y="457"/>
                  </a:cubicBezTo>
                  <a:lnTo>
                    <a:pt x="203" y="495"/>
                  </a:lnTo>
                  <a:lnTo>
                    <a:pt x="114" y="469"/>
                  </a:lnTo>
                  <a:lnTo>
                    <a:pt x="51" y="482"/>
                  </a:lnTo>
                  <a:cubicBezTo>
                    <a:pt x="114" y="305"/>
                    <a:pt x="102" y="165"/>
                    <a:pt x="0" y="64"/>
                  </a:cubicBez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2574125" y="2730825"/>
              <a:ext cx="11125" cy="5425"/>
            </a:xfrm>
            <a:custGeom>
              <a:avLst/>
              <a:gdLst/>
              <a:ahLst/>
              <a:cxnLst/>
              <a:rect l="l" t="t" r="r" b="b"/>
              <a:pathLst>
                <a:path w="445" h="217" extrusionOk="0">
                  <a:moveTo>
                    <a:pt x="52" y="1"/>
                  </a:moveTo>
                  <a:lnTo>
                    <a:pt x="293" y="26"/>
                  </a:lnTo>
                  <a:lnTo>
                    <a:pt x="407" y="1"/>
                  </a:lnTo>
                  <a:lnTo>
                    <a:pt x="445" y="191"/>
                  </a:lnTo>
                  <a:lnTo>
                    <a:pt x="407" y="166"/>
                  </a:lnTo>
                  <a:lnTo>
                    <a:pt x="242" y="216"/>
                  </a:lnTo>
                  <a:lnTo>
                    <a:pt x="1" y="39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2562400" y="2731150"/>
              <a:ext cx="18725" cy="17775"/>
            </a:xfrm>
            <a:custGeom>
              <a:avLst/>
              <a:gdLst/>
              <a:ahLst/>
              <a:cxnLst/>
              <a:rect l="l" t="t" r="r" b="b"/>
              <a:pathLst>
                <a:path w="749" h="711" extrusionOk="0">
                  <a:moveTo>
                    <a:pt x="711" y="203"/>
                  </a:moveTo>
                  <a:cubicBezTo>
                    <a:pt x="749" y="292"/>
                    <a:pt x="749" y="406"/>
                    <a:pt x="686" y="558"/>
                  </a:cubicBezTo>
                  <a:lnTo>
                    <a:pt x="546" y="698"/>
                  </a:lnTo>
                  <a:lnTo>
                    <a:pt x="445" y="711"/>
                  </a:lnTo>
                  <a:lnTo>
                    <a:pt x="254" y="698"/>
                  </a:lnTo>
                  <a:cubicBezTo>
                    <a:pt x="64" y="647"/>
                    <a:pt x="1" y="508"/>
                    <a:pt x="52" y="267"/>
                  </a:cubicBezTo>
                  <a:lnTo>
                    <a:pt x="90" y="203"/>
                  </a:lnTo>
                  <a:cubicBezTo>
                    <a:pt x="115" y="102"/>
                    <a:pt x="191" y="38"/>
                    <a:pt x="318" y="13"/>
                  </a:cubicBezTo>
                  <a:lnTo>
                    <a:pt x="381" y="0"/>
                  </a:lnTo>
                  <a:lnTo>
                    <a:pt x="470" y="26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576050" y="2734950"/>
              <a:ext cx="18400" cy="18425"/>
            </a:xfrm>
            <a:custGeom>
              <a:avLst/>
              <a:gdLst/>
              <a:ahLst/>
              <a:cxnLst/>
              <a:rect l="l" t="t" r="r" b="b"/>
              <a:pathLst>
                <a:path w="736" h="737" extrusionOk="0">
                  <a:moveTo>
                    <a:pt x="140" y="406"/>
                  </a:moveTo>
                  <a:cubicBezTo>
                    <a:pt x="203" y="254"/>
                    <a:pt x="203" y="140"/>
                    <a:pt x="165" y="51"/>
                  </a:cubicBezTo>
                  <a:lnTo>
                    <a:pt x="330" y="1"/>
                  </a:lnTo>
                  <a:lnTo>
                    <a:pt x="368" y="26"/>
                  </a:lnTo>
                  <a:lnTo>
                    <a:pt x="406" y="26"/>
                  </a:lnTo>
                  <a:cubicBezTo>
                    <a:pt x="672" y="102"/>
                    <a:pt x="735" y="292"/>
                    <a:pt x="609" y="559"/>
                  </a:cubicBezTo>
                  <a:lnTo>
                    <a:pt x="558" y="660"/>
                  </a:lnTo>
                  <a:lnTo>
                    <a:pt x="368" y="736"/>
                  </a:lnTo>
                  <a:lnTo>
                    <a:pt x="279" y="736"/>
                  </a:lnTo>
                  <a:lnTo>
                    <a:pt x="203" y="723"/>
                  </a:lnTo>
                  <a:lnTo>
                    <a:pt x="0" y="546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2563050" y="2748575"/>
              <a:ext cx="18075" cy="17150"/>
            </a:xfrm>
            <a:custGeom>
              <a:avLst/>
              <a:gdLst/>
              <a:ahLst/>
              <a:cxnLst/>
              <a:rect l="l" t="t" r="r" b="b"/>
              <a:pathLst>
                <a:path w="723" h="686" extrusionOk="0">
                  <a:moveTo>
                    <a:pt x="520" y="1"/>
                  </a:moveTo>
                  <a:lnTo>
                    <a:pt x="723" y="178"/>
                  </a:lnTo>
                  <a:lnTo>
                    <a:pt x="672" y="533"/>
                  </a:lnTo>
                  <a:cubicBezTo>
                    <a:pt x="621" y="635"/>
                    <a:pt x="545" y="686"/>
                    <a:pt x="431" y="686"/>
                  </a:cubicBezTo>
                  <a:lnTo>
                    <a:pt x="203" y="660"/>
                  </a:lnTo>
                  <a:cubicBezTo>
                    <a:pt x="64" y="597"/>
                    <a:pt x="0" y="457"/>
                    <a:pt x="51" y="242"/>
                  </a:cubicBezTo>
                  <a:lnTo>
                    <a:pt x="165" y="52"/>
                  </a:lnTo>
                  <a:lnTo>
                    <a:pt x="228" y="1"/>
                  </a:lnTo>
                  <a:lnTo>
                    <a:pt x="419" y="14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2568125" y="2753025"/>
              <a:ext cx="15225" cy="14600"/>
            </a:xfrm>
            <a:custGeom>
              <a:avLst/>
              <a:gdLst/>
              <a:ahLst/>
              <a:cxnLst/>
              <a:rect l="l" t="t" r="r" b="b"/>
              <a:pathLst>
                <a:path w="609" h="584" extrusionOk="0">
                  <a:moveTo>
                    <a:pt x="520" y="0"/>
                  </a:moveTo>
                  <a:lnTo>
                    <a:pt x="596" y="13"/>
                  </a:lnTo>
                  <a:lnTo>
                    <a:pt x="609" y="241"/>
                  </a:lnTo>
                  <a:lnTo>
                    <a:pt x="558" y="406"/>
                  </a:lnTo>
                  <a:lnTo>
                    <a:pt x="317" y="571"/>
                  </a:lnTo>
                  <a:cubicBezTo>
                    <a:pt x="178" y="584"/>
                    <a:pt x="63" y="558"/>
                    <a:pt x="0" y="482"/>
                  </a:cubicBezTo>
                  <a:lnTo>
                    <a:pt x="228" y="508"/>
                  </a:lnTo>
                  <a:cubicBezTo>
                    <a:pt x="342" y="508"/>
                    <a:pt x="418" y="457"/>
                    <a:pt x="469" y="355"/>
                  </a:cubicBez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7"/>
            <p:cNvSpPr/>
            <p:nvPr/>
          </p:nvSpPr>
          <p:spPr>
            <a:xfrm>
              <a:off x="2583000" y="2751425"/>
              <a:ext cx="12400" cy="7950"/>
            </a:xfrm>
            <a:custGeom>
              <a:avLst/>
              <a:gdLst/>
              <a:ahLst/>
              <a:cxnLst/>
              <a:rect l="l" t="t" r="r" b="b"/>
              <a:pathLst>
                <a:path w="496" h="318" extrusionOk="0">
                  <a:moveTo>
                    <a:pt x="1" y="77"/>
                  </a:moveTo>
                  <a:lnTo>
                    <a:pt x="90" y="77"/>
                  </a:lnTo>
                  <a:lnTo>
                    <a:pt x="280" y="1"/>
                  </a:lnTo>
                  <a:lnTo>
                    <a:pt x="496" y="1"/>
                  </a:lnTo>
                  <a:lnTo>
                    <a:pt x="457" y="77"/>
                  </a:lnTo>
                  <a:cubicBezTo>
                    <a:pt x="381" y="128"/>
                    <a:pt x="318" y="204"/>
                    <a:pt x="280" y="305"/>
                  </a:cubicBezTo>
                  <a:lnTo>
                    <a:pt x="191" y="318"/>
                  </a:lnTo>
                  <a:lnTo>
                    <a:pt x="14" y="305"/>
                  </a:lnTo>
                  <a:close/>
                  <a:moveTo>
                    <a:pt x="280" y="1"/>
                  </a:moveTo>
                  <a:lnTo>
                    <a:pt x="305" y="1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7"/>
            <p:cNvSpPr/>
            <p:nvPr/>
          </p:nvSpPr>
          <p:spPr>
            <a:xfrm>
              <a:off x="2553525" y="2717825"/>
              <a:ext cx="18425" cy="18425"/>
            </a:xfrm>
            <a:custGeom>
              <a:avLst/>
              <a:gdLst/>
              <a:ahLst/>
              <a:cxnLst/>
              <a:rect l="l" t="t" r="r" b="b"/>
              <a:pathLst>
                <a:path w="737" h="737" extrusionOk="0">
                  <a:moveTo>
                    <a:pt x="673" y="546"/>
                  </a:moveTo>
                  <a:cubicBezTo>
                    <a:pt x="546" y="571"/>
                    <a:pt x="470" y="635"/>
                    <a:pt x="445" y="736"/>
                  </a:cubicBezTo>
                  <a:lnTo>
                    <a:pt x="407" y="736"/>
                  </a:lnTo>
                  <a:lnTo>
                    <a:pt x="305" y="736"/>
                  </a:lnTo>
                  <a:cubicBezTo>
                    <a:pt x="102" y="711"/>
                    <a:pt x="1" y="597"/>
                    <a:pt x="13" y="419"/>
                  </a:cubicBezTo>
                  <a:lnTo>
                    <a:pt x="26" y="331"/>
                  </a:lnTo>
                  <a:lnTo>
                    <a:pt x="26" y="280"/>
                  </a:lnTo>
                  <a:cubicBezTo>
                    <a:pt x="64" y="153"/>
                    <a:pt x="140" y="64"/>
                    <a:pt x="254" y="26"/>
                  </a:cubicBezTo>
                  <a:lnTo>
                    <a:pt x="343" y="1"/>
                  </a:lnTo>
                  <a:lnTo>
                    <a:pt x="508" y="64"/>
                  </a:lnTo>
                  <a:lnTo>
                    <a:pt x="622" y="128"/>
                  </a:lnTo>
                  <a:cubicBezTo>
                    <a:pt x="724" y="229"/>
                    <a:pt x="736" y="369"/>
                    <a:pt x="673" y="546"/>
                  </a:cubicBez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2558600" y="2736225"/>
              <a:ext cx="10175" cy="13650"/>
            </a:xfrm>
            <a:custGeom>
              <a:avLst/>
              <a:gdLst/>
              <a:ahLst/>
              <a:cxnLst/>
              <a:rect l="l" t="t" r="r" b="b"/>
              <a:pathLst>
                <a:path w="407" h="546" extrusionOk="0">
                  <a:moveTo>
                    <a:pt x="242" y="0"/>
                  </a:moveTo>
                  <a:lnTo>
                    <a:pt x="204" y="64"/>
                  </a:lnTo>
                  <a:cubicBezTo>
                    <a:pt x="153" y="305"/>
                    <a:pt x="216" y="444"/>
                    <a:pt x="406" y="495"/>
                  </a:cubicBezTo>
                  <a:lnTo>
                    <a:pt x="343" y="546"/>
                  </a:lnTo>
                  <a:cubicBezTo>
                    <a:pt x="89" y="495"/>
                    <a:pt x="1" y="330"/>
                    <a:pt x="64" y="64"/>
                  </a:cubicBezTo>
                  <a:lnTo>
                    <a:pt x="102" y="0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2594425" y="2750800"/>
              <a:ext cx="4775" cy="2575"/>
            </a:xfrm>
            <a:custGeom>
              <a:avLst/>
              <a:gdLst/>
              <a:ahLst/>
              <a:cxnLst/>
              <a:rect l="l" t="t" r="r" b="b"/>
              <a:pathLst>
                <a:path w="191" h="103" extrusionOk="0">
                  <a:moveTo>
                    <a:pt x="39" y="26"/>
                  </a:moveTo>
                  <a:lnTo>
                    <a:pt x="102" y="1"/>
                  </a:lnTo>
                  <a:lnTo>
                    <a:pt x="191" y="26"/>
                  </a:lnTo>
                  <a:lnTo>
                    <a:pt x="0" y="102"/>
                  </a:lnTo>
                  <a:close/>
                  <a:moveTo>
                    <a:pt x="191" y="26"/>
                  </a:moveTo>
                  <a:lnTo>
                    <a:pt x="191" y="39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2589025" y="2751750"/>
              <a:ext cx="20000" cy="18100"/>
            </a:xfrm>
            <a:custGeom>
              <a:avLst/>
              <a:gdLst/>
              <a:ahLst/>
              <a:cxnLst/>
              <a:rect l="l" t="t" r="r" b="b"/>
              <a:pathLst>
                <a:path w="800" h="724" extrusionOk="0">
                  <a:moveTo>
                    <a:pt x="216" y="64"/>
                  </a:moveTo>
                  <a:lnTo>
                    <a:pt x="407" y="1"/>
                  </a:lnTo>
                  <a:cubicBezTo>
                    <a:pt x="686" y="77"/>
                    <a:pt x="800" y="216"/>
                    <a:pt x="762" y="419"/>
                  </a:cubicBezTo>
                  <a:lnTo>
                    <a:pt x="736" y="495"/>
                  </a:lnTo>
                  <a:lnTo>
                    <a:pt x="673" y="622"/>
                  </a:lnTo>
                  <a:lnTo>
                    <a:pt x="635" y="685"/>
                  </a:lnTo>
                  <a:lnTo>
                    <a:pt x="178" y="723"/>
                  </a:lnTo>
                  <a:lnTo>
                    <a:pt x="39" y="597"/>
                  </a:lnTo>
                  <a:cubicBezTo>
                    <a:pt x="1" y="508"/>
                    <a:pt x="1" y="419"/>
                    <a:pt x="26" y="318"/>
                  </a:cubicBezTo>
                  <a:lnTo>
                    <a:pt x="39" y="292"/>
                  </a:lnTo>
                  <a:cubicBezTo>
                    <a:pt x="77" y="191"/>
                    <a:pt x="140" y="115"/>
                    <a:pt x="216" y="64"/>
                  </a:cubicBez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2599175" y="2742550"/>
              <a:ext cx="17775" cy="19700"/>
            </a:xfrm>
            <a:custGeom>
              <a:avLst/>
              <a:gdLst/>
              <a:ahLst/>
              <a:cxnLst/>
              <a:rect l="l" t="t" r="r" b="b"/>
              <a:pathLst>
                <a:path w="711" h="788" extrusionOk="0">
                  <a:moveTo>
                    <a:pt x="1" y="369"/>
                  </a:moveTo>
                  <a:lnTo>
                    <a:pt x="1" y="356"/>
                  </a:lnTo>
                  <a:lnTo>
                    <a:pt x="26" y="255"/>
                  </a:lnTo>
                  <a:cubicBezTo>
                    <a:pt x="77" y="102"/>
                    <a:pt x="178" y="14"/>
                    <a:pt x="343" y="1"/>
                  </a:cubicBezTo>
                  <a:lnTo>
                    <a:pt x="470" y="52"/>
                  </a:lnTo>
                  <a:lnTo>
                    <a:pt x="698" y="242"/>
                  </a:lnTo>
                  <a:cubicBezTo>
                    <a:pt x="711" y="343"/>
                    <a:pt x="698" y="457"/>
                    <a:pt x="622" y="597"/>
                  </a:cubicBezTo>
                  <a:lnTo>
                    <a:pt x="597" y="660"/>
                  </a:lnTo>
                  <a:cubicBezTo>
                    <a:pt x="546" y="749"/>
                    <a:pt x="457" y="787"/>
                    <a:pt x="356" y="787"/>
                  </a:cubicBezTo>
                  <a:cubicBezTo>
                    <a:pt x="394" y="584"/>
                    <a:pt x="280" y="445"/>
                    <a:pt x="1" y="369"/>
                  </a:cubicBez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2607425" y="2759050"/>
              <a:ext cx="8275" cy="5100"/>
            </a:xfrm>
            <a:custGeom>
              <a:avLst/>
              <a:gdLst/>
              <a:ahLst/>
              <a:cxnLst/>
              <a:rect l="l" t="t" r="r" b="b"/>
              <a:pathLst>
                <a:path w="331" h="204" extrusionOk="0">
                  <a:moveTo>
                    <a:pt x="26" y="127"/>
                  </a:moveTo>
                  <a:cubicBezTo>
                    <a:pt x="127" y="127"/>
                    <a:pt x="216" y="89"/>
                    <a:pt x="267" y="0"/>
                  </a:cubicBezTo>
                  <a:lnTo>
                    <a:pt x="330" y="64"/>
                  </a:lnTo>
                  <a:lnTo>
                    <a:pt x="330" y="114"/>
                  </a:lnTo>
                  <a:lnTo>
                    <a:pt x="229" y="89"/>
                  </a:lnTo>
                  <a:cubicBezTo>
                    <a:pt x="140" y="102"/>
                    <a:pt x="64" y="140"/>
                    <a:pt x="0" y="203"/>
                  </a:cubicBez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2544975" y="2717200"/>
              <a:ext cx="14925" cy="8900"/>
            </a:xfrm>
            <a:custGeom>
              <a:avLst/>
              <a:gdLst/>
              <a:ahLst/>
              <a:cxnLst/>
              <a:rect l="l" t="t" r="r" b="b"/>
              <a:pathLst>
                <a:path w="597" h="356" extrusionOk="0">
                  <a:moveTo>
                    <a:pt x="584" y="51"/>
                  </a:moveTo>
                  <a:lnTo>
                    <a:pt x="596" y="51"/>
                  </a:lnTo>
                  <a:cubicBezTo>
                    <a:pt x="482" y="89"/>
                    <a:pt x="406" y="178"/>
                    <a:pt x="368" y="305"/>
                  </a:cubicBezTo>
                  <a:lnTo>
                    <a:pt x="368" y="356"/>
                  </a:lnTo>
                  <a:lnTo>
                    <a:pt x="292" y="356"/>
                  </a:lnTo>
                  <a:lnTo>
                    <a:pt x="0" y="279"/>
                  </a:lnTo>
                  <a:lnTo>
                    <a:pt x="64" y="191"/>
                  </a:lnTo>
                  <a:lnTo>
                    <a:pt x="127" y="1"/>
                  </a:lnTo>
                  <a:lnTo>
                    <a:pt x="305" y="77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2529450" y="2707700"/>
              <a:ext cx="19025" cy="18400"/>
            </a:xfrm>
            <a:custGeom>
              <a:avLst/>
              <a:gdLst/>
              <a:ahLst/>
              <a:cxnLst/>
              <a:rect l="l" t="t" r="r" b="b"/>
              <a:pathLst>
                <a:path w="761" h="736" extrusionOk="0">
                  <a:moveTo>
                    <a:pt x="748" y="381"/>
                  </a:moveTo>
                  <a:lnTo>
                    <a:pt x="685" y="571"/>
                  </a:lnTo>
                  <a:lnTo>
                    <a:pt x="621" y="659"/>
                  </a:lnTo>
                  <a:lnTo>
                    <a:pt x="545" y="710"/>
                  </a:lnTo>
                  <a:lnTo>
                    <a:pt x="431" y="736"/>
                  </a:lnTo>
                  <a:lnTo>
                    <a:pt x="406" y="736"/>
                  </a:lnTo>
                  <a:lnTo>
                    <a:pt x="292" y="710"/>
                  </a:lnTo>
                  <a:lnTo>
                    <a:pt x="241" y="698"/>
                  </a:lnTo>
                  <a:cubicBezTo>
                    <a:pt x="63" y="634"/>
                    <a:pt x="0" y="495"/>
                    <a:pt x="63" y="266"/>
                  </a:cubicBezTo>
                  <a:lnTo>
                    <a:pt x="89" y="216"/>
                  </a:lnTo>
                  <a:lnTo>
                    <a:pt x="127" y="140"/>
                  </a:lnTo>
                  <a:cubicBezTo>
                    <a:pt x="178" y="51"/>
                    <a:pt x="279" y="0"/>
                    <a:pt x="406" y="0"/>
                  </a:cubicBezTo>
                  <a:lnTo>
                    <a:pt x="609" y="89"/>
                  </a:lnTo>
                  <a:cubicBezTo>
                    <a:pt x="710" y="165"/>
                    <a:pt x="761" y="266"/>
                    <a:pt x="748" y="381"/>
                  </a:cubicBezTo>
                  <a:close/>
                  <a:moveTo>
                    <a:pt x="609" y="89"/>
                  </a:moveTo>
                  <a:lnTo>
                    <a:pt x="621" y="89"/>
                  </a:lnTo>
                  <a:close/>
                  <a:moveTo>
                    <a:pt x="545" y="710"/>
                  </a:moveTo>
                  <a:lnTo>
                    <a:pt x="533" y="710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2536725" y="2724175"/>
              <a:ext cx="17475" cy="8575"/>
            </a:xfrm>
            <a:custGeom>
              <a:avLst/>
              <a:gdLst/>
              <a:ahLst/>
              <a:cxnLst/>
              <a:rect l="l" t="t" r="r" b="b"/>
              <a:pathLst>
                <a:path w="699" h="343" extrusionOk="0">
                  <a:moveTo>
                    <a:pt x="330" y="0"/>
                  </a:moveTo>
                  <a:lnTo>
                    <a:pt x="622" y="77"/>
                  </a:lnTo>
                  <a:lnTo>
                    <a:pt x="698" y="77"/>
                  </a:lnTo>
                  <a:lnTo>
                    <a:pt x="685" y="165"/>
                  </a:lnTo>
                  <a:lnTo>
                    <a:pt x="647" y="229"/>
                  </a:lnTo>
                  <a:lnTo>
                    <a:pt x="584" y="343"/>
                  </a:lnTo>
                  <a:cubicBezTo>
                    <a:pt x="559" y="203"/>
                    <a:pt x="444" y="102"/>
                    <a:pt x="254" y="51"/>
                  </a:cubicBezTo>
                  <a:close/>
                  <a:moveTo>
                    <a:pt x="1" y="51"/>
                  </a:moveTo>
                  <a:lnTo>
                    <a:pt x="115" y="77"/>
                  </a:lnTo>
                  <a:lnTo>
                    <a:pt x="140" y="77"/>
                  </a:lnTo>
                  <a:lnTo>
                    <a:pt x="1" y="153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2519925" y="2712450"/>
              <a:ext cx="15550" cy="16175"/>
            </a:xfrm>
            <a:custGeom>
              <a:avLst/>
              <a:gdLst/>
              <a:ahLst/>
              <a:cxnLst/>
              <a:rect l="l" t="t" r="r" b="b"/>
              <a:pathLst>
                <a:path w="622" h="647" extrusionOk="0">
                  <a:moveTo>
                    <a:pt x="470" y="26"/>
                  </a:moveTo>
                  <a:lnTo>
                    <a:pt x="444" y="76"/>
                  </a:lnTo>
                  <a:cubicBezTo>
                    <a:pt x="381" y="305"/>
                    <a:pt x="444" y="444"/>
                    <a:pt x="622" y="508"/>
                  </a:cubicBezTo>
                  <a:lnTo>
                    <a:pt x="381" y="647"/>
                  </a:lnTo>
                  <a:lnTo>
                    <a:pt x="356" y="647"/>
                  </a:lnTo>
                  <a:cubicBezTo>
                    <a:pt x="406" y="444"/>
                    <a:pt x="292" y="292"/>
                    <a:pt x="1" y="216"/>
                  </a:cubicBezTo>
                  <a:cubicBezTo>
                    <a:pt x="13" y="127"/>
                    <a:pt x="51" y="51"/>
                    <a:pt x="115" y="0"/>
                  </a:cubicBezTo>
                  <a:lnTo>
                    <a:pt x="368" y="51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2533875" y="2725450"/>
              <a:ext cx="17450" cy="16825"/>
            </a:xfrm>
            <a:custGeom>
              <a:avLst/>
              <a:gdLst/>
              <a:ahLst/>
              <a:cxnLst/>
              <a:rect l="l" t="t" r="r" b="b"/>
              <a:pathLst>
                <a:path w="698" h="673" extrusionOk="0">
                  <a:moveTo>
                    <a:pt x="356" y="0"/>
                  </a:moveTo>
                  <a:lnTo>
                    <a:pt x="368" y="0"/>
                  </a:lnTo>
                  <a:cubicBezTo>
                    <a:pt x="558" y="51"/>
                    <a:pt x="673" y="152"/>
                    <a:pt x="698" y="292"/>
                  </a:cubicBezTo>
                  <a:lnTo>
                    <a:pt x="698" y="406"/>
                  </a:lnTo>
                  <a:lnTo>
                    <a:pt x="470" y="305"/>
                  </a:lnTo>
                  <a:cubicBezTo>
                    <a:pt x="241" y="330"/>
                    <a:pt x="127" y="444"/>
                    <a:pt x="127" y="672"/>
                  </a:cubicBezTo>
                  <a:lnTo>
                    <a:pt x="39" y="533"/>
                  </a:lnTo>
                  <a:lnTo>
                    <a:pt x="13" y="381"/>
                  </a:lnTo>
                  <a:cubicBezTo>
                    <a:pt x="1" y="254"/>
                    <a:pt x="39" y="165"/>
                    <a:pt x="115" y="102"/>
                  </a:cubicBezTo>
                  <a:lnTo>
                    <a:pt x="254" y="26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2537050" y="2733050"/>
              <a:ext cx="18400" cy="18725"/>
            </a:xfrm>
            <a:custGeom>
              <a:avLst/>
              <a:gdLst/>
              <a:ahLst/>
              <a:cxnLst/>
              <a:rect l="l" t="t" r="r" b="b"/>
              <a:pathLst>
                <a:path w="736" h="749" extrusionOk="0">
                  <a:moveTo>
                    <a:pt x="571" y="102"/>
                  </a:moveTo>
                  <a:cubicBezTo>
                    <a:pt x="710" y="203"/>
                    <a:pt x="736" y="368"/>
                    <a:pt x="634" y="571"/>
                  </a:cubicBezTo>
                  <a:lnTo>
                    <a:pt x="406" y="736"/>
                  </a:lnTo>
                  <a:cubicBezTo>
                    <a:pt x="229" y="749"/>
                    <a:pt x="114" y="711"/>
                    <a:pt x="51" y="609"/>
                  </a:cubicBezTo>
                  <a:lnTo>
                    <a:pt x="0" y="381"/>
                  </a:lnTo>
                  <a:cubicBezTo>
                    <a:pt x="0" y="153"/>
                    <a:pt x="114" y="26"/>
                    <a:pt x="343" y="1"/>
                  </a:cubicBezTo>
                  <a:close/>
                  <a:moveTo>
                    <a:pt x="0" y="381"/>
                  </a:moveTo>
                  <a:lnTo>
                    <a:pt x="0" y="368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2534500" y="2738750"/>
              <a:ext cx="3850" cy="9550"/>
            </a:xfrm>
            <a:custGeom>
              <a:avLst/>
              <a:gdLst/>
              <a:ahLst/>
              <a:cxnLst/>
              <a:rect l="l" t="t" r="r" b="b"/>
              <a:pathLst>
                <a:path w="154" h="382" extrusionOk="0">
                  <a:moveTo>
                    <a:pt x="14" y="13"/>
                  </a:moveTo>
                  <a:lnTo>
                    <a:pt x="14" y="1"/>
                  </a:lnTo>
                  <a:lnTo>
                    <a:pt x="102" y="140"/>
                  </a:lnTo>
                  <a:lnTo>
                    <a:pt x="153" y="381"/>
                  </a:lnTo>
                  <a:cubicBezTo>
                    <a:pt x="52" y="318"/>
                    <a:pt x="1" y="191"/>
                    <a:pt x="14" y="13"/>
                  </a:cubicBezTo>
                  <a:close/>
                  <a:moveTo>
                    <a:pt x="102" y="140"/>
                  </a:moveTo>
                  <a:lnTo>
                    <a:pt x="102" y="153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2563350" y="2805950"/>
              <a:ext cx="19375" cy="18100"/>
            </a:xfrm>
            <a:custGeom>
              <a:avLst/>
              <a:gdLst/>
              <a:ahLst/>
              <a:cxnLst/>
              <a:rect l="l" t="t" r="r" b="b"/>
              <a:pathLst>
                <a:path w="775" h="724" extrusionOk="0">
                  <a:moveTo>
                    <a:pt x="305" y="724"/>
                  </a:moveTo>
                  <a:cubicBezTo>
                    <a:pt x="90" y="698"/>
                    <a:pt x="1" y="572"/>
                    <a:pt x="14" y="331"/>
                  </a:cubicBezTo>
                  <a:cubicBezTo>
                    <a:pt x="39" y="153"/>
                    <a:pt x="140" y="52"/>
                    <a:pt x="305" y="26"/>
                  </a:cubicBezTo>
                  <a:lnTo>
                    <a:pt x="369" y="1"/>
                  </a:lnTo>
                  <a:cubicBezTo>
                    <a:pt x="673" y="64"/>
                    <a:pt x="774" y="229"/>
                    <a:pt x="686" y="483"/>
                  </a:cubicBezTo>
                  <a:lnTo>
                    <a:pt x="660" y="559"/>
                  </a:lnTo>
                  <a:cubicBezTo>
                    <a:pt x="609" y="673"/>
                    <a:pt x="533" y="724"/>
                    <a:pt x="419" y="724"/>
                  </a:cubicBez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7"/>
            <p:cNvSpPr/>
            <p:nvPr/>
          </p:nvSpPr>
          <p:spPr>
            <a:xfrm>
              <a:off x="2570325" y="2818000"/>
              <a:ext cx="17150" cy="13675"/>
            </a:xfrm>
            <a:custGeom>
              <a:avLst/>
              <a:gdLst/>
              <a:ahLst/>
              <a:cxnLst/>
              <a:rect l="l" t="t" r="r" b="b"/>
              <a:pathLst>
                <a:path w="686" h="547" extrusionOk="0">
                  <a:moveTo>
                    <a:pt x="407" y="1"/>
                  </a:moveTo>
                  <a:lnTo>
                    <a:pt x="559" y="64"/>
                  </a:lnTo>
                  <a:lnTo>
                    <a:pt x="559" y="102"/>
                  </a:lnTo>
                  <a:cubicBezTo>
                    <a:pt x="559" y="242"/>
                    <a:pt x="597" y="331"/>
                    <a:pt x="686" y="381"/>
                  </a:cubicBezTo>
                  <a:cubicBezTo>
                    <a:pt x="622" y="432"/>
                    <a:pt x="597" y="483"/>
                    <a:pt x="571" y="546"/>
                  </a:cubicBezTo>
                  <a:cubicBezTo>
                    <a:pt x="533" y="419"/>
                    <a:pt x="419" y="331"/>
                    <a:pt x="216" y="280"/>
                  </a:cubicBezTo>
                  <a:cubicBezTo>
                    <a:pt x="128" y="280"/>
                    <a:pt x="52" y="318"/>
                    <a:pt x="1" y="369"/>
                  </a:cubicBezTo>
                  <a:lnTo>
                    <a:pt x="13" y="254"/>
                  </a:lnTo>
                  <a:lnTo>
                    <a:pt x="140" y="242"/>
                  </a:lnTo>
                  <a:cubicBezTo>
                    <a:pt x="254" y="242"/>
                    <a:pt x="330" y="191"/>
                    <a:pt x="381" y="77"/>
                  </a:cubicBezTo>
                  <a:close/>
                  <a:moveTo>
                    <a:pt x="13" y="254"/>
                  </a:moveTo>
                  <a:lnTo>
                    <a:pt x="26" y="242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7"/>
            <p:cNvSpPr/>
            <p:nvPr/>
          </p:nvSpPr>
          <p:spPr>
            <a:xfrm>
              <a:off x="2584275" y="2813250"/>
              <a:ext cx="14925" cy="14300"/>
            </a:xfrm>
            <a:custGeom>
              <a:avLst/>
              <a:gdLst/>
              <a:ahLst/>
              <a:cxnLst/>
              <a:rect l="l" t="t" r="r" b="b"/>
              <a:pathLst>
                <a:path w="597" h="572" extrusionOk="0">
                  <a:moveTo>
                    <a:pt x="1" y="254"/>
                  </a:moveTo>
                  <a:cubicBezTo>
                    <a:pt x="1" y="140"/>
                    <a:pt x="51" y="51"/>
                    <a:pt x="128" y="1"/>
                  </a:cubicBezTo>
                  <a:lnTo>
                    <a:pt x="191" y="102"/>
                  </a:lnTo>
                  <a:cubicBezTo>
                    <a:pt x="153" y="356"/>
                    <a:pt x="292" y="470"/>
                    <a:pt x="584" y="470"/>
                  </a:cubicBezTo>
                  <a:lnTo>
                    <a:pt x="597" y="533"/>
                  </a:lnTo>
                  <a:lnTo>
                    <a:pt x="571" y="571"/>
                  </a:lnTo>
                  <a:lnTo>
                    <a:pt x="495" y="546"/>
                  </a:lnTo>
                  <a:lnTo>
                    <a:pt x="330" y="495"/>
                  </a:lnTo>
                  <a:lnTo>
                    <a:pt x="280" y="508"/>
                  </a:lnTo>
                  <a:lnTo>
                    <a:pt x="128" y="571"/>
                  </a:lnTo>
                  <a:cubicBezTo>
                    <a:pt x="39" y="521"/>
                    <a:pt x="1" y="432"/>
                    <a:pt x="1" y="292"/>
                  </a:cubicBez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586500" y="2801850"/>
              <a:ext cx="16500" cy="13975"/>
            </a:xfrm>
            <a:custGeom>
              <a:avLst/>
              <a:gdLst/>
              <a:ahLst/>
              <a:cxnLst/>
              <a:rect l="l" t="t" r="r" b="b"/>
              <a:pathLst>
                <a:path w="660" h="559" extrusionOk="0">
                  <a:moveTo>
                    <a:pt x="39" y="457"/>
                  </a:moveTo>
                  <a:cubicBezTo>
                    <a:pt x="0" y="381"/>
                    <a:pt x="0" y="292"/>
                    <a:pt x="13" y="165"/>
                  </a:cubicBezTo>
                  <a:lnTo>
                    <a:pt x="39" y="127"/>
                  </a:lnTo>
                  <a:lnTo>
                    <a:pt x="77" y="38"/>
                  </a:lnTo>
                  <a:lnTo>
                    <a:pt x="165" y="0"/>
                  </a:lnTo>
                  <a:lnTo>
                    <a:pt x="495" y="89"/>
                  </a:lnTo>
                  <a:lnTo>
                    <a:pt x="622" y="64"/>
                  </a:lnTo>
                  <a:lnTo>
                    <a:pt x="660" y="292"/>
                  </a:lnTo>
                  <a:cubicBezTo>
                    <a:pt x="609" y="254"/>
                    <a:pt x="533" y="228"/>
                    <a:pt x="432" y="203"/>
                  </a:cubicBezTo>
                  <a:cubicBezTo>
                    <a:pt x="254" y="216"/>
                    <a:pt x="140" y="304"/>
                    <a:pt x="115" y="469"/>
                  </a:cubicBezTo>
                  <a:lnTo>
                    <a:pt x="102" y="558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2586175" y="2802800"/>
              <a:ext cx="2250" cy="2225"/>
            </a:xfrm>
            <a:custGeom>
              <a:avLst/>
              <a:gdLst/>
              <a:ahLst/>
              <a:cxnLst/>
              <a:rect l="l" t="t" r="r" b="b"/>
              <a:pathLst>
                <a:path w="90" h="89" extrusionOk="0">
                  <a:moveTo>
                    <a:pt x="1" y="26"/>
                  </a:moveTo>
                  <a:lnTo>
                    <a:pt x="13" y="26"/>
                  </a:lnTo>
                  <a:lnTo>
                    <a:pt x="90" y="0"/>
                  </a:lnTo>
                  <a:lnTo>
                    <a:pt x="52" y="89"/>
                  </a:lnTo>
                  <a:close/>
                </a:path>
              </a:pathLst>
            </a:custGeom>
            <a:solidFill>
              <a:srgbClr val="350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7"/>
            <p:cNvSpPr/>
            <p:nvPr/>
          </p:nvSpPr>
          <p:spPr>
            <a:xfrm>
              <a:off x="2578250" y="2799625"/>
              <a:ext cx="12400" cy="3825"/>
            </a:xfrm>
            <a:custGeom>
              <a:avLst/>
              <a:gdLst/>
              <a:ahLst/>
              <a:cxnLst/>
              <a:rect l="l" t="t" r="r" b="b"/>
              <a:pathLst>
                <a:path w="496" h="153" extrusionOk="0">
                  <a:moveTo>
                    <a:pt x="330" y="153"/>
                  </a:moveTo>
                  <a:lnTo>
                    <a:pt x="318" y="153"/>
                  </a:lnTo>
                  <a:cubicBezTo>
                    <a:pt x="153" y="153"/>
                    <a:pt x="52" y="102"/>
                    <a:pt x="1" y="26"/>
                  </a:cubicBezTo>
                  <a:lnTo>
                    <a:pt x="267" y="64"/>
                  </a:lnTo>
                  <a:lnTo>
                    <a:pt x="445" y="0"/>
                  </a:lnTo>
                  <a:lnTo>
                    <a:pt x="495" y="89"/>
                  </a:lnTo>
                  <a:lnTo>
                    <a:pt x="407" y="127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7"/>
            <p:cNvSpPr/>
            <p:nvPr/>
          </p:nvSpPr>
          <p:spPr>
            <a:xfrm>
              <a:off x="2574450" y="2783450"/>
              <a:ext cx="17475" cy="17775"/>
            </a:xfrm>
            <a:custGeom>
              <a:avLst/>
              <a:gdLst/>
              <a:ahLst/>
              <a:cxnLst/>
              <a:rect l="l" t="t" r="r" b="b"/>
              <a:pathLst>
                <a:path w="699" h="711" extrusionOk="0">
                  <a:moveTo>
                    <a:pt x="153" y="673"/>
                  </a:moveTo>
                  <a:cubicBezTo>
                    <a:pt x="39" y="597"/>
                    <a:pt x="1" y="457"/>
                    <a:pt x="39" y="267"/>
                  </a:cubicBezTo>
                  <a:cubicBezTo>
                    <a:pt x="77" y="102"/>
                    <a:pt x="191" y="13"/>
                    <a:pt x="356" y="1"/>
                  </a:cubicBezTo>
                  <a:lnTo>
                    <a:pt x="432" y="26"/>
                  </a:lnTo>
                  <a:cubicBezTo>
                    <a:pt x="559" y="64"/>
                    <a:pt x="647" y="115"/>
                    <a:pt x="698" y="204"/>
                  </a:cubicBezTo>
                  <a:cubicBezTo>
                    <a:pt x="647" y="242"/>
                    <a:pt x="622" y="305"/>
                    <a:pt x="597" y="381"/>
                  </a:cubicBezTo>
                  <a:lnTo>
                    <a:pt x="597" y="647"/>
                  </a:lnTo>
                  <a:lnTo>
                    <a:pt x="419" y="711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2585225" y="2775850"/>
              <a:ext cx="18100" cy="12700"/>
            </a:xfrm>
            <a:custGeom>
              <a:avLst/>
              <a:gdLst/>
              <a:ahLst/>
              <a:cxnLst/>
              <a:rect l="l" t="t" r="r" b="b"/>
              <a:pathLst>
                <a:path w="724" h="508" extrusionOk="0">
                  <a:moveTo>
                    <a:pt x="1" y="330"/>
                  </a:moveTo>
                  <a:lnTo>
                    <a:pt x="26" y="178"/>
                  </a:lnTo>
                  <a:cubicBezTo>
                    <a:pt x="39" y="102"/>
                    <a:pt x="77" y="38"/>
                    <a:pt x="115" y="0"/>
                  </a:cubicBezTo>
                  <a:cubicBezTo>
                    <a:pt x="153" y="191"/>
                    <a:pt x="280" y="279"/>
                    <a:pt x="521" y="254"/>
                  </a:cubicBezTo>
                  <a:lnTo>
                    <a:pt x="724" y="153"/>
                  </a:lnTo>
                  <a:lnTo>
                    <a:pt x="724" y="254"/>
                  </a:lnTo>
                  <a:cubicBezTo>
                    <a:pt x="609" y="279"/>
                    <a:pt x="521" y="330"/>
                    <a:pt x="483" y="419"/>
                  </a:cubicBezTo>
                  <a:lnTo>
                    <a:pt x="267" y="508"/>
                  </a:lnTo>
                  <a:cubicBezTo>
                    <a:pt x="216" y="419"/>
                    <a:pt x="128" y="368"/>
                    <a:pt x="1" y="330"/>
                  </a:cubicBez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2587775" y="2766650"/>
              <a:ext cx="17450" cy="16200"/>
            </a:xfrm>
            <a:custGeom>
              <a:avLst/>
              <a:gdLst/>
              <a:ahLst/>
              <a:cxnLst/>
              <a:rect l="l" t="t" r="r" b="b"/>
              <a:pathLst>
                <a:path w="698" h="648" extrusionOk="0">
                  <a:moveTo>
                    <a:pt x="13" y="368"/>
                  </a:moveTo>
                  <a:lnTo>
                    <a:pt x="0" y="254"/>
                  </a:lnTo>
                  <a:cubicBezTo>
                    <a:pt x="0" y="140"/>
                    <a:pt x="26" y="51"/>
                    <a:pt x="89" y="1"/>
                  </a:cubicBezTo>
                  <a:lnTo>
                    <a:pt x="228" y="127"/>
                  </a:lnTo>
                  <a:lnTo>
                    <a:pt x="685" y="89"/>
                  </a:lnTo>
                  <a:cubicBezTo>
                    <a:pt x="660" y="191"/>
                    <a:pt x="660" y="280"/>
                    <a:pt x="698" y="356"/>
                  </a:cubicBezTo>
                  <a:lnTo>
                    <a:pt x="685" y="394"/>
                  </a:lnTo>
                  <a:lnTo>
                    <a:pt x="660" y="457"/>
                  </a:lnTo>
                  <a:lnTo>
                    <a:pt x="622" y="521"/>
                  </a:lnTo>
                  <a:lnTo>
                    <a:pt x="419" y="622"/>
                  </a:lnTo>
                  <a:cubicBezTo>
                    <a:pt x="178" y="647"/>
                    <a:pt x="51" y="559"/>
                    <a:pt x="13" y="368"/>
                  </a:cubicBez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27"/>
            <p:cNvSpPr/>
            <p:nvPr/>
          </p:nvSpPr>
          <p:spPr>
            <a:xfrm>
              <a:off x="2603300" y="2776475"/>
              <a:ext cx="1600" cy="5725"/>
            </a:xfrm>
            <a:custGeom>
              <a:avLst/>
              <a:gdLst/>
              <a:ahLst/>
              <a:cxnLst/>
              <a:rect l="l" t="t" r="r" b="b"/>
              <a:pathLst>
                <a:path w="64" h="229" extrusionOk="0">
                  <a:moveTo>
                    <a:pt x="39" y="229"/>
                  </a:moveTo>
                  <a:lnTo>
                    <a:pt x="1" y="229"/>
                  </a:lnTo>
                  <a:lnTo>
                    <a:pt x="1" y="128"/>
                  </a:lnTo>
                  <a:lnTo>
                    <a:pt x="39" y="64"/>
                  </a:lnTo>
                  <a:close/>
                  <a:moveTo>
                    <a:pt x="39" y="64"/>
                  </a:moveTo>
                  <a:lnTo>
                    <a:pt x="64" y="1"/>
                  </a:lnTo>
                  <a:lnTo>
                    <a:pt x="51" y="51"/>
                  </a:lnTo>
                  <a:close/>
                </a:path>
              </a:pathLst>
            </a:custGeom>
            <a:solidFill>
              <a:srgbClr val="350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27"/>
            <p:cNvSpPr/>
            <p:nvPr/>
          </p:nvSpPr>
          <p:spPr>
            <a:xfrm>
              <a:off x="2589350" y="2786300"/>
              <a:ext cx="19050" cy="17775"/>
            </a:xfrm>
            <a:custGeom>
              <a:avLst/>
              <a:gdLst/>
              <a:ahLst/>
              <a:cxnLst/>
              <a:rect l="l" t="t" r="r" b="b"/>
              <a:pathLst>
                <a:path w="762" h="711" extrusionOk="0">
                  <a:moveTo>
                    <a:pt x="318" y="1"/>
                  </a:moveTo>
                  <a:cubicBezTo>
                    <a:pt x="660" y="77"/>
                    <a:pt x="761" y="267"/>
                    <a:pt x="622" y="559"/>
                  </a:cubicBezTo>
                  <a:lnTo>
                    <a:pt x="508" y="686"/>
                  </a:lnTo>
                  <a:lnTo>
                    <a:pt x="381" y="711"/>
                  </a:lnTo>
                  <a:lnTo>
                    <a:pt x="51" y="622"/>
                  </a:lnTo>
                  <a:lnTo>
                    <a:pt x="1" y="533"/>
                  </a:lnTo>
                  <a:lnTo>
                    <a:pt x="1" y="267"/>
                  </a:lnTo>
                  <a:cubicBezTo>
                    <a:pt x="26" y="191"/>
                    <a:pt x="51" y="128"/>
                    <a:pt x="102" y="90"/>
                  </a:cubicBez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27"/>
            <p:cNvSpPr/>
            <p:nvPr/>
          </p:nvSpPr>
          <p:spPr>
            <a:xfrm>
              <a:off x="2588075" y="2806925"/>
              <a:ext cx="17150" cy="18075"/>
            </a:xfrm>
            <a:custGeom>
              <a:avLst/>
              <a:gdLst/>
              <a:ahLst/>
              <a:cxnLst/>
              <a:rect l="l" t="t" r="r" b="b"/>
              <a:pathLst>
                <a:path w="686" h="723" extrusionOk="0">
                  <a:moveTo>
                    <a:pt x="597" y="89"/>
                  </a:moveTo>
                  <a:lnTo>
                    <a:pt x="673" y="178"/>
                  </a:lnTo>
                  <a:lnTo>
                    <a:pt x="686" y="203"/>
                  </a:lnTo>
                  <a:cubicBezTo>
                    <a:pt x="546" y="228"/>
                    <a:pt x="470" y="317"/>
                    <a:pt x="432" y="456"/>
                  </a:cubicBezTo>
                  <a:lnTo>
                    <a:pt x="432" y="723"/>
                  </a:lnTo>
                  <a:cubicBezTo>
                    <a:pt x="140" y="723"/>
                    <a:pt x="1" y="609"/>
                    <a:pt x="39" y="355"/>
                  </a:cubicBezTo>
                  <a:lnTo>
                    <a:pt x="52" y="266"/>
                  </a:lnTo>
                  <a:cubicBezTo>
                    <a:pt x="77" y="101"/>
                    <a:pt x="191" y="13"/>
                    <a:pt x="369" y="0"/>
                  </a:cubicBezTo>
                  <a:cubicBezTo>
                    <a:pt x="470" y="25"/>
                    <a:pt x="546" y="51"/>
                    <a:pt x="597" y="89"/>
                  </a:cubicBez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7"/>
            <p:cNvSpPr/>
            <p:nvPr/>
          </p:nvSpPr>
          <p:spPr>
            <a:xfrm>
              <a:off x="2503125" y="2728300"/>
              <a:ext cx="17150" cy="19050"/>
            </a:xfrm>
            <a:custGeom>
              <a:avLst/>
              <a:gdLst/>
              <a:ahLst/>
              <a:cxnLst/>
              <a:rect l="l" t="t" r="r" b="b"/>
              <a:pathLst>
                <a:path w="686" h="762" extrusionOk="0">
                  <a:moveTo>
                    <a:pt x="685" y="317"/>
                  </a:moveTo>
                  <a:lnTo>
                    <a:pt x="622" y="571"/>
                  </a:lnTo>
                  <a:lnTo>
                    <a:pt x="381" y="736"/>
                  </a:lnTo>
                  <a:cubicBezTo>
                    <a:pt x="165" y="761"/>
                    <a:pt x="39" y="685"/>
                    <a:pt x="1" y="508"/>
                  </a:cubicBezTo>
                  <a:lnTo>
                    <a:pt x="178" y="355"/>
                  </a:lnTo>
                  <a:lnTo>
                    <a:pt x="229" y="13"/>
                  </a:lnTo>
                  <a:lnTo>
                    <a:pt x="318" y="0"/>
                  </a:lnTo>
                  <a:cubicBezTo>
                    <a:pt x="343" y="216"/>
                    <a:pt x="470" y="317"/>
                    <a:pt x="685" y="317"/>
                  </a:cubicBezTo>
                  <a:close/>
                  <a:moveTo>
                    <a:pt x="318" y="0"/>
                  </a:moveTo>
                  <a:lnTo>
                    <a:pt x="343" y="13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7"/>
            <p:cNvSpPr/>
            <p:nvPr/>
          </p:nvSpPr>
          <p:spPr>
            <a:xfrm>
              <a:off x="2491725" y="2722600"/>
              <a:ext cx="17125" cy="18725"/>
            </a:xfrm>
            <a:custGeom>
              <a:avLst/>
              <a:gdLst/>
              <a:ahLst/>
              <a:cxnLst/>
              <a:rect l="l" t="t" r="r" b="b"/>
              <a:pathLst>
                <a:path w="685" h="749" extrusionOk="0">
                  <a:moveTo>
                    <a:pt x="457" y="736"/>
                  </a:moveTo>
                  <a:lnTo>
                    <a:pt x="393" y="736"/>
                  </a:lnTo>
                  <a:cubicBezTo>
                    <a:pt x="190" y="748"/>
                    <a:pt x="76" y="685"/>
                    <a:pt x="25" y="545"/>
                  </a:cubicBezTo>
                  <a:lnTo>
                    <a:pt x="0" y="355"/>
                  </a:lnTo>
                  <a:lnTo>
                    <a:pt x="0" y="330"/>
                  </a:lnTo>
                  <a:cubicBezTo>
                    <a:pt x="0" y="228"/>
                    <a:pt x="38" y="152"/>
                    <a:pt x="114" y="102"/>
                  </a:cubicBezTo>
                  <a:lnTo>
                    <a:pt x="190" y="51"/>
                  </a:lnTo>
                  <a:lnTo>
                    <a:pt x="330" y="0"/>
                  </a:lnTo>
                  <a:lnTo>
                    <a:pt x="609" y="140"/>
                  </a:lnTo>
                  <a:lnTo>
                    <a:pt x="685" y="241"/>
                  </a:lnTo>
                  <a:lnTo>
                    <a:pt x="634" y="583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7"/>
            <p:cNvSpPr/>
            <p:nvPr/>
          </p:nvSpPr>
          <p:spPr>
            <a:xfrm>
              <a:off x="2482200" y="2738450"/>
              <a:ext cx="6675" cy="7300"/>
            </a:xfrm>
            <a:custGeom>
              <a:avLst/>
              <a:gdLst/>
              <a:ahLst/>
              <a:cxnLst/>
              <a:rect l="l" t="t" r="r" b="b"/>
              <a:pathLst>
                <a:path w="267" h="292" extrusionOk="0">
                  <a:moveTo>
                    <a:pt x="267" y="25"/>
                  </a:moveTo>
                  <a:lnTo>
                    <a:pt x="204" y="266"/>
                  </a:lnTo>
                  <a:lnTo>
                    <a:pt x="191" y="292"/>
                  </a:lnTo>
                  <a:lnTo>
                    <a:pt x="1" y="152"/>
                  </a:lnTo>
                  <a:lnTo>
                    <a:pt x="13" y="0"/>
                  </a:lnTo>
                  <a:lnTo>
                    <a:pt x="39" y="13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27"/>
            <p:cNvSpPr/>
            <p:nvPr/>
          </p:nvSpPr>
          <p:spPr>
            <a:xfrm>
              <a:off x="2470800" y="2741600"/>
              <a:ext cx="17775" cy="18100"/>
            </a:xfrm>
            <a:custGeom>
              <a:avLst/>
              <a:gdLst/>
              <a:ahLst/>
              <a:cxnLst/>
              <a:rect l="l" t="t" r="r" b="b"/>
              <a:pathLst>
                <a:path w="711" h="724" extrusionOk="0">
                  <a:moveTo>
                    <a:pt x="647" y="166"/>
                  </a:moveTo>
                  <a:cubicBezTo>
                    <a:pt x="710" y="267"/>
                    <a:pt x="698" y="394"/>
                    <a:pt x="622" y="559"/>
                  </a:cubicBezTo>
                  <a:cubicBezTo>
                    <a:pt x="583" y="660"/>
                    <a:pt x="507" y="724"/>
                    <a:pt x="406" y="724"/>
                  </a:cubicBezTo>
                  <a:lnTo>
                    <a:pt x="216" y="711"/>
                  </a:lnTo>
                  <a:lnTo>
                    <a:pt x="102" y="648"/>
                  </a:lnTo>
                  <a:cubicBezTo>
                    <a:pt x="38" y="597"/>
                    <a:pt x="0" y="521"/>
                    <a:pt x="0" y="407"/>
                  </a:cubicBezTo>
                  <a:cubicBezTo>
                    <a:pt x="127" y="407"/>
                    <a:pt x="203" y="356"/>
                    <a:pt x="241" y="254"/>
                  </a:cubicBezTo>
                  <a:lnTo>
                    <a:pt x="305" y="14"/>
                  </a:lnTo>
                  <a:lnTo>
                    <a:pt x="343" y="1"/>
                  </a:lnTo>
                  <a:lnTo>
                    <a:pt x="457" y="26"/>
                  </a:lnTo>
                  <a:close/>
                  <a:moveTo>
                    <a:pt x="406" y="724"/>
                  </a:moveTo>
                  <a:lnTo>
                    <a:pt x="381" y="724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27"/>
            <p:cNvSpPr/>
            <p:nvPr/>
          </p:nvSpPr>
          <p:spPr>
            <a:xfrm>
              <a:off x="2467000" y="2751425"/>
              <a:ext cx="13325" cy="12400"/>
            </a:xfrm>
            <a:custGeom>
              <a:avLst/>
              <a:gdLst/>
              <a:ahLst/>
              <a:cxnLst/>
              <a:rect l="l" t="t" r="r" b="b"/>
              <a:pathLst>
                <a:path w="533" h="496" extrusionOk="0">
                  <a:moveTo>
                    <a:pt x="533" y="331"/>
                  </a:moveTo>
                  <a:lnTo>
                    <a:pt x="507" y="419"/>
                  </a:lnTo>
                  <a:lnTo>
                    <a:pt x="457" y="495"/>
                  </a:lnTo>
                  <a:lnTo>
                    <a:pt x="368" y="318"/>
                  </a:lnTo>
                  <a:close/>
                  <a:moveTo>
                    <a:pt x="0" y="1"/>
                  </a:moveTo>
                  <a:lnTo>
                    <a:pt x="152" y="14"/>
                  </a:lnTo>
                  <a:cubicBezTo>
                    <a:pt x="152" y="128"/>
                    <a:pt x="190" y="204"/>
                    <a:pt x="254" y="255"/>
                  </a:cubicBezTo>
                  <a:lnTo>
                    <a:pt x="114" y="204"/>
                  </a:lnTo>
                  <a:close/>
                  <a:moveTo>
                    <a:pt x="114" y="204"/>
                  </a:moveTo>
                  <a:lnTo>
                    <a:pt x="89" y="204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7"/>
            <p:cNvSpPr/>
            <p:nvPr/>
          </p:nvSpPr>
          <p:spPr>
            <a:xfrm>
              <a:off x="2474600" y="2784100"/>
              <a:ext cx="9225" cy="12050"/>
            </a:xfrm>
            <a:custGeom>
              <a:avLst/>
              <a:gdLst/>
              <a:ahLst/>
              <a:cxnLst/>
              <a:rect l="l" t="t" r="r" b="b"/>
              <a:pathLst>
                <a:path w="369" h="482" extrusionOk="0">
                  <a:moveTo>
                    <a:pt x="203" y="0"/>
                  </a:moveTo>
                  <a:lnTo>
                    <a:pt x="368" y="114"/>
                  </a:lnTo>
                  <a:lnTo>
                    <a:pt x="279" y="279"/>
                  </a:lnTo>
                  <a:lnTo>
                    <a:pt x="267" y="444"/>
                  </a:lnTo>
                  <a:lnTo>
                    <a:pt x="191" y="418"/>
                  </a:lnTo>
                  <a:cubicBezTo>
                    <a:pt x="114" y="418"/>
                    <a:pt x="51" y="444"/>
                    <a:pt x="0" y="482"/>
                  </a:cubicBezTo>
                  <a:lnTo>
                    <a:pt x="0" y="355"/>
                  </a:lnTo>
                  <a:lnTo>
                    <a:pt x="38" y="304"/>
                  </a:lnTo>
                  <a:lnTo>
                    <a:pt x="140" y="190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7"/>
            <p:cNvSpPr/>
            <p:nvPr/>
          </p:nvSpPr>
          <p:spPr>
            <a:xfrm>
              <a:off x="2481250" y="2784100"/>
              <a:ext cx="19375" cy="18400"/>
            </a:xfrm>
            <a:custGeom>
              <a:avLst/>
              <a:gdLst/>
              <a:ahLst/>
              <a:cxnLst/>
              <a:rect l="l" t="t" r="r" b="b"/>
              <a:pathLst>
                <a:path w="775" h="736" extrusionOk="0">
                  <a:moveTo>
                    <a:pt x="102" y="114"/>
                  </a:moveTo>
                  <a:lnTo>
                    <a:pt x="115" y="101"/>
                  </a:lnTo>
                  <a:cubicBezTo>
                    <a:pt x="153" y="51"/>
                    <a:pt x="204" y="25"/>
                    <a:pt x="254" y="13"/>
                  </a:cubicBezTo>
                  <a:lnTo>
                    <a:pt x="330" y="0"/>
                  </a:lnTo>
                  <a:cubicBezTo>
                    <a:pt x="673" y="89"/>
                    <a:pt x="774" y="279"/>
                    <a:pt x="635" y="583"/>
                  </a:cubicBezTo>
                  <a:lnTo>
                    <a:pt x="533" y="710"/>
                  </a:lnTo>
                  <a:lnTo>
                    <a:pt x="432" y="735"/>
                  </a:lnTo>
                  <a:lnTo>
                    <a:pt x="394" y="735"/>
                  </a:lnTo>
                  <a:lnTo>
                    <a:pt x="267" y="735"/>
                  </a:lnTo>
                  <a:cubicBezTo>
                    <a:pt x="267" y="596"/>
                    <a:pt x="165" y="507"/>
                    <a:pt x="1" y="444"/>
                  </a:cubicBezTo>
                  <a:lnTo>
                    <a:pt x="13" y="279"/>
                  </a:lnTo>
                  <a:close/>
                  <a:moveTo>
                    <a:pt x="635" y="583"/>
                  </a:moveTo>
                  <a:lnTo>
                    <a:pt x="635" y="596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27"/>
            <p:cNvSpPr/>
            <p:nvPr/>
          </p:nvSpPr>
          <p:spPr>
            <a:xfrm>
              <a:off x="2484100" y="2784400"/>
              <a:ext cx="3525" cy="2250"/>
            </a:xfrm>
            <a:custGeom>
              <a:avLst/>
              <a:gdLst/>
              <a:ahLst/>
              <a:cxnLst/>
              <a:rect l="l" t="t" r="r" b="b"/>
              <a:pathLst>
                <a:path w="141" h="90" extrusionOk="0">
                  <a:moveTo>
                    <a:pt x="1" y="89"/>
                  </a:moveTo>
                  <a:cubicBezTo>
                    <a:pt x="39" y="39"/>
                    <a:pt x="90" y="13"/>
                    <a:pt x="140" y="1"/>
                  </a:cubicBezTo>
                  <a:cubicBezTo>
                    <a:pt x="90" y="13"/>
                    <a:pt x="39" y="39"/>
                    <a:pt x="1" y="89"/>
                  </a:cubicBez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27"/>
            <p:cNvSpPr/>
            <p:nvPr/>
          </p:nvSpPr>
          <p:spPr>
            <a:xfrm>
              <a:off x="2487600" y="2780600"/>
              <a:ext cx="17450" cy="18400"/>
            </a:xfrm>
            <a:custGeom>
              <a:avLst/>
              <a:gdLst/>
              <a:ahLst/>
              <a:cxnLst/>
              <a:rect l="l" t="t" r="r" b="b"/>
              <a:pathLst>
                <a:path w="698" h="736" extrusionOk="0">
                  <a:moveTo>
                    <a:pt x="0" y="153"/>
                  </a:moveTo>
                  <a:cubicBezTo>
                    <a:pt x="51" y="64"/>
                    <a:pt x="140" y="13"/>
                    <a:pt x="279" y="1"/>
                  </a:cubicBezTo>
                  <a:cubicBezTo>
                    <a:pt x="609" y="89"/>
                    <a:pt x="698" y="280"/>
                    <a:pt x="571" y="571"/>
                  </a:cubicBezTo>
                  <a:lnTo>
                    <a:pt x="381" y="736"/>
                  </a:lnTo>
                  <a:cubicBezTo>
                    <a:pt x="520" y="419"/>
                    <a:pt x="419" y="229"/>
                    <a:pt x="76" y="140"/>
                  </a:cubicBezTo>
                  <a:close/>
                  <a:moveTo>
                    <a:pt x="381" y="736"/>
                  </a:moveTo>
                  <a:lnTo>
                    <a:pt x="381" y="723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27"/>
            <p:cNvSpPr/>
            <p:nvPr/>
          </p:nvSpPr>
          <p:spPr>
            <a:xfrm>
              <a:off x="2470475" y="2794550"/>
              <a:ext cx="17450" cy="18400"/>
            </a:xfrm>
            <a:custGeom>
              <a:avLst/>
              <a:gdLst/>
              <a:ahLst/>
              <a:cxnLst/>
              <a:rect l="l" t="t" r="r" b="b"/>
              <a:pathLst>
                <a:path w="698" h="736" extrusionOk="0">
                  <a:moveTo>
                    <a:pt x="698" y="317"/>
                  </a:moveTo>
                  <a:lnTo>
                    <a:pt x="673" y="546"/>
                  </a:lnTo>
                  <a:cubicBezTo>
                    <a:pt x="584" y="571"/>
                    <a:pt x="533" y="634"/>
                    <a:pt x="508" y="723"/>
                  </a:cubicBezTo>
                  <a:lnTo>
                    <a:pt x="419" y="736"/>
                  </a:lnTo>
                  <a:lnTo>
                    <a:pt x="254" y="723"/>
                  </a:lnTo>
                  <a:lnTo>
                    <a:pt x="77" y="634"/>
                  </a:lnTo>
                  <a:cubicBezTo>
                    <a:pt x="13" y="558"/>
                    <a:pt x="1" y="457"/>
                    <a:pt x="39" y="330"/>
                  </a:cubicBezTo>
                  <a:lnTo>
                    <a:pt x="39" y="292"/>
                  </a:lnTo>
                  <a:lnTo>
                    <a:pt x="165" y="64"/>
                  </a:lnTo>
                  <a:cubicBezTo>
                    <a:pt x="216" y="26"/>
                    <a:pt x="279" y="0"/>
                    <a:pt x="356" y="0"/>
                  </a:cubicBezTo>
                  <a:lnTo>
                    <a:pt x="432" y="26"/>
                  </a:lnTo>
                  <a:cubicBezTo>
                    <a:pt x="596" y="89"/>
                    <a:pt x="698" y="178"/>
                    <a:pt x="698" y="317"/>
                  </a:cubicBez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7"/>
            <p:cNvSpPr/>
            <p:nvPr/>
          </p:nvSpPr>
          <p:spPr>
            <a:xfrm>
              <a:off x="2482525" y="2806925"/>
              <a:ext cx="18725" cy="18400"/>
            </a:xfrm>
            <a:custGeom>
              <a:avLst/>
              <a:gdLst/>
              <a:ahLst/>
              <a:cxnLst/>
              <a:rect l="l" t="t" r="r" b="b"/>
              <a:pathLst>
                <a:path w="749" h="736" extrusionOk="0">
                  <a:moveTo>
                    <a:pt x="191" y="51"/>
                  </a:moveTo>
                  <a:lnTo>
                    <a:pt x="343" y="0"/>
                  </a:lnTo>
                  <a:cubicBezTo>
                    <a:pt x="647" y="63"/>
                    <a:pt x="748" y="228"/>
                    <a:pt x="672" y="495"/>
                  </a:cubicBezTo>
                  <a:lnTo>
                    <a:pt x="634" y="571"/>
                  </a:lnTo>
                  <a:cubicBezTo>
                    <a:pt x="596" y="672"/>
                    <a:pt x="508" y="723"/>
                    <a:pt x="393" y="735"/>
                  </a:cubicBezTo>
                  <a:cubicBezTo>
                    <a:pt x="241" y="735"/>
                    <a:pt x="140" y="697"/>
                    <a:pt x="76" y="634"/>
                  </a:cubicBezTo>
                  <a:cubicBezTo>
                    <a:pt x="26" y="583"/>
                    <a:pt x="0" y="507"/>
                    <a:pt x="0" y="418"/>
                  </a:cubicBezTo>
                  <a:lnTo>
                    <a:pt x="0" y="330"/>
                  </a:lnTo>
                  <a:lnTo>
                    <a:pt x="26" y="228"/>
                  </a:lnTo>
                  <a:cubicBezTo>
                    <a:pt x="51" y="139"/>
                    <a:pt x="102" y="76"/>
                    <a:pt x="191" y="51"/>
                  </a:cubicBez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27"/>
            <p:cNvSpPr/>
            <p:nvPr/>
          </p:nvSpPr>
          <p:spPr>
            <a:xfrm>
              <a:off x="2490775" y="2819275"/>
              <a:ext cx="18725" cy="18400"/>
            </a:xfrm>
            <a:custGeom>
              <a:avLst/>
              <a:gdLst/>
              <a:ahLst/>
              <a:cxnLst/>
              <a:rect l="l" t="t" r="r" b="b"/>
              <a:pathLst>
                <a:path w="749" h="736" extrusionOk="0">
                  <a:moveTo>
                    <a:pt x="342" y="1"/>
                  </a:moveTo>
                  <a:lnTo>
                    <a:pt x="368" y="1"/>
                  </a:lnTo>
                  <a:lnTo>
                    <a:pt x="495" y="51"/>
                  </a:lnTo>
                  <a:lnTo>
                    <a:pt x="571" y="77"/>
                  </a:lnTo>
                  <a:cubicBezTo>
                    <a:pt x="710" y="153"/>
                    <a:pt x="748" y="267"/>
                    <a:pt x="723" y="432"/>
                  </a:cubicBezTo>
                  <a:lnTo>
                    <a:pt x="672" y="558"/>
                  </a:lnTo>
                  <a:lnTo>
                    <a:pt x="507" y="723"/>
                  </a:lnTo>
                  <a:lnTo>
                    <a:pt x="380" y="736"/>
                  </a:lnTo>
                  <a:lnTo>
                    <a:pt x="178" y="685"/>
                  </a:lnTo>
                  <a:cubicBezTo>
                    <a:pt x="38" y="609"/>
                    <a:pt x="0" y="470"/>
                    <a:pt x="51" y="267"/>
                  </a:cubicBezTo>
                  <a:lnTo>
                    <a:pt x="63" y="241"/>
                  </a:lnTo>
                  <a:cubicBezTo>
                    <a:pt x="178" y="229"/>
                    <a:pt x="266" y="178"/>
                    <a:pt x="304" y="77"/>
                  </a:cubicBezTo>
                  <a:close/>
                  <a:moveTo>
                    <a:pt x="672" y="558"/>
                  </a:moveTo>
                  <a:lnTo>
                    <a:pt x="672" y="571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27"/>
            <p:cNvSpPr/>
            <p:nvPr/>
          </p:nvSpPr>
          <p:spPr>
            <a:xfrm>
              <a:off x="2503125" y="28183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1" y="89"/>
                  </a:moveTo>
                  <a:lnTo>
                    <a:pt x="115" y="0"/>
                  </a:lnTo>
                  <a:lnTo>
                    <a:pt x="77" y="115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27"/>
            <p:cNvSpPr/>
            <p:nvPr/>
          </p:nvSpPr>
          <p:spPr>
            <a:xfrm>
              <a:off x="2505025" y="2814525"/>
              <a:ext cx="18725" cy="15550"/>
            </a:xfrm>
            <a:custGeom>
              <a:avLst/>
              <a:gdLst/>
              <a:ahLst/>
              <a:cxnLst/>
              <a:rect l="l" t="t" r="r" b="b"/>
              <a:pathLst>
                <a:path w="749" h="622" extrusionOk="0">
                  <a:moveTo>
                    <a:pt x="39" y="152"/>
                  </a:moveTo>
                  <a:cubicBezTo>
                    <a:pt x="89" y="64"/>
                    <a:pt x="191" y="13"/>
                    <a:pt x="330" y="0"/>
                  </a:cubicBezTo>
                  <a:cubicBezTo>
                    <a:pt x="660" y="89"/>
                    <a:pt x="749" y="279"/>
                    <a:pt x="609" y="571"/>
                  </a:cubicBezTo>
                  <a:lnTo>
                    <a:pt x="406" y="495"/>
                  </a:lnTo>
                  <a:lnTo>
                    <a:pt x="267" y="558"/>
                  </a:lnTo>
                  <a:cubicBezTo>
                    <a:pt x="216" y="571"/>
                    <a:pt x="178" y="584"/>
                    <a:pt x="153" y="622"/>
                  </a:cubicBezTo>
                  <a:cubicBezTo>
                    <a:pt x="178" y="457"/>
                    <a:pt x="140" y="343"/>
                    <a:pt x="1" y="267"/>
                  </a:cubicBez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27"/>
            <p:cNvSpPr/>
            <p:nvPr/>
          </p:nvSpPr>
          <p:spPr>
            <a:xfrm>
              <a:off x="2507575" y="2826875"/>
              <a:ext cx="15550" cy="17475"/>
            </a:xfrm>
            <a:custGeom>
              <a:avLst/>
              <a:gdLst/>
              <a:ahLst/>
              <a:cxnLst/>
              <a:rect l="l" t="t" r="r" b="b"/>
              <a:pathLst>
                <a:path w="622" h="699" extrusionOk="0">
                  <a:moveTo>
                    <a:pt x="507" y="77"/>
                  </a:moveTo>
                  <a:lnTo>
                    <a:pt x="621" y="191"/>
                  </a:lnTo>
                  <a:cubicBezTo>
                    <a:pt x="558" y="242"/>
                    <a:pt x="533" y="331"/>
                    <a:pt x="533" y="457"/>
                  </a:cubicBezTo>
                  <a:lnTo>
                    <a:pt x="558" y="648"/>
                  </a:lnTo>
                  <a:lnTo>
                    <a:pt x="495" y="698"/>
                  </a:lnTo>
                  <a:cubicBezTo>
                    <a:pt x="558" y="457"/>
                    <a:pt x="444" y="293"/>
                    <a:pt x="140" y="216"/>
                  </a:cubicBezTo>
                  <a:lnTo>
                    <a:pt x="102" y="242"/>
                  </a:lnTo>
                  <a:lnTo>
                    <a:pt x="0" y="267"/>
                  </a:lnTo>
                  <a:lnTo>
                    <a:pt x="51" y="128"/>
                  </a:lnTo>
                  <a:cubicBezTo>
                    <a:pt x="76" y="90"/>
                    <a:pt x="114" y="77"/>
                    <a:pt x="165" y="64"/>
                  </a:cubicBezTo>
                  <a:lnTo>
                    <a:pt x="304" y="1"/>
                  </a:lnTo>
                  <a:close/>
                  <a:moveTo>
                    <a:pt x="0" y="267"/>
                  </a:moveTo>
                  <a:lnTo>
                    <a:pt x="0" y="254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27"/>
            <p:cNvSpPr/>
            <p:nvPr/>
          </p:nvSpPr>
          <p:spPr>
            <a:xfrm>
              <a:off x="2520875" y="2828775"/>
              <a:ext cx="17775" cy="18425"/>
            </a:xfrm>
            <a:custGeom>
              <a:avLst/>
              <a:gdLst/>
              <a:ahLst/>
              <a:cxnLst/>
              <a:rect l="l" t="t" r="r" b="b"/>
              <a:pathLst>
                <a:path w="711" h="737" extrusionOk="0">
                  <a:moveTo>
                    <a:pt x="89" y="115"/>
                  </a:moveTo>
                  <a:lnTo>
                    <a:pt x="153" y="64"/>
                  </a:lnTo>
                  <a:lnTo>
                    <a:pt x="330" y="1"/>
                  </a:lnTo>
                  <a:lnTo>
                    <a:pt x="508" y="64"/>
                  </a:lnTo>
                  <a:lnTo>
                    <a:pt x="622" y="140"/>
                  </a:lnTo>
                  <a:cubicBezTo>
                    <a:pt x="685" y="217"/>
                    <a:pt x="711" y="305"/>
                    <a:pt x="698" y="419"/>
                  </a:cubicBezTo>
                  <a:lnTo>
                    <a:pt x="635" y="572"/>
                  </a:lnTo>
                  <a:lnTo>
                    <a:pt x="571" y="559"/>
                  </a:lnTo>
                  <a:cubicBezTo>
                    <a:pt x="444" y="572"/>
                    <a:pt x="356" y="635"/>
                    <a:pt x="292" y="736"/>
                  </a:cubicBezTo>
                  <a:cubicBezTo>
                    <a:pt x="166" y="724"/>
                    <a:pt x="64" y="673"/>
                    <a:pt x="26" y="572"/>
                  </a:cubicBezTo>
                  <a:lnTo>
                    <a:pt x="1" y="381"/>
                  </a:lnTo>
                  <a:cubicBezTo>
                    <a:pt x="1" y="255"/>
                    <a:pt x="26" y="166"/>
                    <a:pt x="89" y="115"/>
                  </a:cubicBez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27"/>
            <p:cNvSpPr/>
            <p:nvPr/>
          </p:nvSpPr>
          <p:spPr>
            <a:xfrm>
              <a:off x="2524675" y="2822125"/>
              <a:ext cx="16825" cy="17150"/>
            </a:xfrm>
            <a:custGeom>
              <a:avLst/>
              <a:gdLst/>
              <a:ahLst/>
              <a:cxnLst/>
              <a:rect l="l" t="t" r="r" b="b"/>
              <a:pathLst>
                <a:path w="673" h="686" extrusionOk="0">
                  <a:moveTo>
                    <a:pt x="1" y="330"/>
                  </a:moveTo>
                  <a:lnTo>
                    <a:pt x="1" y="267"/>
                  </a:lnTo>
                  <a:cubicBezTo>
                    <a:pt x="39" y="115"/>
                    <a:pt x="140" y="13"/>
                    <a:pt x="305" y="1"/>
                  </a:cubicBezTo>
                  <a:cubicBezTo>
                    <a:pt x="267" y="140"/>
                    <a:pt x="280" y="242"/>
                    <a:pt x="356" y="330"/>
                  </a:cubicBezTo>
                  <a:lnTo>
                    <a:pt x="178" y="267"/>
                  </a:lnTo>
                  <a:close/>
                  <a:moveTo>
                    <a:pt x="470" y="406"/>
                  </a:moveTo>
                  <a:lnTo>
                    <a:pt x="597" y="457"/>
                  </a:lnTo>
                  <a:lnTo>
                    <a:pt x="673" y="470"/>
                  </a:lnTo>
                  <a:lnTo>
                    <a:pt x="622" y="571"/>
                  </a:lnTo>
                  <a:lnTo>
                    <a:pt x="546" y="685"/>
                  </a:lnTo>
                  <a:cubicBezTo>
                    <a:pt x="559" y="571"/>
                    <a:pt x="533" y="483"/>
                    <a:pt x="470" y="406"/>
                  </a:cubicBez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27"/>
            <p:cNvSpPr/>
            <p:nvPr/>
          </p:nvSpPr>
          <p:spPr>
            <a:xfrm>
              <a:off x="2531350" y="2815150"/>
              <a:ext cx="16825" cy="18725"/>
            </a:xfrm>
            <a:custGeom>
              <a:avLst/>
              <a:gdLst/>
              <a:ahLst/>
              <a:cxnLst/>
              <a:rect l="l" t="t" r="r" b="b"/>
              <a:pathLst>
                <a:path w="673" h="749" extrusionOk="0">
                  <a:moveTo>
                    <a:pt x="38" y="280"/>
                  </a:moveTo>
                  <a:lnTo>
                    <a:pt x="51" y="229"/>
                  </a:lnTo>
                  <a:cubicBezTo>
                    <a:pt x="114" y="89"/>
                    <a:pt x="228" y="13"/>
                    <a:pt x="368" y="1"/>
                  </a:cubicBezTo>
                  <a:lnTo>
                    <a:pt x="672" y="127"/>
                  </a:lnTo>
                  <a:lnTo>
                    <a:pt x="609" y="280"/>
                  </a:lnTo>
                  <a:cubicBezTo>
                    <a:pt x="596" y="406"/>
                    <a:pt x="609" y="508"/>
                    <a:pt x="647" y="584"/>
                  </a:cubicBezTo>
                  <a:cubicBezTo>
                    <a:pt x="558" y="609"/>
                    <a:pt x="507" y="673"/>
                    <a:pt x="469" y="749"/>
                  </a:cubicBezTo>
                  <a:lnTo>
                    <a:pt x="406" y="749"/>
                  </a:lnTo>
                  <a:lnTo>
                    <a:pt x="330" y="736"/>
                  </a:lnTo>
                  <a:lnTo>
                    <a:pt x="203" y="685"/>
                  </a:lnTo>
                  <a:lnTo>
                    <a:pt x="89" y="609"/>
                  </a:lnTo>
                  <a:cubicBezTo>
                    <a:pt x="13" y="521"/>
                    <a:pt x="0" y="419"/>
                    <a:pt x="38" y="280"/>
                  </a:cubicBez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27"/>
            <p:cNvSpPr/>
            <p:nvPr/>
          </p:nvSpPr>
          <p:spPr>
            <a:xfrm>
              <a:off x="2546250" y="2815150"/>
              <a:ext cx="20625" cy="18725"/>
            </a:xfrm>
            <a:custGeom>
              <a:avLst/>
              <a:gdLst/>
              <a:ahLst/>
              <a:cxnLst/>
              <a:rect l="l" t="t" r="r" b="b"/>
              <a:pathLst>
                <a:path w="825" h="749" extrusionOk="0">
                  <a:moveTo>
                    <a:pt x="76" y="127"/>
                  </a:moveTo>
                  <a:cubicBezTo>
                    <a:pt x="140" y="64"/>
                    <a:pt x="216" y="13"/>
                    <a:pt x="342" y="1"/>
                  </a:cubicBezTo>
                  <a:cubicBezTo>
                    <a:pt x="685" y="39"/>
                    <a:pt x="824" y="204"/>
                    <a:pt x="736" y="495"/>
                  </a:cubicBezTo>
                  <a:lnTo>
                    <a:pt x="723" y="546"/>
                  </a:lnTo>
                  <a:lnTo>
                    <a:pt x="507" y="749"/>
                  </a:lnTo>
                  <a:cubicBezTo>
                    <a:pt x="457" y="647"/>
                    <a:pt x="342" y="584"/>
                    <a:pt x="165" y="546"/>
                  </a:cubicBezTo>
                  <a:lnTo>
                    <a:pt x="51" y="584"/>
                  </a:lnTo>
                  <a:cubicBezTo>
                    <a:pt x="13" y="508"/>
                    <a:pt x="0" y="406"/>
                    <a:pt x="13" y="280"/>
                  </a:cubicBez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27"/>
            <p:cNvSpPr/>
            <p:nvPr/>
          </p:nvSpPr>
          <p:spPr>
            <a:xfrm>
              <a:off x="2558925" y="2827525"/>
              <a:ext cx="8575" cy="15550"/>
            </a:xfrm>
            <a:custGeom>
              <a:avLst/>
              <a:gdLst/>
              <a:ahLst/>
              <a:cxnLst/>
              <a:rect l="l" t="t" r="r" b="b"/>
              <a:pathLst>
                <a:path w="343" h="622" extrusionOk="0">
                  <a:moveTo>
                    <a:pt x="229" y="0"/>
                  </a:moveTo>
                  <a:lnTo>
                    <a:pt x="343" y="216"/>
                  </a:lnTo>
                  <a:cubicBezTo>
                    <a:pt x="229" y="241"/>
                    <a:pt x="152" y="330"/>
                    <a:pt x="114" y="469"/>
                  </a:cubicBezTo>
                  <a:lnTo>
                    <a:pt x="102" y="622"/>
                  </a:lnTo>
                  <a:lnTo>
                    <a:pt x="51" y="622"/>
                  </a:lnTo>
                  <a:lnTo>
                    <a:pt x="0" y="609"/>
                  </a:lnTo>
                  <a:cubicBezTo>
                    <a:pt x="64" y="457"/>
                    <a:pt x="64" y="343"/>
                    <a:pt x="0" y="254"/>
                  </a:cubicBezTo>
                  <a:lnTo>
                    <a:pt x="216" y="51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27"/>
            <p:cNvSpPr/>
            <p:nvPr/>
          </p:nvSpPr>
          <p:spPr>
            <a:xfrm>
              <a:off x="2561450" y="2832275"/>
              <a:ext cx="18425" cy="18400"/>
            </a:xfrm>
            <a:custGeom>
              <a:avLst/>
              <a:gdLst/>
              <a:ahLst/>
              <a:cxnLst/>
              <a:rect l="l" t="t" r="r" b="b"/>
              <a:pathLst>
                <a:path w="737" h="736" extrusionOk="0">
                  <a:moveTo>
                    <a:pt x="242" y="26"/>
                  </a:moveTo>
                  <a:lnTo>
                    <a:pt x="254" y="26"/>
                  </a:lnTo>
                  <a:lnTo>
                    <a:pt x="330" y="0"/>
                  </a:lnTo>
                  <a:cubicBezTo>
                    <a:pt x="609" y="64"/>
                    <a:pt x="736" y="203"/>
                    <a:pt x="698" y="419"/>
                  </a:cubicBezTo>
                  <a:lnTo>
                    <a:pt x="635" y="584"/>
                  </a:lnTo>
                  <a:cubicBezTo>
                    <a:pt x="597" y="685"/>
                    <a:pt x="521" y="736"/>
                    <a:pt x="394" y="736"/>
                  </a:cubicBezTo>
                  <a:lnTo>
                    <a:pt x="267" y="736"/>
                  </a:lnTo>
                  <a:lnTo>
                    <a:pt x="178" y="711"/>
                  </a:lnTo>
                  <a:cubicBezTo>
                    <a:pt x="64" y="660"/>
                    <a:pt x="1" y="584"/>
                    <a:pt x="1" y="470"/>
                  </a:cubicBezTo>
                  <a:lnTo>
                    <a:pt x="1" y="432"/>
                  </a:lnTo>
                  <a:lnTo>
                    <a:pt x="13" y="279"/>
                  </a:lnTo>
                  <a:cubicBezTo>
                    <a:pt x="51" y="140"/>
                    <a:pt x="128" y="51"/>
                    <a:pt x="242" y="26"/>
                  </a:cubicBez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27"/>
            <p:cNvSpPr/>
            <p:nvPr/>
          </p:nvSpPr>
          <p:spPr>
            <a:xfrm>
              <a:off x="2567800" y="2824975"/>
              <a:ext cx="16825" cy="17775"/>
            </a:xfrm>
            <a:custGeom>
              <a:avLst/>
              <a:gdLst/>
              <a:ahLst/>
              <a:cxnLst/>
              <a:rect l="l" t="t" r="r" b="b"/>
              <a:pathLst>
                <a:path w="673" h="711" extrusionOk="0">
                  <a:moveTo>
                    <a:pt x="0" y="318"/>
                  </a:moveTo>
                  <a:lnTo>
                    <a:pt x="0" y="267"/>
                  </a:lnTo>
                  <a:cubicBezTo>
                    <a:pt x="26" y="191"/>
                    <a:pt x="51" y="128"/>
                    <a:pt x="102" y="90"/>
                  </a:cubicBezTo>
                  <a:cubicBezTo>
                    <a:pt x="153" y="39"/>
                    <a:pt x="229" y="1"/>
                    <a:pt x="317" y="1"/>
                  </a:cubicBezTo>
                  <a:cubicBezTo>
                    <a:pt x="520" y="52"/>
                    <a:pt x="634" y="140"/>
                    <a:pt x="672" y="267"/>
                  </a:cubicBezTo>
                  <a:lnTo>
                    <a:pt x="660" y="343"/>
                  </a:lnTo>
                  <a:lnTo>
                    <a:pt x="660" y="470"/>
                  </a:lnTo>
                  <a:lnTo>
                    <a:pt x="622" y="571"/>
                  </a:lnTo>
                  <a:lnTo>
                    <a:pt x="444" y="711"/>
                  </a:lnTo>
                  <a:cubicBezTo>
                    <a:pt x="482" y="495"/>
                    <a:pt x="355" y="356"/>
                    <a:pt x="76" y="292"/>
                  </a:cubicBez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27"/>
            <p:cNvSpPr/>
            <p:nvPr/>
          </p:nvSpPr>
          <p:spPr>
            <a:xfrm>
              <a:off x="2466350" y="2730200"/>
              <a:ext cx="16200" cy="12075"/>
            </a:xfrm>
            <a:custGeom>
              <a:avLst/>
              <a:gdLst/>
              <a:ahLst/>
              <a:cxnLst/>
              <a:rect l="l" t="t" r="r" b="b"/>
              <a:pathLst>
                <a:path w="648" h="483" extrusionOk="0">
                  <a:moveTo>
                    <a:pt x="229" y="26"/>
                  </a:moveTo>
                  <a:lnTo>
                    <a:pt x="280" y="0"/>
                  </a:lnTo>
                  <a:lnTo>
                    <a:pt x="419" y="51"/>
                  </a:lnTo>
                  <a:cubicBezTo>
                    <a:pt x="432" y="165"/>
                    <a:pt x="508" y="254"/>
                    <a:pt x="647" y="330"/>
                  </a:cubicBezTo>
                  <a:lnTo>
                    <a:pt x="635" y="482"/>
                  </a:lnTo>
                  <a:lnTo>
                    <a:pt x="521" y="457"/>
                  </a:lnTo>
                  <a:lnTo>
                    <a:pt x="483" y="470"/>
                  </a:lnTo>
                  <a:cubicBezTo>
                    <a:pt x="470" y="305"/>
                    <a:pt x="356" y="203"/>
                    <a:pt x="140" y="153"/>
                  </a:cubicBezTo>
                  <a:lnTo>
                    <a:pt x="1" y="165"/>
                  </a:lnTo>
                  <a:cubicBezTo>
                    <a:pt x="51" y="76"/>
                    <a:pt x="127" y="26"/>
                    <a:pt x="229" y="26"/>
                  </a:cubicBez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27"/>
            <p:cNvSpPr/>
            <p:nvPr/>
          </p:nvSpPr>
          <p:spPr>
            <a:xfrm>
              <a:off x="2460650" y="2734000"/>
              <a:ext cx="17775" cy="17775"/>
            </a:xfrm>
            <a:custGeom>
              <a:avLst/>
              <a:gdLst/>
              <a:ahLst/>
              <a:cxnLst/>
              <a:rect l="l" t="t" r="r" b="b"/>
              <a:pathLst>
                <a:path w="711" h="711" extrusionOk="0">
                  <a:moveTo>
                    <a:pt x="229" y="13"/>
                  </a:moveTo>
                  <a:lnTo>
                    <a:pt x="368" y="1"/>
                  </a:lnTo>
                  <a:cubicBezTo>
                    <a:pt x="584" y="51"/>
                    <a:pt x="698" y="153"/>
                    <a:pt x="711" y="318"/>
                  </a:cubicBezTo>
                  <a:lnTo>
                    <a:pt x="647" y="558"/>
                  </a:lnTo>
                  <a:cubicBezTo>
                    <a:pt x="609" y="660"/>
                    <a:pt x="533" y="711"/>
                    <a:pt x="406" y="711"/>
                  </a:cubicBezTo>
                  <a:lnTo>
                    <a:pt x="254" y="698"/>
                  </a:lnTo>
                  <a:cubicBezTo>
                    <a:pt x="165" y="685"/>
                    <a:pt x="102" y="660"/>
                    <a:pt x="76" y="597"/>
                  </a:cubicBezTo>
                  <a:cubicBezTo>
                    <a:pt x="13" y="533"/>
                    <a:pt x="0" y="419"/>
                    <a:pt x="26" y="267"/>
                  </a:cubicBezTo>
                  <a:lnTo>
                    <a:pt x="127" y="77"/>
                  </a:lnTo>
                  <a:close/>
                  <a:moveTo>
                    <a:pt x="127" y="77"/>
                  </a:moveTo>
                  <a:lnTo>
                    <a:pt x="140" y="64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27"/>
            <p:cNvSpPr/>
            <p:nvPr/>
          </p:nvSpPr>
          <p:spPr>
            <a:xfrm>
              <a:off x="2474600" y="2791700"/>
              <a:ext cx="975" cy="1300"/>
            </a:xfrm>
            <a:custGeom>
              <a:avLst/>
              <a:gdLst/>
              <a:ahLst/>
              <a:cxnLst/>
              <a:rect l="l" t="t" r="r" b="b"/>
              <a:pathLst>
                <a:path w="39" h="52" extrusionOk="0">
                  <a:moveTo>
                    <a:pt x="0" y="13"/>
                  </a:moveTo>
                  <a:lnTo>
                    <a:pt x="38" y="0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27"/>
            <p:cNvSpPr/>
            <p:nvPr/>
          </p:nvSpPr>
          <p:spPr>
            <a:xfrm>
              <a:off x="2536725" y="2833850"/>
              <a:ext cx="6375" cy="11450"/>
            </a:xfrm>
            <a:custGeom>
              <a:avLst/>
              <a:gdLst/>
              <a:ahLst/>
              <a:cxnLst/>
              <a:rect l="l" t="t" r="r" b="b"/>
              <a:pathLst>
                <a:path w="255" h="458" extrusionOk="0">
                  <a:moveTo>
                    <a:pt x="254" y="1"/>
                  </a:moveTo>
                  <a:lnTo>
                    <a:pt x="242" y="26"/>
                  </a:lnTo>
                  <a:cubicBezTo>
                    <a:pt x="191" y="128"/>
                    <a:pt x="191" y="229"/>
                    <a:pt x="204" y="305"/>
                  </a:cubicBezTo>
                  <a:lnTo>
                    <a:pt x="178" y="394"/>
                  </a:lnTo>
                  <a:lnTo>
                    <a:pt x="153" y="457"/>
                  </a:lnTo>
                  <a:lnTo>
                    <a:pt x="1" y="369"/>
                  </a:lnTo>
                  <a:lnTo>
                    <a:pt x="64" y="216"/>
                  </a:lnTo>
                  <a:lnTo>
                    <a:pt x="140" y="102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27"/>
            <p:cNvSpPr/>
            <p:nvPr/>
          </p:nvSpPr>
          <p:spPr>
            <a:xfrm>
              <a:off x="2541475" y="2828775"/>
              <a:ext cx="19050" cy="15875"/>
            </a:xfrm>
            <a:custGeom>
              <a:avLst/>
              <a:gdLst/>
              <a:ahLst/>
              <a:cxnLst/>
              <a:rect l="l" t="t" r="r" b="b"/>
              <a:pathLst>
                <a:path w="762" h="635" extrusionOk="0">
                  <a:moveTo>
                    <a:pt x="242" y="39"/>
                  </a:moveTo>
                  <a:lnTo>
                    <a:pt x="356" y="1"/>
                  </a:lnTo>
                  <a:cubicBezTo>
                    <a:pt x="533" y="39"/>
                    <a:pt x="648" y="102"/>
                    <a:pt x="698" y="204"/>
                  </a:cubicBezTo>
                  <a:cubicBezTo>
                    <a:pt x="762" y="293"/>
                    <a:pt x="762" y="407"/>
                    <a:pt x="698" y="559"/>
                  </a:cubicBezTo>
                  <a:lnTo>
                    <a:pt x="673" y="635"/>
                  </a:lnTo>
                  <a:cubicBezTo>
                    <a:pt x="648" y="483"/>
                    <a:pt x="533" y="369"/>
                    <a:pt x="305" y="305"/>
                  </a:cubicBezTo>
                  <a:cubicBezTo>
                    <a:pt x="166" y="318"/>
                    <a:pt x="64" y="381"/>
                    <a:pt x="14" y="508"/>
                  </a:cubicBezTo>
                  <a:cubicBezTo>
                    <a:pt x="1" y="432"/>
                    <a:pt x="1" y="331"/>
                    <a:pt x="52" y="229"/>
                  </a:cubicBezTo>
                  <a:cubicBezTo>
                    <a:pt x="90" y="128"/>
                    <a:pt x="153" y="64"/>
                    <a:pt x="242" y="39"/>
                  </a:cubicBezTo>
                  <a:close/>
                  <a:moveTo>
                    <a:pt x="52" y="229"/>
                  </a:moveTo>
                  <a:lnTo>
                    <a:pt x="64" y="204"/>
                  </a:lnTo>
                  <a:close/>
                  <a:moveTo>
                    <a:pt x="698" y="559"/>
                  </a:moveTo>
                  <a:lnTo>
                    <a:pt x="686" y="572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27"/>
            <p:cNvSpPr/>
            <p:nvPr/>
          </p:nvSpPr>
          <p:spPr>
            <a:xfrm>
              <a:off x="2478725" y="2822775"/>
              <a:ext cx="16500" cy="17775"/>
            </a:xfrm>
            <a:custGeom>
              <a:avLst/>
              <a:gdLst/>
              <a:ahLst/>
              <a:cxnLst/>
              <a:rect l="l" t="t" r="r" b="b"/>
              <a:pathLst>
                <a:path w="660" h="711" extrusionOk="0">
                  <a:moveTo>
                    <a:pt x="545" y="101"/>
                  </a:moveTo>
                  <a:lnTo>
                    <a:pt x="533" y="127"/>
                  </a:lnTo>
                  <a:cubicBezTo>
                    <a:pt x="482" y="330"/>
                    <a:pt x="520" y="469"/>
                    <a:pt x="660" y="545"/>
                  </a:cubicBezTo>
                  <a:lnTo>
                    <a:pt x="431" y="710"/>
                  </a:lnTo>
                  <a:lnTo>
                    <a:pt x="89" y="609"/>
                  </a:lnTo>
                  <a:cubicBezTo>
                    <a:pt x="26" y="533"/>
                    <a:pt x="0" y="431"/>
                    <a:pt x="38" y="292"/>
                  </a:cubicBezTo>
                  <a:lnTo>
                    <a:pt x="38" y="241"/>
                  </a:lnTo>
                  <a:cubicBezTo>
                    <a:pt x="64" y="114"/>
                    <a:pt x="127" y="38"/>
                    <a:pt x="228" y="0"/>
                  </a:cubicBezTo>
                  <a:cubicBezTo>
                    <a:pt x="292" y="63"/>
                    <a:pt x="393" y="101"/>
                    <a:pt x="545" y="101"/>
                  </a:cubicBezTo>
                  <a:close/>
                  <a:moveTo>
                    <a:pt x="431" y="710"/>
                  </a:moveTo>
                  <a:lnTo>
                    <a:pt x="419" y="710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27"/>
            <p:cNvSpPr/>
            <p:nvPr/>
          </p:nvSpPr>
          <p:spPr>
            <a:xfrm>
              <a:off x="2489500" y="2836400"/>
              <a:ext cx="13975" cy="7625"/>
            </a:xfrm>
            <a:custGeom>
              <a:avLst/>
              <a:gdLst/>
              <a:ahLst/>
              <a:cxnLst/>
              <a:rect l="l" t="t" r="r" b="b"/>
              <a:pathLst>
                <a:path w="559" h="305" extrusionOk="0">
                  <a:moveTo>
                    <a:pt x="229" y="0"/>
                  </a:moveTo>
                  <a:lnTo>
                    <a:pt x="431" y="51"/>
                  </a:lnTo>
                  <a:lnTo>
                    <a:pt x="558" y="38"/>
                  </a:lnTo>
                  <a:lnTo>
                    <a:pt x="533" y="178"/>
                  </a:lnTo>
                  <a:lnTo>
                    <a:pt x="533" y="254"/>
                  </a:lnTo>
                  <a:lnTo>
                    <a:pt x="368" y="305"/>
                  </a:lnTo>
                  <a:cubicBezTo>
                    <a:pt x="216" y="305"/>
                    <a:pt x="102" y="267"/>
                    <a:pt x="38" y="190"/>
                  </a:cubicBezTo>
                  <a:lnTo>
                    <a:pt x="0" y="165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27"/>
            <p:cNvSpPr/>
            <p:nvPr/>
          </p:nvSpPr>
          <p:spPr>
            <a:xfrm>
              <a:off x="2502800" y="2832275"/>
              <a:ext cx="18750" cy="18400"/>
            </a:xfrm>
            <a:custGeom>
              <a:avLst/>
              <a:gdLst/>
              <a:ahLst/>
              <a:cxnLst/>
              <a:rect l="l" t="t" r="r" b="b"/>
              <a:pathLst>
                <a:path w="750" h="736" extrusionOk="0">
                  <a:moveTo>
                    <a:pt x="26" y="203"/>
                  </a:moveTo>
                  <a:lnTo>
                    <a:pt x="191" y="51"/>
                  </a:lnTo>
                  <a:lnTo>
                    <a:pt x="293" y="26"/>
                  </a:lnTo>
                  <a:lnTo>
                    <a:pt x="331" y="0"/>
                  </a:lnTo>
                  <a:cubicBezTo>
                    <a:pt x="635" y="77"/>
                    <a:pt x="749" y="241"/>
                    <a:pt x="686" y="482"/>
                  </a:cubicBezTo>
                  <a:lnTo>
                    <a:pt x="635" y="584"/>
                  </a:lnTo>
                  <a:lnTo>
                    <a:pt x="483" y="723"/>
                  </a:lnTo>
                  <a:lnTo>
                    <a:pt x="445" y="736"/>
                  </a:lnTo>
                  <a:lnTo>
                    <a:pt x="394" y="736"/>
                  </a:lnTo>
                  <a:lnTo>
                    <a:pt x="318" y="736"/>
                  </a:lnTo>
                  <a:cubicBezTo>
                    <a:pt x="229" y="736"/>
                    <a:pt x="153" y="723"/>
                    <a:pt x="115" y="672"/>
                  </a:cubicBezTo>
                  <a:cubicBezTo>
                    <a:pt x="39" y="622"/>
                    <a:pt x="1" y="533"/>
                    <a:pt x="1" y="419"/>
                  </a:cubicBezTo>
                  <a:lnTo>
                    <a:pt x="1" y="343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7"/>
            <p:cNvSpPr/>
            <p:nvPr/>
          </p:nvSpPr>
          <p:spPr>
            <a:xfrm>
              <a:off x="2514850" y="2843050"/>
              <a:ext cx="13350" cy="8575"/>
            </a:xfrm>
            <a:custGeom>
              <a:avLst/>
              <a:gdLst/>
              <a:ahLst/>
              <a:cxnLst/>
              <a:rect l="l" t="t" r="r" b="b"/>
              <a:pathLst>
                <a:path w="534" h="343" extrusionOk="0">
                  <a:moveTo>
                    <a:pt x="204" y="51"/>
                  </a:moveTo>
                  <a:lnTo>
                    <a:pt x="267" y="1"/>
                  </a:lnTo>
                  <a:cubicBezTo>
                    <a:pt x="305" y="102"/>
                    <a:pt x="407" y="153"/>
                    <a:pt x="533" y="165"/>
                  </a:cubicBezTo>
                  <a:lnTo>
                    <a:pt x="508" y="229"/>
                  </a:lnTo>
                  <a:lnTo>
                    <a:pt x="381" y="178"/>
                  </a:lnTo>
                  <a:lnTo>
                    <a:pt x="216" y="241"/>
                  </a:lnTo>
                  <a:cubicBezTo>
                    <a:pt x="166" y="267"/>
                    <a:pt x="128" y="292"/>
                    <a:pt x="90" y="343"/>
                  </a:cubicBezTo>
                  <a:lnTo>
                    <a:pt x="1" y="305"/>
                  </a:lnTo>
                  <a:lnTo>
                    <a:pt x="153" y="153"/>
                  </a:lnTo>
                  <a:close/>
                  <a:moveTo>
                    <a:pt x="1" y="305"/>
                  </a:moveTo>
                  <a:lnTo>
                    <a:pt x="1" y="292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27"/>
            <p:cNvSpPr/>
            <p:nvPr/>
          </p:nvSpPr>
          <p:spPr>
            <a:xfrm>
              <a:off x="2489500" y="2841150"/>
              <a:ext cx="16200" cy="12375"/>
            </a:xfrm>
            <a:custGeom>
              <a:avLst/>
              <a:gdLst/>
              <a:ahLst/>
              <a:cxnLst/>
              <a:rect l="l" t="t" r="r" b="b"/>
              <a:pathLst>
                <a:path w="648" h="495" extrusionOk="0">
                  <a:moveTo>
                    <a:pt x="368" y="115"/>
                  </a:moveTo>
                  <a:lnTo>
                    <a:pt x="533" y="64"/>
                  </a:lnTo>
                  <a:cubicBezTo>
                    <a:pt x="533" y="178"/>
                    <a:pt x="571" y="267"/>
                    <a:pt x="647" y="317"/>
                  </a:cubicBezTo>
                  <a:lnTo>
                    <a:pt x="457" y="495"/>
                  </a:lnTo>
                  <a:lnTo>
                    <a:pt x="406" y="495"/>
                  </a:lnTo>
                  <a:cubicBezTo>
                    <a:pt x="254" y="495"/>
                    <a:pt x="152" y="470"/>
                    <a:pt x="89" y="406"/>
                  </a:cubicBezTo>
                  <a:lnTo>
                    <a:pt x="38" y="356"/>
                  </a:lnTo>
                  <a:lnTo>
                    <a:pt x="0" y="127"/>
                  </a:lnTo>
                  <a:lnTo>
                    <a:pt x="26" y="64"/>
                  </a:lnTo>
                  <a:lnTo>
                    <a:pt x="38" y="0"/>
                  </a:lnTo>
                  <a:cubicBezTo>
                    <a:pt x="102" y="77"/>
                    <a:pt x="216" y="115"/>
                    <a:pt x="368" y="115"/>
                  </a:cubicBezTo>
                  <a:close/>
                  <a:moveTo>
                    <a:pt x="26" y="64"/>
                  </a:moveTo>
                  <a:lnTo>
                    <a:pt x="26" y="51"/>
                  </a:lnTo>
                  <a:close/>
                  <a:moveTo>
                    <a:pt x="647" y="317"/>
                  </a:moveTo>
                  <a:lnTo>
                    <a:pt x="622" y="343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27"/>
            <p:cNvSpPr/>
            <p:nvPr/>
          </p:nvSpPr>
          <p:spPr>
            <a:xfrm>
              <a:off x="2479975" y="2837975"/>
              <a:ext cx="10500" cy="4775"/>
            </a:xfrm>
            <a:custGeom>
              <a:avLst/>
              <a:gdLst/>
              <a:ahLst/>
              <a:cxnLst/>
              <a:rect l="l" t="t" r="r" b="b"/>
              <a:pathLst>
                <a:path w="420" h="191" extrusionOk="0">
                  <a:moveTo>
                    <a:pt x="407" y="178"/>
                  </a:moveTo>
                  <a:lnTo>
                    <a:pt x="407" y="191"/>
                  </a:lnTo>
                  <a:lnTo>
                    <a:pt x="191" y="115"/>
                  </a:lnTo>
                  <a:lnTo>
                    <a:pt x="90" y="77"/>
                  </a:lnTo>
                  <a:lnTo>
                    <a:pt x="1" y="102"/>
                  </a:lnTo>
                  <a:lnTo>
                    <a:pt x="39" y="1"/>
                  </a:lnTo>
                  <a:lnTo>
                    <a:pt x="369" y="102"/>
                  </a:lnTo>
                  <a:lnTo>
                    <a:pt x="419" y="127"/>
                  </a:lnTo>
                  <a:close/>
                  <a:moveTo>
                    <a:pt x="369" y="102"/>
                  </a:moveTo>
                  <a:lnTo>
                    <a:pt x="381" y="102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27"/>
            <p:cNvSpPr/>
            <p:nvPr/>
          </p:nvSpPr>
          <p:spPr>
            <a:xfrm>
              <a:off x="2484750" y="2840825"/>
              <a:ext cx="5400" cy="3525"/>
            </a:xfrm>
            <a:custGeom>
              <a:avLst/>
              <a:gdLst/>
              <a:ahLst/>
              <a:cxnLst/>
              <a:rect l="l" t="t" r="r" b="b"/>
              <a:pathLst>
                <a:path w="216" h="141" extrusionOk="0">
                  <a:moveTo>
                    <a:pt x="216" y="77"/>
                  </a:moveTo>
                  <a:lnTo>
                    <a:pt x="190" y="140"/>
                  </a:lnTo>
                  <a:cubicBezTo>
                    <a:pt x="152" y="77"/>
                    <a:pt x="89" y="26"/>
                    <a:pt x="0" y="1"/>
                  </a:cubicBez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27"/>
            <p:cNvSpPr/>
            <p:nvPr/>
          </p:nvSpPr>
          <p:spPr>
            <a:xfrm>
              <a:off x="2473650" y="2839875"/>
              <a:ext cx="16825" cy="10500"/>
            </a:xfrm>
            <a:custGeom>
              <a:avLst/>
              <a:gdLst/>
              <a:ahLst/>
              <a:cxnLst/>
              <a:rect l="l" t="t" r="r" b="b"/>
              <a:pathLst>
                <a:path w="673" h="420" extrusionOk="0">
                  <a:moveTo>
                    <a:pt x="634" y="178"/>
                  </a:moveTo>
                  <a:lnTo>
                    <a:pt x="672" y="407"/>
                  </a:lnTo>
                  <a:lnTo>
                    <a:pt x="406" y="280"/>
                  </a:lnTo>
                  <a:lnTo>
                    <a:pt x="343" y="292"/>
                  </a:lnTo>
                  <a:lnTo>
                    <a:pt x="292" y="280"/>
                  </a:lnTo>
                  <a:cubicBezTo>
                    <a:pt x="178" y="292"/>
                    <a:pt x="89" y="330"/>
                    <a:pt x="38" y="419"/>
                  </a:cubicBezTo>
                  <a:lnTo>
                    <a:pt x="0" y="407"/>
                  </a:lnTo>
                  <a:lnTo>
                    <a:pt x="13" y="305"/>
                  </a:lnTo>
                  <a:lnTo>
                    <a:pt x="38" y="216"/>
                  </a:lnTo>
                  <a:cubicBezTo>
                    <a:pt x="114" y="204"/>
                    <a:pt x="191" y="153"/>
                    <a:pt x="241" y="51"/>
                  </a:cubicBezTo>
                  <a:lnTo>
                    <a:pt x="254" y="26"/>
                  </a:lnTo>
                  <a:lnTo>
                    <a:pt x="343" y="1"/>
                  </a:lnTo>
                  <a:lnTo>
                    <a:pt x="444" y="39"/>
                  </a:lnTo>
                  <a:cubicBezTo>
                    <a:pt x="533" y="64"/>
                    <a:pt x="596" y="115"/>
                    <a:pt x="634" y="178"/>
                  </a:cubicBezTo>
                  <a:close/>
                  <a:moveTo>
                    <a:pt x="0" y="407"/>
                  </a:moveTo>
                  <a:lnTo>
                    <a:pt x="0" y="394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27"/>
            <p:cNvSpPr/>
            <p:nvPr/>
          </p:nvSpPr>
          <p:spPr>
            <a:xfrm>
              <a:off x="2476175" y="2846850"/>
              <a:ext cx="15575" cy="8600"/>
            </a:xfrm>
            <a:custGeom>
              <a:avLst/>
              <a:gdLst/>
              <a:ahLst/>
              <a:cxnLst/>
              <a:rect l="l" t="t" r="r" b="b"/>
              <a:pathLst>
                <a:path w="623" h="344" extrusionOk="0">
                  <a:moveTo>
                    <a:pt x="571" y="128"/>
                  </a:moveTo>
                  <a:lnTo>
                    <a:pt x="622" y="178"/>
                  </a:lnTo>
                  <a:cubicBezTo>
                    <a:pt x="521" y="204"/>
                    <a:pt x="457" y="267"/>
                    <a:pt x="432" y="343"/>
                  </a:cubicBezTo>
                  <a:lnTo>
                    <a:pt x="267" y="305"/>
                  </a:lnTo>
                  <a:cubicBezTo>
                    <a:pt x="191" y="305"/>
                    <a:pt x="140" y="318"/>
                    <a:pt x="90" y="343"/>
                  </a:cubicBezTo>
                  <a:lnTo>
                    <a:pt x="1" y="178"/>
                  </a:lnTo>
                  <a:cubicBezTo>
                    <a:pt x="39" y="89"/>
                    <a:pt x="115" y="39"/>
                    <a:pt x="242" y="13"/>
                  </a:cubicBezTo>
                  <a:lnTo>
                    <a:pt x="305" y="1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27"/>
            <p:cNvSpPr/>
            <p:nvPr/>
          </p:nvSpPr>
          <p:spPr>
            <a:xfrm>
              <a:off x="2486950" y="2851300"/>
              <a:ext cx="16525" cy="17450"/>
            </a:xfrm>
            <a:custGeom>
              <a:avLst/>
              <a:gdLst/>
              <a:ahLst/>
              <a:cxnLst/>
              <a:rect l="l" t="t" r="r" b="b"/>
              <a:pathLst>
                <a:path w="661" h="698" extrusionOk="0">
                  <a:moveTo>
                    <a:pt x="191" y="0"/>
                  </a:moveTo>
                  <a:cubicBezTo>
                    <a:pt x="254" y="64"/>
                    <a:pt x="356" y="89"/>
                    <a:pt x="508" y="89"/>
                  </a:cubicBezTo>
                  <a:lnTo>
                    <a:pt x="559" y="89"/>
                  </a:lnTo>
                  <a:lnTo>
                    <a:pt x="660" y="317"/>
                  </a:lnTo>
                  <a:lnTo>
                    <a:pt x="660" y="381"/>
                  </a:lnTo>
                  <a:cubicBezTo>
                    <a:pt x="521" y="419"/>
                    <a:pt x="432" y="533"/>
                    <a:pt x="432" y="698"/>
                  </a:cubicBezTo>
                  <a:lnTo>
                    <a:pt x="369" y="698"/>
                  </a:lnTo>
                  <a:lnTo>
                    <a:pt x="140" y="685"/>
                  </a:lnTo>
                  <a:cubicBezTo>
                    <a:pt x="242" y="431"/>
                    <a:pt x="204" y="267"/>
                    <a:pt x="1" y="165"/>
                  </a:cubicBezTo>
                  <a:cubicBezTo>
                    <a:pt x="26" y="89"/>
                    <a:pt x="90" y="26"/>
                    <a:pt x="191" y="0"/>
                  </a:cubicBez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27"/>
            <p:cNvSpPr/>
            <p:nvPr/>
          </p:nvSpPr>
          <p:spPr>
            <a:xfrm>
              <a:off x="2500900" y="2849075"/>
              <a:ext cx="13975" cy="11425"/>
            </a:xfrm>
            <a:custGeom>
              <a:avLst/>
              <a:gdLst/>
              <a:ahLst/>
              <a:cxnLst/>
              <a:rect l="l" t="t" r="r" b="b"/>
              <a:pathLst>
                <a:path w="559" h="457" extrusionOk="0">
                  <a:moveTo>
                    <a:pt x="166" y="26"/>
                  </a:moveTo>
                  <a:lnTo>
                    <a:pt x="191" y="0"/>
                  </a:lnTo>
                  <a:cubicBezTo>
                    <a:pt x="229" y="51"/>
                    <a:pt x="305" y="64"/>
                    <a:pt x="394" y="64"/>
                  </a:cubicBezTo>
                  <a:cubicBezTo>
                    <a:pt x="229" y="115"/>
                    <a:pt x="140" y="229"/>
                    <a:pt x="153" y="432"/>
                  </a:cubicBezTo>
                  <a:lnTo>
                    <a:pt x="102" y="406"/>
                  </a:lnTo>
                  <a:lnTo>
                    <a:pt x="1" y="178"/>
                  </a:lnTo>
                  <a:close/>
                  <a:moveTo>
                    <a:pt x="153" y="432"/>
                  </a:moveTo>
                  <a:lnTo>
                    <a:pt x="153" y="457"/>
                  </a:lnTo>
                  <a:close/>
                  <a:moveTo>
                    <a:pt x="559" y="51"/>
                  </a:moveTo>
                  <a:lnTo>
                    <a:pt x="559" y="64"/>
                  </a:lnTo>
                  <a:lnTo>
                    <a:pt x="521" y="64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27"/>
            <p:cNvSpPr/>
            <p:nvPr/>
          </p:nvSpPr>
          <p:spPr>
            <a:xfrm>
              <a:off x="2504400" y="2850650"/>
              <a:ext cx="17450" cy="10500"/>
            </a:xfrm>
            <a:custGeom>
              <a:avLst/>
              <a:gdLst/>
              <a:ahLst/>
              <a:cxnLst/>
              <a:rect l="l" t="t" r="r" b="b"/>
              <a:pathLst>
                <a:path w="698" h="420" extrusionOk="0">
                  <a:moveTo>
                    <a:pt x="330" y="1"/>
                  </a:moveTo>
                  <a:lnTo>
                    <a:pt x="381" y="1"/>
                  </a:lnTo>
                  <a:lnTo>
                    <a:pt x="419" y="1"/>
                  </a:lnTo>
                  <a:lnTo>
                    <a:pt x="508" y="39"/>
                  </a:lnTo>
                  <a:cubicBezTo>
                    <a:pt x="622" y="102"/>
                    <a:pt x="685" y="191"/>
                    <a:pt x="698" y="305"/>
                  </a:cubicBezTo>
                  <a:lnTo>
                    <a:pt x="622" y="356"/>
                  </a:lnTo>
                  <a:lnTo>
                    <a:pt x="457" y="293"/>
                  </a:lnTo>
                  <a:cubicBezTo>
                    <a:pt x="343" y="305"/>
                    <a:pt x="267" y="343"/>
                    <a:pt x="203" y="419"/>
                  </a:cubicBezTo>
                  <a:lnTo>
                    <a:pt x="76" y="369"/>
                  </a:lnTo>
                  <a:lnTo>
                    <a:pt x="13" y="394"/>
                  </a:lnTo>
                  <a:cubicBezTo>
                    <a:pt x="0" y="178"/>
                    <a:pt x="89" y="52"/>
                    <a:pt x="254" y="1"/>
                  </a:cubicBezTo>
                  <a:close/>
                  <a:moveTo>
                    <a:pt x="13" y="394"/>
                  </a:moveTo>
                  <a:lnTo>
                    <a:pt x="13" y="369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27"/>
            <p:cNvSpPr/>
            <p:nvPr/>
          </p:nvSpPr>
          <p:spPr>
            <a:xfrm>
              <a:off x="2517075" y="2847500"/>
              <a:ext cx="10475" cy="10800"/>
            </a:xfrm>
            <a:custGeom>
              <a:avLst/>
              <a:gdLst/>
              <a:ahLst/>
              <a:cxnLst/>
              <a:rect l="l" t="t" r="r" b="b"/>
              <a:pathLst>
                <a:path w="419" h="432" extrusionOk="0">
                  <a:moveTo>
                    <a:pt x="191" y="431"/>
                  </a:moveTo>
                  <a:cubicBezTo>
                    <a:pt x="178" y="317"/>
                    <a:pt x="115" y="228"/>
                    <a:pt x="1" y="165"/>
                  </a:cubicBezTo>
                  <a:cubicBezTo>
                    <a:pt x="39" y="114"/>
                    <a:pt x="77" y="89"/>
                    <a:pt x="127" y="63"/>
                  </a:cubicBezTo>
                  <a:lnTo>
                    <a:pt x="292" y="0"/>
                  </a:lnTo>
                  <a:lnTo>
                    <a:pt x="419" y="51"/>
                  </a:lnTo>
                  <a:lnTo>
                    <a:pt x="406" y="102"/>
                  </a:lnTo>
                  <a:lnTo>
                    <a:pt x="381" y="292"/>
                  </a:lnTo>
                  <a:cubicBezTo>
                    <a:pt x="318" y="317"/>
                    <a:pt x="279" y="368"/>
                    <a:pt x="241" y="431"/>
                  </a:cubicBez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27"/>
            <p:cNvSpPr/>
            <p:nvPr/>
          </p:nvSpPr>
          <p:spPr>
            <a:xfrm>
              <a:off x="2526575" y="2842725"/>
              <a:ext cx="13975" cy="18425"/>
            </a:xfrm>
            <a:custGeom>
              <a:avLst/>
              <a:gdLst/>
              <a:ahLst/>
              <a:cxnLst/>
              <a:rect l="l" t="t" r="r" b="b"/>
              <a:pathLst>
                <a:path w="559" h="737" extrusionOk="0">
                  <a:moveTo>
                    <a:pt x="39" y="242"/>
                  </a:moveTo>
                  <a:lnTo>
                    <a:pt x="64" y="178"/>
                  </a:lnTo>
                  <a:cubicBezTo>
                    <a:pt x="128" y="77"/>
                    <a:pt x="216" y="14"/>
                    <a:pt x="343" y="1"/>
                  </a:cubicBezTo>
                  <a:lnTo>
                    <a:pt x="407" y="14"/>
                  </a:lnTo>
                  <a:lnTo>
                    <a:pt x="559" y="102"/>
                  </a:lnTo>
                  <a:lnTo>
                    <a:pt x="559" y="216"/>
                  </a:lnTo>
                  <a:cubicBezTo>
                    <a:pt x="432" y="267"/>
                    <a:pt x="394" y="369"/>
                    <a:pt x="419" y="508"/>
                  </a:cubicBezTo>
                  <a:lnTo>
                    <a:pt x="483" y="724"/>
                  </a:lnTo>
                  <a:lnTo>
                    <a:pt x="432" y="736"/>
                  </a:lnTo>
                  <a:lnTo>
                    <a:pt x="407" y="736"/>
                  </a:lnTo>
                  <a:cubicBezTo>
                    <a:pt x="153" y="736"/>
                    <a:pt x="14" y="648"/>
                    <a:pt x="1" y="483"/>
                  </a:cubicBezTo>
                  <a:lnTo>
                    <a:pt x="26" y="293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27"/>
            <p:cNvSpPr/>
            <p:nvPr/>
          </p:nvSpPr>
          <p:spPr>
            <a:xfrm>
              <a:off x="2475550" y="2817375"/>
              <a:ext cx="8900" cy="12700"/>
            </a:xfrm>
            <a:custGeom>
              <a:avLst/>
              <a:gdLst/>
              <a:ahLst/>
              <a:cxnLst/>
              <a:rect l="l" t="t" r="r" b="b"/>
              <a:pathLst>
                <a:path w="356" h="508" extrusionOk="0">
                  <a:moveTo>
                    <a:pt x="267" y="0"/>
                  </a:moveTo>
                  <a:lnTo>
                    <a:pt x="279" y="0"/>
                  </a:lnTo>
                  <a:cubicBezTo>
                    <a:pt x="279" y="89"/>
                    <a:pt x="305" y="165"/>
                    <a:pt x="355" y="216"/>
                  </a:cubicBezTo>
                  <a:cubicBezTo>
                    <a:pt x="254" y="254"/>
                    <a:pt x="191" y="330"/>
                    <a:pt x="165" y="457"/>
                  </a:cubicBezTo>
                  <a:lnTo>
                    <a:pt x="165" y="508"/>
                  </a:lnTo>
                  <a:cubicBezTo>
                    <a:pt x="127" y="457"/>
                    <a:pt x="64" y="419"/>
                    <a:pt x="0" y="394"/>
                  </a:cubicBezTo>
                  <a:lnTo>
                    <a:pt x="102" y="267"/>
                  </a:lnTo>
                  <a:lnTo>
                    <a:pt x="165" y="13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27"/>
            <p:cNvSpPr/>
            <p:nvPr/>
          </p:nvSpPr>
          <p:spPr>
            <a:xfrm>
              <a:off x="2464125" y="2827200"/>
              <a:ext cx="16825" cy="18100"/>
            </a:xfrm>
            <a:custGeom>
              <a:avLst/>
              <a:gdLst/>
              <a:ahLst/>
              <a:cxnLst/>
              <a:rect l="l" t="t" r="r" b="b"/>
              <a:pathLst>
                <a:path w="673" h="724" extrusionOk="0">
                  <a:moveTo>
                    <a:pt x="457" y="1"/>
                  </a:moveTo>
                  <a:cubicBezTo>
                    <a:pt x="521" y="26"/>
                    <a:pt x="584" y="64"/>
                    <a:pt x="622" y="115"/>
                  </a:cubicBezTo>
                  <a:cubicBezTo>
                    <a:pt x="584" y="254"/>
                    <a:pt x="610" y="356"/>
                    <a:pt x="673" y="432"/>
                  </a:cubicBezTo>
                  <a:lnTo>
                    <a:pt x="635" y="533"/>
                  </a:lnTo>
                  <a:lnTo>
                    <a:pt x="622" y="558"/>
                  </a:lnTo>
                  <a:cubicBezTo>
                    <a:pt x="572" y="660"/>
                    <a:pt x="495" y="711"/>
                    <a:pt x="419" y="723"/>
                  </a:cubicBezTo>
                  <a:lnTo>
                    <a:pt x="381" y="723"/>
                  </a:lnTo>
                  <a:lnTo>
                    <a:pt x="331" y="723"/>
                  </a:lnTo>
                  <a:cubicBezTo>
                    <a:pt x="166" y="698"/>
                    <a:pt x="52" y="647"/>
                    <a:pt x="1" y="558"/>
                  </a:cubicBezTo>
                  <a:lnTo>
                    <a:pt x="64" y="558"/>
                  </a:lnTo>
                  <a:cubicBezTo>
                    <a:pt x="166" y="546"/>
                    <a:pt x="255" y="495"/>
                    <a:pt x="305" y="381"/>
                  </a:cubicBezTo>
                  <a:cubicBezTo>
                    <a:pt x="369" y="241"/>
                    <a:pt x="381" y="127"/>
                    <a:pt x="331" y="39"/>
                  </a:cubicBez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27"/>
            <p:cNvSpPr/>
            <p:nvPr/>
          </p:nvSpPr>
          <p:spPr>
            <a:xfrm>
              <a:off x="2473650" y="2845275"/>
              <a:ext cx="975" cy="2250"/>
            </a:xfrm>
            <a:custGeom>
              <a:avLst/>
              <a:gdLst/>
              <a:ahLst/>
              <a:cxnLst/>
              <a:rect l="l" t="t" r="r" b="b"/>
              <a:pathLst>
                <a:path w="39" h="90" extrusionOk="0">
                  <a:moveTo>
                    <a:pt x="0" y="0"/>
                  </a:moveTo>
                  <a:lnTo>
                    <a:pt x="38" y="0"/>
                  </a:lnTo>
                  <a:lnTo>
                    <a:pt x="13" y="89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27"/>
            <p:cNvSpPr/>
            <p:nvPr/>
          </p:nvSpPr>
          <p:spPr>
            <a:xfrm>
              <a:off x="2474600" y="2846850"/>
              <a:ext cx="7625" cy="4475"/>
            </a:xfrm>
            <a:custGeom>
              <a:avLst/>
              <a:gdLst/>
              <a:ahLst/>
              <a:cxnLst/>
              <a:rect l="l" t="t" r="r" b="b"/>
              <a:pathLst>
                <a:path w="305" h="179" extrusionOk="0">
                  <a:moveTo>
                    <a:pt x="0" y="140"/>
                  </a:moveTo>
                  <a:cubicBezTo>
                    <a:pt x="51" y="51"/>
                    <a:pt x="140" y="13"/>
                    <a:pt x="254" y="1"/>
                  </a:cubicBezTo>
                  <a:lnTo>
                    <a:pt x="305" y="13"/>
                  </a:lnTo>
                  <a:cubicBezTo>
                    <a:pt x="178" y="39"/>
                    <a:pt x="102" y="89"/>
                    <a:pt x="64" y="178"/>
                  </a:cubicBez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27"/>
            <p:cNvSpPr/>
            <p:nvPr/>
          </p:nvSpPr>
          <p:spPr>
            <a:xfrm>
              <a:off x="2523100" y="2854775"/>
              <a:ext cx="14300" cy="7950"/>
            </a:xfrm>
            <a:custGeom>
              <a:avLst/>
              <a:gdLst/>
              <a:ahLst/>
              <a:cxnLst/>
              <a:rect l="l" t="t" r="r" b="b"/>
              <a:pathLst>
                <a:path w="572" h="318" extrusionOk="0">
                  <a:moveTo>
                    <a:pt x="482" y="292"/>
                  </a:moveTo>
                  <a:lnTo>
                    <a:pt x="368" y="318"/>
                  </a:lnTo>
                  <a:cubicBezTo>
                    <a:pt x="305" y="229"/>
                    <a:pt x="203" y="166"/>
                    <a:pt x="51" y="128"/>
                  </a:cubicBezTo>
                  <a:lnTo>
                    <a:pt x="0" y="140"/>
                  </a:lnTo>
                  <a:cubicBezTo>
                    <a:pt x="38" y="77"/>
                    <a:pt x="77" y="26"/>
                    <a:pt x="140" y="1"/>
                  </a:cubicBezTo>
                  <a:cubicBezTo>
                    <a:pt x="153" y="166"/>
                    <a:pt x="292" y="254"/>
                    <a:pt x="546" y="254"/>
                  </a:cubicBezTo>
                  <a:lnTo>
                    <a:pt x="571" y="254"/>
                  </a:lnTo>
                  <a:lnTo>
                    <a:pt x="571" y="318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27"/>
            <p:cNvSpPr/>
            <p:nvPr/>
          </p:nvSpPr>
          <p:spPr>
            <a:xfrm>
              <a:off x="2537375" y="2860800"/>
              <a:ext cx="6025" cy="6050"/>
            </a:xfrm>
            <a:custGeom>
              <a:avLst/>
              <a:gdLst/>
              <a:ahLst/>
              <a:cxnLst/>
              <a:rect l="l" t="t" r="r" b="b"/>
              <a:pathLst>
                <a:path w="241" h="242" extrusionOk="0">
                  <a:moveTo>
                    <a:pt x="0" y="77"/>
                  </a:moveTo>
                  <a:lnTo>
                    <a:pt x="0" y="13"/>
                  </a:lnTo>
                  <a:lnTo>
                    <a:pt x="51" y="1"/>
                  </a:lnTo>
                  <a:lnTo>
                    <a:pt x="241" y="153"/>
                  </a:lnTo>
                  <a:lnTo>
                    <a:pt x="228" y="191"/>
                  </a:lnTo>
                  <a:lnTo>
                    <a:pt x="228" y="242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27"/>
            <p:cNvSpPr/>
            <p:nvPr/>
          </p:nvSpPr>
          <p:spPr>
            <a:xfrm>
              <a:off x="2584275" y="2825625"/>
              <a:ext cx="18725" cy="18400"/>
            </a:xfrm>
            <a:custGeom>
              <a:avLst/>
              <a:gdLst/>
              <a:ahLst/>
              <a:cxnLst/>
              <a:rect l="l" t="t" r="r" b="b"/>
              <a:pathLst>
                <a:path w="749" h="736" extrusionOk="0">
                  <a:moveTo>
                    <a:pt x="128" y="76"/>
                  </a:moveTo>
                  <a:lnTo>
                    <a:pt x="280" y="13"/>
                  </a:lnTo>
                  <a:lnTo>
                    <a:pt x="330" y="0"/>
                  </a:lnTo>
                  <a:lnTo>
                    <a:pt x="495" y="51"/>
                  </a:lnTo>
                  <a:cubicBezTo>
                    <a:pt x="698" y="140"/>
                    <a:pt x="749" y="317"/>
                    <a:pt x="635" y="558"/>
                  </a:cubicBezTo>
                  <a:lnTo>
                    <a:pt x="622" y="596"/>
                  </a:lnTo>
                  <a:lnTo>
                    <a:pt x="394" y="736"/>
                  </a:lnTo>
                  <a:lnTo>
                    <a:pt x="153" y="698"/>
                  </a:lnTo>
                  <a:cubicBezTo>
                    <a:pt x="64" y="647"/>
                    <a:pt x="13" y="571"/>
                    <a:pt x="1" y="444"/>
                  </a:cubicBezTo>
                  <a:lnTo>
                    <a:pt x="1" y="317"/>
                  </a:lnTo>
                  <a:lnTo>
                    <a:pt x="13" y="241"/>
                  </a:lnTo>
                  <a:cubicBezTo>
                    <a:pt x="39" y="178"/>
                    <a:pt x="64" y="127"/>
                    <a:pt x="128" y="76"/>
                  </a:cubicBez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27"/>
            <p:cNvSpPr/>
            <p:nvPr/>
          </p:nvSpPr>
          <p:spPr>
            <a:xfrm>
              <a:off x="2586175" y="2840525"/>
              <a:ext cx="20000" cy="17125"/>
            </a:xfrm>
            <a:custGeom>
              <a:avLst/>
              <a:gdLst/>
              <a:ahLst/>
              <a:cxnLst/>
              <a:rect l="l" t="t" r="r" b="b"/>
              <a:pathLst>
                <a:path w="800" h="685" extrusionOk="0">
                  <a:moveTo>
                    <a:pt x="318" y="140"/>
                  </a:moveTo>
                  <a:lnTo>
                    <a:pt x="546" y="0"/>
                  </a:lnTo>
                  <a:cubicBezTo>
                    <a:pt x="609" y="0"/>
                    <a:pt x="647" y="38"/>
                    <a:pt x="686" y="76"/>
                  </a:cubicBezTo>
                  <a:cubicBezTo>
                    <a:pt x="787" y="165"/>
                    <a:pt x="800" y="304"/>
                    <a:pt x="736" y="495"/>
                  </a:cubicBezTo>
                  <a:lnTo>
                    <a:pt x="609" y="647"/>
                  </a:lnTo>
                  <a:lnTo>
                    <a:pt x="419" y="685"/>
                  </a:lnTo>
                  <a:cubicBezTo>
                    <a:pt x="242" y="672"/>
                    <a:pt x="128" y="634"/>
                    <a:pt x="77" y="558"/>
                  </a:cubicBezTo>
                  <a:cubicBezTo>
                    <a:pt x="26" y="495"/>
                    <a:pt x="1" y="406"/>
                    <a:pt x="13" y="317"/>
                  </a:cubicBezTo>
                  <a:lnTo>
                    <a:pt x="26" y="216"/>
                  </a:lnTo>
                  <a:lnTo>
                    <a:pt x="52" y="152"/>
                  </a:lnTo>
                  <a:lnTo>
                    <a:pt x="77" y="102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27"/>
            <p:cNvSpPr/>
            <p:nvPr/>
          </p:nvSpPr>
          <p:spPr>
            <a:xfrm>
              <a:off x="2578900" y="2836700"/>
              <a:ext cx="9200" cy="7650"/>
            </a:xfrm>
            <a:custGeom>
              <a:avLst/>
              <a:gdLst/>
              <a:ahLst/>
              <a:cxnLst/>
              <a:rect l="l" t="t" r="r" b="b"/>
              <a:pathLst>
                <a:path w="368" h="306" extrusionOk="0">
                  <a:moveTo>
                    <a:pt x="368" y="255"/>
                  </a:moveTo>
                  <a:lnTo>
                    <a:pt x="343" y="305"/>
                  </a:lnTo>
                  <a:lnTo>
                    <a:pt x="241" y="293"/>
                  </a:lnTo>
                  <a:lnTo>
                    <a:pt x="152" y="305"/>
                  </a:lnTo>
                  <a:lnTo>
                    <a:pt x="0" y="242"/>
                  </a:lnTo>
                  <a:lnTo>
                    <a:pt x="178" y="102"/>
                  </a:lnTo>
                  <a:lnTo>
                    <a:pt x="216" y="1"/>
                  </a:lnTo>
                  <a:cubicBezTo>
                    <a:pt x="228" y="128"/>
                    <a:pt x="279" y="204"/>
                    <a:pt x="368" y="255"/>
                  </a:cubicBez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27"/>
            <p:cNvSpPr/>
            <p:nvPr/>
          </p:nvSpPr>
          <p:spPr>
            <a:xfrm>
              <a:off x="2582700" y="2844000"/>
              <a:ext cx="4775" cy="4475"/>
            </a:xfrm>
            <a:custGeom>
              <a:avLst/>
              <a:gdLst/>
              <a:ahLst/>
              <a:cxnLst/>
              <a:rect l="l" t="t" r="r" b="b"/>
              <a:pathLst>
                <a:path w="191" h="179" extrusionOk="0">
                  <a:moveTo>
                    <a:pt x="191" y="13"/>
                  </a:moveTo>
                  <a:lnTo>
                    <a:pt x="165" y="77"/>
                  </a:lnTo>
                  <a:lnTo>
                    <a:pt x="152" y="178"/>
                  </a:lnTo>
                  <a:lnTo>
                    <a:pt x="102" y="178"/>
                  </a:lnTo>
                  <a:lnTo>
                    <a:pt x="0" y="13"/>
                  </a:lnTo>
                  <a:lnTo>
                    <a:pt x="89" y="1"/>
                  </a:lnTo>
                  <a:close/>
                  <a:moveTo>
                    <a:pt x="152" y="178"/>
                  </a:moveTo>
                  <a:lnTo>
                    <a:pt x="140" y="178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27"/>
            <p:cNvSpPr/>
            <p:nvPr/>
          </p:nvSpPr>
          <p:spPr>
            <a:xfrm>
              <a:off x="2568125" y="2842725"/>
              <a:ext cx="17125" cy="15875"/>
            </a:xfrm>
            <a:custGeom>
              <a:avLst/>
              <a:gdLst/>
              <a:ahLst/>
              <a:cxnLst/>
              <a:rect l="l" t="t" r="r" b="b"/>
              <a:pathLst>
                <a:path w="685" h="635" extrusionOk="0">
                  <a:moveTo>
                    <a:pt x="431" y="1"/>
                  </a:moveTo>
                  <a:lnTo>
                    <a:pt x="583" y="64"/>
                  </a:lnTo>
                  <a:lnTo>
                    <a:pt x="685" y="229"/>
                  </a:lnTo>
                  <a:lnTo>
                    <a:pt x="647" y="546"/>
                  </a:lnTo>
                  <a:lnTo>
                    <a:pt x="558" y="635"/>
                  </a:lnTo>
                  <a:cubicBezTo>
                    <a:pt x="507" y="546"/>
                    <a:pt x="393" y="483"/>
                    <a:pt x="228" y="470"/>
                  </a:cubicBezTo>
                  <a:lnTo>
                    <a:pt x="25" y="533"/>
                  </a:lnTo>
                  <a:lnTo>
                    <a:pt x="0" y="318"/>
                  </a:lnTo>
                  <a:lnTo>
                    <a:pt x="127" y="318"/>
                  </a:lnTo>
                  <a:cubicBezTo>
                    <a:pt x="254" y="318"/>
                    <a:pt x="330" y="267"/>
                    <a:pt x="368" y="166"/>
                  </a:cubicBez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27"/>
            <p:cNvSpPr/>
            <p:nvPr/>
          </p:nvSpPr>
          <p:spPr>
            <a:xfrm>
              <a:off x="2564300" y="2850025"/>
              <a:ext cx="4475" cy="7625"/>
            </a:xfrm>
            <a:custGeom>
              <a:avLst/>
              <a:gdLst/>
              <a:ahLst/>
              <a:cxnLst/>
              <a:rect l="l" t="t" r="r" b="b"/>
              <a:pathLst>
                <a:path w="179" h="305" extrusionOk="0">
                  <a:moveTo>
                    <a:pt x="153" y="26"/>
                  </a:moveTo>
                  <a:lnTo>
                    <a:pt x="178" y="241"/>
                  </a:lnTo>
                  <a:lnTo>
                    <a:pt x="115" y="305"/>
                  </a:lnTo>
                  <a:lnTo>
                    <a:pt x="1" y="267"/>
                  </a:lnTo>
                  <a:lnTo>
                    <a:pt x="64" y="1"/>
                  </a:lnTo>
                  <a:close/>
                  <a:moveTo>
                    <a:pt x="1" y="267"/>
                  </a:moveTo>
                  <a:lnTo>
                    <a:pt x="1" y="254"/>
                  </a:lnTo>
                  <a:close/>
                </a:path>
              </a:pathLst>
            </a:custGeom>
            <a:solidFill>
              <a:srgbClr val="3E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27"/>
            <p:cNvSpPr/>
            <p:nvPr/>
          </p:nvSpPr>
          <p:spPr>
            <a:xfrm>
              <a:off x="2556375" y="2842725"/>
              <a:ext cx="9550" cy="17150"/>
            </a:xfrm>
            <a:custGeom>
              <a:avLst/>
              <a:gdLst/>
              <a:ahLst/>
              <a:cxnLst/>
              <a:rect l="l" t="t" r="r" b="b"/>
              <a:pathLst>
                <a:path w="382" h="686" extrusionOk="0">
                  <a:moveTo>
                    <a:pt x="153" y="14"/>
                  </a:moveTo>
                  <a:lnTo>
                    <a:pt x="204" y="52"/>
                  </a:lnTo>
                  <a:cubicBezTo>
                    <a:pt x="204" y="166"/>
                    <a:pt x="267" y="242"/>
                    <a:pt x="381" y="293"/>
                  </a:cubicBezTo>
                  <a:lnTo>
                    <a:pt x="318" y="546"/>
                  </a:lnTo>
                  <a:cubicBezTo>
                    <a:pt x="267" y="635"/>
                    <a:pt x="178" y="686"/>
                    <a:pt x="77" y="686"/>
                  </a:cubicBezTo>
                  <a:lnTo>
                    <a:pt x="1" y="686"/>
                  </a:lnTo>
                  <a:cubicBezTo>
                    <a:pt x="39" y="559"/>
                    <a:pt x="39" y="457"/>
                    <a:pt x="1" y="369"/>
                  </a:cubicBezTo>
                  <a:lnTo>
                    <a:pt x="14" y="318"/>
                  </a:lnTo>
                  <a:lnTo>
                    <a:pt x="77" y="77"/>
                  </a:lnTo>
                  <a:lnTo>
                    <a:pt x="90" y="14"/>
                  </a:lnTo>
                  <a:close/>
                  <a:moveTo>
                    <a:pt x="90" y="14"/>
                  </a:moveTo>
                  <a:lnTo>
                    <a:pt x="102" y="1"/>
                  </a:lnTo>
                  <a:close/>
                  <a:moveTo>
                    <a:pt x="318" y="546"/>
                  </a:moveTo>
                  <a:lnTo>
                    <a:pt x="318" y="559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27"/>
            <p:cNvSpPr/>
            <p:nvPr/>
          </p:nvSpPr>
          <p:spPr>
            <a:xfrm>
              <a:off x="2540525" y="2836400"/>
              <a:ext cx="17775" cy="15550"/>
            </a:xfrm>
            <a:custGeom>
              <a:avLst/>
              <a:gdLst/>
              <a:ahLst/>
              <a:cxnLst/>
              <a:rect l="l" t="t" r="r" b="b"/>
              <a:pathLst>
                <a:path w="711" h="622" extrusionOk="0">
                  <a:moveTo>
                    <a:pt x="1" y="355"/>
                  </a:moveTo>
                  <a:lnTo>
                    <a:pt x="26" y="292"/>
                  </a:lnTo>
                  <a:lnTo>
                    <a:pt x="52" y="203"/>
                  </a:lnTo>
                  <a:cubicBezTo>
                    <a:pt x="102" y="76"/>
                    <a:pt x="204" y="13"/>
                    <a:pt x="343" y="0"/>
                  </a:cubicBezTo>
                  <a:cubicBezTo>
                    <a:pt x="571" y="64"/>
                    <a:pt x="686" y="178"/>
                    <a:pt x="711" y="330"/>
                  </a:cubicBezTo>
                  <a:lnTo>
                    <a:pt x="648" y="571"/>
                  </a:lnTo>
                  <a:lnTo>
                    <a:pt x="635" y="622"/>
                  </a:lnTo>
                  <a:cubicBezTo>
                    <a:pt x="571" y="495"/>
                    <a:pt x="419" y="406"/>
                    <a:pt x="204" y="368"/>
                  </a:cubicBezTo>
                  <a:lnTo>
                    <a:pt x="52" y="431"/>
                  </a:lnTo>
                  <a:lnTo>
                    <a:pt x="1" y="469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27"/>
            <p:cNvSpPr/>
            <p:nvPr/>
          </p:nvSpPr>
          <p:spPr>
            <a:xfrm>
              <a:off x="2536400" y="2845575"/>
              <a:ext cx="20950" cy="20325"/>
            </a:xfrm>
            <a:custGeom>
              <a:avLst/>
              <a:gdLst/>
              <a:ahLst/>
              <a:cxnLst/>
              <a:rect l="l" t="t" r="r" b="b"/>
              <a:pathLst>
                <a:path w="838" h="813" extrusionOk="0">
                  <a:moveTo>
                    <a:pt x="90" y="610"/>
                  </a:moveTo>
                  <a:lnTo>
                    <a:pt x="26" y="394"/>
                  </a:lnTo>
                  <a:cubicBezTo>
                    <a:pt x="1" y="255"/>
                    <a:pt x="39" y="153"/>
                    <a:pt x="166" y="102"/>
                  </a:cubicBezTo>
                  <a:lnTo>
                    <a:pt x="217" y="64"/>
                  </a:lnTo>
                  <a:lnTo>
                    <a:pt x="369" y="1"/>
                  </a:lnTo>
                  <a:cubicBezTo>
                    <a:pt x="584" y="39"/>
                    <a:pt x="736" y="128"/>
                    <a:pt x="800" y="255"/>
                  </a:cubicBezTo>
                  <a:cubicBezTo>
                    <a:pt x="838" y="343"/>
                    <a:pt x="838" y="445"/>
                    <a:pt x="800" y="572"/>
                  </a:cubicBezTo>
                  <a:lnTo>
                    <a:pt x="774" y="610"/>
                  </a:lnTo>
                  <a:lnTo>
                    <a:pt x="749" y="673"/>
                  </a:lnTo>
                  <a:lnTo>
                    <a:pt x="534" y="813"/>
                  </a:lnTo>
                  <a:lnTo>
                    <a:pt x="280" y="762"/>
                  </a:lnTo>
                  <a:close/>
                </a:path>
              </a:pathLst>
            </a:custGeom>
            <a:solidFill>
              <a:srgbClr val="2C0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27"/>
            <p:cNvSpPr/>
            <p:nvPr/>
          </p:nvSpPr>
          <p:spPr>
            <a:xfrm>
              <a:off x="1832650" y="2675050"/>
              <a:ext cx="202600" cy="199100"/>
            </a:xfrm>
            <a:custGeom>
              <a:avLst/>
              <a:gdLst/>
              <a:ahLst/>
              <a:cxnLst/>
              <a:rect l="l" t="t" r="r" b="b"/>
              <a:pathLst>
                <a:path w="8104" h="7964" extrusionOk="0">
                  <a:moveTo>
                    <a:pt x="1193" y="1154"/>
                  </a:moveTo>
                  <a:cubicBezTo>
                    <a:pt x="1992" y="380"/>
                    <a:pt x="2943" y="0"/>
                    <a:pt x="4058" y="0"/>
                  </a:cubicBezTo>
                  <a:cubicBezTo>
                    <a:pt x="5174" y="0"/>
                    <a:pt x="6125" y="380"/>
                    <a:pt x="6912" y="1154"/>
                  </a:cubicBezTo>
                  <a:cubicBezTo>
                    <a:pt x="7698" y="1927"/>
                    <a:pt x="8103" y="2866"/>
                    <a:pt x="8103" y="3982"/>
                  </a:cubicBezTo>
                  <a:cubicBezTo>
                    <a:pt x="8103" y="5072"/>
                    <a:pt x="7698" y="6010"/>
                    <a:pt x="6912" y="6784"/>
                  </a:cubicBezTo>
                  <a:cubicBezTo>
                    <a:pt x="6125" y="7557"/>
                    <a:pt x="5174" y="7951"/>
                    <a:pt x="4058" y="7963"/>
                  </a:cubicBezTo>
                  <a:cubicBezTo>
                    <a:pt x="2943" y="7951"/>
                    <a:pt x="1992" y="7557"/>
                    <a:pt x="1193" y="6784"/>
                  </a:cubicBezTo>
                  <a:cubicBezTo>
                    <a:pt x="407" y="6010"/>
                    <a:pt x="1" y="5072"/>
                    <a:pt x="1" y="3982"/>
                  </a:cubicBezTo>
                  <a:cubicBezTo>
                    <a:pt x="1" y="2866"/>
                    <a:pt x="407" y="1927"/>
                    <a:pt x="1193" y="1154"/>
                  </a:cubicBezTo>
                  <a:close/>
                </a:path>
              </a:pathLst>
            </a:custGeom>
            <a:solidFill>
              <a:srgbClr val="F5A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27"/>
            <p:cNvSpPr/>
            <p:nvPr/>
          </p:nvSpPr>
          <p:spPr>
            <a:xfrm>
              <a:off x="1579050" y="2672825"/>
              <a:ext cx="206075" cy="211775"/>
            </a:xfrm>
            <a:custGeom>
              <a:avLst/>
              <a:gdLst/>
              <a:ahLst/>
              <a:cxnLst/>
              <a:rect l="l" t="t" r="r" b="b"/>
              <a:pathLst>
                <a:path w="8243" h="8471" extrusionOk="0">
                  <a:moveTo>
                    <a:pt x="4134" y="8471"/>
                  </a:moveTo>
                  <a:cubicBezTo>
                    <a:pt x="3006" y="8471"/>
                    <a:pt x="2029" y="8065"/>
                    <a:pt x="1205" y="7241"/>
                  </a:cubicBezTo>
                  <a:cubicBezTo>
                    <a:pt x="406" y="6416"/>
                    <a:pt x="1" y="5415"/>
                    <a:pt x="13" y="4248"/>
                  </a:cubicBezTo>
                  <a:cubicBezTo>
                    <a:pt x="1" y="3069"/>
                    <a:pt x="406" y="2067"/>
                    <a:pt x="1205" y="1243"/>
                  </a:cubicBezTo>
                  <a:cubicBezTo>
                    <a:pt x="2029" y="419"/>
                    <a:pt x="3006" y="0"/>
                    <a:pt x="4134" y="0"/>
                  </a:cubicBezTo>
                  <a:cubicBezTo>
                    <a:pt x="5263" y="0"/>
                    <a:pt x="6227" y="419"/>
                    <a:pt x="7038" y="1243"/>
                  </a:cubicBezTo>
                  <a:cubicBezTo>
                    <a:pt x="7837" y="2067"/>
                    <a:pt x="8243" y="3069"/>
                    <a:pt x="8243" y="4248"/>
                  </a:cubicBezTo>
                  <a:cubicBezTo>
                    <a:pt x="8243" y="5415"/>
                    <a:pt x="7837" y="6416"/>
                    <a:pt x="7038" y="7241"/>
                  </a:cubicBezTo>
                  <a:cubicBezTo>
                    <a:pt x="6227" y="8065"/>
                    <a:pt x="5263" y="8471"/>
                    <a:pt x="4134" y="8471"/>
                  </a:cubicBezTo>
                  <a:close/>
                </a:path>
              </a:pathLst>
            </a:custGeom>
            <a:solidFill>
              <a:srgbClr val="F2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27"/>
            <p:cNvSpPr/>
            <p:nvPr/>
          </p:nvSpPr>
          <p:spPr>
            <a:xfrm>
              <a:off x="1599025" y="2699775"/>
              <a:ext cx="55175" cy="67225"/>
            </a:xfrm>
            <a:custGeom>
              <a:avLst/>
              <a:gdLst/>
              <a:ahLst/>
              <a:cxnLst/>
              <a:rect l="l" t="t" r="r" b="b"/>
              <a:pathLst>
                <a:path w="2207" h="2689" extrusionOk="0">
                  <a:moveTo>
                    <a:pt x="267" y="2688"/>
                  </a:moveTo>
                  <a:cubicBezTo>
                    <a:pt x="0" y="1864"/>
                    <a:pt x="115" y="1205"/>
                    <a:pt x="609" y="698"/>
                  </a:cubicBezTo>
                  <a:cubicBezTo>
                    <a:pt x="1104" y="178"/>
                    <a:pt x="1636" y="0"/>
                    <a:pt x="2207" y="203"/>
                  </a:cubicBezTo>
                  <a:cubicBezTo>
                    <a:pt x="1877" y="228"/>
                    <a:pt x="1509" y="457"/>
                    <a:pt x="1091" y="875"/>
                  </a:cubicBezTo>
                  <a:cubicBezTo>
                    <a:pt x="546" y="1420"/>
                    <a:pt x="267" y="2029"/>
                    <a:pt x="267" y="2688"/>
                  </a:cubicBezTo>
                  <a:close/>
                </a:path>
              </a:pathLst>
            </a:custGeom>
            <a:solidFill>
              <a:srgbClr val="FA8D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27"/>
            <p:cNvSpPr/>
            <p:nvPr/>
          </p:nvSpPr>
          <p:spPr>
            <a:xfrm>
              <a:off x="1666550" y="2765375"/>
              <a:ext cx="58975" cy="59625"/>
            </a:xfrm>
            <a:custGeom>
              <a:avLst/>
              <a:gdLst/>
              <a:ahLst/>
              <a:cxnLst/>
              <a:rect l="l" t="t" r="r" b="b"/>
              <a:pathLst>
                <a:path w="2359" h="2385" extrusionOk="0">
                  <a:moveTo>
                    <a:pt x="1699" y="1928"/>
                  </a:moveTo>
                  <a:cubicBezTo>
                    <a:pt x="1154" y="2334"/>
                    <a:pt x="596" y="2385"/>
                    <a:pt x="0" y="2080"/>
                  </a:cubicBezTo>
                  <a:cubicBezTo>
                    <a:pt x="330" y="2118"/>
                    <a:pt x="723" y="1979"/>
                    <a:pt x="1180" y="1637"/>
                  </a:cubicBezTo>
                  <a:cubicBezTo>
                    <a:pt x="1776" y="1206"/>
                    <a:pt x="2080" y="660"/>
                    <a:pt x="2093" y="1"/>
                  </a:cubicBezTo>
                  <a:cubicBezTo>
                    <a:pt x="2359" y="876"/>
                    <a:pt x="2219" y="1523"/>
                    <a:pt x="1699" y="1928"/>
                  </a:cubicBezTo>
                  <a:close/>
                </a:path>
              </a:pathLst>
            </a:custGeom>
            <a:solidFill>
              <a:srgbClr val="FA8D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27"/>
            <p:cNvSpPr/>
            <p:nvPr/>
          </p:nvSpPr>
          <p:spPr>
            <a:xfrm>
              <a:off x="960900" y="4227425"/>
              <a:ext cx="44400" cy="36775"/>
            </a:xfrm>
            <a:custGeom>
              <a:avLst/>
              <a:gdLst/>
              <a:ahLst/>
              <a:cxnLst/>
              <a:rect l="l" t="t" r="r" b="b"/>
              <a:pathLst>
                <a:path w="1776" h="1471" extrusionOk="0">
                  <a:moveTo>
                    <a:pt x="1420" y="0"/>
                  </a:moveTo>
                  <a:cubicBezTo>
                    <a:pt x="1547" y="0"/>
                    <a:pt x="1648" y="127"/>
                    <a:pt x="1712" y="355"/>
                  </a:cubicBezTo>
                  <a:cubicBezTo>
                    <a:pt x="1775" y="571"/>
                    <a:pt x="1699" y="723"/>
                    <a:pt x="1496" y="799"/>
                  </a:cubicBezTo>
                  <a:lnTo>
                    <a:pt x="875" y="1217"/>
                  </a:lnTo>
                  <a:cubicBezTo>
                    <a:pt x="672" y="1408"/>
                    <a:pt x="469" y="1471"/>
                    <a:pt x="292" y="1433"/>
                  </a:cubicBezTo>
                  <a:cubicBezTo>
                    <a:pt x="89" y="1395"/>
                    <a:pt x="0" y="1243"/>
                    <a:pt x="13" y="1002"/>
                  </a:cubicBezTo>
                  <a:cubicBezTo>
                    <a:pt x="13" y="748"/>
                    <a:pt x="114" y="558"/>
                    <a:pt x="304" y="393"/>
                  </a:cubicBezTo>
                  <a:cubicBezTo>
                    <a:pt x="482" y="228"/>
                    <a:pt x="672" y="114"/>
                    <a:pt x="888" y="63"/>
                  </a:cubicBezTo>
                  <a:close/>
                  <a:moveTo>
                    <a:pt x="545" y="926"/>
                  </a:moveTo>
                  <a:cubicBezTo>
                    <a:pt x="647" y="1040"/>
                    <a:pt x="748" y="1053"/>
                    <a:pt x="862" y="989"/>
                  </a:cubicBezTo>
                  <a:cubicBezTo>
                    <a:pt x="1357" y="672"/>
                    <a:pt x="1357" y="381"/>
                    <a:pt x="862" y="114"/>
                  </a:cubicBezTo>
                  <a:lnTo>
                    <a:pt x="735" y="140"/>
                  </a:lnTo>
                  <a:lnTo>
                    <a:pt x="685" y="152"/>
                  </a:lnTo>
                  <a:cubicBezTo>
                    <a:pt x="380" y="393"/>
                    <a:pt x="330" y="647"/>
                    <a:pt x="545" y="926"/>
                  </a:cubicBezTo>
                  <a:close/>
                </a:path>
              </a:pathLst>
            </a:custGeom>
            <a:solidFill>
              <a:srgbClr val="B06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27"/>
            <p:cNvSpPr/>
            <p:nvPr/>
          </p:nvSpPr>
          <p:spPr>
            <a:xfrm>
              <a:off x="969125" y="4230275"/>
              <a:ext cx="25700" cy="23475"/>
            </a:xfrm>
            <a:custGeom>
              <a:avLst/>
              <a:gdLst/>
              <a:ahLst/>
              <a:cxnLst/>
              <a:rect l="l" t="t" r="r" b="b"/>
              <a:pathLst>
                <a:path w="1028" h="939" extrusionOk="0">
                  <a:moveTo>
                    <a:pt x="533" y="875"/>
                  </a:moveTo>
                  <a:cubicBezTo>
                    <a:pt x="419" y="939"/>
                    <a:pt x="318" y="926"/>
                    <a:pt x="216" y="812"/>
                  </a:cubicBezTo>
                  <a:cubicBezTo>
                    <a:pt x="1" y="533"/>
                    <a:pt x="51" y="279"/>
                    <a:pt x="356" y="38"/>
                  </a:cubicBezTo>
                  <a:lnTo>
                    <a:pt x="406" y="26"/>
                  </a:lnTo>
                  <a:lnTo>
                    <a:pt x="533" y="0"/>
                  </a:lnTo>
                  <a:cubicBezTo>
                    <a:pt x="1028" y="267"/>
                    <a:pt x="1028" y="558"/>
                    <a:pt x="533" y="875"/>
                  </a:cubicBezTo>
                  <a:close/>
                </a:path>
              </a:pathLst>
            </a:custGeom>
            <a:solidFill>
              <a:srgbClr val="B06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27"/>
            <p:cNvSpPr/>
            <p:nvPr/>
          </p:nvSpPr>
          <p:spPr>
            <a:xfrm>
              <a:off x="977050" y="4315550"/>
              <a:ext cx="21575" cy="17775"/>
            </a:xfrm>
            <a:custGeom>
              <a:avLst/>
              <a:gdLst/>
              <a:ahLst/>
              <a:cxnLst/>
              <a:rect l="l" t="t" r="r" b="b"/>
              <a:pathLst>
                <a:path w="863" h="711" extrusionOk="0">
                  <a:moveTo>
                    <a:pt x="153" y="596"/>
                  </a:moveTo>
                  <a:cubicBezTo>
                    <a:pt x="1" y="381"/>
                    <a:pt x="51" y="190"/>
                    <a:pt x="280" y="26"/>
                  </a:cubicBezTo>
                  <a:lnTo>
                    <a:pt x="445" y="13"/>
                  </a:lnTo>
                  <a:lnTo>
                    <a:pt x="559" y="38"/>
                  </a:lnTo>
                  <a:cubicBezTo>
                    <a:pt x="787" y="152"/>
                    <a:pt x="863" y="292"/>
                    <a:pt x="774" y="457"/>
                  </a:cubicBezTo>
                  <a:lnTo>
                    <a:pt x="559" y="660"/>
                  </a:lnTo>
                  <a:lnTo>
                    <a:pt x="280" y="710"/>
                  </a:lnTo>
                  <a:close/>
                  <a:moveTo>
                    <a:pt x="445" y="13"/>
                  </a:moveTo>
                  <a:lnTo>
                    <a:pt x="445" y="0"/>
                  </a:lnTo>
                  <a:close/>
                </a:path>
              </a:pathLst>
            </a:custGeom>
            <a:solidFill>
              <a:srgbClr val="B06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27"/>
            <p:cNvSpPr/>
            <p:nvPr/>
          </p:nvSpPr>
          <p:spPr>
            <a:xfrm>
              <a:off x="973575" y="4312375"/>
              <a:ext cx="31075" cy="37100"/>
            </a:xfrm>
            <a:custGeom>
              <a:avLst/>
              <a:gdLst/>
              <a:ahLst/>
              <a:cxnLst/>
              <a:rect l="l" t="t" r="r" b="b"/>
              <a:pathLst>
                <a:path w="1243" h="1484" extrusionOk="0">
                  <a:moveTo>
                    <a:pt x="419" y="153"/>
                  </a:moveTo>
                  <a:cubicBezTo>
                    <a:pt x="190" y="317"/>
                    <a:pt x="140" y="508"/>
                    <a:pt x="292" y="723"/>
                  </a:cubicBezTo>
                  <a:lnTo>
                    <a:pt x="254" y="698"/>
                  </a:lnTo>
                  <a:cubicBezTo>
                    <a:pt x="51" y="533"/>
                    <a:pt x="0" y="381"/>
                    <a:pt x="102" y="229"/>
                  </a:cubicBezTo>
                  <a:cubicBezTo>
                    <a:pt x="203" y="76"/>
                    <a:pt x="305" y="0"/>
                    <a:pt x="444" y="13"/>
                  </a:cubicBezTo>
                  <a:cubicBezTo>
                    <a:pt x="545" y="13"/>
                    <a:pt x="634" y="64"/>
                    <a:pt x="698" y="165"/>
                  </a:cubicBezTo>
                  <a:lnTo>
                    <a:pt x="584" y="127"/>
                  </a:lnTo>
                  <a:close/>
                  <a:moveTo>
                    <a:pt x="584" y="127"/>
                  </a:moveTo>
                  <a:lnTo>
                    <a:pt x="584" y="140"/>
                  </a:lnTo>
                  <a:close/>
                  <a:moveTo>
                    <a:pt x="419" y="837"/>
                  </a:moveTo>
                  <a:lnTo>
                    <a:pt x="698" y="787"/>
                  </a:lnTo>
                  <a:lnTo>
                    <a:pt x="913" y="584"/>
                  </a:lnTo>
                  <a:lnTo>
                    <a:pt x="1065" y="837"/>
                  </a:lnTo>
                  <a:cubicBezTo>
                    <a:pt x="1218" y="1066"/>
                    <a:pt x="1243" y="1230"/>
                    <a:pt x="1129" y="1344"/>
                  </a:cubicBezTo>
                  <a:cubicBezTo>
                    <a:pt x="1015" y="1459"/>
                    <a:pt x="901" y="1484"/>
                    <a:pt x="799" y="1421"/>
                  </a:cubicBezTo>
                  <a:cubicBezTo>
                    <a:pt x="685" y="1357"/>
                    <a:pt x="609" y="1256"/>
                    <a:pt x="584" y="1129"/>
                  </a:cubicBezTo>
                  <a:close/>
                </a:path>
              </a:pathLst>
            </a:custGeom>
            <a:solidFill>
              <a:srgbClr val="B06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27"/>
            <p:cNvSpPr/>
            <p:nvPr/>
          </p:nvSpPr>
          <p:spPr>
            <a:xfrm>
              <a:off x="816025" y="4209025"/>
              <a:ext cx="41225" cy="27925"/>
            </a:xfrm>
            <a:custGeom>
              <a:avLst/>
              <a:gdLst/>
              <a:ahLst/>
              <a:cxnLst/>
              <a:rect l="l" t="t" r="r" b="b"/>
              <a:pathLst>
                <a:path w="1649" h="1117" extrusionOk="0">
                  <a:moveTo>
                    <a:pt x="444" y="242"/>
                  </a:moveTo>
                  <a:cubicBezTo>
                    <a:pt x="520" y="191"/>
                    <a:pt x="609" y="140"/>
                    <a:pt x="698" y="102"/>
                  </a:cubicBezTo>
                  <a:lnTo>
                    <a:pt x="748" y="77"/>
                  </a:lnTo>
                  <a:lnTo>
                    <a:pt x="1015" y="1"/>
                  </a:lnTo>
                  <a:lnTo>
                    <a:pt x="1091" y="26"/>
                  </a:lnTo>
                  <a:cubicBezTo>
                    <a:pt x="1585" y="127"/>
                    <a:pt x="1649" y="343"/>
                    <a:pt x="1294" y="685"/>
                  </a:cubicBezTo>
                  <a:lnTo>
                    <a:pt x="1243" y="736"/>
                  </a:lnTo>
                  <a:lnTo>
                    <a:pt x="1103" y="838"/>
                  </a:lnTo>
                  <a:lnTo>
                    <a:pt x="1027" y="888"/>
                  </a:lnTo>
                  <a:lnTo>
                    <a:pt x="913" y="964"/>
                  </a:lnTo>
                  <a:cubicBezTo>
                    <a:pt x="647" y="1117"/>
                    <a:pt x="393" y="1104"/>
                    <a:pt x="178" y="901"/>
                  </a:cubicBezTo>
                  <a:lnTo>
                    <a:pt x="102" y="825"/>
                  </a:lnTo>
                  <a:cubicBezTo>
                    <a:pt x="0" y="711"/>
                    <a:pt x="0" y="609"/>
                    <a:pt x="114" y="495"/>
                  </a:cubicBezTo>
                  <a:close/>
                  <a:moveTo>
                    <a:pt x="1294" y="685"/>
                  </a:moveTo>
                  <a:lnTo>
                    <a:pt x="1281" y="685"/>
                  </a:lnTo>
                  <a:close/>
                </a:path>
              </a:pathLst>
            </a:custGeom>
            <a:solidFill>
              <a:srgbClr val="B06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27"/>
            <p:cNvSpPr/>
            <p:nvPr/>
          </p:nvSpPr>
          <p:spPr>
            <a:xfrm>
              <a:off x="827100" y="4211575"/>
              <a:ext cx="6375" cy="3500"/>
            </a:xfrm>
            <a:custGeom>
              <a:avLst/>
              <a:gdLst/>
              <a:ahLst/>
              <a:cxnLst/>
              <a:rect l="l" t="t" r="r" b="b"/>
              <a:pathLst>
                <a:path w="255" h="140" extrusionOk="0">
                  <a:moveTo>
                    <a:pt x="1" y="140"/>
                  </a:moveTo>
                  <a:lnTo>
                    <a:pt x="90" y="13"/>
                  </a:lnTo>
                  <a:lnTo>
                    <a:pt x="255" y="0"/>
                  </a:lnTo>
                  <a:cubicBezTo>
                    <a:pt x="166" y="38"/>
                    <a:pt x="77" y="89"/>
                    <a:pt x="1" y="140"/>
                  </a:cubicBezTo>
                  <a:close/>
                </a:path>
              </a:pathLst>
            </a:custGeom>
            <a:solidFill>
              <a:srgbClr val="B06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27"/>
            <p:cNvSpPr/>
            <p:nvPr/>
          </p:nvSpPr>
          <p:spPr>
            <a:xfrm>
              <a:off x="811900" y="4202700"/>
              <a:ext cx="63425" cy="42175"/>
            </a:xfrm>
            <a:custGeom>
              <a:avLst/>
              <a:gdLst/>
              <a:ahLst/>
              <a:cxnLst/>
              <a:rect l="l" t="t" r="r" b="b"/>
              <a:pathLst>
                <a:path w="2537" h="1687" extrusionOk="0">
                  <a:moveTo>
                    <a:pt x="698" y="368"/>
                  </a:moveTo>
                  <a:lnTo>
                    <a:pt x="609" y="495"/>
                  </a:lnTo>
                  <a:lnTo>
                    <a:pt x="279" y="748"/>
                  </a:lnTo>
                  <a:cubicBezTo>
                    <a:pt x="165" y="862"/>
                    <a:pt x="165" y="964"/>
                    <a:pt x="267" y="1078"/>
                  </a:cubicBezTo>
                  <a:lnTo>
                    <a:pt x="343" y="1154"/>
                  </a:lnTo>
                  <a:cubicBezTo>
                    <a:pt x="368" y="1243"/>
                    <a:pt x="419" y="1344"/>
                    <a:pt x="495" y="1446"/>
                  </a:cubicBezTo>
                  <a:cubicBezTo>
                    <a:pt x="584" y="1572"/>
                    <a:pt x="698" y="1585"/>
                    <a:pt x="825" y="1484"/>
                  </a:cubicBezTo>
                  <a:lnTo>
                    <a:pt x="1078" y="1217"/>
                  </a:lnTo>
                  <a:lnTo>
                    <a:pt x="1192" y="1141"/>
                  </a:lnTo>
                  <a:lnTo>
                    <a:pt x="1268" y="1091"/>
                  </a:lnTo>
                  <a:lnTo>
                    <a:pt x="1408" y="989"/>
                  </a:lnTo>
                  <a:lnTo>
                    <a:pt x="1446" y="938"/>
                  </a:lnTo>
                  <a:lnTo>
                    <a:pt x="1712" y="938"/>
                  </a:lnTo>
                  <a:cubicBezTo>
                    <a:pt x="1839" y="938"/>
                    <a:pt x="1928" y="888"/>
                    <a:pt x="1966" y="774"/>
                  </a:cubicBezTo>
                  <a:cubicBezTo>
                    <a:pt x="2156" y="355"/>
                    <a:pt x="1991" y="165"/>
                    <a:pt x="1484" y="178"/>
                  </a:cubicBezTo>
                  <a:lnTo>
                    <a:pt x="1319" y="216"/>
                  </a:lnTo>
                  <a:lnTo>
                    <a:pt x="1256" y="279"/>
                  </a:lnTo>
                  <a:lnTo>
                    <a:pt x="1180" y="254"/>
                  </a:lnTo>
                  <a:lnTo>
                    <a:pt x="913" y="330"/>
                  </a:lnTo>
                  <a:lnTo>
                    <a:pt x="863" y="330"/>
                  </a:lnTo>
                  <a:close/>
                  <a:moveTo>
                    <a:pt x="863" y="330"/>
                  </a:moveTo>
                  <a:lnTo>
                    <a:pt x="863" y="355"/>
                  </a:lnTo>
                  <a:close/>
                  <a:moveTo>
                    <a:pt x="1484" y="178"/>
                  </a:moveTo>
                  <a:lnTo>
                    <a:pt x="1484" y="203"/>
                  </a:lnTo>
                  <a:close/>
                  <a:moveTo>
                    <a:pt x="1446" y="938"/>
                  </a:moveTo>
                  <a:lnTo>
                    <a:pt x="1459" y="938"/>
                  </a:lnTo>
                  <a:close/>
                  <a:moveTo>
                    <a:pt x="2486" y="431"/>
                  </a:moveTo>
                  <a:cubicBezTo>
                    <a:pt x="2435" y="710"/>
                    <a:pt x="2219" y="888"/>
                    <a:pt x="1839" y="989"/>
                  </a:cubicBezTo>
                  <a:cubicBezTo>
                    <a:pt x="1459" y="1078"/>
                    <a:pt x="1167" y="1230"/>
                    <a:pt x="951" y="1446"/>
                  </a:cubicBezTo>
                  <a:cubicBezTo>
                    <a:pt x="723" y="1661"/>
                    <a:pt x="520" y="1687"/>
                    <a:pt x="317" y="1509"/>
                  </a:cubicBezTo>
                  <a:cubicBezTo>
                    <a:pt x="89" y="1331"/>
                    <a:pt x="0" y="1129"/>
                    <a:pt x="13" y="913"/>
                  </a:cubicBezTo>
                  <a:cubicBezTo>
                    <a:pt x="38" y="685"/>
                    <a:pt x="152" y="507"/>
                    <a:pt x="368" y="393"/>
                  </a:cubicBezTo>
                  <a:cubicBezTo>
                    <a:pt x="596" y="279"/>
                    <a:pt x="888" y="190"/>
                    <a:pt x="1218" y="114"/>
                  </a:cubicBezTo>
                  <a:lnTo>
                    <a:pt x="2156" y="13"/>
                  </a:lnTo>
                  <a:cubicBezTo>
                    <a:pt x="2422" y="0"/>
                    <a:pt x="2536" y="140"/>
                    <a:pt x="2486" y="431"/>
                  </a:cubicBezTo>
                  <a:close/>
                </a:path>
              </a:pathLst>
            </a:custGeom>
            <a:solidFill>
              <a:srgbClr val="B06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27"/>
            <p:cNvSpPr/>
            <p:nvPr/>
          </p:nvSpPr>
          <p:spPr>
            <a:xfrm>
              <a:off x="820450" y="4231525"/>
              <a:ext cx="18425" cy="10825"/>
            </a:xfrm>
            <a:custGeom>
              <a:avLst/>
              <a:gdLst/>
              <a:ahLst/>
              <a:cxnLst/>
              <a:rect l="l" t="t" r="r" b="b"/>
              <a:pathLst>
                <a:path w="737" h="433" extrusionOk="0">
                  <a:moveTo>
                    <a:pt x="1" y="1"/>
                  </a:moveTo>
                  <a:cubicBezTo>
                    <a:pt x="216" y="204"/>
                    <a:pt x="470" y="217"/>
                    <a:pt x="736" y="64"/>
                  </a:cubicBezTo>
                  <a:lnTo>
                    <a:pt x="483" y="331"/>
                  </a:lnTo>
                  <a:cubicBezTo>
                    <a:pt x="356" y="432"/>
                    <a:pt x="242" y="419"/>
                    <a:pt x="153" y="293"/>
                  </a:cubicBezTo>
                  <a:cubicBezTo>
                    <a:pt x="77" y="191"/>
                    <a:pt x="26" y="90"/>
                    <a:pt x="1" y="1"/>
                  </a:cubicBezTo>
                  <a:close/>
                </a:path>
              </a:pathLst>
            </a:custGeom>
            <a:solidFill>
              <a:srgbClr val="B06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27"/>
            <p:cNvSpPr/>
            <p:nvPr/>
          </p:nvSpPr>
          <p:spPr>
            <a:xfrm>
              <a:off x="843275" y="4206800"/>
              <a:ext cx="22525" cy="19375"/>
            </a:xfrm>
            <a:custGeom>
              <a:avLst/>
              <a:gdLst/>
              <a:ahLst/>
              <a:cxnLst/>
              <a:rect l="l" t="t" r="r" b="b"/>
              <a:pathLst>
                <a:path w="901" h="775" extrusionOk="0">
                  <a:moveTo>
                    <a:pt x="204" y="774"/>
                  </a:moveTo>
                  <a:cubicBezTo>
                    <a:pt x="559" y="432"/>
                    <a:pt x="495" y="216"/>
                    <a:pt x="1" y="115"/>
                  </a:cubicBezTo>
                  <a:lnTo>
                    <a:pt x="64" y="52"/>
                  </a:lnTo>
                  <a:lnTo>
                    <a:pt x="229" y="39"/>
                  </a:lnTo>
                  <a:cubicBezTo>
                    <a:pt x="736" y="1"/>
                    <a:pt x="901" y="191"/>
                    <a:pt x="711" y="610"/>
                  </a:cubicBezTo>
                  <a:cubicBezTo>
                    <a:pt x="673" y="724"/>
                    <a:pt x="584" y="774"/>
                    <a:pt x="457" y="774"/>
                  </a:cubicBezTo>
                  <a:close/>
                  <a:moveTo>
                    <a:pt x="229" y="39"/>
                  </a:moveTo>
                  <a:lnTo>
                    <a:pt x="229" y="14"/>
                  </a:lnTo>
                  <a:close/>
                </a:path>
              </a:pathLst>
            </a:custGeom>
            <a:solidFill>
              <a:srgbClr val="B06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27"/>
            <p:cNvSpPr/>
            <p:nvPr/>
          </p:nvSpPr>
          <p:spPr>
            <a:xfrm>
              <a:off x="766875" y="4284800"/>
              <a:ext cx="53925" cy="33925"/>
            </a:xfrm>
            <a:custGeom>
              <a:avLst/>
              <a:gdLst/>
              <a:ahLst/>
              <a:cxnLst/>
              <a:rect l="l" t="t" r="r" b="b"/>
              <a:pathLst>
                <a:path w="2157" h="1357" extrusionOk="0">
                  <a:moveTo>
                    <a:pt x="305" y="26"/>
                  </a:moveTo>
                  <a:lnTo>
                    <a:pt x="1028" y="0"/>
                  </a:lnTo>
                  <a:lnTo>
                    <a:pt x="1814" y="178"/>
                  </a:lnTo>
                  <a:cubicBezTo>
                    <a:pt x="2042" y="190"/>
                    <a:pt x="2156" y="292"/>
                    <a:pt x="2144" y="520"/>
                  </a:cubicBezTo>
                  <a:cubicBezTo>
                    <a:pt x="2118" y="736"/>
                    <a:pt x="2004" y="913"/>
                    <a:pt x="1776" y="1065"/>
                  </a:cubicBezTo>
                  <a:cubicBezTo>
                    <a:pt x="1548" y="1230"/>
                    <a:pt x="1294" y="1306"/>
                    <a:pt x="1028" y="1332"/>
                  </a:cubicBezTo>
                  <a:cubicBezTo>
                    <a:pt x="762" y="1357"/>
                    <a:pt x="521" y="1281"/>
                    <a:pt x="305" y="1116"/>
                  </a:cubicBezTo>
                  <a:cubicBezTo>
                    <a:pt x="102" y="951"/>
                    <a:pt x="1" y="761"/>
                    <a:pt x="1" y="533"/>
                  </a:cubicBezTo>
                  <a:cubicBezTo>
                    <a:pt x="1" y="305"/>
                    <a:pt x="102" y="127"/>
                    <a:pt x="305" y="26"/>
                  </a:cubicBezTo>
                  <a:close/>
                  <a:moveTo>
                    <a:pt x="749" y="951"/>
                  </a:moveTo>
                  <a:lnTo>
                    <a:pt x="812" y="913"/>
                  </a:lnTo>
                  <a:lnTo>
                    <a:pt x="1028" y="951"/>
                  </a:lnTo>
                  <a:lnTo>
                    <a:pt x="1180" y="1091"/>
                  </a:lnTo>
                  <a:cubicBezTo>
                    <a:pt x="1510" y="1179"/>
                    <a:pt x="1674" y="1053"/>
                    <a:pt x="1674" y="710"/>
                  </a:cubicBezTo>
                  <a:cubicBezTo>
                    <a:pt x="1674" y="279"/>
                    <a:pt x="1408" y="89"/>
                    <a:pt x="888" y="140"/>
                  </a:cubicBezTo>
                  <a:lnTo>
                    <a:pt x="723" y="178"/>
                  </a:lnTo>
                  <a:lnTo>
                    <a:pt x="584" y="330"/>
                  </a:lnTo>
                  <a:lnTo>
                    <a:pt x="495" y="330"/>
                  </a:lnTo>
                  <a:cubicBezTo>
                    <a:pt x="419" y="381"/>
                    <a:pt x="356" y="444"/>
                    <a:pt x="318" y="520"/>
                  </a:cubicBezTo>
                  <a:cubicBezTo>
                    <a:pt x="229" y="736"/>
                    <a:pt x="292" y="888"/>
                    <a:pt x="508" y="977"/>
                  </a:cubicBezTo>
                  <a:close/>
                  <a:moveTo>
                    <a:pt x="888" y="140"/>
                  </a:moveTo>
                  <a:lnTo>
                    <a:pt x="888" y="152"/>
                  </a:lnTo>
                  <a:close/>
                </a:path>
              </a:pathLst>
            </a:custGeom>
            <a:solidFill>
              <a:srgbClr val="B06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27"/>
            <p:cNvSpPr/>
            <p:nvPr/>
          </p:nvSpPr>
          <p:spPr>
            <a:xfrm>
              <a:off x="772575" y="4292075"/>
              <a:ext cx="22550" cy="17150"/>
            </a:xfrm>
            <a:custGeom>
              <a:avLst/>
              <a:gdLst/>
              <a:ahLst/>
              <a:cxnLst/>
              <a:rect l="l" t="t" r="r" b="b"/>
              <a:pathLst>
                <a:path w="902" h="686" extrusionOk="0">
                  <a:moveTo>
                    <a:pt x="584" y="622"/>
                  </a:moveTo>
                  <a:lnTo>
                    <a:pt x="521" y="660"/>
                  </a:lnTo>
                  <a:lnTo>
                    <a:pt x="280" y="686"/>
                  </a:lnTo>
                  <a:cubicBezTo>
                    <a:pt x="64" y="597"/>
                    <a:pt x="1" y="445"/>
                    <a:pt x="90" y="229"/>
                  </a:cubicBezTo>
                  <a:cubicBezTo>
                    <a:pt x="128" y="153"/>
                    <a:pt x="191" y="90"/>
                    <a:pt x="267" y="39"/>
                  </a:cubicBezTo>
                  <a:lnTo>
                    <a:pt x="356" y="39"/>
                  </a:lnTo>
                  <a:lnTo>
                    <a:pt x="432" y="26"/>
                  </a:lnTo>
                  <a:cubicBezTo>
                    <a:pt x="851" y="178"/>
                    <a:pt x="901" y="381"/>
                    <a:pt x="584" y="622"/>
                  </a:cubicBezTo>
                  <a:close/>
                  <a:moveTo>
                    <a:pt x="432" y="26"/>
                  </a:moveTo>
                  <a:lnTo>
                    <a:pt x="432" y="1"/>
                  </a:lnTo>
                  <a:close/>
                </a:path>
              </a:pathLst>
            </a:custGeom>
            <a:solidFill>
              <a:srgbClr val="B06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27"/>
            <p:cNvSpPr/>
            <p:nvPr/>
          </p:nvSpPr>
          <p:spPr>
            <a:xfrm>
              <a:off x="781450" y="4287325"/>
              <a:ext cx="27300" cy="26975"/>
            </a:xfrm>
            <a:custGeom>
              <a:avLst/>
              <a:gdLst/>
              <a:ahLst/>
              <a:cxnLst/>
              <a:rect l="l" t="t" r="r" b="b"/>
              <a:pathLst>
                <a:path w="1092" h="1079" extrusionOk="0">
                  <a:moveTo>
                    <a:pt x="1" y="229"/>
                  </a:moveTo>
                  <a:lnTo>
                    <a:pt x="140" y="77"/>
                  </a:lnTo>
                  <a:lnTo>
                    <a:pt x="305" y="51"/>
                  </a:lnTo>
                  <a:cubicBezTo>
                    <a:pt x="825" y="1"/>
                    <a:pt x="1091" y="178"/>
                    <a:pt x="1091" y="609"/>
                  </a:cubicBezTo>
                  <a:cubicBezTo>
                    <a:pt x="1091" y="952"/>
                    <a:pt x="927" y="1078"/>
                    <a:pt x="597" y="990"/>
                  </a:cubicBezTo>
                  <a:lnTo>
                    <a:pt x="445" y="850"/>
                  </a:lnTo>
                  <a:lnTo>
                    <a:pt x="229" y="812"/>
                  </a:lnTo>
                  <a:cubicBezTo>
                    <a:pt x="546" y="571"/>
                    <a:pt x="496" y="356"/>
                    <a:pt x="77" y="191"/>
                  </a:cubicBezTo>
                  <a:close/>
                  <a:moveTo>
                    <a:pt x="305" y="51"/>
                  </a:moveTo>
                  <a:lnTo>
                    <a:pt x="305" y="39"/>
                  </a:lnTo>
                  <a:close/>
                  <a:moveTo>
                    <a:pt x="77" y="191"/>
                  </a:moveTo>
                  <a:lnTo>
                    <a:pt x="77" y="216"/>
                  </a:lnTo>
                  <a:close/>
                </a:path>
              </a:pathLst>
            </a:custGeom>
            <a:solidFill>
              <a:srgbClr val="B06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27"/>
            <p:cNvSpPr/>
            <p:nvPr/>
          </p:nvSpPr>
          <p:spPr>
            <a:xfrm>
              <a:off x="855325" y="4305725"/>
              <a:ext cx="43775" cy="69125"/>
            </a:xfrm>
            <a:custGeom>
              <a:avLst/>
              <a:gdLst/>
              <a:ahLst/>
              <a:cxnLst/>
              <a:rect l="l" t="t" r="r" b="b"/>
              <a:pathLst>
                <a:path w="1751" h="2765" extrusionOk="0">
                  <a:moveTo>
                    <a:pt x="1560" y="266"/>
                  </a:moveTo>
                  <a:cubicBezTo>
                    <a:pt x="1662" y="482"/>
                    <a:pt x="1712" y="774"/>
                    <a:pt x="1712" y="1167"/>
                  </a:cubicBezTo>
                  <a:cubicBezTo>
                    <a:pt x="1712" y="1547"/>
                    <a:pt x="1598" y="1915"/>
                    <a:pt x="1370" y="2270"/>
                  </a:cubicBezTo>
                  <a:cubicBezTo>
                    <a:pt x="1142" y="2625"/>
                    <a:pt x="850" y="2764"/>
                    <a:pt x="470" y="2688"/>
                  </a:cubicBezTo>
                  <a:cubicBezTo>
                    <a:pt x="102" y="2625"/>
                    <a:pt x="0" y="2447"/>
                    <a:pt x="165" y="2168"/>
                  </a:cubicBezTo>
                  <a:lnTo>
                    <a:pt x="635" y="1217"/>
                  </a:lnTo>
                  <a:lnTo>
                    <a:pt x="964" y="507"/>
                  </a:lnTo>
                  <a:lnTo>
                    <a:pt x="1243" y="127"/>
                  </a:lnTo>
                  <a:cubicBezTo>
                    <a:pt x="1357" y="0"/>
                    <a:pt x="1459" y="51"/>
                    <a:pt x="1560" y="266"/>
                  </a:cubicBezTo>
                  <a:close/>
                  <a:moveTo>
                    <a:pt x="812" y="1344"/>
                  </a:moveTo>
                  <a:lnTo>
                    <a:pt x="736" y="1344"/>
                  </a:lnTo>
                  <a:cubicBezTo>
                    <a:pt x="622" y="1433"/>
                    <a:pt x="558" y="1522"/>
                    <a:pt x="533" y="1610"/>
                  </a:cubicBezTo>
                  <a:lnTo>
                    <a:pt x="444" y="1699"/>
                  </a:lnTo>
                  <a:cubicBezTo>
                    <a:pt x="330" y="1826"/>
                    <a:pt x="305" y="1966"/>
                    <a:pt x="356" y="2118"/>
                  </a:cubicBezTo>
                  <a:cubicBezTo>
                    <a:pt x="495" y="2511"/>
                    <a:pt x="736" y="2562"/>
                    <a:pt x="1066" y="2270"/>
                  </a:cubicBezTo>
                  <a:lnTo>
                    <a:pt x="1294" y="2054"/>
                  </a:lnTo>
                  <a:cubicBezTo>
                    <a:pt x="1750" y="1649"/>
                    <a:pt x="1700" y="1344"/>
                    <a:pt x="1142" y="1167"/>
                  </a:cubicBezTo>
                  <a:cubicBezTo>
                    <a:pt x="1078" y="1167"/>
                    <a:pt x="1015" y="1192"/>
                    <a:pt x="939" y="1243"/>
                  </a:cubicBezTo>
                  <a:close/>
                </a:path>
              </a:pathLst>
            </a:custGeom>
            <a:solidFill>
              <a:srgbClr val="B06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27"/>
            <p:cNvSpPr/>
            <p:nvPr/>
          </p:nvSpPr>
          <p:spPr>
            <a:xfrm>
              <a:off x="862925" y="4334875"/>
              <a:ext cx="36175" cy="34900"/>
            </a:xfrm>
            <a:custGeom>
              <a:avLst/>
              <a:gdLst/>
              <a:ahLst/>
              <a:cxnLst/>
              <a:rect l="l" t="t" r="r" b="b"/>
              <a:pathLst>
                <a:path w="1447" h="1396" extrusionOk="0">
                  <a:moveTo>
                    <a:pt x="229" y="444"/>
                  </a:moveTo>
                  <a:lnTo>
                    <a:pt x="508" y="178"/>
                  </a:lnTo>
                  <a:lnTo>
                    <a:pt x="635" y="77"/>
                  </a:lnTo>
                  <a:cubicBezTo>
                    <a:pt x="711" y="26"/>
                    <a:pt x="774" y="1"/>
                    <a:pt x="838" y="1"/>
                  </a:cubicBezTo>
                  <a:cubicBezTo>
                    <a:pt x="1396" y="178"/>
                    <a:pt x="1446" y="483"/>
                    <a:pt x="990" y="888"/>
                  </a:cubicBezTo>
                  <a:lnTo>
                    <a:pt x="762" y="1104"/>
                  </a:lnTo>
                  <a:cubicBezTo>
                    <a:pt x="432" y="1396"/>
                    <a:pt x="191" y="1345"/>
                    <a:pt x="52" y="952"/>
                  </a:cubicBezTo>
                  <a:cubicBezTo>
                    <a:pt x="1" y="800"/>
                    <a:pt x="26" y="660"/>
                    <a:pt x="140" y="533"/>
                  </a:cubicBezTo>
                  <a:close/>
                </a:path>
              </a:pathLst>
            </a:custGeom>
            <a:solidFill>
              <a:srgbClr val="B06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27"/>
            <p:cNvSpPr/>
            <p:nvPr/>
          </p:nvSpPr>
          <p:spPr>
            <a:xfrm>
              <a:off x="868650" y="4339325"/>
              <a:ext cx="7000" cy="6675"/>
            </a:xfrm>
            <a:custGeom>
              <a:avLst/>
              <a:gdLst/>
              <a:ahLst/>
              <a:cxnLst/>
              <a:rect l="l" t="t" r="r" b="b"/>
              <a:pathLst>
                <a:path w="280" h="267" extrusionOk="0">
                  <a:moveTo>
                    <a:pt x="279" y="0"/>
                  </a:moveTo>
                  <a:lnTo>
                    <a:pt x="0" y="266"/>
                  </a:lnTo>
                  <a:cubicBezTo>
                    <a:pt x="25" y="178"/>
                    <a:pt x="89" y="89"/>
                    <a:pt x="203" y="0"/>
                  </a:cubicBezTo>
                  <a:close/>
                </a:path>
              </a:pathLst>
            </a:custGeom>
            <a:solidFill>
              <a:srgbClr val="B06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7"/>
            <p:cNvSpPr/>
            <p:nvPr/>
          </p:nvSpPr>
          <p:spPr>
            <a:xfrm>
              <a:off x="365550" y="2800075"/>
              <a:ext cx="979575" cy="863350"/>
            </a:xfrm>
            <a:custGeom>
              <a:avLst/>
              <a:gdLst/>
              <a:ahLst/>
              <a:cxnLst/>
              <a:rect l="l" t="t" r="r" b="b"/>
              <a:pathLst>
                <a:path w="39183" h="34534" extrusionOk="0">
                  <a:moveTo>
                    <a:pt x="18338" y="0"/>
                  </a:moveTo>
                  <a:cubicBezTo>
                    <a:pt x="16163" y="0"/>
                    <a:pt x="14129" y="475"/>
                    <a:pt x="12237" y="1415"/>
                  </a:cubicBezTo>
                  <a:cubicBezTo>
                    <a:pt x="10512" y="2265"/>
                    <a:pt x="8610" y="3698"/>
                    <a:pt x="6518" y="5701"/>
                  </a:cubicBezTo>
                  <a:cubicBezTo>
                    <a:pt x="5884" y="6310"/>
                    <a:pt x="4819" y="7857"/>
                    <a:pt x="3310" y="10355"/>
                  </a:cubicBezTo>
                  <a:lnTo>
                    <a:pt x="3297" y="10367"/>
                  </a:lnTo>
                  <a:lnTo>
                    <a:pt x="3754" y="10241"/>
                  </a:lnTo>
                  <a:lnTo>
                    <a:pt x="3754" y="10241"/>
                  </a:lnTo>
                  <a:cubicBezTo>
                    <a:pt x="2777" y="10723"/>
                    <a:pt x="2270" y="11724"/>
                    <a:pt x="2245" y="13259"/>
                  </a:cubicBezTo>
                  <a:lnTo>
                    <a:pt x="1788" y="13043"/>
                  </a:lnTo>
                  <a:lnTo>
                    <a:pt x="1154" y="14362"/>
                  </a:lnTo>
                  <a:lnTo>
                    <a:pt x="1535" y="14527"/>
                  </a:lnTo>
                  <a:lnTo>
                    <a:pt x="825" y="17126"/>
                  </a:lnTo>
                  <a:lnTo>
                    <a:pt x="279" y="17025"/>
                  </a:lnTo>
                  <a:lnTo>
                    <a:pt x="267" y="17050"/>
                  </a:lnTo>
                  <a:lnTo>
                    <a:pt x="203" y="17532"/>
                  </a:lnTo>
                  <a:cubicBezTo>
                    <a:pt x="0" y="19738"/>
                    <a:pt x="368" y="21906"/>
                    <a:pt x="1307" y="24011"/>
                  </a:cubicBezTo>
                  <a:cubicBezTo>
                    <a:pt x="2245" y="26066"/>
                    <a:pt x="3665" y="27892"/>
                    <a:pt x="5567" y="29489"/>
                  </a:cubicBezTo>
                  <a:cubicBezTo>
                    <a:pt x="7456" y="31087"/>
                    <a:pt x="9993" y="32317"/>
                    <a:pt x="13150" y="33167"/>
                  </a:cubicBezTo>
                  <a:lnTo>
                    <a:pt x="13454" y="33243"/>
                  </a:lnTo>
                  <a:lnTo>
                    <a:pt x="13467" y="33217"/>
                  </a:lnTo>
                  <a:lnTo>
                    <a:pt x="13556" y="32621"/>
                  </a:lnTo>
                  <a:lnTo>
                    <a:pt x="14887" y="32837"/>
                  </a:lnTo>
                  <a:lnTo>
                    <a:pt x="14773" y="33547"/>
                  </a:lnTo>
                  <a:cubicBezTo>
                    <a:pt x="16434" y="33902"/>
                    <a:pt x="18260" y="34168"/>
                    <a:pt x="20226" y="34333"/>
                  </a:cubicBezTo>
                  <a:cubicBezTo>
                    <a:pt x="21727" y="34467"/>
                    <a:pt x="23102" y="34533"/>
                    <a:pt x="24349" y="34533"/>
                  </a:cubicBezTo>
                  <a:cubicBezTo>
                    <a:pt x="25471" y="34533"/>
                    <a:pt x="26490" y="34479"/>
                    <a:pt x="27403" y="34371"/>
                  </a:cubicBezTo>
                  <a:cubicBezTo>
                    <a:pt x="29634" y="34092"/>
                    <a:pt x="31663" y="33471"/>
                    <a:pt x="33489" y="32494"/>
                  </a:cubicBezTo>
                  <a:lnTo>
                    <a:pt x="34326" y="31987"/>
                  </a:lnTo>
                  <a:lnTo>
                    <a:pt x="34973" y="31404"/>
                  </a:lnTo>
                  <a:lnTo>
                    <a:pt x="36241" y="30529"/>
                  </a:lnTo>
                  <a:lnTo>
                    <a:pt x="36241" y="30504"/>
                  </a:lnTo>
                  <a:lnTo>
                    <a:pt x="36076" y="30466"/>
                  </a:lnTo>
                  <a:lnTo>
                    <a:pt x="36241" y="30313"/>
                  </a:lnTo>
                  <a:lnTo>
                    <a:pt x="36241" y="30301"/>
                  </a:lnTo>
                  <a:cubicBezTo>
                    <a:pt x="38232" y="27980"/>
                    <a:pt x="39183" y="24569"/>
                    <a:pt x="39068" y="20081"/>
                  </a:cubicBezTo>
                  <a:cubicBezTo>
                    <a:pt x="38916" y="13893"/>
                    <a:pt x="36951" y="9112"/>
                    <a:pt x="33172" y="5765"/>
                  </a:cubicBezTo>
                  <a:lnTo>
                    <a:pt x="32069" y="4839"/>
                  </a:lnTo>
                  <a:lnTo>
                    <a:pt x="31574" y="5016"/>
                  </a:lnTo>
                  <a:cubicBezTo>
                    <a:pt x="30927" y="4101"/>
                    <a:pt x="30348" y="3647"/>
                    <a:pt x="29855" y="3647"/>
                  </a:cubicBezTo>
                  <a:cubicBezTo>
                    <a:pt x="29788" y="3647"/>
                    <a:pt x="29723" y="3656"/>
                    <a:pt x="29660" y="3672"/>
                  </a:cubicBezTo>
                  <a:lnTo>
                    <a:pt x="29901" y="3305"/>
                  </a:lnTo>
                  <a:lnTo>
                    <a:pt x="29863" y="3292"/>
                  </a:lnTo>
                  <a:cubicBezTo>
                    <a:pt x="26654" y="1314"/>
                    <a:pt x="23079" y="223"/>
                    <a:pt x="19122" y="20"/>
                  </a:cubicBezTo>
                  <a:cubicBezTo>
                    <a:pt x="18859" y="7"/>
                    <a:pt x="18598" y="0"/>
                    <a:pt x="18338" y="0"/>
                  </a:cubicBezTo>
                  <a:close/>
                </a:path>
              </a:pathLst>
            </a:custGeom>
            <a:solidFill>
              <a:srgbClr val="AA5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7"/>
            <p:cNvSpPr/>
            <p:nvPr/>
          </p:nvSpPr>
          <p:spPr>
            <a:xfrm>
              <a:off x="1107025" y="2843675"/>
              <a:ext cx="85300" cy="81825"/>
            </a:xfrm>
            <a:custGeom>
              <a:avLst/>
              <a:gdLst/>
              <a:ahLst/>
              <a:cxnLst/>
              <a:rect l="l" t="t" r="r" b="b"/>
              <a:pathLst>
                <a:path w="3412" h="3273" extrusionOk="0">
                  <a:moveTo>
                    <a:pt x="242" y="1561"/>
                  </a:moveTo>
                  <a:lnTo>
                    <a:pt x="318" y="1624"/>
                  </a:lnTo>
                  <a:lnTo>
                    <a:pt x="318" y="1586"/>
                  </a:lnTo>
                  <a:cubicBezTo>
                    <a:pt x="318" y="1155"/>
                    <a:pt x="470" y="774"/>
                    <a:pt x="761" y="457"/>
                  </a:cubicBezTo>
                  <a:cubicBezTo>
                    <a:pt x="1066" y="153"/>
                    <a:pt x="1434" y="1"/>
                    <a:pt x="1865" y="1"/>
                  </a:cubicBezTo>
                  <a:cubicBezTo>
                    <a:pt x="2296" y="1"/>
                    <a:pt x="2651" y="153"/>
                    <a:pt x="2955" y="457"/>
                  </a:cubicBezTo>
                  <a:cubicBezTo>
                    <a:pt x="3259" y="774"/>
                    <a:pt x="3412" y="1155"/>
                    <a:pt x="3412" y="1586"/>
                  </a:cubicBezTo>
                  <a:cubicBezTo>
                    <a:pt x="3412" y="2030"/>
                    <a:pt x="3259" y="2410"/>
                    <a:pt x="2955" y="2714"/>
                  </a:cubicBezTo>
                  <a:cubicBezTo>
                    <a:pt x="2790" y="2879"/>
                    <a:pt x="2613" y="3006"/>
                    <a:pt x="2410" y="3095"/>
                  </a:cubicBezTo>
                  <a:lnTo>
                    <a:pt x="1915" y="3272"/>
                  </a:lnTo>
                  <a:cubicBezTo>
                    <a:pt x="1180" y="2233"/>
                    <a:pt x="533" y="1789"/>
                    <a:pt x="1" y="1928"/>
                  </a:cubicBezTo>
                  <a:close/>
                </a:path>
              </a:pathLst>
            </a:custGeom>
            <a:solidFill>
              <a:srgbClr val="8634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27"/>
            <p:cNvSpPr/>
            <p:nvPr/>
          </p:nvSpPr>
          <p:spPr>
            <a:xfrm>
              <a:off x="1223675" y="3562650"/>
              <a:ext cx="76125" cy="76100"/>
            </a:xfrm>
            <a:custGeom>
              <a:avLst/>
              <a:gdLst/>
              <a:ahLst/>
              <a:cxnLst/>
              <a:rect l="l" t="t" r="r" b="b"/>
              <a:pathLst>
                <a:path w="3045" h="3044" extrusionOk="0">
                  <a:moveTo>
                    <a:pt x="1916" y="1"/>
                  </a:moveTo>
                  <a:cubicBezTo>
                    <a:pt x="2169" y="64"/>
                    <a:pt x="2410" y="191"/>
                    <a:pt x="2600" y="394"/>
                  </a:cubicBezTo>
                  <a:cubicBezTo>
                    <a:pt x="2905" y="698"/>
                    <a:pt x="3044" y="1066"/>
                    <a:pt x="3044" y="1497"/>
                  </a:cubicBezTo>
                  <a:cubicBezTo>
                    <a:pt x="3044" y="1928"/>
                    <a:pt x="2905" y="2296"/>
                    <a:pt x="2600" y="2587"/>
                  </a:cubicBezTo>
                  <a:cubicBezTo>
                    <a:pt x="2309" y="2892"/>
                    <a:pt x="1954" y="3044"/>
                    <a:pt x="1535" y="3044"/>
                  </a:cubicBezTo>
                  <a:cubicBezTo>
                    <a:pt x="1117" y="3044"/>
                    <a:pt x="749" y="2892"/>
                    <a:pt x="457" y="2587"/>
                  </a:cubicBezTo>
                  <a:cubicBezTo>
                    <a:pt x="166" y="2296"/>
                    <a:pt x="14" y="1928"/>
                    <a:pt x="14" y="1497"/>
                  </a:cubicBezTo>
                  <a:lnTo>
                    <a:pt x="648" y="901"/>
                  </a:lnTo>
                  <a:lnTo>
                    <a:pt x="1916" y="26"/>
                  </a:lnTo>
                  <a:close/>
                  <a:moveTo>
                    <a:pt x="14" y="1497"/>
                  </a:moveTo>
                  <a:lnTo>
                    <a:pt x="14" y="1472"/>
                  </a:lnTo>
                  <a:lnTo>
                    <a:pt x="1" y="1484"/>
                  </a:lnTo>
                  <a:close/>
                </a:path>
              </a:pathLst>
            </a:custGeom>
            <a:solidFill>
              <a:srgbClr val="8634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27"/>
            <p:cNvSpPr/>
            <p:nvPr/>
          </p:nvSpPr>
          <p:spPr>
            <a:xfrm>
              <a:off x="1350800" y="2986650"/>
              <a:ext cx="41550" cy="41875"/>
            </a:xfrm>
            <a:custGeom>
              <a:avLst/>
              <a:gdLst/>
              <a:ahLst/>
              <a:cxnLst/>
              <a:rect l="l" t="t" r="r" b="b"/>
              <a:pathLst>
                <a:path w="1662" h="1675" extrusionOk="0">
                  <a:moveTo>
                    <a:pt x="1408" y="1421"/>
                  </a:moveTo>
                  <a:cubicBezTo>
                    <a:pt x="1256" y="1586"/>
                    <a:pt x="1066" y="1674"/>
                    <a:pt x="825" y="1674"/>
                  </a:cubicBezTo>
                  <a:cubicBezTo>
                    <a:pt x="597" y="1674"/>
                    <a:pt x="394" y="1586"/>
                    <a:pt x="229" y="1421"/>
                  </a:cubicBezTo>
                  <a:cubicBezTo>
                    <a:pt x="77" y="1269"/>
                    <a:pt x="1" y="1066"/>
                    <a:pt x="1" y="838"/>
                  </a:cubicBezTo>
                  <a:cubicBezTo>
                    <a:pt x="1" y="609"/>
                    <a:pt x="77" y="406"/>
                    <a:pt x="229" y="242"/>
                  </a:cubicBezTo>
                  <a:cubicBezTo>
                    <a:pt x="394" y="77"/>
                    <a:pt x="597" y="1"/>
                    <a:pt x="825" y="1"/>
                  </a:cubicBezTo>
                  <a:cubicBezTo>
                    <a:pt x="1066" y="1"/>
                    <a:pt x="1256" y="77"/>
                    <a:pt x="1408" y="242"/>
                  </a:cubicBezTo>
                  <a:cubicBezTo>
                    <a:pt x="1586" y="406"/>
                    <a:pt x="1662" y="609"/>
                    <a:pt x="1662" y="838"/>
                  </a:cubicBezTo>
                  <a:cubicBezTo>
                    <a:pt x="1662" y="1066"/>
                    <a:pt x="1586" y="1269"/>
                    <a:pt x="1408" y="1421"/>
                  </a:cubicBezTo>
                  <a:close/>
                </a:path>
              </a:pathLst>
            </a:custGeom>
            <a:solidFill>
              <a:srgbClr val="8634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27"/>
            <p:cNvSpPr/>
            <p:nvPr/>
          </p:nvSpPr>
          <p:spPr>
            <a:xfrm>
              <a:off x="1342875" y="3335050"/>
              <a:ext cx="59950" cy="59925"/>
            </a:xfrm>
            <a:custGeom>
              <a:avLst/>
              <a:gdLst/>
              <a:ahLst/>
              <a:cxnLst/>
              <a:rect l="l" t="t" r="r" b="b"/>
              <a:pathLst>
                <a:path w="2398" h="2397" extrusionOk="0">
                  <a:moveTo>
                    <a:pt x="1193" y="2397"/>
                  </a:moveTo>
                  <a:cubicBezTo>
                    <a:pt x="863" y="2397"/>
                    <a:pt x="584" y="2283"/>
                    <a:pt x="343" y="2042"/>
                  </a:cubicBezTo>
                  <a:cubicBezTo>
                    <a:pt x="115" y="1814"/>
                    <a:pt x="1" y="1535"/>
                    <a:pt x="1" y="1205"/>
                  </a:cubicBezTo>
                  <a:cubicBezTo>
                    <a:pt x="1" y="875"/>
                    <a:pt x="115" y="596"/>
                    <a:pt x="343" y="355"/>
                  </a:cubicBezTo>
                  <a:cubicBezTo>
                    <a:pt x="584" y="127"/>
                    <a:pt x="863" y="0"/>
                    <a:pt x="1193" y="0"/>
                  </a:cubicBezTo>
                  <a:cubicBezTo>
                    <a:pt x="1522" y="0"/>
                    <a:pt x="1801" y="127"/>
                    <a:pt x="2030" y="355"/>
                  </a:cubicBezTo>
                  <a:cubicBezTo>
                    <a:pt x="2271" y="596"/>
                    <a:pt x="2397" y="875"/>
                    <a:pt x="2397" y="1205"/>
                  </a:cubicBezTo>
                  <a:cubicBezTo>
                    <a:pt x="2397" y="1535"/>
                    <a:pt x="2271" y="1814"/>
                    <a:pt x="2030" y="2042"/>
                  </a:cubicBezTo>
                  <a:cubicBezTo>
                    <a:pt x="1801" y="2283"/>
                    <a:pt x="1522" y="2397"/>
                    <a:pt x="1193" y="2397"/>
                  </a:cubicBezTo>
                  <a:close/>
                </a:path>
              </a:pathLst>
            </a:custGeom>
            <a:solidFill>
              <a:srgbClr val="8634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27"/>
            <p:cNvSpPr/>
            <p:nvPr/>
          </p:nvSpPr>
          <p:spPr>
            <a:xfrm>
              <a:off x="1182475" y="3682175"/>
              <a:ext cx="53600" cy="57400"/>
            </a:xfrm>
            <a:custGeom>
              <a:avLst/>
              <a:gdLst/>
              <a:ahLst/>
              <a:cxnLst/>
              <a:rect l="l" t="t" r="r" b="b"/>
              <a:pathLst>
                <a:path w="2144" h="2296" extrusionOk="0">
                  <a:moveTo>
                    <a:pt x="1827" y="1953"/>
                  </a:moveTo>
                  <a:cubicBezTo>
                    <a:pt x="1611" y="2181"/>
                    <a:pt x="1357" y="2295"/>
                    <a:pt x="1066" y="2295"/>
                  </a:cubicBezTo>
                  <a:cubicBezTo>
                    <a:pt x="774" y="2295"/>
                    <a:pt x="520" y="2181"/>
                    <a:pt x="305" y="1953"/>
                  </a:cubicBezTo>
                  <a:cubicBezTo>
                    <a:pt x="102" y="1737"/>
                    <a:pt x="1" y="1458"/>
                    <a:pt x="1" y="1154"/>
                  </a:cubicBezTo>
                  <a:cubicBezTo>
                    <a:pt x="1" y="837"/>
                    <a:pt x="102" y="558"/>
                    <a:pt x="305" y="330"/>
                  </a:cubicBezTo>
                  <a:cubicBezTo>
                    <a:pt x="520" y="102"/>
                    <a:pt x="774" y="0"/>
                    <a:pt x="1066" y="0"/>
                  </a:cubicBezTo>
                  <a:cubicBezTo>
                    <a:pt x="1357" y="0"/>
                    <a:pt x="1611" y="102"/>
                    <a:pt x="1827" y="330"/>
                  </a:cubicBezTo>
                  <a:cubicBezTo>
                    <a:pt x="2029" y="558"/>
                    <a:pt x="2144" y="837"/>
                    <a:pt x="2144" y="1154"/>
                  </a:cubicBezTo>
                  <a:cubicBezTo>
                    <a:pt x="2144" y="1458"/>
                    <a:pt x="2029" y="1737"/>
                    <a:pt x="1827" y="1953"/>
                  </a:cubicBezTo>
                  <a:close/>
                </a:path>
              </a:pathLst>
            </a:custGeom>
            <a:solidFill>
              <a:srgbClr val="8634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27"/>
            <p:cNvSpPr/>
            <p:nvPr/>
          </p:nvSpPr>
          <p:spPr>
            <a:xfrm>
              <a:off x="789700" y="3058925"/>
              <a:ext cx="138550" cy="137925"/>
            </a:xfrm>
            <a:custGeom>
              <a:avLst/>
              <a:gdLst/>
              <a:ahLst/>
              <a:cxnLst/>
              <a:rect l="l" t="t" r="r" b="b"/>
              <a:pathLst>
                <a:path w="5542" h="5517" extrusionOk="0">
                  <a:moveTo>
                    <a:pt x="1" y="977"/>
                  </a:moveTo>
                  <a:lnTo>
                    <a:pt x="191" y="800"/>
                  </a:lnTo>
                  <a:cubicBezTo>
                    <a:pt x="888" y="267"/>
                    <a:pt x="1713" y="1"/>
                    <a:pt x="2676" y="1"/>
                  </a:cubicBezTo>
                  <a:cubicBezTo>
                    <a:pt x="3653" y="1"/>
                    <a:pt x="4477" y="267"/>
                    <a:pt x="5162" y="800"/>
                  </a:cubicBezTo>
                  <a:lnTo>
                    <a:pt x="5187" y="812"/>
                  </a:lnTo>
                  <a:cubicBezTo>
                    <a:pt x="4807" y="1294"/>
                    <a:pt x="4604" y="1827"/>
                    <a:pt x="4604" y="2410"/>
                  </a:cubicBezTo>
                  <a:cubicBezTo>
                    <a:pt x="4604" y="3158"/>
                    <a:pt x="4921" y="3805"/>
                    <a:pt x="5542" y="4363"/>
                  </a:cubicBezTo>
                  <a:lnTo>
                    <a:pt x="5162" y="4692"/>
                  </a:lnTo>
                  <a:cubicBezTo>
                    <a:pt x="4477" y="5238"/>
                    <a:pt x="3653" y="5517"/>
                    <a:pt x="2676" y="5517"/>
                  </a:cubicBezTo>
                  <a:lnTo>
                    <a:pt x="2499" y="5517"/>
                  </a:lnTo>
                  <a:lnTo>
                    <a:pt x="2334" y="5504"/>
                  </a:lnTo>
                  <a:cubicBezTo>
                    <a:pt x="2068" y="5149"/>
                    <a:pt x="1725" y="4845"/>
                    <a:pt x="1307" y="4553"/>
                  </a:cubicBezTo>
                  <a:cubicBezTo>
                    <a:pt x="964" y="4325"/>
                    <a:pt x="597" y="4147"/>
                    <a:pt x="216" y="4020"/>
                  </a:cubicBezTo>
                  <a:cubicBezTo>
                    <a:pt x="432" y="3526"/>
                    <a:pt x="495" y="2968"/>
                    <a:pt x="432" y="2334"/>
                  </a:cubicBezTo>
                  <a:cubicBezTo>
                    <a:pt x="368" y="1852"/>
                    <a:pt x="216" y="1396"/>
                    <a:pt x="1" y="977"/>
                  </a:cubicBezTo>
                  <a:close/>
                </a:path>
              </a:pathLst>
            </a:custGeom>
            <a:solidFill>
              <a:srgbClr val="4D00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27"/>
            <p:cNvSpPr/>
            <p:nvPr/>
          </p:nvSpPr>
          <p:spPr>
            <a:xfrm>
              <a:off x="904775" y="3042125"/>
              <a:ext cx="211475" cy="156000"/>
            </a:xfrm>
            <a:custGeom>
              <a:avLst/>
              <a:gdLst/>
              <a:ahLst/>
              <a:cxnLst/>
              <a:rect l="l" t="t" r="r" b="b"/>
              <a:pathLst>
                <a:path w="8459" h="6240" extrusionOk="0">
                  <a:moveTo>
                    <a:pt x="584" y="1484"/>
                  </a:moveTo>
                  <a:cubicBezTo>
                    <a:pt x="749" y="1269"/>
                    <a:pt x="977" y="1066"/>
                    <a:pt x="1243" y="876"/>
                  </a:cubicBezTo>
                  <a:cubicBezTo>
                    <a:pt x="2068" y="292"/>
                    <a:pt x="3057" y="1"/>
                    <a:pt x="4223" y="13"/>
                  </a:cubicBezTo>
                  <a:cubicBezTo>
                    <a:pt x="5390" y="13"/>
                    <a:pt x="6391" y="330"/>
                    <a:pt x="7228" y="939"/>
                  </a:cubicBezTo>
                  <a:cubicBezTo>
                    <a:pt x="8040" y="1560"/>
                    <a:pt x="8458" y="2296"/>
                    <a:pt x="8458" y="3158"/>
                  </a:cubicBezTo>
                  <a:cubicBezTo>
                    <a:pt x="8458" y="4020"/>
                    <a:pt x="8040" y="4756"/>
                    <a:pt x="7228" y="5352"/>
                  </a:cubicBezTo>
                  <a:lnTo>
                    <a:pt x="6556" y="5745"/>
                  </a:lnTo>
                  <a:cubicBezTo>
                    <a:pt x="5884" y="6075"/>
                    <a:pt x="5098" y="6239"/>
                    <a:pt x="4223" y="6239"/>
                  </a:cubicBezTo>
                  <a:cubicBezTo>
                    <a:pt x="3323" y="6227"/>
                    <a:pt x="2537" y="6037"/>
                    <a:pt x="1852" y="5669"/>
                  </a:cubicBezTo>
                  <a:lnTo>
                    <a:pt x="1243" y="5288"/>
                  </a:lnTo>
                  <a:lnTo>
                    <a:pt x="939" y="5035"/>
                  </a:lnTo>
                  <a:cubicBezTo>
                    <a:pt x="318" y="4477"/>
                    <a:pt x="1" y="3830"/>
                    <a:pt x="1" y="3082"/>
                  </a:cubicBezTo>
                  <a:cubicBezTo>
                    <a:pt x="1" y="2499"/>
                    <a:pt x="204" y="1966"/>
                    <a:pt x="584" y="1484"/>
                  </a:cubicBezTo>
                  <a:close/>
                </a:path>
              </a:pathLst>
            </a:custGeom>
            <a:solidFill>
              <a:srgbClr val="4D00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27"/>
            <p:cNvSpPr/>
            <p:nvPr/>
          </p:nvSpPr>
          <p:spPr>
            <a:xfrm>
              <a:off x="928550" y="3183825"/>
              <a:ext cx="156000" cy="118600"/>
            </a:xfrm>
            <a:custGeom>
              <a:avLst/>
              <a:gdLst/>
              <a:ahLst/>
              <a:cxnLst/>
              <a:rect l="l" t="t" r="r" b="b"/>
              <a:pathLst>
                <a:path w="6240" h="4744" extrusionOk="0">
                  <a:moveTo>
                    <a:pt x="5605" y="77"/>
                  </a:moveTo>
                  <a:cubicBezTo>
                    <a:pt x="5973" y="495"/>
                    <a:pt x="6189" y="977"/>
                    <a:pt x="6239" y="1535"/>
                  </a:cubicBezTo>
                  <a:lnTo>
                    <a:pt x="6239" y="1776"/>
                  </a:lnTo>
                  <a:cubicBezTo>
                    <a:pt x="6239" y="2575"/>
                    <a:pt x="5935" y="3247"/>
                    <a:pt x="5326" y="3818"/>
                  </a:cubicBezTo>
                  <a:cubicBezTo>
                    <a:pt x="4718" y="4388"/>
                    <a:pt x="3982" y="4705"/>
                    <a:pt x="3120" y="4743"/>
                  </a:cubicBezTo>
                  <a:lnTo>
                    <a:pt x="2156" y="4654"/>
                  </a:lnTo>
                  <a:cubicBezTo>
                    <a:pt x="1700" y="4540"/>
                    <a:pt x="1281" y="4312"/>
                    <a:pt x="914" y="3995"/>
                  </a:cubicBezTo>
                  <a:cubicBezTo>
                    <a:pt x="305" y="3462"/>
                    <a:pt x="1" y="2803"/>
                    <a:pt x="1" y="2017"/>
                  </a:cubicBezTo>
                  <a:cubicBezTo>
                    <a:pt x="1" y="1243"/>
                    <a:pt x="292" y="571"/>
                    <a:pt x="901" y="1"/>
                  </a:cubicBezTo>
                  <a:cubicBezTo>
                    <a:pt x="1586" y="369"/>
                    <a:pt x="2372" y="559"/>
                    <a:pt x="3272" y="571"/>
                  </a:cubicBezTo>
                  <a:cubicBezTo>
                    <a:pt x="4147" y="571"/>
                    <a:pt x="4933" y="407"/>
                    <a:pt x="5605" y="77"/>
                  </a:cubicBezTo>
                  <a:close/>
                </a:path>
              </a:pathLst>
            </a:custGeom>
            <a:solidFill>
              <a:srgbClr val="4D00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27"/>
            <p:cNvSpPr/>
            <p:nvPr/>
          </p:nvSpPr>
          <p:spPr>
            <a:xfrm>
              <a:off x="982450" y="3222200"/>
              <a:ext cx="152825" cy="103675"/>
            </a:xfrm>
            <a:custGeom>
              <a:avLst/>
              <a:gdLst/>
              <a:ahLst/>
              <a:cxnLst/>
              <a:rect l="l" t="t" r="r" b="b"/>
              <a:pathLst>
                <a:path w="6113" h="4147" extrusionOk="0">
                  <a:moveTo>
                    <a:pt x="4083" y="0"/>
                  </a:moveTo>
                  <a:lnTo>
                    <a:pt x="4527" y="76"/>
                  </a:lnTo>
                  <a:cubicBezTo>
                    <a:pt x="5237" y="254"/>
                    <a:pt x="5706" y="621"/>
                    <a:pt x="5909" y="1179"/>
                  </a:cubicBezTo>
                  <a:cubicBezTo>
                    <a:pt x="6112" y="1712"/>
                    <a:pt x="5998" y="2283"/>
                    <a:pt x="5567" y="2879"/>
                  </a:cubicBezTo>
                  <a:cubicBezTo>
                    <a:pt x="5199" y="3411"/>
                    <a:pt x="4679" y="3842"/>
                    <a:pt x="4007" y="4147"/>
                  </a:cubicBezTo>
                  <a:cubicBezTo>
                    <a:pt x="3297" y="3766"/>
                    <a:pt x="2460" y="3589"/>
                    <a:pt x="1522" y="3601"/>
                  </a:cubicBezTo>
                  <a:lnTo>
                    <a:pt x="305" y="3766"/>
                  </a:lnTo>
                  <a:lnTo>
                    <a:pt x="64" y="3348"/>
                  </a:lnTo>
                  <a:lnTo>
                    <a:pt x="0" y="3119"/>
                  </a:lnTo>
                  <a:lnTo>
                    <a:pt x="964" y="3208"/>
                  </a:lnTo>
                  <a:cubicBezTo>
                    <a:pt x="1826" y="3170"/>
                    <a:pt x="2562" y="2853"/>
                    <a:pt x="3170" y="2283"/>
                  </a:cubicBezTo>
                  <a:cubicBezTo>
                    <a:pt x="3779" y="1712"/>
                    <a:pt x="4083" y="1040"/>
                    <a:pt x="4083" y="241"/>
                  </a:cubicBezTo>
                  <a:close/>
                </a:path>
              </a:pathLst>
            </a:custGeom>
            <a:solidFill>
              <a:srgbClr val="4D00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27"/>
            <p:cNvSpPr/>
            <p:nvPr/>
          </p:nvSpPr>
          <p:spPr>
            <a:xfrm>
              <a:off x="913325" y="3311900"/>
              <a:ext cx="211800" cy="155050"/>
            </a:xfrm>
            <a:custGeom>
              <a:avLst/>
              <a:gdLst/>
              <a:ahLst/>
              <a:cxnLst/>
              <a:rect l="l" t="t" r="r" b="b"/>
              <a:pathLst>
                <a:path w="8472" h="6202" extrusionOk="0">
                  <a:moveTo>
                    <a:pt x="6772" y="559"/>
                  </a:moveTo>
                  <a:lnTo>
                    <a:pt x="7241" y="838"/>
                  </a:lnTo>
                  <a:cubicBezTo>
                    <a:pt x="8066" y="1421"/>
                    <a:pt x="8471" y="2131"/>
                    <a:pt x="8459" y="2980"/>
                  </a:cubicBezTo>
                  <a:cubicBezTo>
                    <a:pt x="8446" y="3830"/>
                    <a:pt x="8028" y="4565"/>
                    <a:pt x="7178" y="5187"/>
                  </a:cubicBezTo>
                  <a:cubicBezTo>
                    <a:pt x="6354" y="5808"/>
                    <a:pt x="5352" y="6138"/>
                    <a:pt x="4198" y="6189"/>
                  </a:cubicBezTo>
                  <a:cubicBezTo>
                    <a:pt x="3196" y="6201"/>
                    <a:pt x="2321" y="5998"/>
                    <a:pt x="1586" y="5580"/>
                  </a:cubicBezTo>
                  <a:lnTo>
                    <a:pt x="1206" y="5364"/>
                  </a:lnTo>
                  <a:cubicBezTo>
                    <a:pt x="394" y="4781"/>
                    <a:pt x="1" y="4071"/>
                    <a:pt x="14" y="3221"/>
                  </a:cubicBezTo>
                  <a:cubicBezTo>
                    <a:pt x="14" y="2587"/>
                    <a:pt x="242" y="2029"/>
                    <a:pt x="686" y="1535"/>
                  </a:cubicBezTo>
                  <a:cubicBezTo>
                    <a:pt x="851" y="1345"/>
                    <a:pt x="1053" y="1167"/>
                    <a:pt x="1269" y="1015"/>
                  </a:cubicBezTo>
                  <a:cubicBezTo>
                    <a:pt x="1789" y="609"/>
                    <a:pt x="2398" y="330"/>
                    <a:pt x="3070" y="178"/>
                  </a:cubicBezTo>
                  <a:lnTo>
                    <a:pt x="4287" y="13"/>
                  </a:lnTo>
                  <a:cubicBezTo>
                    <a:pt x="5225" y="1"/>
                    <a:pt x="6062" y="178"/>
                    <a:pt x="6772" y="559"/>
                  </a:cubicBezTo>
                  <a:close/>
                </a:path>
              </a:pathLst>
            </a:custGeom>
            <a:solidFill>
              <a:srgbClr val="4D00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7"/>
            <p:cNvSpPr/>
            <p:nvPr/>
          </p:nvSpPr>
          <p:spPr>
            <a:xfrm>
              <a:off x="772275" y="3311275"/>
              <a:ext cx="180725" cy="193075"/>
            </a:xfrm>
            <a:custGeom>
              <a:avLst/>
              <a:gdLst/>
              <a:ahLst/>
              <a:cxnLst/>
              <a:rect l="l" t="t" r="r" b="b"/>
              <a:pathLst>
                <a:path w="7229" h="7723" extrusionOk="0">
                  <a:moveTo>
                    <a:pt x="7228" y="5605"/>
                  </a:moveTo>
                  <a:cubicBezTo>
                    <a:pt x="7089" y="5960"/>
                    <a:pt x="6886" y="6277"/>
                    <a:pt x="6632" y="6581"/>
                  </a:cubicBezTo>
                  <a:cubicBezTo>
                    <a:pt x="5973" y="7342"/>
                    <a:pt x="5123" y="7723"/>
                    <a:pt x="4058" y="7723"/>
                  </a:cubicBezTo>
                  <a:cubicBezTo>
                    <a:pt x="2980" y="7723"/>
                    <a:pt x="2029" y="7342"/>
                    <a:pt x="1167" y="6581"/>
                  </a:cubicBezTo>
                  <a:cubicBezTo>
                    <a:pt x="647" y="6125"/>
                    <a:pt x="254" y="5605"/>
                    <a:pt x="0" y="5047"/>
                  </a:cubicBezTo>
                  <a:lnTo>
                    <a:pt x="1484" y="5161"/>
                  </a:lnTo>
                  <a:cubicBezTo>
                    <a:pt x="2574" y="5123"/>
                    <a:pt x="3322" y="4781"/>
                    <a:pt x="3728" y="4121"/>
                  </a:cubicBezTo>
                  <a:cubicBezTo>
                    <a:pt x="4121" y="3462"/>
                    <a:pt x="3957" y="2752"/>
                    <a:pt x="3208" y="2004"/>
                  </a:cubicBezTo>
                  <a:cubicBezTo>
                    <a:pt x="2638" y="1446"/>
                    <a:pt x="1978" y="939"/>
                    <a:pt x="1218" y="457"/>
                  </a:cubicBezTo>
                  <a:lnTo>
                    <a:pt x="1420" y="343"/>
                  </a:lnTo>
                  <a:cubicBezTo>
                    <a:pt x="1890" y="114"/>
                    <a:pt x="2422" y="0"/>
                    <a:pt x="3018" y="0"/>
                  </a:cubicBezTo>
                  <a:lnTo>
                    <a:pt x="4172" y="152"/>
                  </a:lnTo>
                  <a:cubicBezTo>
                    <a:pt x="4781" y="330"/>
                    <a:pt x="5351" y="660"/>
                    <a:pt x="5897" y="1129"/>
                  </a:cubicBezTo>
                  <a:lnTo>
                    <a:pt x="6328" y="1560"/>
                  </a:lnTo>
                  <a:cubicBezTo>
                    <a:pt x="5884" y="2054"/>
                    <a:pt x="5656" y="2612"/>
                    <a:pt x="5656" y="3246"/>
                  </a:cubicBezTo>
                  <a:cubicBezTo>
                    <a:pt x="5643" y="4096"/>
                    <a:pt x="6036" y="4806"/>
                    <a:pt x="6848" y="5389"/>
                  </a:cubicBezTo>
                  <a:close/>
                </a:path>
              </a:pathLst>
            </a:custGeom>
            <a:solidFill>
              <a:srgbClr val="4D00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27"/>
            <p:cNvSpPr/>
            <p:nvPr/>
          </p:nvSpPr>
          <p:spPr>
            <a:xfrm>
              <a:off x="635000" y="3275125"/>
              <a:ext cx="240325" cy="165200"/>
            </a:xfrm>
            <a:custGeom>
              <a:avLst/>
              <a:gdLst/>
              <a:ahLst/>
              <a:cxnLst/>
              <a:rect l="l" t="t" r="r" b="b"/>
              <a:pathLst>
                <a:path w="9613" h="6608" extrusionOk="0">
                  <a:moveTo>
                    <a:pt x="5491" y="6493"/>
                  </a:moveTo>
                  <a:cubicBezTo>
                    <a:pt x="4870" y="6353"/>
                    <a:pt x="4223" y="6125"/>
                    <a:pt x="3577" y="5808"/>
                  </a:cubicBezTo>
                  <a:cubicBezTo>
                    <a:pt x="2347" y="5212"/>
                    <a:pt x="1408" y="4451"/>
                    <a:pt x="787" y="3526"/>
                  </a:cubicBezTo>
                  <a:cubicBezTo>
                    <a:pt x="128" y="2575"/>
                    <a:pt x="1" y="1738"/>
                    <a:pt x="381" y="1015"/>
                  </a:cubicBezTo>
                  <a:lnTo>
                    <a:pt x="609" y="673"/>
                  </a:lnTo>
                  <a:cubicBezTo>
                    <a:pt x="1002" y="191"/>
                    <a:pt x="1586" y="1"/>
                    <a:pt x="2385" y="102"/>
                  </a:cubicBezTo>
                  <a:cubicBezTo>
                    <a:pt x="3323" y="229"/>
                    <a:pt x="4426" y="622"/>
                    <a:pt x="5681" y="1294"/>
                  </a:cubicBezTo>
                  <a:lnTo>
                    <a:pt x="6658" y="1865"/>
                  </a:lnTo>
                  <a:lnTo>
                    <a:pt x="6709" y="1903"/>
                  </a:lnTo>
                  <a:cubicBezTo>
                    <a:pt x="7469" y="2385"/>
                    <a:pt x="8129" y="2892"/>
                    <a:pt x="8699" y="3450"/>
                  </a:cubicBezTo>
                  <a:cubicBezTo>
                    <a:pt x="9448" y="4198"/>
                    <a:pt x="9612" y="4908"/>
                    <a:pt x="9219" y="5567"/>
                  </a:cubicBezTo>
                  <a:cubicBezTo>
                    <a:pt x="8813" y="6227"/>
                    <a:pt x="8065" y="6569"/>
                    <a:pt x="6975" y="6607"/>
                  </a:cubicBezTo>
                  <a:close/>
                </a:path>
              </a:pathLst>
            </a:custGeom>
            <a:solidFill>
              <a:srgbClr val="4D00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27"/>
            <p:cNvSpPr/>
            <p:nvPr/>
          </p:nvSpPr>
          <p:spPr>
            <a:xfrm>
              <a:off x="633725" y="3159425"/>
              <a:ext cx="229225" cy="162325"/>
            </a:xfrm>
            <a:custGeom>
              <a:avLst/>
              <a:gdLst/>
              <a:ahLst/>
              <a:cxnLst/>
              <a:rect l="l" t="t" r="r" b="b"/>
              <a:pathLst>
                <a:path w="9169" h="6493" extrusionOk="0">
                  <a:moveTo>
                    <a:pt x="660" y="5301"/>
                  </a:moveTo>
                  <a:cubicBezTo>
                    <a:pt x="318" y="4857"/>
                    <a:pt x="128" y="4350"/>
                    <a:pt x="90" y="3779"/>
                  </a:cubicBezTo>
                  <a:cubicBezTo>
                    <a:pt x="1" y="2790"/>
                    <a:pt x="356" y="1902"/>
                    <a:pt x="1168" y="1116"/>
                  </a:cubicBezTo>
                  <a:lnTo>
                    <a:pt x="1206" y="1091"/>
                  </a:lnTo>
                  <a:cubicBezTo>
                    <a:pt x="1840" y="1471"/>
                    <a:pt x="2524" y="1687"/>
                    <a:pt x="3272" y="1738"/>
                  </a:cubicBezTo>
                  <a:cubicBezTo>
                    <a:pt x="4338" y="1801"/>
                    <a:pt x="5200" y="1509"/>
                    <a:pt x="5872" y="850"/>
                  </a:cubicBezTo>
                  <a:lnTo>
                    <a:pt x="6455" y="0"/>
                  </a:lnTo>
                  <a:cubicBezTo>
                    <a:pt x="6836" y="127"/>
                    <a:pt x="7203" y="305"/>
                    <a:pt x="7546" y="533"/>
                  </a:cubicBezTo>
                  <a:cubicBezTo>
                    <a:pt x="7964" y="825"/>
                    <a:pt x="8307" y="1129"/>
                    <a:pt x="8573" y="1484"/>
                  </a:cubicBezTo>
                  <a:lnTo>
                    <a:pt x="8649" y="1611"/>
                  </a:lnTo>
                  <a:cubicBezTo>
                    <a:pt x="8915" y="2004"/>
                    <a:pt x="9067" y="2460"/>
                    <a:pt x="9105" y="2968"/>
                  </a:cubicBezTo>
                  <a:cubicBezTo>
                    <a:pt x="9169" y="3551"/>
                    <a:pt x="9055" y="4109"/>
                    <a:pt x="8776" y="4629"/>
                  </a:cubicBezTo>
                  <a:cubicBezTo>
                    <a:pt x="8598" y="4971"/>
                    <a:pt x="8345" y="5301"/>
                    <a:pt x="8028" y="5618"/>
                  </a:cubicBezTo>
                  <a:cubicBezTo>
                    <a:pt x="7698" y="5922"/>
                    <a:pt x="7343" y="6176"/>
                    <a:pt x="6950" y="6379"/>
                  </a:cubicBezTo>
                  <a:lnTo>
                    <a:pt x="6709" y="6493"/>
                  </a:lnTo>
                  <a:lnTo>
                    <a:pt x="5732" y="5922"/>
                  </a:lnTo>
                  <a:cubicBezTo>
                    <a:pt x="4477" y="5250"/>
                    <a:pt x="3374" y="4857"/>
                    <a:pt x="2436" y="4730"/>
                  </a:cubicBezTo>
                  <a:cubicBezTo>
                    <a:pt x="1637" y="4629"/>
                    <a:pt x="1053" y="4819"/>
                    <a:pt x="660" y="5301"/>
                  </a:cubicBezTo>
                  <a:close/>
                </a:path>
              </a:pathLst>
            </a:custGeom>
            <a:solidFill>
              <a:srgbClr val="4D00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7"/>
            <p:cNvSpPr/>
            <p:nvPr/>
          </p:nvSpPr>
          <p:spPr>
            <a:xfrm>
              <a:off x="603950" y="3016450"/>
              <a:ext cx="198150" cy="188025"/>
            </a:xfrm>
            <a:custGeom>
              <a:avLst/>
              <a:gdLst/>
              <a:ahLst/>
              <a:cxnLst/>
              <a:rect l="l" t="t" r="r" b="b"/>
              <a:pathLst>
                <a:path w="7926" h="7521" extrusionOk="0">
                  <a:moveTo>
                    <a:pt x="2397" y="6810"/>
                  </a:moveTo>
                  <a:cubicBezTo>
                    <a:pt x="2118" y="6632"/>
                    <a:pt x="1851" y="6417"/>
                    <a:pt x="1598" y="6189"/>
                  </a:cubicBezTo>
                  <a:cubicBezTo>
                    <a:pt x="748" y="5428"/>
                    <a:pt x="254" y="4527"/>
                    <a:pt x="127" y="3513"/>
                  </a:cubicBezTo>
                  <a:cubicBezTo>
                    <a:pt x="0" y="2486"/>
                    <a:pt x="266" y="1649"/>
                    <a:pt x="938" y="977"/>
                  </a:cubicBezTo>
                  <a:cubicBezTo>
                    <a:pt x="1585" y="305"/>
                    <a:pt x="2447" y="1"/>
                    <a:pt x="3525" y="77"/>
                  </a:cubicBezTo>
                  <a:cubicBezTo>
                    <a:pt x="4578" y="153"/>
                    <a:pt x="5541" y="571"/>
                    <a:pt x="6391" y="1332"/>
                  </a:cubicBezTo>
                  <a:cubicBezTo>
                    <a:pt x="6847" y="1751"/>
                    <a:pt x="7190" y="2194"/>
                    <a:pt x="7431" y="2676"/>
                  </a:cubicBezTo>
                  <a:cubicBezTo>
                    <a:pt x="7646" y="3095"/>
                    <a:pt x="7798" y="3551"/>
                    <a:pt x="7862" y="4033"/>
                  </a:cubicBezTo>
                  <a:cubicBezTo>
                    <a:pt x="7925" y="4667"/>
                    <a:pt x="7862" y="5225"/>
                    <a:pt x="7646" y="5719"/>
                  </a:cubicBezTo>
                  <a:lnTo>
                    <a:pt x="7063" y="6569"/>
                  </a:lnTo>
                  <a:cubicBezTo>
                    <a:pt x="6391" y="7228"/>
                    <a:pt x="5529" y="7520"/>
                    <a:pt x="4463" y="7457"/>
                  </a:cubicBezTo>
                  <a:cubicBezTo>
                    <a:pt x="3715" y="7406"/>
                    <a:pt x="3031" y="7190"/>
                    <a:pt x="2397" y="6810"/>
                  </a:cubicBezTo>
                  <a:close/>
                </a:path>
              </a:pathLst>
            </a:custGeom>
            <a:solidFill>
              <a:srgbClr val="4D00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27"/>
            <p:cNvSpPr/>
            <p:nvPr/>
          </p:nvSpPr>
          <p:spPr>
            <a:xfrm>
              <a:off x="801425" y="3167975"/>
              <a:ext cx="188650" cy="182300"/>
            </a:xfrm>
            <a:custGeom>
              <a:avLst/>
              <a:gdLst/>
              <a:ahLst/>
              <a:cxnLst/>
              <a:rect l="l" t="t" r="r" b="b"/>
              <a:pathLst>
                <a:path w="7546" h="7292" extrusionOk="0">
                  <a:moveTo>
                    <a:pt x="2030" y="1155"/>
                  </a:moveTo>
                  <a:lnTo>
                    <a:pt x="2207" y="1155"/>
                  </a:lnTo>
                  <a:cubicBezTo>
                    <a:pt x="3184" y="1155"/>
                    <a:pt x="4008" y="876"/>
                    <a:pt x="4693" y="330"/>
                  </a:cubicBezTo>
                  <a:lnTo>
                    <a:pt x="5073" y="1"/>
                  </a:lnTo>
                  <a:lnTo>
                    <a:pt x="5377" y="254"/>
                  </a:lnTo>
                  <a:lnTo>
                    <a:pt x="5986" y="635"/>
                  </a:lnTo>
                  <a:cubicBezTo>
                    <a:pt x="5377" y="1205"/>
                    <a:pt x="5086" y="1877"/>
                    <a:pt x="5086" y="2651"/>
                  </a:cubicBezTo>
                  <a:cubicBezTo>
                    <a:pt x="5086" y="3437"/>
                    <a:pt x="5390" y="4096"/>
                    <a:pt x="5999" y="4629"/>
                  </a:cubicBezTo>
                  <a:cubicBezTo>
                    <a:pt x="6366" y="4946"/>
                    <a:pt x="6785" y="5174"/>
                    <a:pt x="7241" y="5288"/>
                  </a:cubicBezTo>
                  <a:lnTo>
                    <a:pt x="7305" y="5517"/>
                  </a:lnTo>
                  <a:lnTo>
                    <a:pt x="7546" y="5935"/>
                  </a:lnTo>
                  <a:cubicBezTo>
                    <a:pt x="6874" y="6087"/>
                    <a:pt x="6265" y="6366"/>
                    <a:pt x="5745" y="6772"/>
                  </a:cubicBezTo>
                  <a:cubicBezTo>
                    <a:pt x="5529" y="6924"/>
                    <a:pt x="5327" y="7102"/>
                    <a:pt x="5162" y="7292"/>
                  </a:cubicBezTo>
                  <a:lnTo>
                    <a:pt x="4731" y="6861"/>
                  </a:lnTo>
                  <a:cubicBezTo>
                    <a:pt x="4185" y="6392"/>
                    <a:pt x="3615" y="6062"/>
                    <a:pt x="3006" y="5884"/>
                  </a:cubicBezTo>
                  <a:lnTo>
                    <a:pt x="3044" y="5517"/>
                  </a:lnTo>
                  <a:cubicBezTo>
                    <a:pt x="3044" y="5162"/>
                    <a:pt x="2905" y="4857"/>
                    <a:pt x="2626" y="4591"/>
                  </a:cubicBezTo>
                  <a:cubicBezTo>
                    <a:pt x="2461" y="4439"/>
                    <a:pt x="2271" y="4350"/>
                    <a:pt x="2068" y="4287"/>
                  </a:cubicBezTo>
                  <a:cubicBezTo>
                    <a:pt x="2347" y="3767"/>
                    <a:pt x="2461" y="3209"/>
                    <a:pt x="2397" y="2626"/>
                  </a:cubicBezTo>
                  <a:cubicBezTo>
                    <a:pt x="2359" y="2118"/>
                    <a:pt x="2207" y="1662"/>
                    <a:pt x="1941" y="1269"/>
                  </a:cubicBezTo>
                  <a:close/>
                  <a:moveTo>
                    <a:pt x="52" y="6189"/>
                  </a:moveTo>
                  <a:lnTo>
                    <a:pt x="1" y="6151"/>
                  </a:lnTo>
                  <a:lnTo>
                    <a:pt x="242" y="6037"/>
                  </a:lnTo>
                  <a:lnTo>
                    <a:pt x="254" y="6075"/>
                  </a:lnTo>
                  <a:close/>
                </a:path>
              </a:pathLst>
            </a:custGeom>
            <a:solidFill>
              <a:srgbClr val="4D00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27"/>
            <p:cNvSpPr/>
            <p:nvPr/>
          </p:nvSpPr>
          <p:spPr>
            <a:xfrm>
              <a:off x="807450" y="3275125"/>
              <a:ext cx="70100" cy="44725"/>
            </a:xfrm>
            <a:custGeom>
              <a:avLst/>
              <a:gdLst/>
              <a:ahLst/>
              <a:cxnLst/>
              <a:rect l="l" t="t" r="r" b="b"/>
              <a:pathLst>
                <a:path w="2804" h="1789" extrusionOk="0">
                  <a:moveTo>
                    <a:pt x="1827" y="1"/>
                  </a:moveTo>
                  <a:cubicBezTo>
                    <a:pt x="2030" y="64"/>
                    <a:pt x="2220" y="153"/>
                    <a:pt x="2385" y="305"/>
                  </a:cubicBezTo>
                  <a:cubicBezTo>
                    <a:pt x="2664" y="571"/>
                    <a:pt x="2803" y="876"/>
                    <a:pt x="2803" y="1231"/>
                  </a:cubicBezTo>
                  <a:lnTo>
                    <a:pt x="2765" y="1598"/>
                  </a:lnTo>
                  <a:lnTo>
                    <a:pt x="1611" y="1446"/>
                  </a:lnTo>
                  <a:cubicBezTo>
                    <a:pt x="1015" y="1446"/>
                    <a:pt x="483" y="1560"/>
                    <a:pt x="13" y="1789"/>
                  </a:cubicBezTo>
                  <a:lnTo>
                    <a:pt x="1" y="1751"/>
                  </a:lnTo>
                  <a:cubicBezTo>
                    <a:pt x="394" y="1548"/>
                    <a:pt x="749" y="1294"/>
                    <a:pt x="1079" y="990"/>
                  </a:cubicBezTo>
                  <a:cubicBezTo>
                    <a:pt x="1396" y="673"/>
                    <a:pt x="1649" y="343"/>
                    <a:pt x="1827" y="1"/>
                  </a:cubicBezTo>
                  <a:close/>
                </a:path>
              </a:pathLst>
            </a:custGeom>
            <a:solidFill>
              <a:srgbClr val="4D00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7"/>
            <p:cNvSpPr/>
            <p:nvPr/>
          </p:nvSpPr>
          <p:spPr>
            <a:xfrm>
              <a:off x="314825" y="2797400"/>
              <a:ext cx="1030300" cy="928525"/>
            </a:xfrm>
            <a:custGeom>
              <a:avLst/>
              <a:gdLst/>
              <a:ahLst/>
              <a:cxnLst/>
              <a:rect l="l" t="t" r="r" b="b"/>
              <a:pathLst>
                <a:path w="41212" h="37141" fill="none" extrusionOk="0">
                  <a:moveTo>
                    <a:pt x="5326" y="10474"/>
                  </a:moveTo>
                  <a:lnTo>
                    <a:pt x="5339" y="10462"/>
                  </a:lnTo>
                  <a:cubicBezTo>
                    <a:pt x="6848" y="7964"/>
                    <a:pt x="7913" y="6417"/>
                    <a:pt x="8547" y="5808"/>
                  </a:cubicBezTo>
                  <a:cubicBezTo>
                    <a:pt x="10639" y="3805"/>
                    <a:pt x="12541" y="2372"/>
                    <a:pt x="14266" y="1522"/>
                  </a:cubicBezTo>
                  <a:cubicBezTo>
                    <a:pt x="16384" y="470"/>
                    <a:pt x="18679" y="1"/>
                    <a:pt x="21151" y="127"/>
                  </a:cubicBezTo>
                  <a:cubicBezTo>
                    <a:pt x="25108" y="330"/>
                    <a:pt x="28683" y="1421"/>
                    <a:pt x="31892" y="3399"/>
                  </a:cubicBezTo>
                  <a:lnTo>
                    <a:pt x="32006" y="3475"/>
                  </a:lnTo>
                  <a:cubicBezTo>
                    <a:pt x="32006" y="3006"/>
                    <a:pt x="32158" y="2625"/>
                    <a:pt x="32449" y="2308"/>
                  </a:cubicBezTo>
                  <a:cubicBezTo>
                    <a:pt x="32754" y="2004"/>
                    <a:pt x="33122" y="1852"/>
                    <a:pt x="33553" y="1852"/>
                  </a:cubicBezTo>
                  <a:cubicBezTo>
                    <a:pt x="33984" y="1852"/>
                    <a:pt x="34339" y="2004"/>
                    <a:pt x="34643" y="2308"/>
                  </a:cubicBezTo>
                  <a:cubicBezTo>
                    <a:pt x="34947" y="2625"/>
                    <a:pt x="35100" y="3006"/>
                    <a:pt x="35100" y="3437"/>
                  </a:cubicBezTo>
                  <a:cubicBezTo>
                    <a:pt x="35100" y="3881"/>
                    <a:pt x="34947" y="4261"/>
                    <a:pt x="34643" y="4565"/>
                  </a:cubicBezTo>
                  <a:cubicBezTo>
                    <a:pt x="34478" y="4730"/>
                    <a:pt x="34301" y="4857"/>
                    <a:pt x="34098" y="4946"/>
                  </a:cubicBezTo>
                  <a:lnTo>
                    <a:pt x="35201" y="5872"/>
                  </a:lnTo>
                  <a:cubicBezTo>
                    <a:pt x="38980" y="9219"/>
                    <a:pt x="40945" y="14000"/>
                    <a:pt x="41097" y="20188"/>
                  </a:cubicBezTo>
                  <a:cubicBezTo>
                    <a:pt x="41212" y="24676"/>
                    <a:pt x="40261" y="28087"/>
                    <a:pt x="38270" y="30408"/>
                  </a:cubicBezTo>
                  <a:lnTo>
                    <a:pt x="38105" y="30573"/>
                  </a:lnTo>
                  <a:lnTo>
                    <a:pt x="38270" y="30611"/>
                  </a:lnTo>
                  <a:cubicBezTo>
                    <a:pt x="38523" y="30674"/>
                    <a:pt x="38764" y="30801"/>
                    <a:pt x="38954" y="31004"/>
                  </a:cubicBezTo>
                  <a:cubicBezTo>
                    <a:pt x="39259" y="31308"/>
                    <a:pt x="39398" y="31676"/>
                    <a:pt x="39398" y="32107"/>
                  </a:cubicBezTo>
                  <a:cubicBezTo>
                    <a:pt x="39398" y="32538"/>
                    <a:pt x="39259" y="32906"/>
                    <a:pt x="38954" y="33197"/>
                  </a:cubicBezTo>
                  <a:cubicBezTo>
                    <a:pt x="38663" y="33502"/>
                    <a:pt x="38308" y="33654"/>
                    <a:pt x="37889" y="33654"/>
                  </a:cubicBezTo>
                  <a:cubicBezTo>
                    <a:pt x="37471" y="33654"/>
                    <a:pt x="37103" y="33502"/>
                    <a:pt x="36811" y="33197"/>
                  </a:cubicBezTo>
                  <a:cubicBezTo>
                    <a:pt x="36520" y="32906"/>
                    <a:pt x="36368" y="32538"/>
                    <a:pt x="36368" y="32107"/>
                  </a:cubicBezTo>
                  <a:lnTo>
                    <a:pt x="35518" y="32601"/>
                  </a:lnTo>
                  <a:cubicBezTo>
                    <a:pt x="33692" y="33578"/>
                    <a:pt x="31663" y="34199"/>
                    <a:pt x="29432" y="34478"/>
                  </a:cubicBezTo>
                  <a:cubicBezTo>
                    <a:pt x="27504" y="34706"/>
                    <a:pt x="25108" y="34694"/>
                    <a:pt x="22255" y="34440"/>
                  </a:cubicBezTo>
                  <a:cubicBezTo>
                    <a:pt x="20289" y="34275"/>
                    <a:pt x="18463" y="34009"/>
                    <a:pt x="16802" y="33654"/>
                  </a:cubicBezTo>
                  <a:lnTo>
                    <a:pt x="17056" y="33869"/>
                  </a:lnTo>
                  <a:cubicBezTo>
                    <a:pt x="17411" y="34250"/>
                    <a:pt x="17588" y="34706"/>
                    <a:pt x="17588" y="35226"/>
                  </a:cubicBezTo>
                  <a:cubicBezTo>
                    <a:pt x="17588" y="35759"/>
                    <a:pt x="17411" y="36203"/>
                    <a:pt x="17056" y="36570"/>
                  </a:cubicBezTo>
                  <a:cubicBezTo>
                    <a:pt x="16701" y="36951"/>
                    <a:pt x="16269" y="37141"/>
                    <a:pt x="15762" y="37141"/>
                  </a:cubicBezTo>
                  <a:cubicBezTo>
                    <a:pt x="15255" y="37141"/>
                    <a:pt x="14824" y="36951"/>
                    <a:pt x="14469" y="36570"/>
                  </a:cubicBezTo>
                  <a:cubicBezTo>
                    <a:pt x="14114" y="36203"/>
                    <a:pt x="13936" y="35759"/>
                    <a:pt x="13936" y="35226"/>
                  </a:cubicBezTo>
                  <a:cubicBezTo>
                    <a:pt x="13936" y="34706"/>
                    <a:pt x="14114" y="34250"/>
                    <a:pt x="14469" y="33869"/>
                  </a:cubicBezTo>
                  <a:cubicBezTo>
                    <a:pt x="14760" y="33578"/>
                    <a:pt x="15090" y="33400"/>
                    <a:pt x="15483" y="33350"/>
                  </a:cubicBezTo>
                  <a:lnTo>
                    <a:pt x="15179" y="33274"/>
                  </a:lnTo>
                  <a:cubicBezTo>
                    <a:pt x="12022" y="32424"/>
                    <a:pt x="9485" y="31194"/>
                    <a:pt x="7596" y="29596"/>
                  </a:cubicBezTo>
                  <a:cubicBezTo>
                    <a:pt x="5694" y="27999"/>
                    <a:pt x="4274" y="26173"/>
                    <a:pt x="3336" y="24118"/>
                  </a:cubicBezTo>
                  <a:cubicBezTo>
                    <a:pt x="2397" y="22013"/>
                    <a:pt x="2029" y="19845"/>
                    <a:pt x="2232" y="17639"/>
                  </a:cubicBezTo>
                  <a:lnTo>
                    <a:pt x="2296" y="17157"/>
                  </a:lnTo>
                  <a:lnTo>
                    <a:pt x="2372" y="16815"/>
                  </a:lnTo>
                  <a:cubicBezTo>
                    <a:pt x="2144" y="16941"/>
                    <a:pt x="1877" y="17005"/>
                    <a:pt x="1586" y="17005"/>
                  </a:cubicBezTo>
                  <a:cubicBezTo>
                    <a:pt x="1142" y="17005"/>
                    <a:pt x="774" y="16853"/>
                    <a:pt x="457" y="16548"/>
                  </a:cubicBezTo>
                  <a:cubicBezTo>
                    <a:pt x="153" y="16257"/>
                    <a:pt x="1" y="15889"/>
                    <a:pt x="1" y="15458"/>
                  </a:cubicBezTo>
                  <a:cubicBezTo>
                    <a:pt x="1" y="15027"/>
                    <a:pt x="153" y="14659"/>
                    <a:pt x="457" y="14355"/>
                  </a:cubicBezTo>
                  <a:cubicBezTo>
                    <a:pt x="774" y="14063"/>
                    <a:pt x="1142" y="13911"/>
                    <a:pt x="1586" y="13911"/>
                  </a:cubicBezTo>
                  <a:cubicBezTo>
                    <a:pt x="2029" y="13911"/>
                    <a:pt x="2410" y="14063"/>
                    <a:pt x="2714" y="14355"/>
                  </a:cubicBezTo>
                  <a:lnTo>
                    <a:pt x="3044" y="14811"/>
                  </a:lnTo>
                  <a:lnTo>
                    <a:pt x="3183" y="14494"/>
                  </a:lnTo>
                  <a:lnTo>
                    <a:pt x="3817" y="13150"/>
                  </a:lnTo>
                  <a:lnTo>
                    <a:pt x="3881" y="13049"/>
                  </a:lnTo>
                  <a:cubicBezTo>
                    <a:pt x="3424" y="13049"/>
                    <a:pt x="3031" y="12884"/>
                    <a:pt x="2714" y="12567"/>
                  </a:cubicBezTo>
                  <a:cubicBezTo>
                    <a:pt x="2385" y="12262"/>
                    <a:pt x="2220" y="11895"/>
                    <a:pt x="2220" y="11451"/>
                  </a:cubicBezTo>
                  <a:cubicBezTo>
                    <a:pt x="2220" y="11007"/>
                    <a:pt x="2385" y="10627"/>
                    <a:pt x="2714" y="10322"/>
                  </a:cubicBezTo>
                  <a:cubicBezTo>
                    <a:pt x="3031" y="10018"/>
                    <a:pt x="3424" y="9866"/>
                    <a:pt x="3893" y="9866"/>
                  </a:cubicBezTo>
                  <a:cubicBezTo>
                    <a:pt x="4350" y="9866"/>
                    <a:pt x="4743" y="10018"/>
                    <a:pt x="5073" y="10322"/>
                  </a:cubicBezTo>
                  <a:lnTo>
                    <a:pt x="5276" y="10551"/>
                  </a:lnTo>
                  <a:close/>
                  <a:moveTo>
                    <a:pt x="38270" y="30408"/>
                  </a:moveTo>
                  <a:lnTo>
                    <a:pt x="38270" y="30420"/>
                  </a:lnTo>
                  <a:lnTo>
                    <a:pt x="38244" y="30433"/>
                  </a:lnTo>
                  <a:close/>
                  <a:moveTo>
                    <a:pt x="36368" y="32107"/>
                  </a:moveTo>
                  <a:lnTo>
                    <a:pt x="36368" y="32082"/>
                  </a:lnTo>
                  <a:lnTo>
                    <a:pt x="36355" y="32094"/>
                  </a:lnTo>
                  <a:close/>
                  <a:moveTo>
                    <a:pt x="31892" y="3399"/>
                  </a:moveTo>
                  <a:lnTo>
                    <a:pt x="31930" y="3412"/>
                  </a:lnTo>
                  <a:moveTo>
                    <a:pt x="32006" y="3475"/>
                  </a:moveTo>
                  <a:lnTo>
                    <a:pt x="32006" y="3437"/>
                  </a:lnTo>
                  <a:moveTo>
                    <a:pt x="2296" y="17157"/>
                  </a:moveTo>
                  <a:lnTo>
                    <a:pt x="2308" y="17132"/>
                  </a:lnTo>
                  <a:moveTo>
                    <a:pt x="3183" y="14494"/>
                  </a:moveTo>
                  <a:lnTo>
                    <a:pt x="3183" y="14469"/>
                  </a:lnTo>
                  <a:moveTo>
                    <a:pt x="3817" y="13150"/>
                  </a:moveTo>
                  <a:lnTo>
                    <a:pt x="3830" y="13137"/>
                  </a:lnTo>
                </a:path>
              </a:pathLst>
            </a:custGeom>
            <a:noFill/>
            <a:ln w="7925" cap="rnd" cmpd="sng">
              <a:solidFill>
                <a:srgbClr val="5E0CB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7"/>
            <p:cNvSpPr/>
            <p:nvPr/>
          </p:nvSpPr>
          <p:spPr>
            <a:xfrm>
              <a:off x="797325" y="3077625"/>
              <a:ext cx="22525" cy="12075"/>
            </a:xfrm>
            <a:custGeom>
              <a:avLst/>
              <a:gdLst/>
              <a:ahLst/>
              <a:cxnLst/>
              <a:rect l="l" t="t" r="r" b="b"/>
              <a:pathLst>
                <a:path w="901" h="483" fill="none" extrusionOk="0">
                  <a:moveTo>
                    <a:pt x="0" y="483"/>
                  </a:moveTo>
                  <a:cubicBezTo>
                    <a:pt x="51" y="318"/>
                    <a:pt x="342" y="166"/>
                    <a:pt x="900" y="1"/>
                  </a:cubicBezTo>
                </a:path>
              </a:pathLst>
            </a:custGeom>
            <a:noFill/>
            <a:ln w="325" cap="rnd" cmpd="sng">
              <a:solidFill>
                <a:srgbClr val="885BB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7"/>
            <p:cNvSpPr/>
            <p:nvPr/>
          </p:nvSpPr>
          <p:spPr>
            <a:xfrm>
              <a:off x="943775" y="3190800"/>
              <a:ext cx="17150" cy="27600"/>
            </a:xfrm>
            <a:custGeom>
              <a:avLst/>
              <a:gdLst/>
              <a:ahLst/>
              <a:cxnLst/>
              <a:rect l="l" t="t" r="r" b="b"/>
              <a:pathLst>
                <a:path w="686" h="1104" fill="none" extrusionOk="0">
                  <a:moveTo>
                    <a:pt x="685" y="1"/>
                  </a:moveTo>
                  <a:cubicBezTo>
                    <a:pt x="267" y="242"/>
                    <a:pt x="38" y="609"/>
                    <a:pt x="0" y="1104"/>
                  </a:cubicBezTo>
                </a:path>
              </a:pathLst>
            </a:custGeom>
            <a:noFill/>
            <a:ln w="325" cap="rnd" cmpd="sng">
              <a:solidFill>
                <a:srgbClr val="885BB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27"/>
            <p:cNvSpPr/>
            <p:nvPr/>
          </p:nvSpPr>
          <p:spPr>
            <a:xfrm>
              <a:off x="922525" y="3064650"/>
              <a:ext cx="51375" cy="47575"/>
            </a:xfrm>
            <a:custGeom>
              <a:avLst/>
              <a:gdLst/>
              <a:ahLst/>
              <a:cxnLst/>
              <a:rect l="l" t="t" r="r" b="b"/>
              <a:pathLst>
                <a:path w="2055" h="1903" fill="none" extrusionOk="0">
                  <a:moveTo>
                    <a:pt x="1" y="1902"/>
                  </a:moveTo>
                  <a:cubicBezTo>
                    <a:pt x="216" y="1052"/>
                    <a:pt x="901" y="431"/>
                    <a:pt x="2055" y="0"/>
                  </a:cubicBezTo>
                </a:path>
              </a:pathLst>
            </a:custGeom>
            <a:noFill/>
            <a:ln w="325" cap="rnd" cmpd="sng">
              <a:solidFill>
                <a:srgbClr val="885BB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7"/>
            <p:cNvSpPr/>
            <p:nvPr/>
          </p:nvSpPr>
          <p:spPr>
            <a:xfrm>
              <a:off x="925700" y="3354375"/>
              <a:ext cx="18725" cy="27600"/>
            </a:xfrm>
            <a:custGeom>
              <a:avLst/>
              <a:gdLst/>
              <a:ahLst/>
              <a:cxnLst/>
              <a:rect l="l" t="t" r="r" b="b"/>
              <a:pathLst>
                <a:path w="749" h="1104" fill="none" extrusionOk="0">
                  <a:moveTo>
                    <a:pt x="1" y="1104"/>
                  </a:moveTo>
                  <a:cubicBezTo>
                    <a:pt x="51" y="609"/>
                    <a:pt x="305" y="242"/>
                    <a:pt x="749" y="1"/>
                  </a:cubicBezTo>
                </a:path>
              </a:pathLst>
            </a:custGeom>
            <a:noFill/>
            <a:ln w="325" cap="rnd" cmpd="sng">
              <a:solidFill>
                <a:srgbClr val="885BB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7"/>
            <p:cNvSpPr/>
            <p:nvPr/>
          </p:nvSpPr>
          <p:spPr>
            <a:xfrm>
              <a:off x="3884950" y="4460050"/>
              <a:ext cx="637525" cy="559600"/>
            </a:xfrm>
            <a:custGeom>
              <a:avLst/>
              <a:gdLst/>
              <a:ahLst/>
              <a:cxnLst/>
              <a:rect l="l" t="t" r="r" b="b"/>
              <a:pathLst>
                <a:path w="25501" h="22384" extrusionOk="0">
                  <a:moveTo>
                    <a:pt x="11920" y="966"/>
                  </a:moveTo>
                  <a:cubicBezTo>
                    <a:pt x="12580" y="966"/>
                    <a:pt x="13201" y="1232"/>
                    <a:pt x="13746" y="1765"/>
                  </a:cubicBezTo>
                  <a:cubicBezTo>
                    <a:pt x="14013" y="2031"/>
                    <a:pt x="14469" y="2361"/>
                    <a:pt x="15116" y="2741"/>
                  </a:cubicBezTo>
                  <a:cubicBezTo>
                    <a:pt x="15844" y="3182"/>
                    <a:pt x="16427" y="3403"/>
                    <a:pt x="16859" y="3403"/>
                  </a:cubicBezTo>
                  <a:cubicBezTo>
                    <a:pt x="16924" y="3403"/>
                    <a:pt x="16985" y="3398"/>
                    <a:pt x="17043" y="3388"/>
                  </a:cubicBezTo>
                  <a:lnTo>
                    <a:pt x="18717" y="3350"/>
                  </a:lnTo>
                  <a:cubicBezTo>
                    <a:pt x="18765" y="3346"/>
                    <a:pt x="18813" y="3345"/>
                    <a:pt x="18860" y="3345"/>
                  </a:cubicBezTo>
                  <a:cubicBezTo>
                    <a:pt x="19472" y="3345"/>
                    <a:pt x="20008" y="3650"/>
                    <a:pt x="20467" y="4250"/>
                  </a:cubicBezTo>
                  <a:lnTo>
                    <a:pt x="21329" y="5556"/>
                  </a:lnTo>
                  <a:cubicBezTo>
                    <a:pt x="21811" y="6241"/>
                    <a:pt x="22305" y="6698"/>
                    <a:pt x="22800" y="6951"/>
                  </a:cubicBezTo>
                  <a:cubicBezTo>
                    <a:pt x="23168" y="7129"/>
                    <a:pt x="23523" y="7458"/>
                    <a:pt x="23865" y="7953"/>
                  </a:cubicBezTo>
                  <a:cubicBezTo>
                    <a:pt x="24233" y="8485"/>
                    <a:pt x="24398" y="8955"/>
                    <a:pt x="24334" y="9360"/>
                  </a:cubicBezTo>
                  <a:cubicBezTo>
                    <a:pt x="24220" y="9880"/>
                    <a:pt x="23903" y="10730"/>
                    <a:pt x="23371" y="11884"/>
                  </a:cubicBezTo>
                  <a:cubicBezTo>
                    <a:pt x="22901" y="12835"/>
                    <a:pt x="22673" y="13735"/>
                    <a:pt x="22699" y="14597"/>
                  </a:cubicBezTo>
                  <a:cubicBezTo>
                    <a:pt x="22699" y="14927"/>
                    <a:pt x="22737" y="15523"/>
                    <a:pt x="22813" y="16411"/>
                  </a:cubicBezTo>
                  <a:cubicBezTo>
                    <a:pt x="22813" y="17235"/>
                    <a:pt x="22610" y="17881"/>
                    <a:pt x="22217" y="18351"/>
                  </a:cubicBezTo>
                  <a:lnTo>
                    <a:pt x="20644" y="20113"/>
                  </a:lnTo>
                  <a:lnTo>
                    <a:pt x="19605" y="20912"/>
                  </a:lnTo>
                  <a:cubicBezTo>
                    <a:pt x="19097" y="21229"/>
                    <a:pt x="18514" y="21394"/>
                    <a:pt x="17842" y="21407"/>
                  </a:cubicBezTo>
                  <a:lnTo>
                    <a:pt x="17081" y="21343"/>
                  </a:lnTo>
                  <a:lnTo>
                    <a:pt x="14266" y="20684"/>
                  </a:lnTo>
                  <a:lnTo>
                    <a:pt x="12250" y="20773"/>
                  </a:lnTo>
                  <a:lnTo>
                    <a:pt x="10843" y="21090"/>
                  </a:lnTo>
                  <a:cubicBezTo>
                    <a:pt x="10458" y="21129"/>
                    <a:pt x="10136" y="21148"/>
                    <a:pt x="9876" y="21148"/>
                  </a:cubicBezTo>
                  <a:cubicBezTo>
                    <a:pt x="9639" y="21148"/>
                    <a:pt x="9454" y="21133"/>
                    <a:pt x="9321" y="21102"/>
                  </a:cubicBezTo>
                  <a:cubicBezTo>
                    <a:pt x="8940" y="21014"/>
                    <a:pt x="8649" y="20773"/>
                    <a:pt x="8433" y="20367"/>
                  </a:cubicBezTo>
                  <a:cubicBezTo>
                    <a:pt x="8040" y="19631"/>
                    <a:pt x="7736" y="19213"/>
                    <a:pt x="7520" y="19086"/>
                  </a:cubicBezTo>
                  <a:cubicBezTo>
                    <a:pt x="7392" y="19016"/>
                    <a:pt x="7235" y="18980"/>
                    <a:pt x="7048" y="18980"/>
                  </a:cubicBezTo>
                  <a:cubicBezTo>
                    <a:pt x="6697" y="18980"/>
                    <a:pt x="6240" y="19104"/>
                    <a:pt x="5669" y="19352"/>
                  </a:cubicBezTo>
                  <a:cubicBezTo>
                    <a:pt x="5429" y="19446"/>
                    <a:pt x="5213" y="19493"/>
                    <a:pt x="5018" y="19493"/>
                  </a:cubicBezTo>
                  <a:cubicBezTo>
                    <a:pt x="4686" y="19493"/>
                    <a:pt x="4418" y="19358"/>
                    <a:pt x="4211" y="19086"/>
                  </a:cubicBezTo>
                  <a:cubicBezTo>
                    <a:pt x="3932" y="18731"/>
                    <a:pt x="3830" y="18262"/>
                    <a:pt x="3894" y="17704"/>
                  </a:cubicBezTo>
                  <a:cubicBezTo>
                    <a:pt x="3995" y="16918"/>
                    <a:pt x="3792" y="16233"/>
                    <a:pt x="3323" y="15675"/>
                  </a:cubicBezTo>
                  <a:lnTo>
                    <a:pt x="2042" y="14559"/>
                  </a:lnTo>
                  <a:cubicBezTo>
                    <a:pt x="1523" y="14077"/>
                    <a:pt x="1256" y="13596"/>
                    <a:pt x="1269" y="13126"/>
                  </a:cubicBezTo>
                  <a:cubicBezTo>
                    <a:pt x="1256" y="12987"/>
                    <a:pt x="1294" y="12835"/>
                    <a:pt x="1358" y="12683"/>
                  </a:cubicBezTo>
                  <a:cubicBezTo>
                    <a:pt x="1624" y="11896"/>
                    <a:pt x="2093" y="11250"/>
                    <a:pt x="2740" y="10755"/>
                  </a:cubicBezTo>
                  <a:cubicBezTo>
                    <a:pt x="2993" y="10552"/>
                    <a:pt x="3158" y="10235"/>
                    <a:pt x="3209" y="9830"/>
                  </a:cubicBezTo>
                  <a:cubicBezTo>
                    <a:pt x="3234" y="9398"/>
                    <a:pt x="3158" y="9031"/>
                    <a:pt x="2968" y="8701"/>
                  </a:cubicBezTo>
                  <a:cubicBezTo>
                    <a:pt x="2474" y="7877"/>
                    <a:pt x="2233" y="7141"/>
                    <a:pt x="2245" y="6520"/>
                  </a:cubicBezTo>
                  <a:cubicBezTo>
                    <a:pt x="2258" y="5747"/>
                    <a:pt x="2664" y="5113"/>
                    <a:pt x="3475" y="4618"/>
                  </a:cubicBezTo>
                  <a:cubicBezTo>
                    <a:pt x="4363" y="4085"/>
                    <a:pt x="5111" y="3819"/>
                    <a:pt x="5732" y="3819"/>
                  </a:cubicBezTo>
                  <a:lnTo>
                    <a:pt x="7216" y="3844"/>
                  </a:lnTo>
                  <a:cubicBezTo>
                    <a:pt x="7787" y="3844"/>
                    <a:pt x="8230" y="3768"/>
                    <a:pt x="8573" y="3591"/>
                  </a:cubicBezTo>
                  <a:cubicBezTo>
                    <a:pt x="8852" y="3464"/>
                    <a:pt x="9219" y="3020"/>
                    <a:pt x="9689" y="2272"/>
                  </a:cubicBezTo>
                  <a:cubicBezTo>
                    <a:pt x="10120" y="1587"/>
                    <a:pt x="10678" y="1169"/>
                    <a:pt x="11350" y="1042"/>
                  </a:cubicBezTo>
                  <a:lnTo>
                    <a:pt x="11920" y="966"/>
                  </a:lnTo>
                  <a:close/>
                  <a:moveTo>
                    <a:pt x="11829" y="0"/>
                  </a:moveTo>
                  <a:cubicBezTo>
                    <a:pt x="11627" y="0"/>
                    <a:pt x="11421" y="22"/>
                    <a:pt x="11210" y="66"/>
                  </a:cubicBezTo>
                  <a:cubicBezTo>
                    <a:pt x="10462" y="218"/>
                    <a:pt x="9853" y="674"/>
                    <a:pt x="9384" y="1423"/>
                  </a:cubicBezTo>
                  <a:cubicBezTo>
                    <a:pt x="8877" y="2247"/>
                    <a:pt x="8471" y="2741"/>
                    <a:pt x="8180" y="2868"/>
                  </a:cubicBezTo>
                  <a:cubicBezTo>
                    <a:pt x="7799" y="3058"/>
                    <a:pt x="7305" y="3147"/>
                    <a:pt x="6683" y="3147"/>
                  </a:cubicBezTo>
                  <a:lnTo>
                    <a:pt x="5060" y="3109"/>
                  </a:lnTo>
                  <a:cubicBezTo>
                    <a:pt x="4388" y="3109"/>
                    <a:pt x="3564" y="3401"/>
                    <a:pt x="2588" y="3997"/>
                  </a:cubicBezTo>
                  <a:cubicBezTo>
                    <a:pt x="1700" y="4542"/>
                    <a:pt x="1256" y="5239"/>
                    <a:pt x="1244" y="6064"/>
                  </a:cubicBezTo>
                  <a:cubicBezTo>
                    <a:pt x="1231" y="6761"/>
                    <a:pt x="1497" y="7560"/>
                    <a:pt x="2030" y="8460"/>
                  </a:cubicBezTo>
                  <a:cubicBezTo>
                    <a:pt x="2233" y="8828"/>
                    <a:pt x="2321" y="9234"/>
                    <a:pt x="2283" y="9690"/>
                  </a:cubicBezTo>
                  <a:cubicBezTo>
                    <a:pt x="2220" y="10159"/>
                    <a:pt x="2055" y="10489"/>
                    <a:pt x="1789" y="10717"/>
                  </a:cubicBezTo>
                  <a:cubicBezTo>
                    <a:pt x="1066" y="11275"/>
                    <a:pt x="559" y="11973"/>
                    <a:pt x="254" y="12822"/>
                  </a:cubicBezTo>
                  <a:cubicBezTo>
                    <a:pt x="1" y="13494"/>
                    <a:pt x="254" y="14192"/>
                    <a:pt x="1003" y="14889"/>
                  </a:cubicBezTo>
                  <a:lnTo>
                    <a:pt x="2410" y="16106"/>
                  </a:lnTo>
                  <a:cubicBezTo>
                    <a:pt x="2943" y="16728"/>
                    <a:pt x="3158" y="17476"/>
                    <a:pt x="3044" y="18338"/>
                  </a:cubicBezTo>
                  <a:cubicBezTo>
                    <a:pt x="2968" y="18959"/>
                    <a:pt x="3095" y="19467"/>
                    <a:pt x="3399" y="19860"/>
                  </a:cubicBezTo>
                  <a:cubicBezTo>
                    <a:pt x="3618" y="20149"/>
                    <a:pt x="3905" y="20294"/>
                    <a:pt x="4256" y="20294"/>
                  </a:cubicBezTo>
                  <a:cubicBezTo>
                    <a:pt x="4474" y="20294"/>
                    <a:pt x="4717" y="20238"/>
                    <a:pt x="4984" y="20126"/>
                  </a:cubicBezTo>
                  <a:cubicBezTo>
                    <a:pt x="5593" y="19866"/>
                    <a:pt x="6092" y="19736"/>
                    <a:pt x="6476" y="19736"/>
                  </a:cubicBezTo>
                  <a:cubicBezTo>
                    <a:pt x="6692" y="19736"/>
                    <a:pt x="6872" y="19777"/>
                    <a:pt x="7013" y="19860"/>
                  </a:cubicBezTo>
                  <a:cubicBezTo>
                    <a:pt x="7254" y="19986"/>
                    <a:pt x="7584" y="20456"/>
                    <a:pt x="8015" y="21254"/>
                  </a:cubicBezTo>
                  <a:cubicBezTo>
                    <a:pt x="8256" y="21698"/>
                    <a:pt x="8573" y="21965"/>
                    <a:pt x="8991" y="22066"/>
                  </a:cubicBezTo>
                  <a:cubicBezTo>
                    <a:pt x="9131" y="22101"/>
                    <a:pt x="9324" y="22117"/>
                    <a:pt x="9569" y="22117"/>
                  </a:cubicBezTo>
                  <a:cubicBezTo>
                    <a:pt x="9858" y="22117"/>
                    <a:pt x="10220" y="22094"/>
                    <a:pt x="10652" y="22053"/>
                  </a:cubicBezTo>
                  <a:lnTo>
                    <a:pt x="12199" y="21698"/>
                  </a:lnTo>
                  <a:lnTo>
                    <a:pt x="14406" y="21597"/>
                  </a:lnTo>
                  <a:lnTo>
                    <a:pt x="17487" y="22320"/>
                  </a:lnTo>
                  <a:cubicBezTo>
                    <a:pt x="17772" y="22362"/>
                    <a:pt x="18045" y="22384"/>
                    <a:pt x="18305" y="22384"/>
                  </a:cubicBezTo>
                  <a:cubicBezTo>
                    <a:pt x="19051" y="22384"/>
                    <a:pt x="19697" y="22208"/>
                    <a:pt x="20251" y="21850"/>
                  </a:cubicBezTo>
                  <a:lnTo>
                    <a:pt x="21393" y="20975"/>
                  </a:lnTo>
                  <a:lnTo>
                    <a:pt x="23130" y="19048"/>
                  </a:lnTo>
                  <a:cubicBezTo>
                    <a:pt x="23561" y="18528"/>
                    <a:pt x="23776" y="17818"/>
                    <a:pt x="23776" y="16918"/>
                  </a:cubicBezTo>
                  <a:lnTo>
                    <a:pt x="23637" y="14940"/>
                  </a:lnTo>
                  <a:cubicBezTo>
                    <a:pt x="23624" y="13989"/>
                    <a:pt x="23865" y="12987"/>
                    <a:pt x="24372" y="11947"/>
                  </a:cubicBezTo>
                  <a:cubicBezTo>
                    <a:pt x="24968" y="10679"/>
                    <a:pt x="25323" y="9766"/>
                    <a:pt x="25438" y="9183"/>
                  </a:cubicBezTo>
                  <a:cubicBezTo>
                    <a:pt x="25501" y="8752"/>
                    <a:pt x="25336" y="8232"/>
                    <a:pt x="24918" y="7649"/>
                  </a:cubicBezTo>
                  <a:cubicBezTo>
                    <a:pt x="24550" y="7116"/>
                    <a:pt x="24157" y="6748"/>
                    <a:pt x="23751" y="6545"/>
                  </a:cubicBezTo>
                  <a:cubicBezTo>
                    <a:pt x="23218" y="6279"/>
                    <a:pt x="22686" y="5772"/>
                    <a:pt x="22141" y="5036"/>
                  </a:cubicBezTo>
                  <a:lnTo>
                    <a:pt x="21202" y="3591"/>
                  </a:lnTo>
                  <a:cubicBezTo>
                    <a:pt x="20705" y="2928"/>
                    <a:pt x="20109" y="2597"/>
                    <a:pt x="19423" y="2597"/>
                  </a:cubicBezTo>
                  <a:cubicBezTo>
                    <a:pt x="19374" y="2597"/>
                    <a:pt x="19325" y="2598"/>
                    <a:pt x="19275" y="2602"/>
                  </a:cubicBezTo>
                  <a:lnTo>
                    <a:pt x="17449" y="2640"/>
                  </a:lnTo>
                  <a:cubicBezTo>
                    <a:pt x="17387" y="2649"/>
                    <a:pt x="17322" y="2654"/>
                    <a:pt x="17254" y="2654"/>
                  </a:cubicBezTo>
                  <a:cubicBezTo>
                    <a:pt x="16774" y="2654"/>
                    <a:pt x="16130" y="2420"/>
                    <a:pt x="15331" y="1942"/>
                  </a:cubicBezTo>
                  <a:cubicBezTo>
                    <a:pt x="14634" y="1537"/>
                    <a:pt x="14139" y="1169"/>
                    <a:pt x="13848" y="877"/>
                  </a:cubicBezTo>
                  <a:cubicBezTo>
                    <a:pt x="13241" y="290"/>
                    <a:pt x="12564" y="0"/>
                    <a:pt x="11829" y="0"/>
                  </a:cubicBezTo>
                  <a:close/>
                </a:path>
              </a:pathLst>
            </a:custGeom>
            <a:solidFill>
              <a:srgbClr val="CDBC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7"/>
            <p:cNvSpPr/>
            <p:nvPr/>
          </p:nvSpPr>
          <p:spPr>
            <a:xfrm>
              <a:off x="3916350" y="4484200"/>
              <a:ext cx="578550" cy="511025"/>
            </a:xfrm>
            <a:custGeom>
              <a:avLst/>
              <a:gdLst/>
              <a:ahLst/>
              <a:cxnLst/>
              <a:rect l="l" t="t" r="r" b="b"/>
              <a:pathLst>
                <a:path w="23142" h="20441" extrusionOk="0">
                  <a:moveTo>
                    <a:pt x="10664" y="0"/>
                  </a:moveTo>
                  <a:lnTo>
                    <a:pt x="10094" y="76"/>
                  </a:lnTo>
                  <a:cubicBezTo>
                    <a:pt x="9422" y="203"/>
                    <a:pt x="8864" y="621"/>
                    <a:pt x="8433" y="1306"/>
                  </a:cubicBezTo>
                  <a:cubicBezTo>
                    <a:pt x="7963" y="2054"/>
                    <a:pt x="7596" y="2498"/>
                    <a:pt x="7317" y="2625"/>
                  </a:cubicBezTo>
                  <a:cubicBezTo>
                    <a:pt x="6974" y="2802"/>
                    <a:pt x="6531" y="2878"/>
                    <a:pt x="5960" y="2878"/>
                  </a:cubicBezTo>
                  <a:lnTo>
                    <a:pt x="4476" y="2853"/>
                  </a:lnTo>
                  <a:cubicBezTo>
                    <a:pt x="3855" y="2853"/>
                    <a:pt x="3107" y="3119"/>
                    <a:pt x="2219" y="3652"/>
                  </a:cubicBezTo>
                  <a:cubicBezTo>
                    <a:pt x="1408" y="4147"/>
                    <a:pt x="1002" y="4781"/>
                    <a:pt x="989" y="5554"/>
                  </a:cubicBezTo>
                  <a:cubicBezTo>
                    <a:pt x="977" y="6175"/>
                    <a:pt x="1218" y="6911"/>
                    <a:pt x="1712" y="7735"/>
                  </a:cubicBezTo>
                  <a:cubicBezTo>
                    <a:pt x="1902" y="8065"/>
                    <a:pt x="1978" y="8432"/>
                    <a:pt x="1953" y="8864"/>
                  </a:cubicBezTo>
                  <a:cubicBezTo>
                    <a:pt x="1902" y="9269"/>
                    <a:pt x="1737" y="9586"/>
                    <a:pt x="1484" y="9789"/>
                  </a:cubicBezTo>
                  <a:cubicBezTo>
                    <a:pt x="837" y="10284"/>
                    <a:pt x="368" y="10930"/>
                    <a:pt x="102" y="11717"/>
                  </a:cubicBezTo>
                  <a:cubicBezTo>
                    <a:pt x="38" y="11869"/>
                    <a:pt x="0" y="12021"/>
                    <a:pt x="13" y="12160"/>
                  </a:cubicBezTo>
                  <a:cubicBezTo>
                    <a:pt x="0" y="12630"/>
                    <a:pt x="267" y="13111"/>
                    <a:pt x="786" y="13593"/>
                  </a:cubicBezTo>
                  <a:lnTo>
                    <a:pt x="2067" y="14709"/>
                  </a:lnTo>
                  <a:cubicBezTo>
                    <a:pt x="2536" y="15267"/>
                    <a:pt x="2739" y="15952"/>
                    <a:pt x="2638" y="16738"/>
                  </a:cubicBezTo>
                  <a:cubicBezTo>
                    <a:pt x="2574" y="17296"/>
                    <a:pt x="2676" y="17765"/>
                    <a:pt x="2955" y="18120"/>
                  </a:cubicBezTo>
                  <a:cubicBezTo>
                    <a:pt x="3162" y="18392"/>
                    <a:pt x="3430" y="18527"/>
                    <a:pt x="3762" y="18527"/>
                  </a:cubicBezTo>
                  <a:cubicBezTo>
                    <a:pt x="3957" y="18527"/>
                    <a:pt x="4173" y="18480"/>
                    <a:pt x="4413" y="18386"/>
                  </a:cubicBezTo>
                  <a:cubicBezTo>
                    <a:pt x="4984" y="18138"/>
                    <a:pt x="5441" y="18014"/>
                    <a:pt x="5792" y="18014"/>
                  </a:cubicBezTo>
                  <a:cubicBezTo>
                    <a:pt x="5979" y="18014"/>
                    <a:pt x="6136" y="18050"/>
                    <a:pt x="6264" y="18120"/>
                  </a:cubicBezTo>
                  <a:cubicBezTo>
                    <a:pt x="6480" y="18247"/>
                    <a:pt x="6784" y="18665"/>
                    <a:pt x="7177" y="19401"/>
                  </a:cubicBezTo>
                  <a:cubicBezTo>
                    <a:pt x="7393" y="19807"/>
                    <a:pt x="7684" y="20048"/>
                    <a:pt x="8065" y="20136"/>
                  </a:cubicBezTo>
                  <a:cubicBezTo>
                    <a:pt x="8198" y="20167"/>
                    <a:pt x="8383" y="20182"/>
                    <a:pt x="8620" y="20182"/>
                  </a:cubicBezTo>
                  <a:cubicBezTo>
                    <a:pt x="8880" y="20182"/>
                    <a:pt x="9202" y="20163"/>
                    <a:pt x="9587" y="20124"/>
                  </a:cubicBezTo>
                  <a:lnTo>
                    <a:pt x="10994" y="19807"/>
                  </a:lnTo>
                  <a:lnTo>
                    <a:pt x="13010" y="19718"/>
                  </a:lnTo>
                  <a:lnTo>
                    <a:pt x="15825" y="20377"/>
                  </a:lnTo>
                  <a:lnTo>
                    <a:pt x="16586" y="20441"/>
                  </a:lnTo>
                  <a:cubicBezTo>
                    <a:pt x="17258" y="20428"/>
                    <a:pt x="17841" y="20263"/>
                    <a:pt x="18349" y="19946"/>
                  </a:cubicBezTo>
                  <a:lnTo>
                    <a:pt x="19388" y="19147"/>
                  </a:lnTo>
                  <a:lnTo>
                    <a:pt x="20961" y="17385"/>
                  </a:lnTo>
                  <a:cubicBezTo>
                    <a:pt x="21354" y="16915"/>
                    <a:pt x="21557" y="16269"/>
                    <a:pt x="21557" y="15445"/>
                  </a:cubicBezTo>
                  <a:cubicBezTo>
                    <a:pt x="21481" y="14557"/>
                    <a:pt x="21443" y="13961"/>
                    <a:pt x="21443" y="13631"/>
                  </a:cubicBezTo>
                  <a:cubicBezTo>
                    <a:pt x="21417" y="12769"/>
                    <a:pt x="21645" y="11869"/>
                    <a:pt x="22115" y="10918"/>
                  </a:cubicBezTo>
                  <a:cubicBezTo>
                    <a:pt x="22647" y="9764"/>
                    <a:pt x="22964" y="8914"/>
                    <a:pt x="23078" y="8394"/>
                  </a:cubicBezTo>
                  <a:cubicBezTo>
                    <a:pt x="23142" y="7989"/>
                    <a:pt x="22977" y="7519"/>
                    <a:pt x="22609" y="6987"/>
                  </a:cubicBezTo>
                  <a:cubicBezTo>
                    <a:pt x="22267" y="6505"/>
                    <a:pt x="21912" y="6163"/>
                    <a:pt x="21544" y="5985"/>
                  </a:cubicBezTo>
                  <a:cubicBezTo>
                    <a:pt x="21049" y="5732"/>
                    <a:pt x="20555" y="5275"/>
                    <a:pt x="20073" y="4590"/>
                  </a:cubicBezTo>
                  <a:lnTo>
                    <a:pt x="19211" y="3284"/>
                  </a:lnTo>
                  <a:cubicBezTo>
                    <a:pt x="18752" y="2684"/>
                    <a:pt x="18216" y="2379"/>
                    <a:pt x="17604" y="2379"/>
                  </a:cubicBezTo>
                  <a:cubicBezTo>
                    <a:pt x="17557" y="2379"/>
                    <a:pt x="17509" y="2380"/>
                    <a:pt x="17461" y="2384"/>
                  </a:cubicBezTo>
                  <a:lnTo>
                    <a:pt x="15787" y="2422"/>
                  </a:lnTo>
                  <a:cubicBezTo>
                    <a:pt x="15729" y="2432"/>
                    <a:pt x="15668" y="2437"/>
                    <a:pt x="15603" y="2437"/>
                  </a:cubicBezTo>
                  <a:cubicBezTo>
                    <a:pt x="15171" y="2437"/>
                    <a:pt x="14588" y="2216"/>
                    <a:pt x="13860" y="1775"/>
                  </a:cubicBezTo>
                  <a:cubicBezTo>
                    <a:pt x="13213" y="1395"/>
                    <a:pt x="12757" y="1065"/>
                    <a:pt x="12490" y="799"/>
                  </a:cubicBezTo>
                  <a:cubicBezTo>
                    <a:pt x="11945" y="266"/>
                    <a:pt x="11324" y="0"/>
                    <a:pt x="10664" y="0"/>
                  </a:cubicBezTo>
                  <a:close/>
                </a:path>
              </a:pathLst>
            </a:custGeom>
            <a:solidFill>
              <a:srgbClr val="D6CF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7"/>
            <p:cNvSpPr/>
            <p:nvPr/>
          </p:nvSpPr>
          <p:spPr>
            <a:xfrm>
              <a:off x="4163300" y="4709275"/>
              <a:ext cx="215575" cy="214000"/>
            </a:xfrm>
            <a:custGeom>
              <a:avLst/>
              <a:gdLst/>
              <a:ahLst/>
              <a:cxnLst/>
              <a:rect l="l" t="t" r="r" b="b"/>
              <a:pathLst>
                <a:path w="8623" h="8560" extrusionOk="0">
                  <a:moveTo>
                    <a:pt x="8623" y="4286"/>
                  </a:moveTo>
                  <a:cubicBezTo>
                    <a:pt x="8623" y="5465"/>
                    <a:pt x="8204" y="6467"/>
                    <a:pt x="7367" y="7304"/>
                  </a:cubicBezTo>
                  <a:cubicBezTo>
                    <a:pt x="6518" y="8141"/>
                    <a:pt x="5503" y="8559"/>
                    <a:pt x="4311" y="8559"/>
                  </a:cubicBezTo>
                  <a:cubicBezTo>
                    <a:pt x="3120" y="8559"/>
                    <a:pt x="2105" y="8141"/>
                    <a:pt x="1256" y="7304"/>
                  </a:cubicBezTo>
                  <a:cubicBezTo>
                    <a:pt x="419" y="6467"/>
                    <a:pt x="0" y="5465"/>
                    <a:pt x="0" y="4286"/>
                  </a:cubicBezTo>
                  <a:cubicBezTo>
                    <a:pt x="0" y="3094"/>
                    <a:pt x="419" y="2092"/>
                    <a:pt x="1256" y="1243"/>
                  </a:cubicBezTo>
                  <a:cubicBezTo>
                    <a:pt x="2105" y="418"/>
                    <a:pt x="3120" y="0"/>
                    <a:pt x="4311" y="0"/>
                  </a:cubicBezTo>
                  <a:cubicBezTo>
                    <a:pt x="5503" y="0"/>
                    <a:pt x="6518" y="418"/>
                    <a:pt x="7367" y="1243"/>
                  </a:cubicBezTo>
                  <a:cubicBezTo>
                    <a:pt x="8204" y="2092"/>
                    <a:pt x="8623" y="3094"/>
                    <a:pt x="8623" y="4286"/>
                  </a:cubicBezTo>
                  <a:close/>
                </a:path>
              </a:pathLst>
            </a:custGeom>
            <a:solidFill>
              <a:srgbClr val="741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7"/>
            <p:cNvSpPr/>
            <p:nvPr/>
          </p:nvSpPr>
          <p:spPr>
            <a:xfrm>
              <a:off x="4287875" y="4544100"/>
              <a:ext cx="15250" cy="18425"/>
            </a:xfrm>
            <a:custGeom>
              <a:avLst/>
              <a:gdLst/>
              <a:ahLst/>
              <a:cxnLst/>
              <a:rect l="l" t="t" r="r" b="b"/>
              <a:pathLst>
                <a:path w="610" h="737" extrusionOk="0">
                  <a:moveTo>
                    <a:pt x="508" y="102"/>
                  </a:moveTo>
                  <a:cubicBezTo>
                    <a:pt x="571" y="178"/>
                    <a:pt x="609" y="267"/>
                    <a:pt x="609" y="368"/>
                  </a:cubicBezTo>
                  <a:lnTo>
                    <a:pt x="508" y="635"/>
                  </a:lnTo>
                  <a:cubicBezTo>
                    <a:pt x="457" y="711"/>
                    <a:pt x="394" y="736"/>
                    <a:pt x="305" y="736"/>
                  </a:cubicBezTo>
                  <a:cubicBezTo>
                    <a:pt x="216" y="736"/>
                    <a:pt x="140" y="711"/>
                    <a:pt x="77" y="635"/>
                  </a:cubicBezTo>
                  <a:cubicBezTo>
                    <a:pt x="26" y="571"/>
                    <a:pt x="1" y="482"/>
                    <a:pt x="1" y="368"/>
                  </a:cubicBezTo>
                  <a:cubicBezTo>
                    <a:pt x="1" y="267"/>
                    <a:pt x="26" y="178"/>
                    <a:pt x="77" y="102"/>
                  </a:cubicBezTo>
                  <a:cubicBezTo>
                    <a:pt x="140" y="39"/>
                    <a:pt x="216" y="1"/>
                    <a:pt x="305" y="1"/>
                  </a:cubicBezTo>
                  <a:cubicBezTo>
                    <a:pt x="394" y="1"/>
                    <a:pt x="457" y="39"/>
                    <a:pt x="508" y="1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7"/>
            <p:cNvSpPr/>
            <p:nvPr/>
          </p:nvSpPr>
          <p:spPr>
            <a:xfrm>
              <a:off x="4275200" y="4593250"/>
              <a:ext cx="35525" cy="26000"/>
            </a:xfrm>
            <a:custGeom>
              <a:avLst/>
              <a:gdLst/>
              <a:ahLst/>
              <a:cxnLst/>
              <a:rect l="l" t="t" r="r" b="b"/>
              <a:pathLst>
                <a:path w="1421" h="1040" extrusionOk="0">
                  <a:moveTo>
                    <a:pt x="964" y="89"/>
                  </a:moveTo>
                  <a:cubicBezTo>
                    <a:pt x="1053" y="0"/>
                    <a:pt x="1154" y="13"/>
                    <a:pt x="1256" y="114"/>
                  </a:cubicBezTo>
                  <a:cubicBezTo>
                    <a:pt x="1370" y="216"/>
                    <a:pt x="1421" y="342"/>
                    <a:pt x="1421" y="482"/>
                  </a:cubicBezTo>
                  <a:cubicBezTo>
                    <a:pt x="1421" y="634"/>
                    <a:pt x="1357" y="761"/>
                    <a:pt x="1243" y="875"/>
                  </a:cubicBezTo>
                  <a:cubicBezTo>
                    <a:pt x="1129" y="989"/>
                    <a:pt x="1002" y="1040"/>
                    <a:pt x="837" y="1040"/>
                  </a:cubicBezTo>
                  <a:cubicBezTo>
                    <a:pt x="685" y="1040"/>
                    <a:pt x="495" y="989"/>
                    <a:pt x="279" y="888"/>
                  </a:cubicBezTo>
                  <a:cubicBezTo>
                    <a:pt x="64" y="774"/>
                    <a:pt x="0" y="634"/>
                    <a:pt x="102" y="482"/>
                  </a:cubicBezTo>
                  <a:cubicBezTo>
                    <a:pt x="216" y="342"/>
                    <a:pt x="368" y="254"/>
                    <a:pt x="558" y="2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7"/>
            <p:cNvSpPr/>
            <p:nvPr/>
          </p:nvSpPr>
          <p:spPr>
            <a:xfrm>
              <a:off x="4310700" y="4552975"/>
              <a:ext cx="30450" cy="34575"/>
            </a:xfrm>
            <a:custGeom>
              <a:avLst/>
              <a:gdLst/>
              <a:ahLst/>
              <a:cxnLst/>
              <a:rect l="l" t="t" r="r" b="b"/>
              <a:pathLst>
                <a:path w="1218" h="1383" extrusionOk="0">
                  <a:moveTo>
                    <a:pt x="1040" y="191"/>
                  </a:moveTo>
                  <a:cubicBezTo>
                    <a:pt x="1154" y="330"/>
                    <a:pt x="1218" y="495"/>
                    <a:pt x="1218" y="685"/>
                  </a:cubicBezTo>
                  <a:cubicBezTo>
                    <a:pt x="1218" y="888"/>
                    <a:pt x="1154" y="1040"/>
                    <a:pt x="1040" y="1167"/>
                  </a:cubicBezTo>
                  <a:cubicBezTo>
                    <a:pt x="913" y="1307"/>
                    <a:pt x="774" y="1383"/>
                    <a:pt x="609" y="1383"/>
                  </a:cubicBezTo>
                  <a:cubicBezTo>
                    <a:pt x="432" y="1383"/>
                    <a:pt x="292" y="1307"/>
                    <a:pt x="178" y="1167"/>
                  </a:cubicBezTo>
                  <a:cubicBezTo>
                    <a:pt x="51" y="1040"/>
                    <a:pt x="1" y="888"/>
                    <a:pt x="1" y="685"/>
                  </a:cubicBezTo>
                  <a:cubicBezTo>
                    <a:pt x="1" y="495"/>
                    <a:pt x="51" y="330"/>
                    <a:pt x="178" y="191"/>
                  </a:cubicBezTo>
                  <a:cubicBezTo>
                    <a:pt x="292" y="64"/>
                    <a:pt x="432" y="1"/>
                    <a:pt x="609" y="1"/>
                  </a:cubicBezTo>
                  <a:cubicBezTo>
                    <a:pt x="774" y="1"/>
                    <a:pt x="913" y="64"/>
                    <a:pt x="1040" y="191"/>
                  </a:cubicBezTo>
                  <a:close/>
                </a:path>
              </a:pathLst>
            </a:custGeom>
            <a:solidFill>
              <a:srgbClr val="AB83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7"/>
            <p:cNvSpPr/>
            <p:nvPr/>
          </p:nvSpPr>
          <p:spPr>
            <a:xfrm>
              <a:off x="4336700" y="4580550"/>
              <a:ext cx="37425" cy="36800"/>
            </a:xfrm>
            <a:custGeom>
              <a:avLst/>
              <a:gdLst/>
              <a:ahLst/>
              <a:cxnLst/>
              <a:rect l="l" t="t" r="r" b="b"/>
              <a:pathLst>
                <a:path w="1497" h="1472" extrusionOk="0">
                  <a:moveTo>
                    <a:pt x="216" y="216"/>
                  </a:moveTo>
                  <a:cubicBezTo>
                    <a:pt x="368" y="77"/>
                    <a:pt x="546" y="1"/>
                    <a:pt x="748" y="1"/>
                  </a:cubicBezTo>
                  <a:cubicBezTo>
                    <a:pt x="951" y="1"/>
                    <a:pt x="1129" y="77"/>
                    <a:pt x="1268" y="216"/>
                  </a:cubicBezTo>
                  <a:cubicBezTo>
                    <a:pt x="1420" y="356"/>
                    <a:pt x="1497" y="533"/>
                    <a:pt x="1497" y="736"/>
                  </a:cubicBezTo>
                  <a:cubicBezTo>
                    <a:pt x="1497" y="939"/>
                    <a:pt x="1420" y="1117"/>
                    <a:pt x="1268" y="1244"/>
                  </a:cubicBezTo>
                  <a:cubicBezTo>
                    <a:pt x="1129" y="1396"/>
                    <a:pt x="951" y="1472"/>
                    <a:pt x="748" y="1472"/>
                  </a:cubicBezTo>
                  <a:cubicBezTo>
                    <a:pt x="546" y="1472"/>
                    <a:pt x="368" y="1396"/>
                    <a:pt x="216" y="1244"/>
                  </a:cubicBezTo>
                  <a:cubicBezTo>
                    <a:pt x="76" y="1117"/>
                    <a:pt x="0" y="939"/>
                    <a:pt x="0" y="736"/>
                  </a:cubicBezTo>
                  <a:cubicBezTo>
                    <a:pt x="0" y="533"/>
                    <a:pt x="76" y="356"/>
                    <a:pt x="216" y="2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7"/>
            <p:cNvSpPr/>
            <p:nvPr/>
          </p:nvSpPr>
          <p:spPr>
            <a:xfrm>
              <a:off x="4201975" y="4512400"/>
              <a:ext cx="18400" cy="11125"/>
            </a:xfrm>
            <a:custGeom>
              <a:avLst/>
              <a:gdLst/>
              <a:ahLst/>
              <a:cxnLst/>
              <a:rect l="l" t="t" r="r" b="b"/>
              <a:pathLst>
                <a:path w="736" h="445" extrusionOk="0">
                  <a:moveTo>
                    <a:pt x="368" y="1"/>
                  </a:moveTo>
                  <a:lnTo>
                    <a:pt x="622" y="64"/>
                  </a:lnTo>
                  <a:cubicBezTo>
                    <a:pt x="698" y="102"/>
                    <a:pt x="736" y="153"/>
                    <a:pt x="736" y="216"/>
                  </a:cubicBezTo>
                  <a:lnTo>
                    <a:pt x="622" y="381"/>
                  </a:lnTo>
                  <a:lnTo>
                    <a:pt x="368" y="444"/>
                  </a:lnTo>
                  <a:lnTo>
                    <a:pt x="102" y="381"/>
                  </a:lnTo>
                  <a:lnTo>
                    <a:pt x="0" y="216"/>
                  </a:lnTo>
                  <a:cubicBezTo>
                    <a:pt x="0" y="153"/>
                    <a:pt x="38" y="102"/>
                    <a:pt x="102" y="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7"/>
            <p:cNvSpPr/>
            <p:nvPr/>
          </p:nvSpPr>
          <p:spPr>
            <a:xfrm>
              <a:off x="4163925" y="4538400"/>
              <a:ext cx="29200" cy="28875"/>
            </a:xfrm>
            <a:custGeom>
              <a:avLst/>
              <a:gdLst/>
              <a:ahLst/>
              <a:cxnLst/>
              <a:rect l="l" t="t" r="r" b="b"/>
              <a:pathLst>
                <a:path w="1168" h="1155" extrusionOk="0">
                  <a:moveTo>
                    <a:pt x="1129" y="432"/>
                  </a:moveTo>
                  <a:cubicBezTo>
                    <a:pt x="1066" y="609"/>
                    <a:pt x="990" y="736"/>
                    <a:pt x="901" y="825"/>
                  </a:cubicBezTo>
                  <a:lnTo>
                    <a:pt x="482" y="1078"/>
                  </a:lnTo>
                  <a:cubicBezTo>
                    <a:pt x="305" y="1154"/>
                    <a:pt x="178" y="1129"/>
                    <a:pt x="102" y="1015"/>
                  </a:cubicBezTo>
                  <a:cubicBezTo>
                    <a:pt x="26" y="888"/>
                    <a:pt x="1" y="736"/>
                    <a:pt x="39" y="571"/>
                  </a:cubicBezTo>
                  <a:cubicBezTo>
                    <a:pt x="64" y="406"/>
                    <a:pt x="127" y="267"/>
                    <a:pt x="229" y="165"/>
                  </a:cubicBezTo>
                  <a:cubicBezTo>
                    <a:pt x="318" y="89"/>
                    <a:pt x="457" y="26"/>
                    <a:pt x="609" y="0"/>
                  </a:cubicBezTo>
                  <a:lnTo>
                    <a:pt x="1015" y="38"/>
                  </a:lnTo>
                  <a:cubicBezTo>
                    <a:pt x="1129" y="102"/>
                    <a:pt x="1167" y="229"/>
                    <a:pt x="1129" y="432"/>
                  </a:cubicBezTo>
                  <a:close/>
                </a:path>
              </a:pathLst>
            </a:custGeom>
            <a:solidFill>
              <a:srgbClr val="AB83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7"/>
            <p:cNvSpPr/>
            <p:nvPr/>
          </p:nvSpPr>
          <p:spPr>
            <a:xfrm>
              <a:off x="4188650" y="4595450"/>
              <a:ext cx="48850" cy="32375"/>
            </a:xfrm>
            <a:custGeom>
              <a:avLst/>
              <a:gdLst/>
              <a:ahLst/>
              <a:cxnLst/>
              <a:rect l="l" t="t" r="r" b="b"/>
              <a:pathLst>
                <a:path w="1954" h="1295" extrusionOk="0">
                  <a:moveTo>
                    <a:pt x="939" y="26"/>
                  </a:moveTo>
                  <a:cubicBezTo>
                    <a:pt x="1256" y="64"/>
                    <a:pt x="1497" y="140"/>
                    <a:pt x="1687" y="254"/>
                  </a:cubicBezTo>
                  <a:cubicBezTo>
                    <a:pt x="1865" y="369"/>
                    <a:pt x="1953" y="521"/>
                    <a:pt x="1953" y="686"/>
                  </a:cubicBezTo>
                  <a:cubicBezTo>
                    <a:pt x="1953" y="850"/>
                    <a:pt x="1865" y="1003"/>
                    <a:pt x="1687" y="1117"/>
                  </a:cubicBezTo>
                  <a:cubicBezTo>
                    <a:pt x="1497" y="1231"/>
                    <a:pt x="1281" y="1294"/>
                    <a:pt x="1028" y="1294"/>
                  </a:cubicBezTo>
                  <a:cubicBezTo>
                    <a:pt x="774" y="1294"/>
                    <a:pt x="559" y="1231"/>
                    <a:pt x="368" y="1117"/>
                  </a:cubicBezTo>
                  <a:cubicBezTo>
                    <a:pt x="191" y="1003"/>
                    <a:pt x="77" y="850"/>
                    <a:pt x="39" y="648"/>
                  </a:cubicBezTo>
                  <a:cubicBezTo>
                    <a:pt x="1" y="457"/>
                    <a:pt x="51" y="305"/>
                    <a:pt x="216" y="178"/>
                  </a:cubicBezTo>
                  <a:cubicBezTo>
                    <a:pt x="368" y="52"/>
                    <a:pt x="609" y="1"/>
                    <a:pt x="939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27"/>
            <p:cNvSpPr/>
            <p:nvPr/>
          </p:nvSpPr>
          <p:spPr>
            <a:xfrm>
              <a:off x="4206725" y="4552975"/>
              <a:ext cx="54875" cy="36800"/>
            </a:xfrm>
            <a:custGeom>
              <a:avLst/>
              <a:gdLst/>
              <a:ahLst/>
              <a:cxnLst/>
              <a:rect l="l" t="t" r="r" b="b"/>
              <a:pathLst>
                <a:path w="2195" h="1472" extrusionOk="0">
                  <a:moveTo>
                    <a:pt x="76" y="850"/>
                  </a:moveTo>
                  <a:cubicBezTo>
                    <a:pt x="13" y="647"/>
                    <a:pt x="0" y="444"/>
                    <a:pt x="51" y="242"/>
                  </a:cubicBezTo>
                  <a:cubicBezTo>
                    <a:pt x="89" y="26"/>
                    <a:pt x="368" y="1"/>
                    <a:pt x="863" y="153"/>
                  </a:cubicBezTo>
                  <a:lnTo>
                    <a:pt x="1890" y="521"/>
                  </a:lnTo>
                  <a:cubicBezTo>
                    <a:pt x="2093" y="635"/>
                    <a:pt x="2194" y="761"/>
                    <a:pt x="2194" y="914"/>
                  </a:cubicBezTo>
                  <a:cubicBezTo>
                    <a:pt x="2194" y="1066"/>
                    <a:pt x="2093" y="1193"/>
                    <a:pt x="1890" y="1294"/>
                  </a:cubicBezTo>
                  <a:cubicBezTo>
                    <a:pt x="1700" y="1421"/>
                    <a:pt x="1459" y="1472"/>
                    <a:pt x="1180" y="1472"/>
                  </a:cubicBezTo>
                  <a:cubicBezTo>
                    <a:pt x="913" y="1472"/>
                    <a:pt x="672" y="1421"/>
                    <a:pt x="470" y="1294"/>
                  </a:cubicBezTo>
                  <a:cubicBezTo>
                    <a:pt x="279" y="1193"/>
                    <a:pt x="140" y="1040"/>
                    <a:pt x="76" y="8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27"/>
            <p:cNvSpPr/>
            <p:nvPr/>
          </p:nvSpPr>
          <p:spPr>
            <a:xfrm>
              <a:off x="4244775" y="4642375"/>
              <a:ext cx="14275" cy="16200"/>
            </a:xfrm>
            <a:custGeom>
              <a:avLst/>
              <a:gdLst/>
              <a:ahLst/>
              <a:cxnLst/>
              <a:rect l="l" t="t" r="r" b="b"/>
              <a:pathLst>
                <a:path w="571" h="648" extrusionOk="0">
                  <a:moveTo>
                    <a:pt x="76" y="102"/>
                  </a:moveTo>
                  <a:cubicBezTo>
                    <a:pt x="139" y="39"/>
                    <a:pt x="216" y="1"/>
                    <a:pt x="292" y="1"/>
                  </a:cubicBezTo>
                  <a:cubicBezTo>
                    <a:pt x="355" y="1"/>
                    <a:pt x="418" y="39"/>
                    <a:pt x="482" y="102"/>
                  </a:cubicBezTo>
                  <a:lnTo>
                    <a:pt x="571" y="330"/>
                  </a:lnTo>
                  <a:lnTo>
                    <a:pt x="482" y="546"/>
                  </a:lnTo>
                  <a:lnTo>
                    <a:pt x="292" y="647"/>
                  </a:lnTo>
                  <a:lnTo>
                    <a:pt x="76" y="546"/>
                  </a:lnTo>
                  <a:lnTo>
                    <a:pt x="0" y="330"/>
                  </a:lnTo>
                  <a:cubicBezTo>
                    <a:pt x="0" y="241"/>
                    <a:pt x="25" y="165"/>
                    <a:pt x="76" y="1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27"/>
            <p:cNvSpPr/>
            <p:nvPr/>
          </p:nvSpPr>
          <p:spPr>
            <a:xfrm>
              <a:off x="4166150" y="4633500"/>
              <a:ext cx="26975" cy="14925"/>
            </a:xfrm>
            <a:custGeom>
              <a:avLst/>
              <a:gdLst/>
              <a:ahLst/>
              <a:cxnLst/>
              <a:rect l="l" t="t" r="r" b="b"/>
              <a:pathLst>
                <a:path w="1079" h="597" extrusionOk="0">
                  <a:moveTo>
                    <a:pt x="1078" y="381"/>
                  </a:moveTo>
                  <a:lnTo>
                    <a:pt x="926" y="533"/>
                  </a:lnTo>
                  <a:lnTo>
                    <a:pt x="533" y="596"/>
                  </a:lnTo>
                  <a:lnTo>
                    <a:pt x="152" y="533"/>
                  </a:lnTo>
                  <a:cubicBezTo>
                    <a:pt x="51" y="495"/>
                    <a:pt x="0" y="444"/>
                    <a:pt x="0" y="381"/>
                  </a:cubicBezTo>
                  <a:cubicBezTo>
                    <a:pt x="0" y="317"/>
                    <a:pt x="64" y="229"/>
                    <a:pt x="203" y="140"/>
                  </a:cubicBezTo>
                  <a:cubicBezTo>
                    <a:pt x="330" y="26"/>
                    <a:pt x="457" y="0"/>
                    <a:pt x="584" y="39"/>
                  </a:cubicBezTo>
                  <a:lnTo>
                    <a:pt x="939" y="2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27"/>
            <p:cNvSpPr/>
            <p:nvPr/>
          </p:nvSpPr>
          <p:spPr>
            <a:xfrm>
              <a:off x="4171525" y="4663925"/>
              <a:ext cx="64075" cy="29825"/>
            </a:xfrm>
            <a:custGeom>
              <a:avLst/>
              <a:gdLst/>
              <a:ahLst/>
              <a:cxnLst/>
              <a:rect l="l" t="t" r="r" b="b"/>
              <a:pathLst>
                <a:path w="2563" h="1193" extrusionOk="0">
                  <a:moveTo>
                    <a:pt x="1117" y="1193"/>
                  </a:moveTo>
                  <a:lnTo>
                    <a:pt x="457" y="1142"/>
                  </a:lnTo>
                  <a:cubicBezTo>
                    <a:pt x="293" y="1104"/>
                    <a:pt x="166" y="1002"/>
                    <a:pt x="90" y="850"/>
                  </a:cubicBezTo>
                  <a:cubicBezTo>
                    <a:pt x="1" y="698"/>
                    <a:pt x="64" y="521"/>
                    <a:pt x="280" y="330"/>
                  </a:cubicBezTo>
                  <a:cubicBezTo>
                    <a:pt x="483" y="140"/>
                    <a:pt x="762" y="39"/>
                    <a:pt x="1117" y="26"/>
                  </a:cubicBezTo>
                  <a:cubicBezTo>
                    <a:pt x="1484" y="1"/>
                    <a:pt x="1827" y="64"/>
                    <a:pt x="2144" y="216"/>
                  </a:cubicBezTo>
                  <a:cubicBezTo>
                    <a:pt x="2461" y="356"/>
                    <a:pt x="2562" y="533"/>
                    <a:pt x="2448" y="736"/>
                  </a:cubicBezTo>
                  <a:cubicBezTo>
                    <a:pt x="2334" y="952"/>
                    <a:pt x="2157" y="1079"/>
                    <a:pt x="1916" y="112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27"/>
            <p:cNvSpPr/>
            <p:nvPr/>
          </p:nvSpPr>
          <p:spPr>
            <a:xfrm>
              <a:off x="4321800" y="4643000"/>
              <a:ext cx="20950" cy="13675"/>
            </a:xfrm>
            <a:custGeom>
              <a:avLst/>
              <a:gdLst/>
              <a:ahLst/>
              <a:cxnLst/>
              <a:rect l="l" t="t" r="r" b="b"/>
              <a:pathLst>
                <a:path w="838" h="547" extrusionOk="0">
                  <a:moveTo>
                    <a:pt x="837" y="267"/>
                  </a:moveTo>
                  <a:cubicBezTo>
                    <a:pt x="837" y="343"/>
                    <a:pt x="786" y="407"/>
                    <a:pt x="698" y="457"/>
                  </a:cubicBezTo>
                  <a:lnTo>
                    <a:pt x="419" y="546"/>
                  </a:lnTo>
                  <a:lnTo>
                    <a:pt x="114" y="457"/>
                  </a:lnTo>
                  <a:cubicBezTo>
                    <a:pt x="38" y="407"/>
                    <a:pt x="0" y="343"/>
                    <a:pt x="0" y="267"/>
                  </a:cubicBezTo>
                  <a:cubicBezTo>
                    <a:pt x="0" y="191"/>
                    <a:pt x="38" y="128"/>
                    <a:pt x="114" y="77"/>
                  </a:cubicBezTo>
                  <a:lnTo>
                    <a:pt x="419" y="1"/>
                  </a:lnTo>
                  <a:lnTo>
                    <a:pt x="698" y="77"/>
                  </a:lnTo>
                  <a:cubicBezTo>
                    <a:pt x="786" y="128"/>
                    <a:pt x="837" y="191"/>
                    <a:pt x="837" y="2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27"/>
            <p:cNvSpPr/>
            <p:nvPr/>
          </p:nvSpPr>
          <p:spPr>
            <a:xfrm>
              <a:off x="4271700" y="4630975"/>
              <a:ext cx="15250" cy="13650"/>
            </a:xfrm>
            <a:custGeom>
              <a:avLst/>
              <a:gdLst/>
              <a:ahLst/>
              <a:cxnLst/>
              <a:rect l="l" t="t" r="r" b="b"/>
              <a:pathLst>
                <a:path w="610" h="546" extrusionOk="0">
                  <a:moveTo>
                    <a:pt x="419" y="114"/>
                  </a:moveTo>
                  <a:lnTo>
                    <a:pt x="546" y="317"/>
                  </a:lnTo>
                  <a:cubicBezTo>
                    <a:pt x="609" y="406"/>
                    <a:pt x="584" y="482"/>
                    <a:pt x="470" y="545"/>
                  </a:cubicBezTo>
                  <a:lnTo>
                    <a:pt x="140" y="533"/>
                  </a:lnTo>
                  <a:cubicBezTo>
                    <a:pt x="26" y="457"/>
                    <a:pt x="1" y="406"/>
                    <a:pt x="39" y="355"/>
                  </a:cubicBezTo>
                  <a:lnTo>
                    <a:pt x="102" y="228"/>
                  </a:lnTo>
                  <a:lnTo>
                    <a:pt x="115" y="76"/>
                  </a:lnTo>
                  <a:cubicBezTo>
                    <a:pt x="102" y="13"/>
                    <a:pt x="140" y="0"/>
                    <a:pt x="229" y="13"/>
                  </a:cubicBezTo>
                  <a:cubicBezTo>
                    <a:pt x="331" y="38"/>
                    <a:pt x="394" y="63"/>
                    <a:pt x="419" y="114"/>
                  </a:cubicBezTo>
                  <a:close/>
                </a:path>
              </a:pathLst>
            </a:custGeom>
            <a:solidFill>
              <a:srgbClr val="AB83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27"/>
            <p:cNvSpPr/>
            <p:nvPr/>
          </p:nvSpPr>
          <p:spPr>
            <a:xfrm>
              <a:off x="4272025" y="4667425"/>
              <a:ext cx="16500" cy="15875"/>
            </a:xfrm>
            <a:custGeom>
              <a:avLst/>
              <a:gdLst/>
              <a:ahLst/>
              <a:cxnLst/>
              <a:rect l="l" t="t" r="r" b="b"/>
              <a:pathLst>
                <a:path w="660" h="635" extrusionOk="0">
                  <a:moveTo>
                    <a:pt x="660" y="317"/>
                  </a:moveTo>
                  <a:lnTo>
                    <a:pt x="571" y="533"/>
                  </a:lnTo>
                  <a:lnTo>
                    <a:pt x="330" y="634"/>
                  </a:lnTo>
                  <a:cubicBezTo>
                    <a:pt x="229" y="634"/>
                    <a:pt x="153" y="596"/>
                    <a:pt x="89" y="533"/>
                  </a:cubicBezTo>
                  <a:cubicBezTo>
                    <a:pt x="26" y="469"/>
                    <a:pt x="1" y="406"/>
                    <a:pt x="1" y="317"/>
                  </a:cubicBezTo>
                  <a:cubicBezTo>
                    <a:pt x="1" y="228"/>
                    <a:pt x="26" y="152"/>
                    <a:pt x="89" y="89"/>
                  </a:cubicBezTo>
                  <a:cubicBezTo>
                    <a:pt x="153" y="26"/>
                    <a:pt x="229" y="0"/>
                    <a:pt x="330" y="0"/>
                  </a:cubicBezTo>
                  <a:lnTo>
                    <a:pt x="571" y="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27"/>
            <p:cNvSpPr/>
            <p:nvPr/>
          </p:nvSpPr>
          <p:spPr>
            <a:xfrm>
              <a:off x="4316725" y="4685800"/>
              <a:ext cx="28225" cy="23175"/>
            </a:xfrm>
            <a:custGeom>
              <a:avLst/>
              <a:gdLst/>
              <a:ahLst/>
              <a:cxnLst/>
              <a:rect l="l" t="t" r="r" b="b"/>
              <a:pathLst>
                <a:path w="1129" h="927" extrusionOk="0">
                  <a:moveTo>
                    <a:pt x="241" y="26"/>
                  </a:moveTo>
                  <a:cubicBezTo>
                    <a:pt x="406" y="1"/>
                    <a:pt x="558" y="64"/>
                    <a:pt x="685" y="216"/>
                  </a:cubicBezTo>
                  <a:cubicBezTo>
                    <a:pt x="787" y="381"/>
                    <a:pt x="875" y="457"/>
                    <a:pt x="951" y="445"/>
                  </a:cubicBezTo>
                  <a:lnTo>
                    <a:pt x="1129" y="559"/>
                  </a:lnTo>
                  <a:lnTo>
                    <a:pt x="1116" y="888"/>
                  </a:lnTo>
                  <a:lnTo>
                    <a:pt x="774" y="926"/>
                  </a:lnTo>
                  <a:lnTo>
                    <a:pt x="343" y="685"/>
                  </a:lnTo>
                  <a:cubicBezTo>
                    <a:pt x="203" y="609"/>
                    <a:pt x="115" y="495"/>
                    <a:pt x="64" y="330"/>
                  </a:cubicBezTo>
                  <a:cubicBezTo>
                    <a:pt x="0" y="166"/>
                    <a:pt x="51" y="64"/>
                    <a:pt x="241" y="26"/>
                  </a:cubicBezTo>
                  <a:close/>
                </a:path>
              </a:pathLst>
            </a:custGeom>
            <a:solidFill>
              <a:srgbClr val="AB83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27"/>
            <p:cNvSpPr/>
            <p:nvPr/>
          </p:nvSpPr>
          <p:spPr>
            <a:xfrm>
              <a:off x="4403575" y="4604975"/>
              <a:ext cx="36800" cy="17450"/>
            </a:xfrm>
            <a:custGeom>
              <a:avLst/>
              <a:gdLst/>
              <a:ahLst/>
              <a:cxnLst/>
              <a:rect l="l" t="t" r="r" b="b"/>
              <a:pathLst>
                <a:path w="1472" h="698" extrusionOk="0">
                  <a:moveTo>
                    <a:pt x="216" y="596"/>
                  </a:moveTo>
                  <a:cubicBezTo>
                    <a:pt x="77" y="533"/>
                    <a:pt x="1" y="444"/>
                    <a:pt x="1" y="355"/>
                  </a:cubicBezTo>
                  <a:cubicBezTo>
                    <a:pt x="1" y="254"/>
                    <a:pt x="77" y="165"/>
                    <a:pt x="216" y="102"/>
                  </a:cubicBezTo>
                  <a:lnTo>
                    <a:pt x="736" y="0"/>
                  </a:lnTo>
                  <a:lnTo>
                    <a:pt x="1256" y="102"/>
                  </a:lnTo>
                  <a:cubicBezTo>
                    <a:pt x="1396" y="165"/>
                    <a:pt x="1472" y="254"/>
                    <a:pt x="1472" y="355"/>
                  </a:cubicBezTo>
                  <a:cubicBezTo>
                    <a:pt x="1472" y="444"/>
                    <a:pt x="1396" y="533"/>
                    <a:pt x="1256" y="596"/>
                  </a:cubicBezTo>
                  <a:lnTo>
                    <a:pt x="736" y="6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27"/>
            <p:cNvSpPr/>
            <p:nvPr/>
          </p:nvSpPr>
          <p:spPr>
            <a:xfrm>
              <a:off x="4355400" y="4657600"/>
              <a:ext cx="60900" cy="48200"/>
            </a:xfrm>
            <a:custGeom>
              <a:avLst/>
              <a:gdLst/>
              <a:ahLst/>
              <a:cxnLst/>
              <a:rect l="l" t="t" r="r" b="b"/>
              <a:pathLst>
                <a:path w="2436" h="1928" extrusionOk="0">
                  <a:moveTo>
                    <a:pt x="368" y="102"/>
                  </a:moveTo>
                  <a:lnTo>
                    <a:pt x="1218" y="0"/>
                  </a:lnTo>
                  <a:cubicBezTo>
                    <a:pt x="1497" y="51"/>
                    <a:pt x="1763" y="190"/>
                    <a:pt x="2017" y="419"/>
                  </a:cubicBezTo>
                  <a:cubicBezTo>
                    <a:pt x="2245" y="660"/>
                    <a:pt x="2384" y="862"/>
                    <a:pt x="2410" y="1065"/>
                  </a:cubicBezTo>
                  <a:cubicBezTo>
                    <a:pt x="2435" y="1255"/>
                    <a:pt x="2321" y="1446"/>
                    <a:pt x="2080" y="1636"/>
                  </a:cubicBezTo>
                  <a:cubicBezTo>
                    <a:pt x="1826" y="1826"/>
                    <a:pt x="1547" y="1928"/>
                    <a:pt x="1256" y="1928"/>
                  </a:cubicBezTo>
                  <a:cubicBezTo>
                    <a:pt x="977" y="1928"/>
                    <a:pt x="723" y="1826"/>
                    <a:pt x="520" y="1636"/>
                  </a:cubicBezTo>
                  <a:cubicBezTo>
                    <a:pt x="317" y="1458"/>
                    <a:pt x="178" y="1179"/>
                    <a:pt x="89" y="799"/>
                  </a:cubicBezTo>
                  <a:cubicBezTo>
                    <a:pt x="0" y="431"/>
                    <a:pt x="89" y="190"/>
                    <a:pt x="368" y="1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27"/>
            <p:cNvSpPr/>
            <p:nvPr/>
          </p:nvSpPr>
          <p:spPr>
            <a:xfrm>
              <a:off x="4420700" y="4639200"/>
              <a:ext cx="29500" cy="27600"/>
            </a:xfrm>
            <a:custGeom>
              <a:avLst/>
              <a:gdLst/>
              <a:ahLst/>
              <a:cxnLst/>
              <a:rect l="l" t="t" r="r" b="b"/>
              <a:pathLst>
                <a:path w="1180" h="1104" extrusionOk="0">
                  <a:moveTo>
                    <a:pt x="673" y="26"/>
                  </a:moveTo>
                  <a:cubicBezTo>
                    <a:pt x="799" y="1"/>
                    <a:pt x="863" y="26"/>
                    <a:pt x="888" y="102"/>
                  </a:cubicBezTo>
                  <a:lnTo>
                    <a:pt x="1078" y="635"/>
                  </a:lnTo>
                  <a:cubicBezTo>
                    <a:pt x="1180" y="914"/>
                    <a:pt x="1129" y="1040"/>
                    <a:pt x="914" y="1015"/>
                  </a:cubicBezTo>
                  <a:lnTo>
                    <a:pt x="267" y="1040"/>
                  </a:lnTo>
                  <a:cubicBezTo>
                    <a:pt x="39" y="1104"/>
                    <a:pt x="1" y="1040"/>
                    <a:pt x="153" y="863"/>
                  </a:cubicBezTo>
                  <a:cubicBezTo>
                    <a:pt x="305" y="685"/>
                    <a:pt x="330" y="533"/>
                    <a:pt x="241" y="394"/>
                  </a:cubicBezTo>
                  <a:cubicBezTo>
                    <a:pt x="165" y="254"/>
                    <a:pt x="178" y="166"/>
                    <a:pt x="305" y="115"/>
                  </a:cubicBezTo>
                  <a:close/>
                </a:path>
              </a:pathLst>
            </a:custGeom>
            <a:solidFill>
              <a:srgbClr val="BD9E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27"/>
            <p:cNvSpPr/>
            <p:nvPr/>
          </p:nvSpPr>
          <p:spPr>
            <a:xfrm>
              <a:off x="4448600" y="4667425"/>
              <a:ext cx="34900" cy="31725"/>
            </a:xfrm>
            <a:custGeom>
              <a:avLst/>
              <a:gdLst/>
              <a:ahLst/>
              <a:cxnLst/>
              <a:rect l="l" t="t" r="r" b="b"/>
              <a:pathLst>
                <a:path w="1396" h="1269" extrusionOk="0">
                  <a:moveTo>
                    <a:pt x="317" y="102"/>
                  </a:moveTo>
                  <a:lnTo>
                    <a:pt x="863" y="0"/>
                  </a:lnTo>
                  <a:cubicBezTo>
                    <a:pt x="1002" y="0"/>
                    <a:pt x="1129" y="51"/>
                    <a:pt x="1243" y="165"/>
                  </a:cubicBezTo>
                  <a:cubicBezTo>
                    <a:pt x="1345" y="305"/>
                    <a:pt x="1395" y="457"/>
                    <a:pt x="1395" y="634"/>
                  </a:cubicBezTo>
                  <a:cubicBezTo>
                    <a:pt x="1395" y="812"/>
                    <a:pt x="1345" y="964"/>
                    <a:pt x="1243" y="1078"/>
                  </a:cubicBezTo>
                  <a:cubicBezTo>
                    <a:pt x="1129" y="1205"/>
                    <a:pt x="1002" y="1268"/>
                    <a:pt x="863" y="1268"/>
                  </a:cubicBezTo>
                  <a:cubicBezTo>
                    <a:pt x="711" y="1268"/>
                    <a:pt x="533" y="1192"/>
                    <a:pt x="343" y="1040"/>
                  </a:cubicBezTo>
                  <a:cubicBezTo>
                    <a:pt x="153" y="875"/>
                    <a:pt x="51" y="698"/>
                    <a:pt x="26" y="507"/>
                  </a:cubicBezTo>
                  <a:cubicBezTo>
                    <a:pt x="0" y="317"/>
                    <a:pt x="102" y="178"/>
                    <a:pt x="317" y="1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27"/>
            <p:cNvSpPr/>
            <p:nvPr/>
          </p:nvSpPr>
          <p:spPr>
            <a:xfrm>
              <a:off x="3999075" y="4581500"/>
              <a:ext cx="14300" cy="15250"/>
            </a:xfrm>
            <a:custGeom>
              <a:avLst/>
              <a:gdLst/>
              <a:ahLst/>
              <a:cxnLst/>
              <a:rect l="l" t="t" r="r" b="b"/>
              <a:pathLst>
                <a:path w="572" h="610" extrusionOk="0">
                  <a:moveTo>
                    <a:pt x="1" y="305"/>
                  </a:moveTo>
                  <a:cubicBezTo>
                    <a:pt x="1" y="216"/>
                    <a:pt x="26" y="140"/>
                    <a:pt x="77" y="77"/>
                  </a:cubicBezTo>
                  <a:cubicBezTo>
                    <a:pt x="140" y="26"/>
                    <a:pt x="216" y="1"/>
                    <a:pt x="292" y="1"/>
                  </a:cubicBezTo>
                  <a:lnTo>
                    <a:pt x="483" y="77"/>
                  </a:lnTo>
                  <a:lnTo>
                    <a:pt x="571" y="305"/>
                  </a:lnTo>
                  <a:lnTo>
                    <a:pt x="483" y="508"/>
                  </a:lnTo>
                  <a:cubicBezTo>
                    <a:pt x="419" y="572"/>
                    <a:pt x="356" y="610"/>
                    <a:pt x="292" y="610"/>
                  </a:cubicBezTo>
                  <a:cubicBezTo>
                    <a:pt x="216" y="610"/>
                    <a:pt x="140" y="572"/>
                    <a:pt x="77" y="5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27"/>
            <p:cNvSpPr/>
            <p:nvPr/>
          </p:nvSpPr>
          <p:spPr>
            <a:xfrm>
              <a:off x="3965175" y="4618925"/>
              <a:ext cx="31075" cy="29500"/>
            </a:xfrm>
            <a:custGeom>
              <a:avLst/>
              <a:gdLst/>
              <a:ahLst/>
              <a:cxnLst/>
              <a:rect l="l" t="t" r="r" b="b"/>
              <a:pathLst>
                <a:path w="1243" h="1180" extrusionOk="0">
                  <a:moveTo>
                    <a:pt x="1052" y="1015"/>
                  </a:moveTo>
                  <a:cubicBezTo>
                    <a:pt x="938" y="1129"/>
                    <a:pt x="786" y="1179"/>
                    <a:pt x="621" y="1179"/>
                  </a:cubicBezTo>
                  <a:cubicBezTo>
                    <a:pt x="444" y="1179"/>
                    <a:pt x="304" y="1129"/>
                    <a:pt x="178" y="1015"/>
                  </a:cubicBezTo>
                  <a:cubicBezTo>
                    <a:pt x="51" y="888"/>
                    <a:pt x="0" y="748"/>
                    <a:pt x="0" y="596"/>
                  </a:cubicBezTo>
                  <a:cubicBezTo>
                    <a:pt x="0" y="431"/>
                    <a:pt x="51" y="292"/>
                    <a:pt x="178" y="178"/>
                  </a:cubicBezTo>
                  <a:cubicBezTo>
                    <a:pt x="304" y="64"/>
                    <a:pt x="444" y="0"/>
                    <a:pt x="621" y="0"/>
                  </a:cubicBezTo>
                  <a:cubicBezTo>
                    <a:pt x="786" y="0"/>
                    <a:pt x="938" y="64"/>
                    <a:pt x="1052" y="178"/>
                  </a:cubicBezTo>
                  <a:cubicBezTo>
                    <a:pt x="1179" y="292"/>
                    <a:pt x="1243" y="431"/>
                    <a:pt x="1243" y="596"/>
                  </a:cubicBezTo>
                  <a:cubicBezTo>
                    <a:pt x="1243" y="748"/>
                    <a:pt x="1179" y="888"/>
                    <a:pt x="1052" y="10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27"/>
            <p:cNvSpPr/>
            <p:nvPr/>
          </p:nvSpPr>
          <p:spPr>
            <a:xfrm>
              <a:off x="3939175" y="4649350"/>
              <a:ext cx="20625" cy="12075"/>
            </a:xfrm>
            <a:custGeom>
              <a:avLst/>
              <a:gdLst/>
              <a:ahLst/>
              <a:cxnLst/>
              <a:rect l="l" t="t" r="r" b="b"/>
              <a:pathLst>
                <a:path w="825" h="483" extrusionOk="0">
                  <a:moveTo>
                    <a:pt x="292" y="482"/>
                  </a:moveTo>
                  <a:lnTo>
                    <a:pt x="76" y="394"/>
                  </a:lnTo>
                  <a:lnTo>
                    <a:pt x="0" y="241"/>
                  </a:lnTo>
                  <a:lnTo>
                    <a:pt x="76" y="64"/>
                  </a:lnTo>
                  <a:lnTo>
                    <a:pt x="317" y="0"/>
                  </a:lnTo>
                  <a:lnTo>
                    <a:pt x="672" y="89"/>
                  </a:lnTo>
                  <a:cubicBezTo>
                    <a:pt x="812" y="153"/>
                    <a:pt x="824" y="203"/>
                    <a:pt x="736" y="254"/>
                  </a:cubicBezTo>
                  <a:lnTo>
                    <a:pt x="482" y="394"/>
                  </a:lnTo>
                  <a:close/>
                </a:path>
              </a:pathLst>
            </a:custGeom>
            <a:solidFill>
              <a:srgbClr val="AB83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7"/>
            <p:cNvSpPr/>
            <p:nvPr/>
          </p:nvSpPr>
          <p:spPr>
            <a:xfrm>
              <a:off x="3973100" y="4672175"/>
              <a:ext cx="41550" cy="45675"/>
            </a:xfrm>
            <a:custGeom>
              <a:avLst/>
              <a:gdLst/>
              <a:ahLst/>
              <a:cxnLst/>
              <a:rect l="l" t="t" r="r" b="b"/>
              <a:pathLst>
                <a:path w="1662" h="1827" extrusionOk="0">
                  <a:moveTo>
                    <a:pt x="228" y="216"/>
                  </a:moveTo>
                  <a:cubicBezTo>
                    <a:pt x="380" y="77"/>
                    <a:pt x="571" y="0"/>
                    <a:pt x="786" y="0"/>
                  </a:cubicBezTo>
                  <a:cubicBezTo>
                    <a:pt x="1002" y="0"/>
                    <a:pt x="1179" y="77"/>
                    <a:pt x="1331" y="216"/>
                  </a:cubicBezTo>
                  <a:cubicBezTo>
                    <a:pt x="1484" y="368"/>
                    <a:pt x="1585" y="546"/>
                    <a:pt x="1636" y="761"/>
                  </a:cubicBezTo>
                  <a:cubicBezTo>
                    <a:pt x="1661" y="977"/>
                    <a:pt x="1610" y="1167"/>
                    <a:pt x="1484" y="1319"/>
                  </a:cubicBezTo>
                  <a:lnTo>
                    <a:pt x="850" y="1725"/>
                  </a:lnTo>
                  <a:cubicBezTo>
                    <a:pt x="533" y="1826"/>
                    <a:pt x="317" y="1750"/>
                    <a:pt x="190" y="1484"/>
                  </a:cubicBezTo>
                  <a:cubicBezTo>
                    <a:pt x="63" y="1218"/>
                    <a:pt x="0" y="977"/>
                    <a:pt x="0" y="761"/>
                  </a:cubicBezTo>
                  <a:cubicBezTo>
                    <a:pt x="0" y="546"/>
                    <a:pt x="76" y="368"/>
                    <a:pt x="228" y="2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27"/>
            <p:cNvSpPr/>
            <p:nvPr/>
          </p:nvSpPr>
          <p:spPr>
            <a:xfrm>
              <a:off x="4012075" y="4651250"/>
              <a:ext cx="29200" cy="22525"/>
            </a:xfrm>
            <a:custGeom>
              <a:avLst/>
              <a:gdLst/>
              <a:ahLst/>
              <a:cxnLst/>
              <a:rect l="l" t="t" r="r" b="b"/>
              <a:pathLst>
                <a:path w="1168" h="901" extrusionOk="0">
                  <a:moveTo>
                    <a:pt x="153" y="115"/>
                  </a:moveTo>
                  <a:cubicBezTo>
                    <a:pt x="254" y="39"/>
                    <a:pt x="381" y="1"/>
                    <a:pt x="533" y="1"/>
                  </a:cubicBezTo>
                  <a:cubicBezTo>
                    <a:pt x="685" y="1"/>
                    <a:pt x="800" y="39"/>
                    <a:pt x="901" y="115"/>
                  </a:cubicBezTo>
                  <a:lnTo>
                    <a:pt x="1129" y="432"/>
                  </a:lnTo>
                  <a:cubicBezTo>
                    <a:pt x="1167" y="546"/>
                    <a:pt x="1167" y="660"/>
                    <a:pt x="1129" y="774"/>
                  </a:cubicBezTo>
                  <a:cubicBezTo>
                    <a:pt x="1066" y="863"/>
                    <a:pt x="926" y="901"/>
                    <a:pt x="673" y="863"/>
                  </a:cubicBezTo>
                  <a:cubicBezTo>
                    <a:pt x="432" y="825"/>
                    <a:pt x="254" y="761"/>
                    <a:pt x="153" y="673"/>
                  </a:cubicBezTo>
                  <a:cubicBezTo>
                    <a:pt x="51" y="597"/>
                    <a:pt x="1" y="508"/>
                    <a:pt x="1" y="406"/>
                  </a:cubicBezTo>
                  <a:cubicBezTo>
                    <a:pt x="1" y="292"/>
                    <a:pt x="51" y="203"/>
                    <a:pt x="153" y="115"/>
                  </a:cubicBezTo>
                  <a:close/>
                </a:path>
              </a:pathLst>
            </a:custGeom>
            <a:solidFill>
              <a:srgbClr val="AB83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27"/>
            <p:cNvSpPr/>
            <p:nvPr/>
          </p:nvSpPr>
          <p:spPr>
            <a:xfrm>
              <a:off x="4142050" y="4498775"/>
              <a:ext cx="24750" cy="24750"/>
            </a:xfrm>
            <a:custGeom>
              <a:avLst/>
              <a:gdLst/>
              <a:ahLst/>
              <a:cxnLst/>
              <a:rect l="l" t="t" r="r" b="b"/>
              <a:pathLst>
                <a:path w="990" h="990" extrusionOk="0">
                  <a:moveTo>
                    <a:pt x="850" y="850"/>
                  </a:moveTo>
                  <a:cubicBezTo>
                    <a:pt x="749" y="939"/>
                    <a:pt x="635" y="989"/>
                    <a:pt x="495" y="989"/>
                  </a:cubicBezTo>
                  <a:cubicBezTo>
                    <a:pt x="356" y="989"/>
                    <a:pt x="242" y="939"/>
                    <a:pt x="140" y="850"/>
                  </a:cubicBezTo>
                  <a:cubicBezTo>
                    <a:pt x="51" y="748"/>
                    <a:pt x="1" y="634"/>
                    <a:pt x="1" y="495"/>
                  </a:cubicBezTo>
                  <a:cubicBezTo>
                    <a:pt x="1" y="355"/>
                    <a:pt x="51" y="241"/>
                    <a:pt x="140" y="140"/>
                  </a:cubicBezTo>
                  <a:cubicBezTo>
                    <a:pt x="242" y="51"/>
                    <a:pt x="356" y="0"/>
                    <a:pt x="495" y="0"/>
                  </a:cubicBezTo>
                  <a:cubicBezTo>
                    <a:pt x="635" y="0"/>
                    <a:pt x="749" y="51"/>
                    <a:pt x="850" y="140"/>
                  </a:cubicBezTo>
                  <a:cubicBezTo>
                    <a:pt x="939" y="241"/>
                    <a:pt x="990" y="355"/>
                    <a:pt x="990" y="495"/>
                  </a:cubicBezTo>
                  <a:cubicBezTo>
                    <a:pt x="990" y="634"/>
                    <a:pt x="939" y="748"/>
                    <a:pt x="850" y="8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7"/>
            <p:cNvSpPr/>
            <p:nvPr/>
          </p:nvSpPr>
          <p:spPr>
            <a:xfrm>
              <a:off x="4106225" y="4529200"/>
              <a:ext cx="18425" cy="17475"/>
            </a:xfrm>
            <a:custGeom>
              <a:avLst/>
              <a:gdLst/>
              <a:ahLst/>
              <a:cxnLst/>
              <a:rect l="l" t="t" r="r" b="b"/>
              <a:pathLst>
                <a:path w="737" h="699" extrusionOk="0">
                  <a:moveTo>
                    <a:pt x="1" y="343"/>
                  </a:moveTo>
                  <a:cubicBezTo>
                    <a:pt x="1" y="254"/>
                    <a:pt x="26" y="166"/>
                    <a:pt x="89" y="89"/>
                  </a:cubicBezTo>
                  <a:cubicBezTo>
                    <a:pt x="166" y="26"/>
                    <a:pt x="254" y="1"/>
                    <a:pt x="368" y="1"/>
                  </a:cubicBezTo>
                  <a:cubicBezTo>
                    <a:pt x="470" y="1"/>
                    <a:pt x="559" y="26"/>
                    <a:pt x="622" y="89"/>
                  </a:cubicBezTo>
                  <a:lnTo>
                    <a:pt x="736" y="343"/>
                  </a:lnTo>
                  <a:lnTo>
                    <a:pt x="622" y="584"/>
                  </a:lnTo>
                  <a:cubicBezTo>
                    <a:pt x="559" y="660"/>
                    <a:pt x="470" y="698"/>
                    <a:pt x="368" y="698"/>
                  </a:cubicBezTo>
                  <a:cubicBezTo>
                    <a:pt x="254" y="698"/>
                    <a:pt x="166" y="660"/>
                    <a:pt x="89" y="584"/>
                  </a:cubicBezTo>
                  <a:cubicBezTo>
                    <a:pt x="26" y="521"/>
                    <a:pt x="1" y="444"/>
                    <a:pt x="1" y="343"/>
                  </a:cubicBezTo>
                  <a:close/>
                </a:path>
              </a:pathLst>
            </a:custGeom>
            <a:solidFill>
              <a:srgbClr val="AB83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27"/>
            <p:cNvSpPr/>
            <p:nvPr/>
          </p:nvSpPr>
          <p:spPr>
            <a:xfrm>
              <a:off x="4131900" y="4556150"/>
              <a:ext cx="18425" cy="15250"/>
            </a:xfrm>
            <a:custGeom>
              <a:avLst/>
              <a:gdLst/>
              <a:ahLst/>
              <a:cxnLst/>
              <a:rect l="l" t="t" r="r" b="b"/>
              <a:pathLst>
                <a:path w="737" h="610" extrusionOk="0">
                  <a:moveTo>
                    <a:pt x="1" y="305"/>
                  </a:moveTo>
                  <a:cubicBezTo>
                    <a:pt x="1" y="229"/>
                    <a:pt x="39" y="153"/>
                    <a:pt x="102" y="89"/>
                  </a:cubicBezTo>
                  <a:cubicBezTo>
                    <a:pt x="178" y="26"/>
                    <a:pt x="267" y="0"/>
                    <a:pt x="369" y="0"/>
                  </a:cubicBezTo>
                  <a:lnTo>
                    <a:pt x="635" y="89"/>
                  </a:lnTo>
                  <a:cubicBezTo>
                    <a:pt x="711" y="153"/>
                    <a:pt x="736" y="229"/>
                    <a:pt x="736" y="305"/>
                  </a:cubicBezTo>
                  <a:lnTo>
                    <a:pt x="635" y="520"/>
                  </a:lnTo>
                  <a:cubicBezTo>
                    <a:pt x="571" y="584"/>
                    <a:pt x="483" y="609"/>
                    <a:pt x="369" y="609"/>
                  </a:cubicBezTo>
                  <a:lnTo>
                    <a:pt x="102" y="520"/>
                  </a:lnTo>
                  <a:cubicBezTo>
                    <a:pt x="39" y="457"/>
                    <a:pt x="1" y="394"/>
                    <a:pt x="1" y="3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27"/>
            <p:cNvSpPr/>
            <p:nvPr/>
          </p:nvSpPr>
          <p:spPr>
            <a:xfrm>
              <a:off x="4154725" y="4584675"/>
              <a:ext cx="14625" cy="12075"/>
            </a:xfrm>
            <a:custGeom>
              <a:avLst/>
              <a:gdLst/>
              <a:ahLst/>
              <a:cxnLst/>
              <a:rect l="l" t="t" r="r" b="b"/>
              <a:pathLst>
                <a:path w="585" h="483" extrusionOk="0">
                  <a:moveTo>
                    <a:pt x="90" y="64"/>
                  </a:moveTo>
                  <a:lnTo>
                    <a:pt x="292" y="1"/>
                  </a:lnTo>
                  <a:lnTo>
                    <a:pt x="483" y="64"/>
                  </a:lnTo>
                  <a:lnTo>
                    <a:pt x="584" y="242"/>
                  </a:lnTo>
                  <a:lnTo>
                    <a:pt x="483" y="394"/>
                  </a:lnTo>
                  <a:lnTo>
                    <a:pt x="292" y="483"/>
                  </a:lnTo>
                  <a:cubicBezTo>
                    <a:pt x="216" y="483"/>
                    <a:pt x="153" y="445"/>
                    <a:pt x="90" y="394"/>
                  </a:cubicBezTo>
                  <a:lnTo>
                    <a:pt x="1" y="242"/>
                  </a:lnTo>
                  <a:cubicBezTo>
                    <a:pt x="1" y="178"/>
                    <a:pt x="26" y="115"/>
                    <a:pt x="90" y="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7"/>
            <p:cNvSpPr/>
            <p:nvPr/>
          </p:nvSpPr>
          <p:spPr>
            <a:xfrm>
              <a:off x="4019050" y="4556150"/>
              <a:ext cx="10500" cy="11425"/>
            </a:xfrm>
            <a:custGeom>
              <a:avLst/>
              <a:gdLst/>
              <a:ahLst/>
              <a:cxnLst/>
              <a:rect l="l" t="t" r="r" b="b"/>
              <a:pathLst>
                <a:path w="420" h="457" extrusionOk="0">
                  <a:moveTo>
                    <a:pt x="419" y="229"/>
                  </a:moveTo>
                  <a:lnTo>
                    <a:pt x="356" y="394"/>
                  </a:lnTo>
                  <a:lnTo>
                    <a:pt x="204" y="457"/>
                  </a:lnTo>
                  <a:cubicBezTo>
                    <a:pt x="153" y="457"/>
                    <a:pt x="102" y="432"/>
                    <a:pt x="64" y="394"/>
                  </a:cubicBezTo>
                  <a:lnTo>
                    <a:pt x="1" y="229"/>
                  </a:lnTo>
                  <a:lnTo>
                    <a:pt x="64" y="64"/>
                  </a:lnTo>
                  <a:cubicBezTo>
                    <a:pt x="102" y="26"/>
                    <a:pt x="153" y="0"/>
                    <a:pt x="204" y="0"/>
                  </a:cubicBezTo>
                  <a:lnTo>
                    <a:pt x="356" y="64"/>
                  </a:lnTo>
                  <a:close/>
                </a:path>
              </a:pathLst>
            </a:custGeom>
            <a:solidFill>
              <a:srgbClr val="AB83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7"/>
            <p:cNvSpPr/>
            <p:nvPr/>
          </p:nvSpPr>
          <p:spPr>
            <a:xfrm>
              <a:off x="4040300" y="4585325"/>
              <a:ext cx="14275" cy="11425"/>
            </a:xfrm>
            <a:custGeom>
              <a:avLst/>
              <a:gdLst/>
              <a:ahLst/>
              <a:cxnLst/>
              <a:rect l="l" t="t" r="r" b="b"/>
              <a:pathLst>
                <a:path w="571" h="457" extrusionOk="0">
                  <a:moveTo>
                    <a:pt x="279" y="0"/>
                  </a:moveTo>
                  <a:lnTo>
                    <a:pt x="469" y="63"/>
                  </a:lnTo>
                  <a:lnTo>
                    <a:pt x="571" y="228"/>
                  </a:lnTo>
                  <a:lnTo>
                    <a:pt x="469" y="393"/>
                  </a:lnTo>
                  <a:lnTo>
                    <a:pt x="279" y="457"/>
                  </a:lnTo>
                  <a:lnTo>
                    <a:pt x="76" y="393"/>
                  </a:lnTo>
                  <a:lnTo>
                    <a:pt x="0" y="228"/>
                  </a:lnTo>
                  <a:lnTo>
                    <a:pt x="76" y="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27"/>
            <p:cNvSpPr/>
            <p:nvPr/>
          </p:nvSpPr>
          <p:spPr>
            <a:xfrm>
              <a:off x="4066925" y="4557100"/>
              <a:ext cx="33625" cy="20000"/>
            </a:xfrm>
            <a:custGeom>
              <a:avLst/>
              <a:gdLst/>
              <a:ahLst/>
              <a:cxnLst/>
              <a:rect l="l" t="t" r="r" b="b"/>
              <a:pathLst>
                <a:path w="1345" h="800" extrusionOk="0">
                  <a:moveTo>
                    <a:pt x="1091" y="89"/>
                  </a:moveTo>
                  <a:lnTo>
                    <a:pt x="1332" y="394"/>
                  </a:lnTo>
                  <a:cubicBezTo>
                    <a:pt x="1344" y="520"/>
                    <a:pt x="1332" y="622"/>
                    <a:pt x="1268" y="723"/>
                  </a:cubicBezTo>
                  <a:lnTo>
                    <a:pt x="774" y="799"/>
                  </a:lnTo>
                  <a:cubicBezTo>
                    <a:pt x="508" y="749"/>
                    <a:pt x="305" y="698"/>
                    <a:pt x="178" y="622"/>
                  </a:cubicBezTo>
                  <a:cubicBezTo>
                    <a:pt x="64" y="558"/>
                    <a:pt x="0" y="470"/>
                    <a:pt x="0" y="368"/>
                  </a:cubicBezTo>
                  <a:cubicBezTo>
                    <a:pt x="0" y="254"/>
                    <a:pt x="64" y="165"/>
                    <a:pt x="178" y="89"/>
                  </a:cubicBezTo>
                  <a:cubicBezTo>
                    <a:pt x="305" y="26"/>
                    <a:pt x="457" y="1"/>
                    <a:pt x="647" y="1"/>
                  </a:cubicBezTo>
                  <a:cubicBezTo>
                    <a:pt x="825" y="1"/>
                    <a:pt x="977" y="26"/>
                    <a:pt x="1091" y="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27"/>
            <p:cNvSpPr/>
            <p:nvPr/>
          </p:nvSpPr>
          <p:spPr>
            <a:xfrm>
              <a:off x="4066925" y="4600225"/>
              <a:ext cx="27925" cy="14600"/>
            </a:xfrm>
            <a:custGeom>
              <a:avLst/>
              <a:gdLst/>
              <a:ahLst/>
              <a:cxnLst/>
              <a:rect l="l" t="t" r="r" b="b"/>
              <a:pathLst>
                <a:path w="1117" h="584" extrusionOk="0">
                  <a:moveTo>
                    <a:pt x="558" y="571"/>
                  </a:moveTo>
                  <a:cubicBezTo>
                    <a:pt x="406" y="583"/>
                    <a:pt x="279" y="545"/>
                    <a:pt x="178" y="444"/>
                  </a:cubicBezTo>
                  <a:lnTo>
                    <a:pt x="0" y="203"/>
                  </a:lnTo>
                  <a:cubicBezTo>
                    <a:pt x="0" y="152"/>
                    <a:pt x="51" y="101"/>
                    <a:pt x="165" y="63"/>
                  </a:cubicBezTo>
                  <a:lnTo>
                    <a:pt x="558" y="0"/>
                  </a:lnTo>
                  <a:lnTo>
                    <a:pt x="939" y="63"/>
                  </a:lnTo>
                  <a:lnTo>
                    <a:pt x="1116" y="203"/>
                  </a:lnTo>
                  <a:lnTo>
                    <a:pt x="964" y="431"/>
                  </a:lnTo>
                  <a:cubicBezTo>
                    <a:pt x="837" y="520"/>
                    <a:pt x="710" y="558"/>
                    <a:pt x="558" y="5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27"/>
            <p:cNvSpPr/>
            <p:nvPr/>
          </p:nvSpPr>
          <p:spPr>
            <a:xfrm>
              <a:off x="4094175" y="4617025"/>
              <a:ext cx="16200" cy="9525"/>
            </a:xfrm>
            <a:custGeom>
              <a:avLst/>
              <a:gdLst/>
              <a:ahLst/>
              <a:cxnLst/>
              <a:rect l="l" t="t" r="r" b="b"/>
              <a:pathLst>
                <a:path w="648" h="381" extrusionOk="0">
                  <a:moveTo>
                    <a:pt x="64" y="25"/>
                  </a:moveTo>
                  <a:lnTo>
                    <a:pt x="204" y="0"/>
                  </a:lnTo>
                  <a:lnTo>
                    <a:pt x="394" y="25"/>
                  </a:lnTo>
                  <a:cubicBezTo>
                    <a:pt x="470" y="38"/>
                    <a:pt x="533" y="63"/>
                    <a:pt x="571" y="114"/>
                  </a:cubicBezTo>
                  <a:lnTo>
                    <a:pt x="635" y="304"/>
                  </a:lnTo>
                  <a:cubicBezTo>
                    <a:pt x="648" y="380"/>
                    <a:pt x="571" y="380"/>
                    <a:pt x="394" y="330"/>
                  </a:cubicBezTo>
                  <a:lnTo>
                    <a:pt x="64" y="203"/>
                  </a:lnTo>
                  <a:lnTo>
                    <a:pt x="1" y="127"/>
                  </a:lnTo>
                  <a:close/>
                </a:path>
              </a:pathLst>
            </a:custGeom>
            <a:solidFill>
              <a:srgbClr val="AB83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27"/>
            <p:cNvSpPr/>
            <p:nvPr/>
          </p:nvSpPr>
          <p:spPr>
            <a:xfrm>
              <a:off x="4077375" y="4638575"/>
              <a:ext cx="31425" cy="32350"/>
            </a:xfrm>
            <a:custGeom>
              <a:avLst/>
              <a:gdLst/>
              <a:ahLst/>
              <a:cxnLst/>
              <a:rect l="l" t="t" r="r" b="b"/>
              <a:pathLst>
                <a:path w="1257" h="1294" extrusionOk="0">
                  <a:moveTo>
                    <a:pt x="622" y="0"/>
                  </a:moveTo>
                  <a:cubicBezTo>
                    <a:pt x="800" y="0"/>
                    <a:pt x="952" y="64"/>
                    <a:pt x="1066" y="191"/>
                  </a:cubicBezTo>
                  <a:cubicBezTo>
                    <a:pt x="1193" y="317"/>
                    <a:pt x="1256" y="470"/>
                    <a:pt x="1256" y="660"/>
                  </a:cubicBezTo>
                  <a:cubicBezTo>
                    <a:pt x="1256" y="837"/>
                    <a:pt x="1193" y="989"/>
                    <a:pt x="1066" y="1116"/>
                  </a:cubicBezTo>
                  <a:cubicBezTo>
                    <a:pt x="952" y="1243"/>
                    <a:pt x="812" y="1294"/>
                    <a:pt x="660" y="1243"/>
                  </a:cubicBezTo>
                  <a:cubicBezTo>
                    <a:pt x="483" y="1205"/>
                    <a:pt x="356" y="1091"/>
                    <a:pt x="254" y="926"/>
                  </a:cubicBezTo>
                  <a:lnTo>
                    <a:pt x="52" y="520"/>
                  </a:lnTo>
                  <a:cubicBezTo>
                    <a:pt x="1" y="431"/>
                    <a:pt x="39" y="317"/>
                    <a:pt x="153" y="191"/>
                  </a:cubicBezTo>
                  <a:cubicBezTo>
                    <a:pt x="292" y="64"/>
                    <a:pt x="445" y="0"/>
                    <a:pt x="6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7"/>
            <p:cNvSpPr/>
            <p:nvPr/>
          </p:nvSpPr>
          <p:spPr>
            <a:xfrm>
              <a:off x="4019050" y="4620825"/>
              <a:ext cx="42200" cy="26325"/>
            </a:xfrm>
            <a:custGeom>
              <a:avLst/>
              <a:gdLst/>
              <a:ahLst/>
              <a:cxnLst/>
              <a:rect l="l" t="t" r="r" b="b"/>
              <a:pathLst>
                <a:path w="1688" h="1053" extrusionOk="0">
                  <a:moveTo>
                    <a:pt x="1434" y="140"/>
                  </a:moveTo>
                  <a:cubicBezTo>
                    <a:pt x="1611" y="216"/>
                    <a:pt x="1687" y="330"/>
                    <a:pt x="1687" y="457"/>
                  </a:cubicBezTo>
                  <a:cubicBezTo>
                    <a:pt x="1687" y="584"/>
                    <a:pt x="1624" y="723"/>
                    <a:pt x="1484" y="863"/>
                  </a:cubicBezTo>
                  <a:cubicBezTo>
                    <a:pt x="1345" y="1002"/>
                    <a:pt x="1155" y="1053"/>
                    <a:pt x="888" y="1015"/>
                  </a:cubicBezTo>
                  <a:cubicBezTo>
                    <a:pt x="635" y="964"/>
                    <a:pt x="419" y="901"/>
                    <a:pt x="254" y="799"/>
                  </a:cubicBezTo>
                  <a:cubicBezTo>
                    <a:pt x="89" y="698"/>
                    <a:pt x="1" y="584"/>
                    <a:pt x="1" y="457"/>
                  </a:cubicBezTo>
                  <a:cubicBezTo>
                    <a:pt x="1" y="330"/>
                    <a:pt x="77" y="216"/>
                    <a:pt x="242" y="140"/>
                  </a:cubicBezTo>
                  <a:cubicBezTo>
                    <a:pt x="406" y="51"/>
                    <a:pt x="609" y="0"/>
                    <a:pt x="850" y="0"/>
                  </a:cubicBezTo>
                  <a:cubicBezTo>
                    <a:pt x="1078" y="0"/>
                    <a:pt x="1281" y="51"/>
                    <a:pt x="1434" y="1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27"/>
            <p:cNvSpPr/>
            <p:nvPr/>
          </p:nvSpPr>
          <p:spPr>
            <a:xfrm>
              <a:off x="4050125" y="4669000"/>
              <a:ext cx="24125" cy="17475"/>
            </a:xfrm>
            <a:custGeom>
              <a:avLst/>
              <a:gdLst/>
              <a:ahLst/>
              <a:cxnLst/>
              <a:rect l="l" t="t" r="r" b="b"/>
              <a:pathLst>
                <a:path w="965" h="699" extrusionOk="0">
                  <a:moveTo>
                    <a:pt x="0" y="343"/>
                  </a:moveTo>
                  <a:cubicBezTo>
                    <a:pt x="0" y="254"/>
                    <a:pt x="51" y="165"/>
                    <a:pt x="152" y="89"/>
                  </a:cubicBezTo>
                  <a:lnTo>
                    <a:pt x="482" y="1"/>
                  </a:lnTo>
                  <a:cubicBezTo>
                    <a:pt x="609" y="1"/>
                    <a:pt x="723" y="26"/>
                    <a:pt x="812" y="89"/>
                  </a:cubicBezTo>
                  <a:lnTo>
                    <a:pt x="964" y="343"/>
                  </a:lnTo>
                  <a:lnTo>
                    <a:pt x="812" y="584"/>
                  </a:lnTo>
                  <a:cubicBezTo>
                    <a:pt x="723" y="660"/>
                    <a:pt x="609" y="698"/>
                    <a:pt x="482" y="698"/>
                  </a:cubicBezTo>
                  <a:cubicBezTo>
                    <a:pt x="355" y="698"/>
                    <a:pt x="241" y="660"/>
                    <a:pt x="152" y="584"/>
                  </a:cubicBezTo>
                  <a:cubicBezTo>
                    <a:pt x="51" y="521"/>
                    <a:pt x="0" y="444"/>
                    <a:pt x="0" y="3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27"/>
            <p:cNvSpPr/>
            <p:nvPr/>
          </p:nvSpPr>
          <p:spPr>
            <a:xfrm>
              <a:off x="4114800" y="4611000"/>
              <a:ext cx="35200" cy="21575"/>
            </a:xfrm>
            <a:custGeom>
              <a:avLst/>
              <a:gdLst/>
              <a:ahLst/>
              <a:cxnLst/>
              <a:rect l="l" t="t" r="r" b="b"/>
              <a:pathLst>
                <a:path w="1408" h="863" extrusionOk="0">
                  <a:moveTo>
                    <a:pt x="1408" y="431"/>
                  </a:moveTo>
                  <a:cubicBezTo>
                    <a:pt x="1408" y="545"/>
                    <a:pt x="1344" y="647"/>
                    <a:pt x="1205" y="736"/>
                  </a:cubicBezTo>
                  <a:lnTo>
                    <a:pt x="710" y="862"/>
                  </a:lnTo>
                  <a:cubicBezTo>
                    <a:pt x="520" y="862"/>
                    <a:pt x="355" y="824"/>
                    <a:pt x="216" y="736"/>
                  </a:cubicBezTo>
                  <a:cubicBezTo>
                    <a:pt x="76" y="647"/>
                    <a:pt x="0" y="545"/>
                    <a:pt x="0" y="431"/>
                  </a:cubicBezTo>
                  <a:cubicBezTo>
                    <a:pt x="0" y="317"/>
                    <a:pt x="76" y="216"/>
                    <a:pt x="216" y="127"/>
                  </a:cubicBezTo>
                  <a:cubicBezTo>
                    <a:pt x="355" y="38"/>
                    <a:pt x="520" y="0"/>
                    <a:pt x="710" y="0"/>
                  </a:cubicBezTo>
                  <a:lnTo>
                    <a:pt x="1205" y="127"/>
                  </a:lnTo>
                  <a:cubicBezTo>
                    <a:pt x="1344" y="216"/>
                    <a:pt x="1408" y="317"/>
                    <a:pt x="1408" y="4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7"/>
            <p:cNvSpPr/>
            <p:nvPr/>
          </p:nvSpPr>
          <p:spPr>
            <a:xfrm>
              <a:off x="4130950" y="4648075"/>
              <a:ext cx="21600" cy="23175"/>
            </a:xfrm>
            <a:custGeom>
              <a:avLst/>
              <a:gdLst/>
              <a:ahLst/>
              <a:cxnLst/>
              <a:rect l="l" t="t" r="r" b="b"/>
              <a:pathLst>
                <a:path w="864" h="927" extrusionOk="0">
                  <a:moveTo>
                    <a:pt x="128" y="128"/>
                  </a:moveTo>
                  <a:cubicBezTo>
                    <a:pt x="216" y="39"/>
                    <a:pt x="305" y="1"/>
                    <a:pt x="432" y="1"/>
                  </a:cubicBezTo>
                  <a:cubicBezTo>
                    <a:pt x="546" y="1"/>
                    <a:pt x="647" y="39"/>
                    <a:pt x="736" y="128"/>
                  </a:cubicBezTo>
                  <a:cubicBezTo>
                    <a:pt x="812" y="229"/>
                    <a:pt x="863" y="343"/>
                    <a:pt x="863" y="470"/>
                  </a:cubicBezTo>
                  <a:cubicBezTo>
                    <a:pt x="863" y="597"/>
                    <a:pt x="812" y="698"/>
                    <a:pt x="736" y="787"/>
                  </a:cubicBezTo>
                  <a:cubicBezTo>
                    <a:pt x="647" y="876"/>
                    <a:pt x="546" y="926"/>
                    <a:pt x="432" y="926"/>
                  </a:cubicBezTo>
                  <a:cubicBezTo>
                    <a:pt x="305" y="926"/>
                    <a:pt x="216" y="876"/>
                    <a:pt x="128" y="787"/>
                  </a:cubicBezTo>
                  <a:cubicBezTo>
                    <a:pt x="39" y="698"/>
                    <a:pt x="1" y="597"/>
                    <a:pt x="1" y="470"/>
                  </a:cubicBezTo>
                  <a:cubicBezTo>
                    <a:pt x="1" y="343"/>
                    <a:pt x="39" y="229"/>
                    <a:pt x="128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27"/>
            <p:cNvSpPr/>
            <p:nvPr/>
          </p:nvSpPr>
          <p:spPr>
            <a:xfrm>
              <a:off x="4097675" y="4680725"/>
              <a:ext cx="49150" cy="44100"/>
            </a:xfrm>
            <a:custGeom>
              <a:avLst/>
              <a:gdLst/>
              <a:ahLst/>
              <a:cxnLst/>
              <a:rect l="l" t="t" r="r" b="b"/>
              <a:pathLst>
                <a:path w="1966" h="1764" extrusionOk="0">
                  <a:moveTo>
                    <a:pt x="926" y="140"/>
                  </a:moveTo>
                  <a:lnTo>
                    <a:pt x="1573" y="571"/>
                  </a:lnTo>
                  <a:lnTo>
                    <a:pt x="1902" y="1079"/>
                  </a:lnTo>
                  <a:cubicBezTo>
                    <a:pt x="1966" y="1269"/>
                    <a:pt x="1928" y="1434"/>
                    <a:pt x="1776" y="1573"/>
                  </a:cubicBezTo>
                  <a:cubicBezTo>
                    <a:pt x="1623" y="1713"/>
                    <a:pt x="1408" y="1763"/>
                    <a:pt x="1104" y="1751"/>
                  </a:cubicBezTo>
                  <a:cubicBezTo>
                    <a:pt x="799" y="1713"/>
                    <a:pt x="546" y="1560"/>
                    <a:pt x="343" y="1282"/>
                  </a:cubicBezTo>
                  <a:lnTo>
                    <a:pt x="13" y="838"/>
                  </a:lnTo>
                  <a:cubicBezTo>
                    <a:pt x="0" y="800"/>
                    <a:pt x="76" y="648"/>
                    <a:pt x="254" y="369"/>
                  </a:cubicBezTo>
                  <a:cubicBezTo>
                    <a:pt x="444" y="90"/>
                    <a:pt x="660" y="1"/>
                    <a:pt x="926" y="1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27"/>
            <p:cNvSpPr/>
            <p:nvPr/>
          </p:nvSpPr>
          <p:spPr>
            <a:xfrm>
              <a:off x="4162025" y="4712125"/>
              <a:ext cx="28875" cy="26950"/>
            </a:xfrm>
            <a:custGeom>
              <a:avLst/>
              <a:gdLst/>
              <a:ahLst/>
              <a:cxnLst/>
              <a:rect l="l" t="t" r="r" b="b"/>
              <a:pathLst>
                <a:path w="1155" h="1078" extrusionOk="0">
                  <a:moveTo>
                    <a:pt x="571" y="0"/>
                  </a:moveTo>
                  <a:cubicBezTo>
                    <a:pt x="736" y="0"/>
                    <a:pt x="863" y="51"/>
                    <a:pt x="977" y="152"/>
                  </a:cubicBezTo>
                  <a:cubicBezTo>
                    <a:pt x="1091" y="266"/>
                    <a:pt x="1154" y="393"/>
                    <a:pt x="1154" y="545"/>
                  </a:cubicBezTo>
                  <a:cubicBezTo>
                    <a:pt x="1154" y="685"/>
                    <a:pt x="1091" y="812"/>
                    <a:pt x="977" y="926"/>
                  </a:cubicBezTo>
                  <a:cubicBezTo>
                    <a:pt x="863" y="1027"/>
                    <a:pt x="736" y="1078"/>
                    <a:pt x="571" y="1078"/>
                  </a:cubicBezTo>
                  <a:cubicBezTo>
                    <a:pt x="419" y="1078"/>
                    <a:pt x="279" y="1027"/>
                    <a:pt x="165" y="926"/>
                  </a:cubicBezTo>
                  <a:cubicBezTo>
                    <a:pt x="51" y="812"/>
                    <a:pt x="0" y="685"/>
                    <a:pt x="0" y="545"/>
                  </a:cubicBezTo>
                  <a:cubicBezTo>
                    <a:pt x="0" y="393"/>
                    <a:pt x="51" y="266"/>
                    <a:pt x="165" y="152"/>
                  </a:cubicBezTo>
                  <a:cubicBezTo>
                    <a:pt x="279" y="51"/>
                    <a:pt x="419" y="0"/>
                    <a:pt x="5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27"/>
            <p:cNvSpPr/>
            <p:nvPr/>
          </p:nvSpPr>
          <p:spPr>
            <a:xfrm>
              <a:off x="4099575" y="4741275"/>
              <a:ext cx="47250" cy="32050"/>
            </a:xfrm>
            <a:custGeom>
              <a:avLst/>
              <a:gdLst/>
              <a:ahLst/>
              <a:cxnLst/>
              <a:rect l="l" t="t" r="r" b="b"/>
              <a:pathLst>
                <a:path w="1890" h="1282" extrusionOk="0">
                  <a:moveTo>
                    <a:pt x="977" y="13"/>
                  </a:moveTo>
                  <a:cubicBezTo>
                    <a:pt x="1230" y="39"/>
                    <a:pt x="1446" y="115"/>
                    <a:pt x="1624" y="242"/>
                  </a:cubicBezTo>
                  <a:cubicBezTo>
                    <a:pt x="1801" y="356"/>
                    <a:pt x="1890" y="495"/>
                    <a:pt x="1890" y="673"/>
                  </a:cubicBezTo>
                  <a:cubicBezTo>
                    <a:pt x="1890" y="838"/>
                    <a:pt x="1801" y="977"/>
                    <a:pt x="1624" y="1104"/>
                  </a:cubicBezTo>
                  <a:cubicBezTo>
                    <a:pt x="1446" y="1218"/>
                    <a:pt x="1243" y="1281"/>
                    <a:pt x="1002" y="1281"/>
                  </a:cubicBezTo>
                  <a:cubicBezTo>
                    <a:pt x="749" y="1281"/>
                    <a:pt x="533" y="1218"/>
                    <a:pt x="355" y="1104"/>
                  </a:cubicBezTo>
                  <a:cubicBezTo>
                    <a:pt x="191" y="977"/>
                    <a:pt x="77" y="774"/>
                    <a:pt x="38" y="483"/>
                  </a:cubicBezTo>
                  <a:cubicBezTo>
                    <a:pt x="0" y="178"/>
                    <a:pt x="77" y="13"/>
                    <a:pt x="2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27"/>
            <p:cNvSpPr/>
            <p:nvPr/>
          </p:nvSpPr>
          <p:spPr>
            <a:xfrm>
              <a:off x="4117000" y="4786300"/>
              <a:ext cx="20000" cy="16200"/>
            </a:xfrm>
            <a:custGeom>
              <a:avLst/>
              <a:gdLst/>
              <a:ahLst/>
              <a:cxnLst/>
              <a:rect l="l" t="t" r="r" b="b"/>
              <a:pathLst>
                <a:path w="800" h="648" extrusionOk="0">
                  <a:moveTo>
                    <a:pt x="102" y="102"/>
                  </a:moveTo>
                  <a:cubicBezTo>
                    <a:pt x="191" y="38"/>
                    <a:pt x="293" y="0"/>
                    <a:pt x="394" y="0"/>
                  </a:cubicBezTo>
                  <a:cubicBezTo>
                    <a:pt x="508" y="0"/>
                    <a:pt x="597" y="38"/>
                    <a:pt x="673" y="102"/>
                  </a:cubicBezTo>
                  <a:cubicBezTo>
                    <a:pt x="749" y="165"/>
                    <a:pt x="800" y="241"/>
                    <a:pt x="800" y="317"/>
                  </a:cubicBezTo>
                  <a:cubicBezTo>
                    <a:pt x="800" y="406"/>
                    <a:pt x="749" y="482"/>
                    <a:pt x="673" y="546"/>
                  </a:cubicBezTo>
                  <a:cubicBezTo>
                    <a:pt x="597" y="609"/>
                    <a:pt x="508" y="647"/>
                    <a:pt x="394" y="647"/>
                  </a:cubicBezTo>
                  <a:lnTo>
                    <a:pt x="102" y="546"/>
                  </a:lnTo>
                  <a:cubicBezTo>
                    <a:pt x="39" y="482"/>
                    <a:pt x="1" y="406"/>
                    <a:pt x="1" y="317"/>
                  </a:cubicBezTo>
                  <a:cubicBezTo>
                    <a:pt x="1" y="241"/>
                    <a:pt x="39" y="165"/>
                    <a:pt x="102" y="1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27"/>
            <p:cNvSpPr/>
            <p:nvPr/>
          </p:nvSpPr>
          <p:spPr>
            <a:xfrm>
              <a:off x="4076125" y="4707350"/>
              <a:ext cx="7950" cy="7950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317" y="153"/>
                  </a:moveTo>
                  <a:lnTo>
                    <a:pt x="279" y="267"/>
                  </a:lnTo>
                  <a:lnTo>
                    <a:pt x="165" y="318"/>
                  </a:lnTo>
                  <a:lnTo>
                    <a:pt x="51" y="267"/>
                  </a:lnTo>
                  <a:lnTo>
                    <a:pt x="0" y="153"/>
                  </a:lnTo>
                  <a:cubicBezTo>
                    <a:pt x="0" y="115"/>
                    <a:pt x="13" y="77"/>
                    <a:pt x="51" y="39"/>
                  </a:cubicBezTo>
                  <a:cubicBezTo>
                    <a:pt x="76" y="14"/>
                    <a:pt x="114" y="1"/>
                    <a:pt x="165" y="1"/>
                  </a:cubicBezTo>
                  <a:cubicBezTo>
                    <a:pt x="203" y="1"/>
                    <a:pt x="241" y="14"/>
                    <a:pt x="279" y="39"/>
                  </a:cubicBezTo>
                  <a:close/>
                </a:path>
              </a:pathLst>
            </a:custGeom>
            <a:solidFill>
              <a:srgbClr val="AB83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7"/>
            <p:cNvSpPr/>
            <p:nvPr/>
          </p:nvSpPr>
          <p:spPr>
            <a:xfrm>
              <a:off x="4071050" y="4738750"/>
              <a:ext cx="14275" cy="18400"/>
            </a:xfrm>
            <a:custGeom>
              <a:avLst/>
              <a:gdLst/>
              <a:ahLst/>
              <a:cxnLst/>
              <a:rect l="l" t="t" r="r" b="b"/>
              <a:pathLst>
                <a:path w="571" h="736" extrusionOk="0">
                  <a:moveTo>
                    <a:pt x="76" y="102"/>
                  </a:moveTo>
                  <a:cubicBezTo>
                    <a:pt x="140" y="38"/>
                    <a:pt x="216" y="0"/>
                    <a:pt x="279" y="0"/>
                  </a:cubicBezTo>
                  <a:cubicBezTo>
                    <a:pt x="355" y="0"/>
                    <a:pt x="419" y="38"/>
                    <a:pt x="482" y="102"/>
                  </a:cubicBezTo>
                  <a:lnTo>
                    <a:pt x="571" y="368"/>
                  </a:lnTo>
                  <a:lnTo>
                    <a:pt x="482" y="622"/>
                  </a:lnTo>
                  <a:cubicBezTo>
                    <a:pt x="419" y="698"/>
                    <a:pt x="355" y="736"/>
                    <a:pt x="279" y="736"/>
                  </a:cubicBezTo>
                  <a:cubicBezTo>
                    <a:pt x="216" y="736"/>
                    <a:pt x="140" y="698"/>
                    <a:pt x="76" y="622"/>
                  </a:cubicBezTo>
                  <a:cubicBezTo>
                    <a:pt x="26" y="558"/>
                    <a:pt x="0" y="482"/>
                    <a:pt x="0" y="368"/>
                  </a:cubicBezTo>
                  <a:cubicBezTo>
                    <a:pt x="0" y="267"/>
                    <a:pt x="26" y="178"/>
                    <a:pt x="76" y="1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27"/>
            <p:cNvSpPr/>
            <p:nvPr/>
          </p:nvSpPr>
          <p:spPr>
            <a:xfrm>
              <a:off x="4025075" y="4714975"/>
              <a:ext cx="37425" cy="33300"/>
            </a:xfrm>
            <a:custGeom>
              <a:avLst/>
              <a:gdLst/>
              <a:ahLst/>
              <a:cxnLst/>
              <a:rect l="l" t="t" r="r" b="b"/>
              <a:pathLst>
                <a:path w="1497" h="1332" extrusionOk="0">
                  <a:moveTo>
                    <a:pt x="1281" y="190"/>
                  </a:moveTo>
                  <a:cubicBezTo>
                    <a:pt x="1421" y="330"/>
                    <a:pt x="1497" y="482"/>
                    <a:pt x="1497" y="660"/>
                  </a:cubicBezTo>
                  <a:cubicBezTo>
                    <a:pt x="1497" y="850"/>
                    <a:pt x="1421" y="1002"/>
                    <a:pt x="1281" y="1129"/>
                  </a:cubicBezTo>
                  <a:cubicBezTo>
                    <a:pt x="1129" y="1268"/>
                    <a:pt x="952" y="1332"/>
                    <a:pt x="749" y="1332"/>
                  </a:cubicBezTo>
                  <a:cubicBezTo>
                    <a:pt x="546" y="1332"/>
                    <a:pt x="368" y="1268"/>
                    <a:pt x="216" y="1129"/>
                  </a:cubicBezTo>
                  <a:cubicBezTo>
                    <a:pt x="77" y="1002"/>
                    <a:pt x="1" y="850"/>
                    <a:pt x="1" y="660"/>
                  </a:cubicBezTo>
                  <a:cubicBezTo>
                    <a:pt x="1" y="482"/>
                    <a:pt x="77" y="330"/>
                    <a:pt x="216" y="190"/>
                  </a:cubicBezTo>
                  <a:cubicBezTo>
                    <a:pt x="368" y="64"/>
                    <a:pt x="546" y="0"/>
                    <a:pt x="749" y="0"/>
                  </a:cubicBezTo>
                  <a:cubicBezTo>
                    <a:pt x="952" y="0"/>
                    <a:pt x="1129" y="64"/>
                    <a:pt x="1281" y="1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27"/>
            <p:cNvSpPr/>
            <p:nvPr/>
          </p:nvSpPr>
          <p:spPr>
            <a:xfrm>
              <a:off x="4045050" y="4759975"/>
              <a:ext cx="11125" cy="11125"/>
            </a:xfrm>
            <a:custGeom>
              <a:avLst/>
              <a:gdLst/>
              <a:ahLst/>
              <a:cxnLst/>
              <a:rect l="l" t="t" r="r" b="b"/>
              <a:pathLst>
                <a:path w="445" h="445" extrusionOk="0">
                  <a:moveTo>
                    <a:pt x="444" y="229"/>
                  </a:moveTo>
                  <a:lnTo>
                    <a:pt x="381" y="381"/>
                  </a:lnTo>
                  <a:lnTo>
                    <a:pt x="216" y="445"/>
                  </a:lnTo>
                  <a:cubicBezTo>
                    <a:pt x="153" y="445"/>
                    <a:pt x="102" y="432"/>
                    <a:pt x="64" y="381"/>
                  </a:cubicBezTo>
                  <a:lnTo>
                    <a:pt x="0" y="229"/>
                  </a:lnTo>
                  <a:lnTo>
                    <a:pt x="64" y="64"/>
                  </a:lnTo>
                  <a:cubicBezTo>
                    <a:pt x="102" y="26"/>
                    <a:pt x="153" y="1"/>
                    <a:pt x="216" y="1"/>
                  </a:cubicBezTo>
                  <a:lnTo>
                    <a:pt x="381" y="64"/>
                  </a:lnTo>
                  <a:close/>
                </a:path>
              </a:pathLst>
            </a:custGeom>
            <a:solidFill>
              <a:srgbClr val="AB83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27"/>
            <p:cNvSpPr/>
            <p:nvPr/>
          </p:nvSpPr>
          <p:spPr>
            <a:xfrm>
              <a:off x="4078025" y="4778375"/>
              <a:ext cx="26650" cy="35850"/>
            </a:xfrm>
            <a:custGeom>
              <a:avLst/>
              <a:gdLst/>
              <a:ahLst/>
              <a:cxnLst/>
              <a:rect l="l" t="t" r="r" b="b"/>
              <a:pathLst>
                <a:path w="1066" h="1434" extrusionOk="0">
                  <a:moveTo>
                    <a:pt x="900" y="203"/>
                  </a:moveTo>
                  <a:cubicBezTo>
                    <a:pt x="1002" y="343"/>
                    <a:pt x="1065" y="520"/>
                    <a:pt x="1065" y="723"/>
                  </a:cubicBezTo>
                  <a:cubicBezTo>
                    <a:pt x="1065" y="926"/>
                    <a:pt x="1002" y="1091"/>
                    <a:pt x="900" y="1230"/>
                  </a:cubicBezTo>
                  <a:lnTo>
                    <a:pt x="533" y="1433"/>
                  </a:lnTo>
                  <a:cubicBezTo>
                    <a:pt x="381" y="1433"/>
                    <a:pt x="254" y="1370"/>
                    <a:pt x="152" y="1230"/>
                  </a:cubicBezTo>
                  <a:cubicBezTo>
                    <a:pt x="51" y="1091"/>
                    <a:pt x="0" y="926"/>
                    <a:pt x="0" y="723"/>
                  </a:cubicBezTo>
                  <a:cubicBezTo>
                    <a:pt x="0" y="520"/>
                    <a:pt x="51" y="343"/>
                    <a:pt x="152" y="203"/>
                  </a:cubicBezTo>
                  <a:cubicBezTo>
                    <a:pt x="254" y="64"/>
                    <a:pt x="381" y="0"/>
                    <a:pt x="533" y="0"/>
                  </a:cubicBezTo>
                  <a:cubicBezTo>
                    <a:pt x="685" y="0"/>
                    <a:pt x="799" y="64"/>
                    <a:pt x="900" y="2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27"/>
            <p:cNvSpPr/>
            <p:nvPr/>
          </p:nvSpPr>
          <p:spPr>
            <a:xfrm>
              <a:off x="4071050" y="4820525"/>
              <a:ext cx="26325" cy="37750"/>
            </a:xfrm>
            <a:custGeom>
              <a:avLst/>
              <a:gdLst/>
              <a:ahLst/>
              <a:cxnLst/>
              <a:rect l="l" t="t" r="r" b="b"/>
              <a:pathLst>
                <a:path w="1053" h="1510" extrusionOk="0">
                  <a:moveTo>
                    <a:pt x="140" y="229"/>
                  </a:moveTo>
                  <a:cubicBezTo>
                    <a:pt x="241" y="77"/>
                    <a:pt x="381" y="1"/>
                    <a:pt x="520" y="1"/>
                  </a:cubicBezTo>
                  <a:cubicBezTo>
                    <a:pt x="672" y="1"/>
                    <a:pt x="799" y="77"/>
                    <a:pt x="888" y="229"/>
                  </a:cubicBezTo>
                  <a:cubicBezTo>
                    <a:pt x="1002" y="381"/>
                    <a:pt x="1053" y="559"/>
                    <a:pt x="1053" y="762"/>
                  </a:cubicBezTo>
                  <a:cubicBezTo>
                    <a:pt x="1053" y="964"/>
                    <a:pt x="1002" y="1142"/>
                    <a:pt x="888" y="1281"/>
                  </a:cubicBezTo>
                  <a:cubicBezTo>
                    <a:pt x="799" y="1434"/>
                    <a:pt x="672" y="1510"/>
                    <a:pt x="520" y="1510"/>
                  </a:cubicBezTo>
                  <a:cubicBezTo>
                    <a:pt x="381" y="1510"/>
                    <a:pt x="241" y="1434"/>
                    <a:pt x="140" y="1281"/>
                  </a:cubicBezTo>
                  <a:cubicBezTo>
                    <a:pt x="38" y="1142"/>
                    <a:pt x="0" y="964"/>
                    <a:pt x="0" y="762"/>
                  </a:cubicBezTo>
                  <a:cubicBezTo>
                    <a:pt x="0" y="559"/>
                    <a:pt x="38" y="381"/>
                    <a:pt x="140" y="229"/>
                  </a:cubicBezTo>
                  <a:close/>
                </a:path>
              </a:pathLst>
            </a:custGeom>
            <a:solidFill>
              <a:srgbClr val="AB83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27"/>
            <p:cNvSpPr/>
            <p:nvPr/>
          </p:nvSpPr>
          <p:spPr>
            <a:xfrm>
              <a:off x="4028875" y="4797075"/>
              <a:ext cx="21575" cy="15250"/>
            </a:xfrm>
            <a:custGeom>
              <a:avLst/>
              <a:gdLst/>
              <a:ahLst/>
              <a:cxnLst/>
              <a:rect l="l" t="t" r="r" b="b"/>
              <a:pathLst>
                <a:path w="863" h="610" extrusionOk="0">
                  <a:moveTo>
                    <a:pt x="863" y="305"/>
                  </a:moveTo>
                  <a:cubicBezTo>
                    <a:pt x="863" y="394"/>
                    <a:pt x="825" y="457"/>
                    <a:pt x="736" y="508"/>
                  </a:cubicBezTo>
                  <a:lnTo>
                    <a:pt x="432" y="609"/>
                  </a:lnTo>
                  <a:lnTo>
                    <a:pt x="128" y="508"/>
                  </a:lnTo>
                  <a:cubicBezTo>
                    <a:pt x="51" y="457"/>
                    <a:pt x="1" y="394"/>
                    <a:pt x="1" y="305"/>
                  </a:cubicBezTo>
                  <a:cubicBezTo>
                    <a:pt x="1" y="216"/>
                    <a:pt x="51" y="140"/>
                    <a:pt x="128" y="77"/>
                  </a:cubicBezTo>
                  <a:lnTo>
                    <a:pt x="432" y="0"/>
                  </a:lnTo>
                  <a:lnTo>
                    <a:pt x="736" y="77"/>
                  </a:lnTo>
                  <a:cubicBezTo>
                    <a:pt x="825" y="140"/>
                    <a:pt x="863" y="216"/>
                    <a:pt x="863" y="3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27"/>
            <p:cNvSpPr/>
            <p:nvPr/>
          </p:nvSpPr>
          <p:spPr>
            <a:xfrm>
              <a:off x="4037125" y="4843050"/>
              <a:ext cx="17450" cy="15875"/>
            </a:xfrm>
            <a:custGeom>
              <a:avLst/>
              <a:gdLst/>
              <a:ahLst/>
              <a:cxnLst/>
              <a:rect l="l" t="t" r="r" b="b"/>
              <a:pathLst>
                <a:path w="698" h="635" extrusionOk="0">
                  <a:moveTo>
                    <a:pt x="584" y="102"/>
                  </a:moveTo>
                  <a:cubicBezTo>
                    <a:pt x="660" y="165"/>
                    <a:pt x="698" y="241"/>
                    <a:pt x="698" y="317"/>
                  </a:cubicBezTo>
                  <a:lnTo>
                    <a:pt x="584" y="545"/>
                  </a:lnTo>
                  <a:lnTo>
                    <a:pt x="343" y="634"/>
                  </a:lnTo>
                  <a:lnTo>
                    <a:pt x="89" y="545"/>
                  </a:lnTo>
                  <a:cubicBezTo>
                    <a:pt x="26" y="482"/>
                    <a:pt x="0" y="406"/>
                    <a:pt x="0" y="317"/>
                  </a:cubicBezTo>
                  <a:cubicBezTo>
                    <a:pt x="0" y="241"/>
                    <a:pt x="26" y="165"/>
                    <a:pt x="89" y="102"/>
                  </a:cubicBezTo>
                  <a:cubicBezTo>
                    <a:pt x="165" y="38"/>
                    <a:pt x="254" y="0"/>
                    <a:pt x="343" y="0"/>
                  </a:cubicBezTo>
                  <a:cubicBezTo>
                    <a:pt x="444" y="0"/>
                    <a:pt x="520" y="38"/>
                    <a:pt x="584" y="1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27"/>
            <p:cNvSpPr/>
            <p:nvPr/>
          </p:nvSpPr>
          <p:spPr>
            <a:xfrm>
              <a:off x="4044100" y="4872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55" y="355"/>
                  </a:moveTo>
                  <a:lnTo>
                    <a:pt x="216" y="419"/>
                  </a:lnTo>
                  <a:cubicBezTo>
                    <a:pt x="153" y="419"/>
                    <a:pt x="115" y="393"/>
                    <a:pt x="64" y="355"/>
                  </a:cubicBezTo>
                  <a:lnTo>
                    <a:pt x="0" y="216"/>
                  </a:lnTo>
                  <a:lnTo>
                    <a:pt x="64" y="64"/>
                  </a:lnTo>
                  <a:lnTo>
                    <a:pt x="216" y="0"/>
                  </a:lnTo>
                  <a:lnTo>
                    <a:pt x="355" y="64"/>
                  </a:lnTo>
                  <a:lnTo>
                    <a:pt x="419" y="216"/>
                  </a:lnTo>
                  <a:close/>
                </a:path>
              </a:pathLst>
            </a:custGeom>
            <a:solidFill>
              <a:srgbClr val="AB83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27"/>
            <p:cNvSpPr/>
            <p:nvPr/>
          </p:nvSpPr>
          <p:spPr>
            <a:xfrm>
              <a:off x="4072000" y="4867125"/>
              <a:ext cx="38050" cy="56775"/>
            </a:xfrm>
            <a:custGeom>
              <a:avLst/>
              <a:gdLst/>
              <a:ahLst/>
              <a:cxnLst/>
              <a:rect l="l" t="t" r="r" b="b"/>
              <a:pathLst>
                <a:path w="1522" h="2271" extrusionOk="0">
                  <a:moveTo>
                    <a:pt x="875" y="128"/>
                  </a:moveTo>
                  <a:cubicBezTo>
                    <a:pt x="1103" y="1"/>
                    <a:pt x="1268" y="77"/>
                    <a:pt x="1382" y="369"/>
                  </a:cubicBezTo>
                  <a:cubicBezTo>
                    <a:pt x="1471" y="635"/>
                    <a:pt x="1522" y="926"/>
                    <a:pt x="1509" y="1231"/>
                  </a:cubicBezTo>
                  <a:cubicBezTo>
                    <a:pt x="1497" y="1522"/>
                    <a:pt x="1420" y="1763"/>
                    <a:pt x="1281" y="1941"/>
                  </a:cubicBezTo>
                  <a:cubicBezTo>
                    <a:pt x="1154" y="2131"/>
                    <a:pt x="1002" y="2245"/>
                    <a:pt x="799" y="2271"/>
                  </a:cubicBezTo>
                  <a:lnTo>
                    <a:pt x="241" y="2233"/>
                  </a:lnTo>
                  <a:cubicBezTo>
                    <a:pt x="64" y="2182"/>
                    <a:pt x="0" y="1941"/>
                    <a:pt x="51" y="1510"/>
                  </a:cubicBezTo>
                  <a:cubicBezTo>
                    <a:pt x="102" y="1091"/>
                    <a:pt x="178" y="774"/>
                    <a:pt x="305" y="5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27"/>
            <p:cNvSpPr/>
            <p:nvPr/>
          </p:nvSpPr>
          <p:spPr>
            <a:xfrm>
              <a:off x="4117950" y="4824650"/>
              <a:ext cx="33000" cy="29500"/>
            </a:xfrm>
            <a:custGeom>
              <a:avLst/>
              <a:gdLst/>
              <a:ahLst/>
              <a:cxnLst/>
              <a:rect l="l" t="t" r="r" b="b"/>
              <a:pathLst>
                <a:path w="1320" h="1180" extrusionOk="0">
                  <a:moveTo>
                    <a:pt x="1320" y="597"/>
                  </a:moveTo>
                  <a:cubicBezTo>
                    <a:pt x="1320" y="749"/>
                    <a:pt x="1256" y="888"/>
                    <a:pt x="1129" y="1002"/>
                  </a:cubicBezTo>
                  <a:cubicBezTo>
                    <a:pt x="1003" y="1129"/>
                    <a:pt x="838" y="1180"/>
                    <a:pt x="660" y="1180"/>
                  </a:cubicBezTo>
                  <a:cubicBezTo>
                    <a:pt x="483" y="1180"/>
                    <a:pt x="331" y="1129"/>
                    <a:pt x="204" y="1002"/>
                  </a:cubicBezTo>
                  <a:cubicBezTo>
                    <a:pt x="64" y="888"/>
                    <a:pt x="1" y="749"/>
                    <a:pt x="1" y="597"/>
                  </a:cubicBezTo>
                  <a:cubicBezTo>
                    <a:pt x="1" y="432"/>
                    <a:pt x="64" y="292"/>
                    <a:pt x="204" y="178"/>
                  </a:cubicBezTo>
                  <a:cubicBezTo>
                    <a:pt x="331" y="64"/>
                    <a:pt x="483" y="1"/>
                    <a:pt x="660" y="1"/>
                  </a:cubicBezTo>
                  <a:cubicBezTo>
                    <a:pt x="838" y="1"/>
                    <a:pt x="1003" y="64"/>
                    <a:pt x="1129" y="178"/>
                  </a:cubicBezTo>
                  <a:cubicBezTo>
                    <a:pt x="1256" y="292"/>
                    <a:pt x="1320" y="432"/>
                    <a:pt x="1320" y="5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7"/>
            <p:cNvSpPr/>
            <p:nvPr/>
          </p:nvSpPr>
          <p:spPr>
            <a:xfrm>
              <a:off x="3986400" y="4740650"/>
              <a:ext cx="7950" cy="13650"/>
            </a:xfrm>
            <a:custGeom>
              <a:avLst/>
              <a:gdLst/>
              <a:ahLst/>
              <a:cxnLst/>
              <a:rect l="l" t="t" r="r" b="b"/>
              <a:pathLst>
                <a:path w="318" h="546" extrusionOk="0">
                  <a:moveTo>
                    <a:pt x="153" y="0"/>
                  </a:moveTo>
                  <a:lnTo>
                    <a:pt x="267" y="89"/>
                  </a:lnTo>
                  <a:lnTo>
                    <a:pt x="318" y="279"/>
                  </a:lnTo>
                  <a:lnTo>
                    <a:pt x="267" y="470"/>
                  </a:lnTo>
                  <a:lnTo>
                    <a:pt x="153" y="546"/>
                  </a:lnTo>
                  <a:lnTo>
                    <a:pt x="39" y="470"/>
                  </a:lnTo>
                  <a:lnTo>
                    <a:pt x="1" y="279"/>
                  </a:lnTo>
                  <a:cubicBezTo>
                    <a:pt x="1" y="203"/>
                    <a:pt x="13" y="140"/>
                    <a:pt x="39" y="89"/>
                  </a:cubicBezTo>
                  <a:close/>
                </a:path>
              </a:pathLst>
            </a:custGeom>
            <a:solidFill>
              <a:srgbClr val="AB83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7"/>
            <p:cNvSpPr/>
            <p:nvPr/>
          </p:nvSpPr>
          <p:spPr>
            <a:xfrm>
              <a:off x="3942350" y="4708950"/>
              <a:ext cx="24750" cy="25375"/>
            </a:xfrm>
            <a:custGeom>
              <a:avLst/>
              <a:gdLst/>
              <a:ahLst/>
              <a:cxnLst/>
              <a:rect l="l" t="t" r="r" b="b"/>
              <a:pathLst>
                <a:path w="990" h="1015" extrusionOk="0">
                  <a:moveTo>
                    <a:pt x="989" y="508"/>
                  </a:moveTo>
                  <a:cubicBezTo>
                    <a:pt x="989" y="647"/>
                    <a:pt x="938" y="761"/>
                    <a:pt x="850" y="863"/>
                  </a:cubicBezTo>
                  <a:cubicBezTo>
                    <a:pt x="748" y="964"/>
                    <a:pt x="634" y="1015"/>
                    <a:pt x="495" y="1015"/>
                  </a:cubicBezTo>
                  <a:cubicBezTo>
                    <a:pt x="355" y="1015"/>
                    <a:pt x="241" y="964"/>
                    <a:pt x="140" y="863"/>
                  </a:cubicBezTo>
                  <a:cubicBezTo>
                    <a:pt x="51" y="761"/>
                    <a:pt x="0" y="647"/>
                    <a:pt x="0" y="508"/>
                  </a:cubicBezTo>
                  <a:cubicBezTo>
                    <a:pt x="0" y="368"/>
                    <a:pt x="51" y="241"/>
                    <a:pt x="140" y="140"/>
                  </a:cubicBezTo>
                  <a:cubicBezTo>
                    <a:pt x="241" y="38"/>
                    <a:pt x="355" y="0"/>
                    <a:pt x="495" y="0"/>
                  </a:cubicBezTo>
                  <a:cubicBezTo>
                    <a:pt x="634" y="0"/>
                    <a:pt x="748" y="38"/>
                    <a:pt x="850" y="140"/>
                  </a:cubicBezTo>
                  <a:cubicBezTo>
                    <a:pt x="938" y="241"/>
                    <a:pt x="989" y="368"/>
                    <a:pt x="989" y="508"/>
                  </a:cubicBezTo>
                  <a:close/>
                </a:path>
              </a:pathLst>
            </a:custGeom>
            <a:solidFill>
              <a:srgbClr val="AB83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7"/>
            <p:cNvSpPr/>
            <p:nvPr/>
          </p:nvSpPr>
          <p:spPr>
            <a:xfrm>
              <a:off x="3987025" y="4781225"/>
              <a:ext cx="27625" cy="32050"/>
            </a:xfrm>
            <a:custGeom>
              <a:avLst/>
              <a:gdLst/>
              <a:ahLst/>
              <a:cxnLst/>
              <a:rect l="l" t="t" r="r" b="b"/>
              <a:pathLst>
                <a:path w="1105" h="1282" extrusionOk="0">
                  <a:moveTo>
                    <a:pt x="178" y="178"/>
                  </a:moveTo>
                  <a:cubicBezTo>
                    <a:pt x="305" y="51"/>
                    <a:pt x="457" y="0"/>
                    <a:pt x="635" y="0"/>
                  </a:cubicBezTo>
                  <a:cubicBezTo>
                    <a:pt x="825" y="0"/>
                    <a:pt x="939" y="64"/>
                    <a:pt x="990" y="191"/>
                  </a:cubicBezTo>
                  <a:lnTo>
                    <a:pt x="1091" y="634"/>
                  </a:lnTo>
                  <a:cubicBezTo>
                    <a:pt x="1104" y="812"/>
                    <a:pt x="1091" y="977"/>
                    <a:pt x="1028" y="1104"/>
                  </a:cubicBezTo>
                  <a:cubicBezTo>
                    <a:pt x="952" y="1218"/>
                    <a:pt x="825" y="1281"/>
                    <a:pt x="635" y="1281"/>
                  </a:cubicBezTo>
                  <a:cubicBezTo>
                    <a:pt x="457" y="1281"/>
                    <a:pt x="305" y="1205"/>
                    <a:pt x="178" y="1078"/>
                  </a:cubicBezTo>
                  <a:cubicBezTo>
                    <a:pt x="64" y="964"/>
                    <a:pt x="1" y="812"/>
                    <a:pt x="1" y="634"/>
                  </a:cubicBezTo>
                  <a:cubicBezTo>
                    <a:pt x="1" y="457"/>
                    <a:pt x="64" y="305"/>
                    <a:pt x="178" y="1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27"/>
            <p:cNvSpPr/>
            <p:nvPr/>
          </p:nvSpPr>
          <p:spPr>
            <a:xfrm>
              <a:off x="3925225" y="4825925"/>
              <a:ext cx="11125" cy="6350"/>
            </a:xfrm>
            <a:custGeom>
              <a:avLst/>
              <a:gdLst/>
              <a:ahLst/>
              <a:cxnLst/>
              <a:rect l="l" t="t" r="r" b="b"/>
              <a:pathLst>
                <a:path w="445" h="254" extrusionOk="0">
                  <a:moveTo>
                    <a:pt x="381" y="26"/>
                  </a:moveTo>
                  <a:lnTo>
                    <a:pt x="444" y="127"/>
                  </a:lnTo>
                  <a:lnTo>
                    <a:pt x="381" y="203"/>
                  </a:lnTo>
                  <a:lnTo>
                    <a:pt x="216" y="254"/>
                  </a:lnTo>
                  <a:lnTo>
                    <a:pt x="64" y="203"/>
                  </a:lnTo>
                  <a:lnTo>
                    <a:pt x="0" y="127"/>
                  </a:lnTo>
                  <a:lnTo>
                    <a:pt x="64" y="26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AB83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27"/>
            <p:cNvSpPr/>
            <p:nvPr/>
          </p:nvSpPr>
          <p:spPr>
            <a:xfrm>
              <a:off x="3966425" y="4835125"/>
              <a:ext cx="19050" cy="19975"/>
            </a:xfrm>
            <a:custGeom>
              <a:avLst/>
              <a:gdLst/>
              <a:ahLst/>
              <a:cxnLst/>
              <a:rect l="l" t="t" r="r" b="b"/>
              <a:pathLst>
                <a:path w="762" h="799" extrusionOk="0">
                  <a:moveTo>
                    <a:pt x="762" y="393"/>
                  </a:moveTo>
                  <a:cubicBezTo>
                    <a:pt x="762" y="507"/>
                    <a:pt x="723" y="596"/>
                    <a:pt x="647" y="672"/>
                  </a:cubicBezTo>
                  <a:cubicBezTo>
                    <a:pt x="571" y="748"/>
                    <a:pt x="483" y="799"/>
                    <a:pt x="381" y="799"/>
                  </a:cubicBezTo>
                  <a:cubicBezTo>
                    <a:pt x="267" y="799"/>
                    <a:pt x="178" y="748"/>
                    <a:pt x="102" y="672"/>
                  </a:cubicBezTo>
                  <a:cubicBezTo>
                    <a:pt x="26" y="596"/>
                    <a:pt x="1" y="507"/>
                    <a:pt x="1" y="393"/>
                  </a:cubicBezTo>
                  <a:cubicBezTo>
                    <a:pt x="1" y="292"/>
                    <a:pt x="26" y="190"/>
                    <a:pt x="102" y="114"/>
                  </a:cubicBezTo>
                  <a:cubicBezTo>
                    <a:pt x="178" y="38"/>
                    <a:pt x="267" y="0"/>
                    <a:pt x="381" y="0"/>
                  </a:cubicBezTo>
                  <a:cubicBezTo>
                    <a:pt x="483" y="0"/>
                    <a:pt x="571" y="38"/>
                    <a:pt x="647" y="114"/>
                  </a:cubicBezTo>
                  <a:cubicBezTo>
                    <a:pt x="723" y="190"/>
                    <a:pt x="762" y="292"/>
                    <a:pt x="762" y="39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27"/>
            <p:cNvSpPr/>
            <p:nvPr/>
          </p:nvSpPr>
          <p:spPr>
            <a:xfrm>
              <a:off x="3993050" y="4870625"/>
              <a:ext cx="18425" cy="18400"/>
            </a:xfrm>
            <a:custGeom>
              <a:avLst/>
              <a:gdLst/>
              <a:ahLst/>
              <a:cxnLst/>
              <a:rect l="l" t="t" r="r" b="b"/>
              <a:pathLst>
                <a:path w="737" h="736" extrusionOk="0">
                  <a:moveTo>
                    <a:pt x="622" y="102"/>
                  </a:moveTo>
                  <a:cubicBezTo>
                    <a:pt x="698" y="165"/>
                    <a:pt x="736" y="267"/>
                    <a:pt x="736" y="368"/>
                  </a:cubicBezTo>
                  <a:cubicBezTo>
                    <a:pt x="736" y="469"/>
                    <a:pt x="698" y="558"/>
                    <a:pt x="622" y="622"/>
                  </a:cubicBezTo>
                  <a:cubicBezTo>
                    <a:pt x="559" y="698"/>
                    <a:pt x="470" y="736"/>
                    <a:pt x="369" y="736"/>
                  </a:cubicBezTo>
                  <a:cubicBezTo>
                    <a:pt x="267" y="736"/>
                    <a:pt x="166" y="698"/>
                    <a:pt x="102" y="622"/>
                  </a:cubicBezTo>
                  <a:cubicBezTo>
                    <a:pt x="39" y="558"/>
                    <a:pt x="1" y="469"/>
                    <a:pt x="1" y="368"/>
                  </a:cubicBezTo>
                  <a:cubicBezTo>
                    <a:pt x="1" y="267"/>
                    <a:pt x="39" y="165"/>
                    <a:pt x="102" y="102"/>
                  </a:cubicBezTo>
                  <a:cubicBezTo>
                    <a:pt x="166" y="38"/>
                    <a:pt x="267" y="0"/>
                    <a:pt x="369" y="0"/>
                  </a:cubicBezTo>
                  <a:cubicBezTo>
                    <a:pt x="470" y="0"/>
                    <a:pt x="559" y="38"/>
                    <a:pt x="622" y="102"/>
                  </a:cubicBezTo>
                  <a:close/>
                </a:path>
              </a:pathLst>
            </a:custGeom>
            <a:solidFill>
              <a:srgbClr val="AB83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27"/>
            <p:cNvSpPr/>
            <p:nvPr/>
          </p:nvSpPr>
          <p:spPr>
            <a:xfrm>
              <a:off x="4143950" y="4902325"/>
              <a:ext cx="38375" cy="30775"/>
            </a:xfrm>
            <a:custGeom>
              <a:avLst/>
              <a:gdLst/>
              <a:ahLst/>
              <a:cxnLst/>
              <a:rect l="l" t="t" r="r" b="b"/>
              <a:pathLst>
                <a:path w="1535" h="1231" extrusionOk="0">
                  <a:moveTo>
                    <a:pt x="229" y="152"/>
                  </a:moveTo>
                  <a:cubicBezTo>
                    <a:pt x="381" y="51"/>
                    <a:pt x="559" y="0"/>
                    <a:pt x="774" y="0"/>
                  </a:cubicBezTo>
                  <a:cubicBezTo>
                    <a:pt x="990" y="0"/>
                    <a:pt x="1167" y="51"/>
                    <a:pt x="1319" y="152"/>
                  </a:cubicBezTo>
                  <a:cubicBezTo>
                    <a:pt x="1459" y="267"/>
                    <a:pt x="1535" y="406"/>
                    <a:pt x="1535" y="571"/>
                  </a:cubicBezTo>
                  <a:cubicBezTo>
                    <a:pt x="1535" y="723"/>
                    <a:pt x="1459" y="888"/>
                    <a:pt x="1281" y="1027"/>
                  </a:cubicBezTo>
                  <a:cubicBezTo>
                    <a:pt x="1104" y="1167"/>
                    <a:pt x="901" y="1230"/>
                    <a:pt x="685" y="1192"/>
                  </a:cubicBezTo>
                  <a:cubicBezTo>
                    <a:pt x="495" y="1167"/>
                    <a:pt x="318" y="1091"/>
                    <a:pt x="191" y="989"/>
                  </a:cubicBezTo>
                  <a:cubicBezTo>
                    <a:pt x="64" y="863"/>
                    <a:pt x="1" y="723"/>
                    <a:pt x="1" y="571"/>
                  </a:cubicBezTo>
                  <a:cubicBezTo>
                    <a:pt x="1" y="406"/>
                    <a:pt x="77" y="267"/>
                    <a:pt x="229" y="1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27"/>
            <p:cNvSpPr/>
            <p:nvPr/>
          </p:nvSpPr>
          <p:spPr>
            <a:xfrm>
              <a:off x="4112900" y="4954950"/>
              <a:ext cx="24100" cy="32025"/>
            </a:xfrm>
            <a:custGeom>
              <a:avLst/>
              <a:gdLst/>
              <a:ahLst/>
              <a:cxnLst/>
              <a:rect l="l" t="t" r="r" b="b"/>
              <a:pathLst>
                <a:path w="964" h="1281" extrusionOk="0">
                  <a:moveTo>
                    <a:pt x="964" y="634"/>
                  </a:moveTo>
                  <a:lnTo>
                    <a:pt x="812" y="1091"/>
                  </a:lnTo>
                  <a:cubicBezTo>
                    <a:pt x="723" y="1218"/>
                    <a:pt x="609" y="1281"/>
                    <a:pt x="482" y="1281"/>
                  </a:cubicBezTo>
                  <a:cubicBezTo>
                    <a:pt x="355" y="1281"/>
                    <a:pt x="241" y="1218"/>
                    <a:pt x="139" y="1091"/>
                  </a:cubicBezTo>
                  <a:cubicBezTo>
                    <a:pt x="51" y="964"/>
                    <a:pt x="0" y="824"/>
                    <a:pt x="0" y="634"/>
                  </a:cubicBezTo>
                  <a:cubicBezTo>
                    <a:pt x="0" y="457"/>
                    <a:pt x="51" y="305"/>
                    <a:pt x="139" y="178"/>
                  </a:cubicBezTo>
                  <a:cubicBezTo>
                    <a:pt x="241" y="51"/>
                    <a:pt x="355" y="0"/>
                    <a:pt x="482" y="0"/>
                  </a:cubicBezTo>
                  <a:cubicBezTo>
                    <a:pt x="609" y="0"/>
                    <a:pt x="723" y="51"/>
                    <a:pt x="812" y="178"/>
                  </a:cubicBezTo>
                  <a:cubicBezTo>
                    <a:pt x="913" y="305"/>
                    <a:pt x="964" y="457"/>
                    <a:pt x="964" y="6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27"/>
            <p:cNvSpPr/>
            <p:nvPr/>
          </p:nvSpPr>
          <p:spPr>
            <a:xfrm>
              <a:off x="4448275" y="4722900"/>
              <a:ext cx="22550" cy="21575"/>
            </a:xfrm>
            <a:custGeom>
              <a:avLst/>
              <a:gdLst/>
              <a:ahLst/>
              <a:cxnLst/>
              <a:rect l="l" t="t" r="r" b="b"/>
              <a:pathLst>
                <a:path w="902" h="863" extrusionOk="0">
                  <a:moveTo>
                    <a:pt x="901" y="431"/>
                  </a:moveTo>
                  <a:cubicBezTo>
                    <a:pt x="901" y="546"/>
                    <a:pt x="863" y="647"/>
                    <a:pt x="774" y="736"/>
                  </a:cubicBezTo>
                  <a:cubicBezTo>
                    <a:pt x="685" y="812"/>
                    <a:pt x="584" y="863"/>
                    <a:pt x="457" y="863"/>
                  </a:cubicBezTo>
                  <a:cubicBezTo>
                    <a:pt x="330" y="863"/>
                    <a:pt x="216" y="812"/>
                    <a:pt x="140" y="736"/>
                  </a:cubicBezTo>
                  <a:cubicBezTo>
                    <a:pt x="51" y="647"/>
                    <a:pt x="1" y="546"/>
                    <a:pt x="1" y="431"/>
                  </a:cubicBezTo>
                  <a:cubicBezTo>
                    <a:pt x="1" y="317"/>
                    <a:pt x="51" y="216"/>
                    <a:pt x="140" y="127"/>
                  </a:cubicBezTo>
                  <a:cubicBezTo>
                    <a:pt x="216" y="38"/>
                    <a:pt x="330" y="0"/>
                    <a:pt x="457" y="0"/>
                  </a:cubicBezTo>
                  <a:cubicBezTo>
                    <a:pt x="584" y="0"/>
                    <a:pt x="685" y="38"/>
                    <a:pt x="774" y="127"/>
                  </a:cubicBezTo>
                  <a:cubicBezTo>
                    <a:pt x="863" y="216"/>
                    <a:pt x="901" y="317"/>
                    <a:pt x="901" y="4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27"/>
            <p:cNvSpPr/>
            <p:nvPr/>
          </p:nvSpPr>
          <p:spPr>
            <a:xfrm>
              <a:off x="4396600" y="4734000"/>
              <a:ext cx="35225" cy="30450"/>
            </a:xfrm>
            <a:custGeom>
              <a:avLst/>
              <a:gdLst/>
              <a:ahLst/>
              <a:cxnLst/>
              <a:rect l="l" t="t" r="r" b="b"/>
              <a:pathLst>
                <a:path w="1409" h="1218" extrusionOk="0">
                  <a:moveTo>
                    <a:pt x="1408" y="609"/>
                  </a:moveTo>
                  <a:cubicBezTo>
                    <a:pt x="1408" y="774"/>
                    <a:pt x="1332" y="926"/>
                    <a:pt x="1193" y="1040"/>
                  </a:cubicBezTo>
                  <a:cubicBezTo>
                    <a:pt x="1053" y="1154"/>
                    <a:pt x="888" y="1217"/>
                    <a:pt x="698" y="1217"/>
                  </a:cubicBezTo>
                  <a:cubicBezTo>
                    <a:pt x="508" y="1217"/>
                    <a:pt x="343" y="1154"/>
                    <a:pt x="204" y="1040"/>
                  </a:cubicBezTo>
                  <a:cubicBezTo>
                    <a:pt x="64" y="926"/>
                    <a:pt x="1" y="774"/>
                    <a:pt x="1" y="609"/>
                  </a:cubicBezTo>
                  <a:cubicBezTo>
                    <a:pt x="1" y="431"/>
                    <a:pt x="64" y="292"/>
                    <a:pt x="204" y="178"/>
                  </a:cubicBezTo>
                  <a:cubicBezTo>
                    <a:pt x="343" y="63"/>
                    <a:pt x="508" y="0"/>
                    <a:pt x="698" y="0"/>
                  </a:cubicBezTo>
                  <a:cubicBezTo>
                    <a:pt x="888" y="0"/>
                    <a:pt x="1053" y="63"/>
                    <a:pt x="1193" y="178"/>
                  </a:cubicBezTo>
                  <a:cubicBezTo>
                    <a:pt x="1332" y="292"/>
                    <a:pt x="1408" y="431"/>
                    <a:pt x="1408" y="6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27"/>
            <p:cNvSpPr/>
            <p:nvPr/>
          </p:nvSpPr>
          <p:spPr>
            <a:xfrm>
              <a:off x="4415625" y="4814825"/>
              <a:ext cx="47575" cy="53925"/>
            </a:xfrm>
            <a:custGeom>
              <a:avLst/>
              <a:gdLst/>
              <a:ahLst/>
              <a:cxnLst/>
              <a:rect l="l" t="t" r="r" b="b"/>
              <a:pathLst>
                <a:path w="1903" h="2157" extrusionOk="0">
                  <a:moveTo>
                    <a:pt x="254" y="280"/>
                  </a:moveTo>
                  <a:cubicBezTo>
                    <a:pt x="444" y="89"/>
                    <a:pt x="647" y="1"/>
                    <a:pt x="901" y="1"/>
                  </a:cubicBezTo>
                  <a:cubicBezTo>
                    <a:pt x="1142" y="1"/>
                    <a:pt x="1345" y="89"/>
                    <a:pt x="1522" y="280"/>
                  </a:cubicBezTo>
                  <a:cubicBezTo>
                    <a:pt x="1700" y="470"/>
                    <a:pt x="1814" y="711"/>
                    <a:pt x="1852" y="990"/>
                  </a:cubicBezTo>
                  <a:cubicBezTo>
                    <a:pt x="1903" y="1269"/>
                    <a:pt x="1877" y="1509"/>
                    <a:pt x="1776" y="1725"/>
                  </a:cubicBezTo>
                  <a:cubicBezTo>
                    <a:pt x="1674" y="1928"/>
                    <a:pt x="1434" y="2055"/>
                    <a:pt x="1078" y="2105"/>
                  </a:cubicBezTo>
                  <a:cubicBezTo>
                    <a:pt x="711" y="2156"/>
                    <a:pt x="444" y="2055"/>
                    <a:pt x="280" y="1801"/>
                  </a:cubicBezTo>
                  <a:cubicBezTo>
                    <a:pt x="89" y="1535"/>
                    <a:pt x="1" y="1269"/>
                    <a:pt x="1" y="990"/>
                  </a:cubicBezTo>
                  <a:cubicBezTo>
                    <a:pt x="1" y="711"/>
                    <a:pt x="89" y="470"/>
                    <a:pt x="254" y="2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27"/>
            <p:cNvSpPr/>
            <p:nvPr/>
          </p:nvSpPr>
          <p:spPr>
            <a:xfrm>
              <a:off x="4363650" y="4889650"/>
              <a:ext cx="31400" cy="27275"/>
            </a:xfrm>
            <a:custGeom>
              <a:avLst/>
              <a:gdLst/>
              <a:ahLst/>
              <a:cxnLst/>
              <a:rect l="l" t="t" r="r" b="b"/>
              <a:pathLst>
                <a:path w="1256" h="1091" extrusionOk="0">
                  <a:moveTo>
                    <a:pt x="621" y="0"/>
                  </a:moveTo>
                  <a:cubicBezTo>
                    <a:pt x="799" y="0"/>
                    <a:pt x="938" y="63"/>
                    <a:pt x="1065" y="165"/>
                  </a:cubicBezTo>
                  <a:cubicBezTo>
                    <a:pt x="1192" y="266"/>
                    <a:pt x="1255" y="406"/>
                    <a:pt x="1255" y="545"/>
                  </a:cubicBezTo>
                  <a:cubicBezTo>
                    <a:pt x="1255" y="697"/>
                    <a:pt x="1192" y="824"/>
                    <a:pt x="1065" y="938"/>
                  </a:cubicBezTo>
                  <a:cubicBezTo>
                    <a:pt x="938" y="1040"/>
                    <a:pt x="799" y="1091"/>
                    <a:pt x="621" y="1091"/>
                  </a:cubicBezTo>
                  <a:cubicBezTo>
                    <a:pt x="457" y="1091"/>
                    <a:pt x="304" y="1040"/>
                    <a:pt x="178" y="938"/>
                  </a:cubicBezTo>
                  <a:cubicBezTo>
                    <a:pt x="64" y="824"/>
                    <a:pt x="0" y="697"/>
                    <a:pt x="0" y="545"/>
                  </a:cubicBezTo>
                  <a:cubicBezTo>
                    <a:pt x="0" y="406"/>
                    <a:pt x="64" y="266"/>
                    <a:pt x="178" y="165"/>
                  </a:cubicBezTo>
                  <a:cubicBezTo>
                    <a:pt x="304" y="63"/>
                    <a:pt x="457" y="0"/>
                    <a:pt x="6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27"/>
            <p:cNvSpPr/>
            <p:nvPr/>
          </p:nvSpPr>
          <p:spPr>
            <a:xfrm>
              <a:off x="4404850" y="4888050"/>
              <a:ext cx="11125" cy="11750"/>
            </a:xfrm>
            <a:custGeom>
              <a:avLst/>
              <a:gdLst/>
              <a:ahLst/>
              <a:cxnLst/>
              <a:rect l="l" t="t" r="r" b="b"/>
              <a:pathLst>
                <a:path w="445" h="470" extrusionOk="0">
                  <a:moveTo>
                    <a:pt x="381" y="305"/>
                  </a:moveTo>
                  <a:lnTo>
                    <a:pt x="241" y="419"/>
                  </a:lnTo>
                  <a:lnTo>
                    <a:pt x="64" y="470"/>
                  </a:lnTo>
                  <a:cubicBezTo>
                    <a:pt x="13" y="470"/>
                    <a:pt x="1" y="406"/>
                    <a:pt x="13" y="292"/>
                  </a:cubicBezTo>
                  <a:cubicBezTo>
                    <a:pt x="26" y="166"/>
                    <a:pt x="51" y="89"/>
                    <a:pt x="102" y="51"/>
                  </a:cubicBezTo>
                  <a:lnTo>
                    <a:pt x="241" y="1"/>
                  </a:lnTo>
                  <a:lnTo>
                    <a:pt x="381" y="51"/>
                  </a:lnTo>
                  <a:lnTo>
                    <a:pt x="444" y="178"/>
                  </a:lnTo>
                  <a:close/>
                </a:path>
              </a:pathLst>
            </a:custGeom>
            <a:solidFill>
              <a:srgbClr val="AB83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27"/>
            <p:cNvSpPr/>
            <p:nvPr/>
          </p:nvSpPr>
          <p:spPr>
            <a:xfrm>
              <a:off x="4256800" y="4939725"/>
              <a:ext cx="18425" cy="22525"/>
            </a:xfrm>
            <a:custGeom>
              <a:avLst/>
              <a:gdLst/>
              <a:ahLst/>
              <a:cxnLst/>
              <a:rect l="l" t="t" r="r" b="b"/>
              <a:pathLst>
                <a:path w="737" h="901" extrusionOk="0">
                  <a:moveTo>
                    <a:pt x="622" y="127"/>
                  </a:moveTo>
                  <a:cubicBezTo>
                    <a:pt x="698" y="216"/>
                    <a:pt x="736" y="318"/>
                    <a:pt x="736" y="444"/>
                  </a:cubicBezTo>
                  <a:cubicBezTo>
                    <a:pt x="736" y="571"/>
                    <a:pt x="698" y="685"/>
                    <a:pt x="622" y="761"/>
                  </a:cubicBezTo>
                  <a:cubicBezTo>
                    <a:pt x="559" y="850"/>
                    <a:pt x="470" y="901"/>
                    <a:pt x="369" y="901"/>
                  </a:cubicBezTo>
                  <a:cubicBezTo>
                    <a:pt x="254" y="901"/>
                    <a:pt x="166" y="850"/>
                    <a:pt x="90" y="761"/>
                  </a:cubicBezTo>
                  <a:cubicBezTo>
                    <a:pt x="26" y="685"/>
                    <a:pt x="1" y="571"/>
                    <a:pt x="1" y="444"/>
                  </a:cubicBezTo>
                  <a:cubicBezTo>
                    <a:pt x="1" y="318"/>
                    <a:pt x="26" y="216"/>
                    <a:pt x="90" y="127"/>
                  </a:cubicBezTo>
                  <a:cubicBezTo>
                    <a:pt x="166" y="39"/>
                    <a:pt x="254" y="1"/>
                    <a:pt x="369" y="1"/>
                  </a:cubicBezTo>
                  <a:cubicBezTo>
                    <a:pt x="470" y="1"/>
                    <a:pt x="559" y="39"/>
                    <a:pt x="622" y="1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27"/>
            <p:cNvSpPr/>
            <p:nvPr/>
          </p:nvSpPr>
          <p:spPr>
            <a:xfrm>
              <a:off x="4319900" y="4970475"/>
              <a:ext cx="39000" cy="34250"/>
            </a:xfrm>
            <a:custGeom>
              <a:avLst/>
              <a:gdLst/>
              <a:ahLst/>
              <a:cxnLst/>
              <a:rect l="l" t="t" r="r" b="b"/>
              <a:pathLst>
                <a:path w="1560" h="1370" extrusionOk="0">
                  <a:moveTo>
                    <a:pt x="216" y="191"/>
                  </a:moveTo>
                  <a:cubicBezTo>
                    <a:pt x="381" y="64"/>
                    <a:pt x="571" y="1"/>
                    <a:pt x="774" y="1"/>
                  </a:cubicBezTo>
                  <a:cubicBezTo>
                    <a:pt x="989" y="1"/>
                    <a:pt x="1179" y="64"/>
                    <a:pt x="1319" y="191"/>
                  </a:cubicBezTo>
                  <a:cubicBezTo>
                    <a:pt x="1484" y="330"/>
                    <a:pt x="1560" y="495"/>
                    <a:pt x="1560" y="685"/>
                  </a:cubicBezTo>
                  <a:cubicBezTo>
                    <a:pt x="1560" y="875"/>
                    <a:pt x="1484" y="1040"/>
                    <a:pt x="1319" y="1167"/>
                  </a:cubicBezTo>
                  <a:cubicBezTo>
                    <a:pt x="1179" y="1307"/>
                    <a:pt x="989" y="1370"/>
                    <a:pt x="774" y="1370"/>
                  </a:cubicBezTo>
                  <a:cubicBezTo>
                    <a:pt x="571" y="1370"/>
                    <a:pt x="381" y="1307"/>
                    <a:pt x="216" y="1167"/>
                  </a:cubicBezTo>
                  <a:cubicBezTo>
                    <a:pt x="76" y="1040"/>
                    <a:pt x="0" y="875"/>
                    <a:pt x="0" y="685"/>
                  </a:cubicBezTo>
                  <a:cubicBezTo>
                    <a:pt x="0" y="495"/>
                    <a:pt x="76" y="330"/>
                    <a:pt x="216" y="1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27"/>
            <p:cNvSpPr/>
            <p:nvPr/>
          </p:nvSpPr>
          <p:spPr>
            <a:xfrm>
              <a:off x="4194050" y="4950500"/>
              <a:ext cx="18400" cy="13650"/>
            </a:xfrm>
            <a:custGeom>
              <a:avLst/>
              <a:gdLst/>
              <a:ahLst/>
              <a:cxnLst/>
              <a:rect l="l" t="t" r="r" b="b"/>
              <a:pathLst>
                <a:path w="736" h="546" extrusionOk="0">
                  <a:moveTo>
                    <a:pt x="621" y="470"/>
                  </a:moveTo>
                  <a:lnTo>
                    <a:pt x="368" y="546"/>
                  </a:lnTo>
                  <a:lnTo>
                    <a:pt x="89" y="470"/>
                  </a:lnTo>
                  <a:cubicBezTo>
                    <a:pt x="26" y="406"/>
                    <a:pt x="0" y="343"/>
                    <a:pt x="0" y="267"/>
                  </a:cubicBezTo>
                  <a:cubicBezTo>
                    <a:pt x="0" y="204"/>
                    <a:pt x="26" y="140"/>
                    <a:pt x="89" y="77"/>
                  </a:cubicBezTo>
                  <a:lnTo>
                    <a:pt x="368" y="1"/>
                  </a:lnTo>
                  <a:lnTo>
                    <a:pt x="621" y="77"/>
                  </a:lnTo>
                  <a:cubicBezTo>
                    <a:pt x="698" y="140"/>
                    <a:pt x="736" y="204"/>
                    <a:pt x="736" y="267"/>
                  </a:cubicBezTo>
                  <a:close/>
                </a:path>
              </a:pathLst>
            </a:custGeom>
            <a:solidFill>
              <a:srgbClr val="AB83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27"/>
            <p:cNvSpPr/>
            <p:nvPr/>
          </p:nvSpPr>
          <p:spPr>
            <a:xfrm>
              <a:off x="4426400" y="4907075"/>
              <a:ext cx="22225" cy="23175"/>
            </a:xfrm>
            <a:custGeom>
              <a:avLst/>
              <a:gdLst/>
              <a:ahLst/>
              <a:cxnLst/>
              <a:rect l="l" t="t" r="r" b="b"/>
              <a:pathLst>
                <a:path w="889" h="927" extrusionOk="0">
                  <a:moveTo>
                    <a:pt x="381" y="0"/>
                  </a:moveTo>
                  <a:lnTo>
                    <a:pt x="711" y="127"/>
                  </a:lnTo>
                  <a:cubicBezTo>
                    <a:pt x="812" y="203"/>
                    <a:pt x="876" y="305"/>
                    <a:pt x="876" y="432"/>
                  </a:cubicBezTo>
                  <a:cubicBezTo>
                    <a:pt x="888" y="558"/>
                    <a:pt x="838" y="673"/>
                    <a:pt x="724" y="774"/>
                  </a:cubicBezTo>
                  <a:lnTo>
                    <a:pt x="381" y="926"/>
                  </a:lnTo>
                  <a:cubicBezTo>
                    <a:pt x="280" y="926"/>
                    <a:pt x="191" y="875"/>
                    <a:pt x="115" y="774"/>
                  </a:cubicBezTo>
                  <a:cubicBezTo>
                    <a:pt x="39" y="698"/>
                    <a:pt x="1" y="584"/>
                    <a:pt x="1" y="457"/>
                  </a:cubicBezTo>
                  <a:cubicBezTo>
                    <a:pt x="1" y="330"/>
                    <a:pt x="39" y="216"/>
                    <a:pt x="115" y="127"/>
                  </a:cubicBezTo>
                  <a:cubicBezTo>
                    <a:pt x="191" y="39"/>
                    <a:pt x="280" y="0"/>
                    <a:pt x="3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27"/>
            <p:cNvSpPr/>
            <p:nvPr/>
          </p:nvSpPr>
          <p:spPr>
            <a:xfrm>
              <a:off x="4370625" y="4947650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42" y="356"/>
                  </a:moveTo>
                  <a:lnTo>
                    <a:pt x="203" y="419"/>
                  </a:lnTo>
                  <a:cubicBezTo>
                    <a:pt x="152" y="419"/>
                    <a:pt x="102" y="394"/>
                    <a:pt x="63" y="356"/>
                  </a:cubicBezTo>
                  <a:lnTo>
                    <a:pt x="0" y="216"/>
                  </a:lnTo>
                  <a:lnTo>
                    <a:pt x="63" y="64"/>
                  </a:lnTo>
                  <a:cubicBezTo>
                    <a:pt x="102" y="26"/>
                    <a:pt x="152" y="1"/>
                    <a:pt x="203" y="1"/>
                  </a:cubicBezTo>
                  <a:lnTo>
                    <a:pt x="342" y="64"/>
                  </a:lnTo>
                  <a:lnTo>
                    <a:pt x="419" y="2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27"/>
            <p:cNvSpPr/>
            <p:nvPr/>
          </p:nvSpPr>
          <p:spPr>
            <a:xfrm>
              <a:off x="4199125" y="4745725"/>
              <a:ext cx="45975" cy="49800"/>
            </a:xfrm>
            <a:custGeom>
              <a:avLst/>
              <a:gdLst/>
              <a:ahLst/>
              <a:cxnLst/>
              <a:rect l="l" t="t" r="r" b="b"/>
              <a:pathLst>
                <a:path w="1839" h="1992" fill="none" extrusionOk="0">
                  <a:moveTo>
                    <a:pt x="0" y="1991"/>
                  </a:moveTo>
                  <a:cubicBezTo>
                    <a:pt x="101" y="1027"/>
                    <a:pt x="710" y="355"/>
                    <a:pt x="1839" y="0"/>
                  </a:cubicBezTo>
                </a:path>
              </a:pathLst>
            </a:custGeom>
            <a:noFill/>
            <a:ln w="325" cap="rnd" cmpd="sng">
              <a:solidFill>
                <a:srgbClr val="A856F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27"/>
            <p:cNvSpPr/>
            <p:nvPr/>
          </p:nvSpPr>
          <p:spPr>
            <a:xfrm>
              <a:off x="2131275" y="1541425"/>
              <a:ext cx="2076750" cy="119850"/>
            </a:xfrm>
            <a:custGeom>
              <a:avLst/>
              <a:gdLst/>
              <a:ahLst/>
              <a:cxnLst/>
              <a:rect l="l" t="t" r="r" b="b"/>
              <a:pathLst>
                <a:path w="83070" h="4794" fill="none" extrusionOk="0">
                  <a:moveTo>
                    <a:pt x="83069" y="1"/>
                  </a:moveTo>
                  <a:lnTo>
                    <a:pt x="1" y="1"/>
                  </a:lnTo>
                  <a:lnTo>
                    <a:pt x="1" y="4794"/>
                  </a:lnTo>
                </a:path>
              </a:pathLst>
            </a:custGeom>
            <a:noFill/>
            <a:ln w="158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27"/>
            <p:cNvSpPr/>
            <p:nvPr/>
          </p:nvSpPr>
          <p:spPr>
            <a:xfrm>
              <a:off x="4207350" y="1540475"/>
              <a:ext cx="1291525" cy="100200"/>
            </a:xfrm>
            <a:custGeom>
              <a:avLst/>
              <a:gdLst/>
              <a:ahLst/>
              <a:cxnLst/>
              <a:rect l="l" t="t" r="r" b="b"/>
              <a:pathLst>
                <a:path w="51661" h="4008" fill="none" extrusionOk="0">
                  <a:moveTo>
                    <a:pt x="1" y="1"/>
                  </a:moveTo>
                  <a:lnTo>
                    <a:pt x="51660" y="1"/>
                  </a:lnTo>
                  <a:lnTo>
                    <a:pt x="51660" y="4007"/>
                  </a:lnTo>
                </a:path>
              </a:pathLst>
            </a:custGeom>
            <a:noFill/>
            <a:ln w="158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27"/>
            <p:cNvSpPr/>
            <p:nvPr/>
          </p:nvSpPr>
          <p:spPr>
            <a:xfrm>
              <a:off x="5506450" y="2158950"/>
              <a:ext cx="25" cy="164550"/>
            </a:xfrm>
            <a:custGeom>
              <a:avLst/>
              <a:gdLst/>
              <a:ahLst/>
              <a:cxnLst/>
              <a:rect l="l" t="t" r="r" b="b"/>
              <a:pathLst>
                <a:path w="1" h="6582" fill="none" extrusionOk="0">
                  <a:moveTo>
                    <a:pt x="1" y="1"/>
                  </a:moveTo>
                  <a:lnTo>
                    <a:pt x="1" y="6582"/>
                  </a:lnTo>
                </a:path>
              </a:pathLst>
            </a:custGeom>
            <a:noFill/>
            <a:ln w="158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27"/>
            <p:cNvSpPr/>
            <p:nvPr/>
          </p:nvSpPr>
          <p:spPr>
            <a:xfrm>
              <a:off x="4808725" y="2323475"/>
              <a:ext cx="1576500" cy="183575"/>
            </a:xfrm>
            <a:custGeom>
              <a:avLst/>
              <a:gdLst/>
              <a:ahLst/>
              <a:cxnLst/>
              <a:rect l="l" t="t" r="r" b="b"/>
              <a:pathLst>
                <a:path w="63060" h="7343" fill="none" extrusionOk="0">
                  <a:moveTo>
                    <a:pt x="0" y="6189"/>
                  </a:moveTo>
                  <a:lnTo>
                    <a:pt x="0" y="1"/>
                  </a:lnTo>
                  <a:lnTo>
                    <a:pt x="63059" y="1"/>
                  </a:lnTo>
                  <a:lnTo>
                    <a:pt x="63059" y="7343"/>
                  </a:lnTo>
                </a:path>
              </a:pathLst>
            </a:custGeom>
            <a:noFill/>
            <a:ln w="158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7"/>
            <p:cNvSpPr/>
            <p:nvPr/>
          </p:nvSpPr>
          <p:spPr>
            <a:xfrm>
              <a:off x="5980050" y="2976200"/>
              <a:ext cx="258700" cy="149325"/>
            </a:xfrm>
            <a:custGeom>
              <a:avLst/>
              <a:gdLst/>
              <a:ahLst/>
              <a:cxnLst/>
              <a:rect l="l" t="t" r="r" b="b"/>
              <a:pathLst>
                <a:path w="10348" h="5973" fill="none" extrusionOk="0">
                  <a:moveTo>
                    <a:pt x="10348" y="0"/>
                  </a:moveTo>
                  <a:lnTo>
                    <a:pt x="1" y="5973"/>
                  </a:lnTo>
                </a:path>
              </a:pathLst>
            </a:custGeom>
            <a:noFill/>
            <a:ln w="158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27"/>
            <p:cNvSpPr/>
            <p:nvPr/>
          </p:nvSpPr>
          <p:spPr>
            <a:xfrm>
              <a:off x="6859750" y="3599425"/>
              <a:ext cx="25" cy="193400"/>
            </a:xfrm>
            <a:custGeom>
              <a:avLst/>
              <a:gdLst/>
              <a:ahLst/>
              <a:cxnLst/>
              <a:rect l="l" t="t" r="r" b="b"/>
              <a:pathLst>
                <a:path w="1" h="7736" fill="none" extrusionOk="0">
                  <a:moveTo>
                    <a:pt x="1" y="1"/>
                  </a:moveTo>
                  <a:lnTo>
                    <a:pt x="1" y="7736"/>
                  </a:lnTo>
                </a:path>
              </a:pathLst>
            </a:custGeom>
            <a:noFill/>
            <a:ln w="158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27"/>
            <p:cNvSpPr/>
            <p:nvPr/>
          </p:nvSpPr>
          <p:spPr>
            <a:xfrm>
              <a:off x="2118925" y="2212200"/>
              <a:ext cx="25" cy="203225"/>
            </a:xfrm>
            <a:custGeom>
              <a:avLst/>
              <a:gdLst/>
              <a:ahLst/>
              <a:cxnLst/>
              <a:rect l="l" t="t" r="r" b="b"/>
              <a:pathLst>
                <a:path w="1" h="8129" fill="none" extrusionOk="0">
                  <a:moveTo>
                    <a:pt x="0" y="1"/>
                  </a:moveTo>
                  <a:lnTo>
                    <a:pt x="0" y="8129"/>
                  </a:lnTo>
                </a:path>
              </a:pathLst>
            </a:custGeom>
            <a:noFill/>
            <a:ln w="158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27"/>
            <p:cNvSpPr/>
            <p:nvPr/>
          </p:nvSpPr>
          <p:spPr>
            <a:xfrm>
              <a:off x="827750" y="2416350"/>
              <a:ext cx="2553500" cy="261250"/>
            </a:xfrm>
            <a:custGeom>
              <a:avLst/>
              <a:gdLst/>
              <a:ahLst/>
              <a:cxnLst/>
              <a:rect l="l" t="t" r="r" b="b"/>
              <a:pathLst>
                <a:path w="102140" h="10450" fill="none" extrusionOk="0">
                  <a:moveTo>
                    <a:pt x="102140" y="4883"/>
                  </a:moveTo>
                  <a:lnTo>
                    <a:pt x="102140" y="1"/>
                  </a:lnTo>
                  <a:lnTo>
                    <a:pt x="0" y="1"/>
                  </a:lnTo>
                  <a:lnTo>
                    <a:pt x="0" y="10449"/>
                  </a:lnTo>
                </a:path>
              </a:pathLst>
            </a:custGeom>
            <a:noFill/>
            <a:ln w="158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27"/>
            <p:cNvSpPr/>
            <p:nvPr/>
          </p:nvSpPr>
          <p:spPr>
            <a:xfrm>
              <a:off x="1808875" y="2420175"/>
              <a:ext cx="25" cy="234600"/>
            </a:xfrm>
            <a:custGeom>
              <a:avLst/>
              <a:gdLst/>
              <a:ahLst/>
              <a:cxnLst/>
              <a:rect l="l" t="t" r="r" b="b"/>
              <a:pathLst>
                <a:path w="1" h="9384" fill="none" extrusionOk="0">
                  <a:moveTo>
                    <a:pt x="1" y="0"/>
                  </a:moveTo>
                  <a:lnTo>
                    <a:pt x="1" y="9384"/>
                  </a:lnTo>
                </a:path>
              </a:pathLst>
            </a:custGeom>
            <a:noFill/>
            <a:ln w="158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27"/>
            <p:cNvSpPr/>
            <p:nvPr/>
          </p:nvSpPr>
          <p:spPr>
            <a:xfrm>
              <a:off x="2491400" y="2420175"/>
              <a:ext cx="25" cy="174050"/>
            </a:xfrm>
            <a:custGeom>
              <a:avLst/>
              <a:gdLst/>
              <a:ahLst/>
              <a:cxnLst/>
              <a:rect l="l" t="t" r="r" b="b"/>
              <a:pathLst>
                <a:path w="1" h="6962" fill="none" extrusionOk="0">
                  <a:moveTo>
                    <a:pt x="0" y="0"/>
                  </a:moveTo>
                  <a:lnTo>
                    <a:pt x="0" y="6962"/>
                  </a:lnTo>
                </a:path>
              </a:pathLst>
            </a:custGeom>
            <a:noFill/>
            <a:ln w="158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27"/>
            <p:cNvSpPr/>
            <p:nvPr/>
          </p:nvSpPr>
          <p:spPr>
            <a:xfrm>
              <a:off x="863875" y="3922775"/>
              <a:ext cx="25" cy="188650"/>
            </a:xfrm>
            <a:custGeom>
              <a:avLst/>
              <a:gdLst/>
              <a:ahLst/>
              <a:cxnLst/>
              <a:rect l="l" t="t" r="r" b="b"/>
              <a:pathLst>
                <a:path w="1" h="7546" fill="none" extrusionOk="0">
                  <a:moveTo>
                    <a:pt x="1" y="0"/>
                  </a:moveTo>
                  <a:lnTo>
                    <a:pt x="1" y="7545"/>
                  </a:lnTo>
                </a:path>
              </a:pathLst>
            </a:custGeom>
            <a:noFill/>
            <a:ln w="158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27"/>
            <p:cNvSpPr/>
            <p:nvPr/>
          </p:nvSpPr>
          <p:spPr>
            <a:xfrm>
              <a:off x="3381225" y="3227575"/>
              <a:ext cx="25" cy="193725"/>
            </a:xfrm>
            <a:custGeom>
              <a:avLst/>
              <a:gdLst/>
              <a:ahLst/>
              <a:cxnLst/>
              <a:rect l="l" t="t" r="r" b="b"/>
              <a:pathLst>
                <a:path w="1" h="7749" fill="none" extrusionOk="0">
                  <a:moveTo>
                    <a:pt x="1" y="1"/>
                  </a:moveTo>
                  <a:lnTo>
                    <a:pt x="1" y="7748"/>
                  </a:lnTo>
                </a:path>
              </a:pathLst>
            </a:custGeom>
            <a:noFill/>
            <a:ln w="158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27"/>
            <p:cNvSpPr/>
            <p:nvPr/>
          </p:nvSpPr>
          <p:spPr>
            <a:xfrm>
              <a:off x="1860550" y="3423500"/>
              <a:ext cx="2318625" cy="169925"/>
            </a:xfrm>
            <a:custGeom>
              <a:avLst/>
              <a:gdLst/>
              <a:ahLst/>
              <a:cxnLst/>
              <a:rect l="l" t="t" r="r" b="b"/>
              <a:pathLst>
                <a:path w="92745" h="6797" fill="none" extrusionOk="0">
                  <a:moveTo>
                    <a:pt x="1" y="5770"/>
                  </a:moveTo>
                  <a:lnTo>
                    <a:pt x="1" y="0"/>
                  </a:lnTo>
                  <a:lnTo>
                    <a:pt x="92744" y="0"/>
                  </a:lnTo>
                  <a:lnTo>
                    <a:pt x="92744" y="6797"/>
                  </a:lnTo>
                </a:path>
              </a:pathLst>
            </a:custGeom>
            <a:noFill/>
            <a:ln w="158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27"/>
            <p:cNvSpPr/>
            <p:nvPr/>
          </p:nvSpPr>
          <p:spPr>
            <a:xfrm>
              <a:off x="3332725" y="3428875"/>
              <a:ext cx="25" cy="164550"/>
            </a:xfrm>
            <a:custGeom>
              <a:avLst/>
              <a:gdLst/>
              <a:ahLst/>
              <a:cxnLst/>
              <a:rect l="l" t="t" r="r" b="b"/>
              <a:pathLst>
                <a:path w="1" h="6582" fill="none" extrusionOk="0">
                  <a:moveTo>
                    <a:pt x="1" y="1"/>
                  </a:moveTo>
                  <a:lnTo>
                    <a:pt x="1" y="6582"/>
                  </a:lnTo>
                </a:path>
              </a:pathLst>
            </a:custGeom>
            <a:noFill/>
            <a:ln w="158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27"/>
            <p:cNvSpPr/>
            <p:nvPr/>
          </p:nvSpPr>
          <p:spPr>
            <a:xfrm>
              <a:off x="2659400" y="3431725"/>
              <a:ext cx="25" cy="142675"/>
            </a:xfrm>
            <a:custGeom>
              <a:avLst/>
              <a:gdLst/>
              <a:ahLst/>
              <a:cxnLst/>
              <a:rect l="l" t="t" r="r" b="b"/>
              <a:pathLst>
                <a:path w="1" h="5707" fill="none" extrusionOk="0">
                  <a:moveTo>
                    <a:pt x="1" y="1"/>
                  </a:moveTo>
                  <a:lnTo>
                    <a:pt x="1" y="5707"/>
                  </a:lnTo>
                </a:path>
              </a:pathLst>
            </a:custGeom>
            <a:noFill/>
            <a:ln w="158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27"/>
            <p:cNvSpPr/>
            <p:nvPr/>
          </p:nvSpPr>
          <p:spPr>
            <a:xfrm>
              <a:off x="4194675" y="4180175"/>
              <a:ext cx="25" cy="167100"/>
            </a:xfrm>
            <a:custGeom>
              <a:avLst/>
              <a:gdLst/>
              <a:ahLst/>
              <a:cxnLst/>
              <a:rect l="l" t="t" r="r" b="b"/>
              <a:pathLst>
                <a:path w="1" h="6684" fill="none" extrusionOk="0">
                  <a:moveTo>
                    <a:pt x="1" y="1"/>
                  </a:moveTo>
                  <a:lnTo>
                    <a:pt x="1" y="6683"/>
                  </a:lnTo>
                </a:path>
              </a:pathLst>
            </a:custGeom>
            <a:noFill/>
            <a:ln w="158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27"/>
            <p:cNvSpPr/>
            <p:nvPr/>
          </p:nvSpPr>
          <p:spPr>
            <a:xfrm>
              <a:off x="2097350" y="1622575"/>
              <a:ext cx="66600" cy="63750"/>
            </a:xfrm>
            <a:custGeom>
              <a:avLst/>
              <a:gdLst/>
              <a:ahLst/>
              <a:cxnLst/>
              <a:rect l="l" t="t" r="r" b="b"/>
              <a:pathLst>
                <a:path w="2664" h="2550" extrusionOk="0">
                  <a:moveTo>
                    <a:pt x="1" y="1"/>
                  </a:moveTo>
                  <a:lnTo>
                    <a:pt x="1370" y="2549"/>
                  </a:lnTo>
                  <a:lnTo>
                    <a:pt x="266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27"/>
            <p:cNvSpPr/>
            <p:nvPr/>
          </p:nvSpPr>
          <p:spPr>
            <a:xfrm>
              <a:off x="3349525" y="2521300"/>
              <a:ext cx="66600" cy="63725"/>
            </a:xfrm>
            <a:custGeom>
              <a:avLst/>
              <a:gdLst/>
              <a:ahLst/>
              <a:cxnLst/>
              <a:rect l="l" t="t" r="r" b="b"/>
              <a:pathLst>
                <a:path w="2664" h="2549" extrusionOk="0">
                  <a:moveTo>
                    <a:pt x="1" y="0"/>
                  </a:moveTo>
                  <a:lnTo>
                    <a:pt x="1370" y="2549"/>
                  </a:lnTo>
                  <a:lnTo>
                    <a:pt x="26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27"/>
            <p:cNvSpPr/>
            <p:nvPr/>
          </p:nvSpPr>
          <p:spPr>
            <a:xfrm>
              <a:off x="4145550" y="3583575"/>
              <a:ext cx="66575" cy="63750"/>
            </a:xfrm>
            <a:custGeom>
              <a:avLst/>
              <a:gdLst/>
              <a:ahLst/>
              <a:cxnLst/>
              <a:rect l="l" t="t" r="r" b="b"/>
              <a:pathLst>
                <a:path w="2663" h="2550" extrusionOk="0">
                  <a:moveTo>
                    <a:pt x="0" y="1"/>
                  </a:moveTo>
                  <a:lnTo>
                    <a:pt x="1370" y="2549"/>
                  </a:lnTo>
                  <a:lnTo>
                    <a:pt x="266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27"/>
            <p:cNvSpPr/>
            <p:nvPr/>
          </p:nvSpPr>
          <p:spPr>
            <a:xfrm>
              <a:off x="4162650" y="4335825"/>
              <a:ext cx="66600" cy="63750"/>
            </a:xfrm>
            <a:custGeom>
              <a:avLst/>
              <a:gdLst/>
              <a:ahLst/>
              <a:cxnLst/>
              <a:rect l="l" t="t" r="r" b="b"/>
              <a:pathLst>
                <a:path w="2664" h="2550" extrusionOk="0">
                  <a:moveTo>
                    <a:pt x="1" y="1"/>
                  </a:moveTo>
                  <a:lnTo>
                    <a:pt x="1370" y="2549"/>
                  </a:lnTo>
                  <a:lnTo>
                    <a:pt x="266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27"/>
            <p:cNvSpPr/>
            <p:nvPr/>
          </p:nvSpPr>
          <p:spPr>
            <a:xfrm>
              <a:off x="3297550" y="3586750"/>
              <a:ext cx="66600" cy="64050"/>
            </a:xfrm>
            <a:custGeom>
              <a:avLst/>
              <a:gdLst/>
              <a:ahLst/>
              <a:cxnLst/>
              <a:rect l="l" t="t" r="r" b="b"/>
              <a:pathLst>
                <a:path w="2664" h="2562" extrusionOk="0">
                  <a:moveTo>
                    <a:pt x="0" y="0"/>
                  </a:moveTo>
                  <a:lnTo>
                    <a:pt x="1370" y="2562"/>
                  </a:lnTo>
                  <a:lnTo>
                    <a:pt x="26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27"/>
            <p:cNvSpPr/>
            <p:nvPr/>
          </p:nvSpPr>
          <p:spPr>
            <a:xfrm>
              <a:off x="2626750" y="3555675"/>
              <a:ext cx="66600" cy="63750"/>
            </a:xfrm>
            <a:custGeom>
              <a:avLst/>
              <a:gdLst/>
              <a:ahLst/>
              <a:cxnLst/>
              <a:rect l="l" t="t" r="r" b="b"/>
              <a:pathLst>
                <a:path w="2664" h="2550" extrusionOk="0">
                  <a:moveTo>
                    <a:pt x="1" y="1"/>
                  </a:moveTo>
                  <a:lnTo>
                    <a:pt x="1370" y="2549"/>
                  </a:lnTo>
                  <a:lnTo>
                    <a:pt x="266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27"/>
            <p:cNvSpPr/>
            <p:nvPr/>
          </p:nvSpPr>
          <p:spPr>
            <a:xfrm>
              <a:off x="1827275" y="3532225"/>
              <a:ext cx="66275" cy="63750"/>
            </a:xfrm>
            <a:custGeom>
              <a:avLst/>
              <a:gdLst/>
              <a:ahLst/>
              <a:cxnLst/>
              <a:rect l="l" t="t" r="r" b="b"/>
              <a:pathLst>
                <a:path w="2651" h="2550" extrusionOk="0">
                  <a:moveTo>
                    <a:pt x="0" y="0"/>
                  </a:moveTo>
                  <a:lnTo>
                    <a:pt x="1357" y="2549"/>
                  </a:lnTo>
                  <a:lnTo>
                    <a:pt x="265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27"/>
            <p:cNvSpPr/>
            <p:nvPr/>
          </p:nvSpPr>
          <p:spPr>
            <a:xfrm>
              <a:off x="2457475" y="2565350"/>
              <a:ext cx="66600" cy="63750"/>
            </a:xfrm>
            <a:custGeom>
              <a:avLst/>
              <a:gdLst/>
              <a:ahLst/>
              <a:cxnLst/>
              <a:rect l="l" t="t" r="r" b="b"/>
              <a:pathLst>
                <a:path w="2664" h="2550" extrusionOk="0">
                  <a:moveTo>
                    <a:pt x="1" y="1"/>
                  </a:moveTo>
                  <a:lnTo>
                    <a:pt x="1370" y="2549"/>
                  </a:lnTo>
                  <a:lnTo>
                    <a:pt x="266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27"/>
            <p:cNvSpPr/>
            <p:nvPr/>
          </p:nvSpPr>
          <p:spPr>
            <a:xfrm>
              <a:off x="1773050" y="2622425"/>
              <a:ext cx="66600" cy="64050"/>
            </a:xfrm>
            <a:custGeom>
              <a:avLst/>
              <a:gdLst/>
              <a:ahLst/>
              <a:cxnLst/>
              <a:rect l="l" t="t" r="r" b="b"/>
              <a:pathLst>
                <a:path w="2664" h="2562" extrusionOk="0">
                  <a:moveTo>
                    <a:pt x="1" y="0"/>
                  </a:moveTo>
                  <a:lnTo>
                    <a:pt x="1370" y="2562"/>
                  </a:lnTo>
                  <a:lnTo>
                    <a:pt x="26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27"/>
            <p:cNvSpPr/>
            <p:nvPr/>
          </p:nvSpPr>
          <p:spPr>
            <a:xfrm>
              <a:off x="793500" y="2667125"/>
              <a:ext cx="66600" cy="63725"/>
            </a:xfrm>
            <a:custGeom>
              <a:avLst/>
              <a:gdLst/>
              <a:ahLst/>
              <a:cxnLst/>
              <a:rect l="l" t="t" r="r" b="b"/>
              <a:pathLst>
                <a:path w="2664" h="2549" extrusionOk="0">
                  <a:moveTo>
                    <a:pt x="1" y="0"/>
                  </a:moveTo>
                  <a:lnTo>
                    <a:pt x="1370" y="2549"/>
                  </a:lnTo>
                  <a:lnTo>
                    <a:pt x="26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27"/>
            <p:cNvSpPr/>
            <p:nvPr/>
          </p:nvSpPr>
          <p:spPr>
            <a:xfrm>
              <a:off x="830275" y="4088875"/>
              <a:ext cx="66275" cy="63750"/>
            </a:xfrm>
            <a:custGeom>
              <a:avLst/>
              <a:gdLst/>
              <a:ahLst/>
              <a:cxnLst/>
              <a:rect l="l" t="t" r="r" b="b"/>
              <a:pathLst>
                <a:path w="2651" h="2550" extrusionOk="0">
                  <a:moveTo>
                    <a:pt x="1" y="1"/>
                  </a:moveTo>
                  <a:lnTo>
                    <a:pt x="1358" y="2550"/>
                  </a:lnTo>
                  <a:lnTo>
                    <a:pt x="265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27"/>
            <p:cNvSpPr/>
            <p:nvPr/>
          </p:nvSpPr>
          <p:spPr>
            <a:xfrm>
              <a:off x="5465550" y="1603550"/>
              <a:ext cx="66600" cy="64075"/>
            </a:xfrm>
            <a:custGeom>
              <a:avLst/>
              <a:gdLst/>
              <a:ahLst/>
              <a:cxnLst/>
              <a:rect l="l" t="t" r="r" b="b"/>
              <a:pathLst>
                <a:path w="2664" h="2563" extrusionOk="0">
                  <a:moveTo>
                    <a:pt x="1" y="1"/>
                  </a:moveTo>
                  <a:lnTo>
                    <a:pt x="1370" y="2562"/>
                  </a:lnTo>
                  <a:lnTo>
                    <a:pt x="266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27"/>
            <p:cNvSpPr/>
            <p:nvPr/>
          </p:nvSpPr>
          <p:spPr>
            <a:xfrm>
              <a:off x="4777025" y="2444575"/>
              <a:ext cx="66600" cy="63750"/>
            </a:xfrm>
            <a:custGeom>
              <a:avLst/>
              <a:gdLst/>
              <a:ahLst/>
              <a:cxnLst/>
              <a:rect l="l" t="t" r="r" b="b"/>
              <a:pathLst>
                <a:path w="2664" h="2550" extrusionOk="0">
                  <a:moveTo>
                    <a:pt x="0" y="1"/>
                  </a:moveTo>
                  <a:lnTo>
                    <a:pt x="1370" y="2549"/>
                  </a:lnTo>
                  <a:lnTo>
                    <a:pt x="266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27"/>
            <p:cNvSpPr/>
            <p:nvPr/>
          </p:nvSpPr>
          <p:spPr>
            <a:xfrm>
              <a:off x="6351275" y="2497200"/>
              <a:ext cx="66275" cy="63750"/>
            </a:xfrm>
            <a:custGeom>
              <a:avLst/>
              <a:gdLst/>
              <a:ahLst/>
              <a:cxnLst/>
              <a:rect l="l" t="t" r="r" b="b"/>
              <a:pathLst>
                <a:path w="2651" h="2550" extrusionOk="0">
                  <a:moveTo>
                    <a:pt x="0" y="0"/>
                  </a:moveTo>
                  <a:lnTo>
                    <a:pt x="1357" y="2549"/>
                  </a:lnTo>
                  <a:lnTo>
                    <a:pt x="265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27"/>
            <p:cNvSpPr/>
            <p:nvPr/>
          </p:nvSpPr>
          <p:spPr>
            <a:xfrm>
              <a:off x="5952800" y="3082075"/>
              <a:ext cx="71025" cy="63750"/>
            </a:xfrm>
            <a:custGeom>
              <a:avLst/>
              <a:gdLst/>
              <a:ahLst/>
              <a:cxnLst/>
              <a:rect l="l" t="t" r="r" b="b"/>
              <a:pathLst>
                <a:path w="2841" h="2550" extrusionOk="0">
                  <a:moveTo>
                    <a:pt x="1370" y="0"/>
                  </a:moveTo>
                  <a:lnTo>
                    <a:pt x="0" y="2549"/>
                  </a:lnTo>
                  <a:lnTo>
                    <a:pt x="0" y="2549"/>
                  </a:lnTo>
                  <a:lnTo>
                    <a:pt x="2841" y="2219"/>
                  </a:lnTo>
                  <a:lnTo>
                    <a:pt x="137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27"/>
            <p:cNvSpPr/>
            <p:nvPr/>
          </p:nvSpPr>
          <p:spPr>
            <a:xfrm>
              <a:off x="6435275" y="2976200"/>
              <a:ext cx="288825" cy="166775"/>
            </a:xfrm>
            <a:custGeom>
              <a:avLst/>
              <a:gdLst/>
              <a:ahLst/>
              <a:cxnLst/>
              <a:rect l="l" t="t" r="r" b="b"/>
              <a:pathLst>
                <a:path w="11553" h="6671" fill="none" extrusionOk="0">
                  <a:moveTo>
                    <a:pt x="1" y="0"/>
                  </a:moveTo>
                  <a:lnTo>
                    <a:pt x="11552" y="6670"/>
                  </a:lnTo>
                </a:path>
              </a:pathLst>
            </a:custGeom>
            <a:noFill/>
            <a:ln w="158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27"/>
            <p:cNvSpPr/>
            <p:nvPr/>
          </p:nvSpPr>
          <p:spPr>
            <a:xfrm>
              <a:off x="6686025" y="3098550"/>
              <a:ext cx="71050" cy="63750"/>
            </a:xfrm>
            <a:custGeom>
              <a:avLst/>
              <a:gdLst/>
              <a:ahLst/>
              <a:cxnLst/>
              <a:rect l="l" t="t" r="r" b="b"/>
              <a:pathLst>
                <a:path w="2842" h="2550" extrusionOk="0">
                  <a:moveTo>
                    <a:pt x="1472" y="1"/>
                  </a:moveTo>
                  <a:lnTo>
                    <a:pt x="1" y="2220"/>
                  </a:lnTo>
                  <a:lnTo>
                    <a:pt x="2841" y="2550"/>
                  </a:lnTo>
                  <a:lnTo>
                    <a:pt x="14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27"/>
            <p:cNvSpPr/>
            <p:nvPr/>
          </p:nvSpPr>
          <p:spPr>
            <a:xfrm>
              <a:off x="6827100" y="3754450"/>
              <a:ext cx="66275" cy="63725"/>
            </a:xfrm>
            <a:custGeom>
              <a:avLst/>
              <a:gdLst/>
              <a:ahLst/>
              <a:cxnLst/>
              <a:rect l="l" t="t" r="r" b="b"/>
              <a:pathLst>
                <a:path w="2651" h="2549" extrusionOk="0">
                  <a:moveTo>
                    <a:pt x="1" y="0"/>
                  </a:moveTo>
                  <a:lnTo>
                    <a:pt x="1357" y="2549"/>
                  </a:lnTo>
                  <a:lnTo>
                    <a:pt x="265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27"/>
            <p:cNvSpPr/>
            <p:nvPr/>
          </p:nvSpPr>
          <p:spPr>
            <a:xfrm>
              <a:off x="3773700" y="1427300"/>
              <a:ext cx="25" cy="113525"/>
            </a:xfrm>
            <a:custGeom>
              <a:avLst/>
              <a:gdLst/>
              <a:ahLst/>
              <a:cxnLst/>
              <a:rect l="l" t="t" r="r" b="b"/>
              <a:pathLst>
                <a:path w="1" h="4541" fill="none" extrusionOk="0">
                  <a:moveTo>
                    <a:pt x="0" y="1"/>
                  </a:moveTo>
                  <a:lnTo>
                    <a:pt x="0" y="4540"/>
                  </a:lnTo>
                </a:path>
              </a:pathLst>
            </a:custGeom>
            <a:noFill/>
            <a:ln w="158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32" name="Google Shape;1632;p27"/>
            <p:cNvGrpSpPr/>
            <p:nvPr/>
          </p:nvGrpSpPr>
          <p:grpSpPr>
            <a:xfrm>
              <a:off x="3613438" y="886100"/>
              <a:ext cx="320525" cy="311025"/>
              <a:chOff x="3659250" y="545700"/>
              <a:chExt cx="320525" cy="311025"/>
            </a:xfrm>
          </p:grpSpPr>
          <p:sp>
            <p:nvSpPr>
              <p:cNvPr id="1633" name="Google Shape;1633;p27"/>
              <p:cNvSpPr/>
              <p:nvPr/>
            </p:nvSpPr>
            <p:spPr>
              <a:xfrm>
                <a:off x="3745150" y="648750"/>
                <a:ext cx="64075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2563" h="2663" extrusionOk="0">
                    <a:moveTo>
                      <a:pt x="2562" y="0"/>
                    </a:moveTo>
                    <a:lnTo>
                      <a:pt x="1" y="1370"/>
                    </a:lnTo>
                    <a:lnTo>
                      <a:pt x="2562" y="2663"/>
                    </a:lnTo>
                    <a:lnTo>
                      <a:pt x="256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27"/>
              <p:cNvSpPr/>
              <p:nvPr/>
            </p:nvSpPr>
            <p:spPr>
              <a:xfrm>
                <a:off x="3659250" y="545700"/>
                <a:ext cx="320525" cy="311025"/>
              </a:xfrm>
              <a:custGeom>
                <a:avLst/>
                <a:gdLst/>
                <a:ahLst/>
                <a:cxnLst/>
                <a:rect l="l" t="t" r="r" b="b"/>
                <a:pathLst>
                  <a:path w="12821" h="12441" extrusionOk="0">
                    <a:moveTo>
                      <a:pt x="6214" y="1"/>
                    </a:moveTo>
                    <a:cubicBezTo>
                      <a:pt x="7938" y="1"/>
                      <a:pt x="9409" y="610"/>
                      <a:pt x="10614" y="1827"/>
                    </a:cubicBezTo>
                    <a:cubicBezTo>
                      <a:pt x="11831" y="3044"/>
                      <a:pt x="12516" y="4502"/>
                      <a:pt x="12668" y="6227"/>
                    </a:cubicBezTo>
                    <a:cubicBezTo>
                      <a:pt x="12820" y="7951"/>
                      <a:pt x="12250" y="9410"/>
                      <a:pt x="10944" y="10627"/>
                    </a:cubicBezTo>
                    <a:cubicBezTo>
                      <a:pt x="9650" y="11844"/>
                      <a:pt x="8103" y="12440"/>
                      <a:pt x="6315" y="12440"/>
                    </a:cubicBezTo>
                    <a:cubicBezTo>
                      <a:pt x="4527" y="12440"/>
                      <a:pt x="3031" y="11844"/>
                      <a:pt x="1814" y="10627"/>
                    </a:cubicBezTo>
                    <a:cubicBezTo>
                      <a:pt x="609" y="9410"/>
                      <a:pt x="1" y="7951"/>
                      <a:pt x="1" y="6227"/>
                    </a:cubicBezTo>
                    <a:cubicBezTo>
                      <a:pt x="1" y="4502"/>
                      <a:pt x="609" y="3044"/>
                      <a:pt x="1814" y="1827"/>
                    </a:cubicBezTo>
                    <a:cubicBezTo>
                      <a:pt x="3031" y="610"/>
                      <a:pt x="4502" y="1"/>
                      <a:pt x="6214" y="1"/>
                    </a:cubicBezTo>
                    <a:close/>
                  </a:path>
                </a:pathLst>
              </a:custGeom>
              <a:solidFill>
                <a:srgbClr val="D1A4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27"/>
              <p:cNvSpPr/>
              <p:nvPr/>
            </p:nvSpPr>
            <p:spPr>
              <a:xfrm>
                <a:off x="3696350" y="579325"/>
                <a:ext cx="229525" cy="235225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9409" extrusionOk="0">
                    <a:moveTo>
                      <a:pt x="7824" y="1357"/>
                    </a:moveTo>
                    <a:cubicBezTo>
                      <a:pt x="8724" y="2283"/>
                      <a:pt x="9168" y="3398"/>
                      <a:pt x="9181" y="4704"/>
                    </a:cubicBezTo>
                    <a:cubicBezTo>
                      <a:pt x="9168" y="5998"/>
                      <a:pt x="8724" y="7101"/>
                      <a:pt x="7824" y="8014"/>
                    </a:cubicBezTo>
                    <a:cubicBezTo>
                      <a:pt x="6936" y="8940"/>
                      <a:pt x="5858" y="9396"/>
                      <a:pt x="4590" y="9409"/>
                    </a:cubicBezTo>
                    <a:cubicBezTo>
                      <a:pt x="3310" y="9396"/>
                      <a:pt x="2219" y="8940"/>
                      <a:pt x="1332" y="8014"/>
                    </a:cubicBezTo>
                    <a:cubicBezTo>
                      <a:pt x="431" y="7101"/>
                      <a:pt x="0" y="6010"/>
                      <a:pt x="25" y="4730"/>
                    </a:cubicBezTo>
                    <a:cubicBezTo>
                      <a:pt x="38" y="3449"/>
                      <a:pt x="495" y="2346"/>
                      <a:pt x="1408" y="1433"/>
                    </a:cubicBezTo>
                    <a:cubicBezTo>
                      <a:pt x="2321" y="545"/>
                      <a:pt x="3398" y="76"/>
                      <a:pt x="4641" y="38"/>
                    </a:cubicBezTo>
                    <a:cubicBezTo>
                      <a:pt x="5871" y="0"/>
                      <a:pt x="6936" y="431"/>
                      <a:pt x="7824" y="1357"/>
                    </a:cubicBezTo>
                    <a:close/>
                  </a:path>
                </a:pathLst>
              </a:custGeom>
              <a:solidFill>
                <a:srgbClr val="3F00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27"/>
              <p:cNvSpPr/>
              <p:nvPr/>
            </p:nvSpPr>
            <p:spPr>
              <a:xfrm>
                <a:off x="3726775" y="607850"/>
                <a:ext cx="62800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2512" h="2118" fill="none" extrusionOk="0">
                    <a:moveTo>
                      <a:pt x="0" y="2118"/>
                    </a:moveTo>
                    <a:cubicBezTo>
                      <a:pt x="457" y="989"/>
                      <a:pt x="1294" y="292"/>
                      <a:pt x="2511" y="0"/>
                    </a:cubicBezTo>
                  </a:path>
                </a:pathLst>
              </a:custGeom>
              <a:noFill/>
              <a:ln w="8250" cap="rnd" cmpd="sng">
                <a:solidFill>
                  <a:srgbClr val="885BB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37" name="Google Shape;1637;p27"/>
            <p:cNvSpPr/>
            <p:nvPr/>
          </p:nvSpPr>
          <p:spPr>
            <a:xfrm>
              <a:off x="1961050" y="1713250"/>
              <a:ext cx="334775" cy="307200"/>
            </a:xfrm>
            <a:custGeom>
              <a:avLst/>
              <a:gdLst/>
              <a:ahLst/>
              <a:cxnLst/>
              <a:rect l="l" t="t" r="r" b="b"/>
              <a:pathLst>
                <a:path w="13391" h="12288" extrusionOk="0">
                  <a:moveTo>
                    <a:pt x="13327" y="6277"/>
                  </a:moveTo>
                  <a:cubicBezTo>
                    <a:pt x="13391" y="7862"/>
                    <a:pt x="12757" y="9257"/>
                    <a:pt x="11425" y="10461"/>
                  </a:cubicBezTo>
                  <a:cubicBezTo>
                    <a:pt x="10081" y="11666"/>
                    <a:pt x="8483" y="12262"/>
                    <a:pt x="6619" y="12275"/>
                  </a:cubicBezTo>
                  <a:cubicBezTo>
                    <a:pt x="4743" y="12287"/>
                    <a:pt x="3158" y="11691"/>
                    <a:pt x="1877" y="10499"/>
                  </a:cubicBezTo>
                  <a:cubicBezTo>
                    <a:pt x="571" y="9308"/>
                    <a:pt x="0" y="7811"/>
                    <a:pt x="165" y="6036"/>
                  </a:cubicBezTo>
                  <a:cubicBezTo>
                    <a:pt x="330" y="4235"/>
                    <a:pt x="1002" y="2790"/>
                    <a:pt x="2194" y="1687"/>
                  </a:cubicBezTo>
                  <a:cubicBezTo>
                    <a:pt x="3386" y="584"/>
                    <a:pt x="4920" y="26"/>
                    <a:pt x="6797" y="13"/>
                  </a:cubicBezTo>
                  <a:cubicBezTo>
                    <a:pt x="8648" y="0"/>
                    <a:pt x="10195" y="647"/>
                    <a:pt x="11400" y="1940"/>
                  </a:cubicBezTo>
                  <a:cubicBezTo>
                    <a:pt x="12604" y="3221"/>
                    <a:pt x="13251" y="4667"/>
                    <a:pt x="13327" y="6277"/>
                  </a:cubicBezTo>
                  <a:close/>
                </a:path>
              </a:pathLst>
            </a:custGeom>
            <a:solidFill>
              <a:srgbClr val="D1A4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27"/>
            <p:cNvSpPr/>
            <p:nvPr/>
          </p:nvSpPr>
          <p:spPr>
            <a:xfrm>
              <a:off x="2022850" y="1746525"/>
              <a:ext cx="235250" cy="229225"/>
            </a:xfrm>
            <a:custGeom>
              <a:avLst/>
              <a:gdLst/>
              <a:ahLst/>
              <a:cxnLst/>
              <a:rect l="l" t="t" r="r" b="b"/>
              <a:pathLst>
                <a:path w="9410" h="9169" extrusionOk="0">
                  <a:moveTo>
                    <a:pt x="1370" y="1345"/>
                  </a:moveTo>
                  <a:cubicBezTo>
                    <a:pt x="2296" y="444"/>
                    <a:pt x="3399" y="1"/>
                    <a:pt x="4705" y="1"/>
                  </a:cubicBezTo>
                  <a:cubicBezTo>
                    <a:pt x="5999" y="1"/>
                    <a:pt x="7102" y="444"/>
                    <a:pt x="8028" y="1345"/>
                  </a:cubicBezTo>
                  <a:cubicBezTo>
                    <a:pt x="8953" y="2232"/>
                    <a:pt x="9410" y="3323"/>
                    <a:pt x="9410" y="4591"/>
                  </a:cubicBezTo>
                  <a:cubicBezTo>
                    <a:pt x="9410" y="5846"/>
                    <a:pt x="8953" y="6924"/>
                    <a:pt x="8028" y="7824"/>
                  </a:cubicBezTo>
                  <a:cubicBezTo>
                    <a:pt x="7102" y="8725"/>
                    <a:pt x="5999" y="9168"/>
                    <a:pt x="4705" y="9168"/>
                  </a:cubicBezTo>
                  <a:cubicBezTo>
                    <a:pt x="3399" y="9168"/>
                    <a:pt x="2296" y="8725"/>
                    <a:pt x="1370" y="7824"/>
                  </a:cubicBezTo>
                  <a:cubicBezTo>
                    <a:pt x="457" y="6924"/>
                    <a:pt x="1" y="5846"/>
                    <a:pt x="1" y="4591"/>
                  </a:cubicBezTo>
                  <a:cubicBezTo>
                    <a:pt x="1" y="3323"/>
                    <a:pt x="457" y="2232"/>
                    <a:pt x="1370" y="1345"/>
                  </a:cubicBezTo>
                  <a:close/>
                </a:path>
              </a:pathLst>
            </a:custGeom>
            <a:solidFill>
              <a:srgbClr val="3F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27"/>
            <p:cNvSpPr/>
            <p:nvPr/>
          </p:nvSpPr>
          <p:spPr>
            <a:xfrm>
              <a:off x="2018425" y="1767125"/>
              <a:ext cx="39025" cy="58675"/>
            </a:xfrm>
            <a:custGeom>
              <a:avLst/>
              <a:gdLst/>
              <a:ahLst/>
              <a:cxnLst/>
              <a:rect l="l" t="t" r="r" b="b"/>
              <a:pathLst>
                <a:path w="1561" h="2347" fill="none" extrusionOk="0">
                  <a:moveTo>
                    <a:pt x="0" y="2347"/>
                  </a:moveTo>
                  <a:cubicBezTo>
                    <a:pt x="203" y="1446"/>
                    <a:pt x="723" y="660"/>
                    <a:pt x="1560" y="1"/>
                  </a:cubicBezTo>
                </a:path>
              </a:pathLst>
            </a:custGeom>
            <a:noFill/>
            <a:ln w="325" cap="rnd" cmpd="sng">
              <a:solidFill>
                <a:srgbClr val="B975F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27"/>
            <p:cNvSpPr/>
            <p:nvPr/>
          </p:nvSpPr>
          <p:spPr>
            <a:xfrm>
              <a:off x="2052650" y="1769675"/>
              <a:ext cx="73900" cy="67225"/>
            </a:xfrm>
            <a:custGeom>
              <a:avLst/>
              <a:gdLst/>
              <a:ahLst/>
              <a:cxnLst/>
              <a:rect l="l" t="t" r="r" b="b"/>
              <a:pathLst>
                <a:path w="2956" h="2689" fill="none" extrusionOk="0">
                  <a:moveTo>
                    <a:pt x="863" y="1002"/>
                  </a:moveTo>
                  <a:cubicBezTo>
                    <a:pt x="1446" y="381"/>
                    <a:pt x="2144" y="38"/>
                    <a:pt x="2955" y="0"/>
                  </a:cubicBezTo>
                  <a:moveTo>
                    <a:pt x="1" y="2689"/>
                  </a:moveTo>
                  <a:cubicBezTo>
                    <a:pt x="115" y="2055"/>
                    <a:pt x="407" y="1497"/>
                    <a:pt x="863" y="1002"/>
                  </a:cubicBezTo>
                </a:path>
              </a:pathLst>
            </a:custGeom>
            <a:noFill/>
            <a:ln w="7925" cap="rnd" cmpd="sng">
              <a:solidFill>
                <a:srgbClr val="885BB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27"/>
            <p:cNvSpPr/>
            <p:nvPr/>
          </p:nvSpPr>
          <p:spPr>
            <a:xfrm>
              <a:off x="5324500" y="1680275"/>
              <a:ext cx="329075" cy="301825"/>
            </a:xfrm>
            <a:custGeom>
              <a:avLst/>
              <a:gdLst/>
              <a:ahLst/>
              <a:cxnLst/>
              <a:rect l="l" t="t" r="r" b="b"/>
              <a:pathLst>
                <a:path w="13163" h="12073" extrusionOk="0">
                  <a:moveTo>
                    <a:pt x="13099" y="6163"/>
                  </a:moveTo>
                  <a:cubicBezTo>
                    <a:pt x="13162" y="7723"/>
                    <a:pt x="12528" y="9092"/>
                    <a:pt x="11222" y="10284"/>
                  </a:cubicBezTo>
                  <a:cubicBezTo>
                    <a:pt x="9916" y="11451"/>
                    <a:pt x="8344" y="12047"/>
                    <a:pt x="6505" y="12059"/>
                  </a:cubicBezTo>
                  <a:cubicBezTo>
                    <a:pt x="4666" y="12072"/>
                    <a:pt x="3107" y="11489"/>
                    <a:pt x="1839" y="10310"/>
                  </a:cubicBezTo>
                  <a:cubicBezTo>
                    <a:pt x="558" y="9143"/>
                    <a:pt x="0" y="7672"/>
                    <a:pt x="165" y="5922"/>
                  </a:cubicBezTo>
                  <a:cubicBezTo>
                    <a:pt x="317" y="4160"/>
                    <a:pt x="989" y="2739"/>
                    <a:pt x="2156" y="1662"/>
                  </a:cubicBezTo>
                  <a:cubicBezTo>
                    <a:pt x="3335" y="571"/>
                    <a:pt x="4831" y="26"/>
                    <a:pt x="6670" y="13"/>
                  </a:cubicBezTo>
                  <a:cubicBezTo>
                    <a:pt x="8496" y="0"/>
                    <a:pt x="10017" y="622"/>
                    <a:pt x="11209" y="1890"/>
                  </a:cubicBezTo>
                  <a:cubicBezTo>
                    <a:pt x="12389" y="3158"/>
                    <a:pt x="13023" y="4591"/>
                    <a:pt x="13099" y="6163"/>
                  </a:cubicBezTo>
                  <a:close/>
                </a:path>
              </a:pathLst>
            </a:custGeom>
            <a:solidFill>
              <a:srgbClr val="D1A4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27"/>
            <p:cNvSpPr/>
            <p:nvPr/>
          </p:nvSpPr>
          <p:spPr>
            <a:xfrm>
              <a:off x="5385025" y="1712600"/>
              <a:ext cx="231450" cy="225425"/>
            </a:xfrm>
            <a:custGeom>
              <a:avLst/>
              <a:gdLst/>
              <a:ahLst/>
              <a:cxnLst/>
              <a:rect l="l" t="t" r="r" b="b"/>
              <a:pathLst>
                <a:path w="9258" h="9017" extrusionOk="0">
                  <a:moveTo>
                    <a:pt x="1358" y="1332"/>
                  </a:moveTo>
                  <a:cubicBezTo>
                    <a:pt x="2258" y="445"/>
                    <a:pt x="3349" y="1"/>
                    <a:pt x="4629" y="14"/>
                  </a:cubicBezTo>
                  <a:cubicBezTo>
                    <a:pt x="5897" y="1"/>
                    <a:pt x="6988" y="445"/>
                    <a:pt x="7901" y="1332"/>
                  </a:cubicBezTo>
                  <a:cubicBezTo>
                    <a:pt x="8801" y="2207"/>
                    <a:pt x="9258" y="3272"/>
                    <a:pt x="9258" y="4515"/>
                  </a:cubicBezTo>
                  <a:cubicBezTo>
                    <a:pt x="9258" y="5758"/>
                    <a:pt x="8801" y="6810"/>
                    <a:pt x="7901" y="7698"/>
                  </a:cubicBezTo>
                  <a:cubicBezTo>
                    <a:pt x="6988" y="8585"/>
                    <a:pt x="5897" y="9017"/>
                    <a:pt x="4629" y="9017"/>
                  </a:cubicBezTo>
                  <a:cubicBezTo>
                    <a:pt x="3349" y="9017"/>
                    <a:pt x="2258" y="8585"/>
                    <a:pt x="1358" y="7698"/>
                  </a:cubicBezTo>
                  <a:cubicBezTo>
                    <a:pt x="457" y="6810"/>
                    <a:pt x="1" y="5758"/>
                    <a:pt x="1" y="4515"/>
                  </a:cubicBezTo>
                  <a:cubicBezTo>
                    <a:pt x="1" y="3272"/>
                    <a:pt x="457" y="2207"/>
                    <a:pt x="1358" y="1332"/>
                  </a:cubicBezTo>
                  <a:close/>
                </a:path>
              </a:pathLst>
            </a:custGeom>
            <a:solidFill>
              <a:srgbClr val="3F0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27"/>
            <p:cNvSpPr/>
            <p:nvPr/>
          </p:nvSpPr>
          <p:spPr>
            <a:xfrm>
              <a:off x="5380925" y="1733225"/>
              <a:ext cx="38375" cy="57400"/>
            </a:xfrm>
            <a:custGeom>
              <a:avLst/>
              <a:gdLst/>
              <a:ahLst/>
              <a:cxnLst/>
              <a:rect l="l" t="t" r="r" b="b"/>
              <a:pathLst>
                <a:path w="1535" h="2296" fill="none" extrusionOk="0">
                  <a:moveTo>
                    <a:pt x="0" y="2295"/>
                  </a:moveTo>
                  <a:cubicBezTo>
                    <a:pt x="190" y="1408"/>
                    <a:pt x="710" y="647"/>
                    <a:pt x="1534" y="0"/>
                  </a:cubicBezTo>
                </a:path>
              </a:pathLst>
            </a:custGeom>
            <a:noFill/>
            <a:ln w="325" cap="rnd" cmpd="sng">
              <a:solidFill>
                <a:srgbClr val="B975F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27"/>
            <p:cNvSpPr/>
            <p:nvPr/>
          </p:nvSpPr>
          <p:spPr>
            <a:xfrm>
              <a:off x="5414525" y="1735425"/>
              <a:ext cx="72600" cy="66300"/>
            </a:xfrm>
            <a:custGeom>
              <a:avLst/>
              <a:gdLst/>
              <a:ahLst/>
              <a:cxnLst/>
              <a:rect l="l" t="t" r="r" b="b"/>
              <a:pathLst>
                <a:path w="2904" h="2652" fill="none" extrusionOk="0">
                  <a:moveTo>
                    <a:pt x="850" y="990"/>
                  </a:moveTo>
                  <a:cubicBezTo>
                    <a:pt x="1420" y="381"/>
                    <a:pt x="2105" y="52"/>
                    <a:pt x="2904" y="1"/>
                  </a:cubicBezTo>
                  <a:moveTo>
                    <a:pt x="0" y="2651"/>
                  </a:moveTo>
                  <a:cubicBezTo>
                    <a:pt x="114" y="2030"/>
                    <a:pt x="393" y="1472"/>
                    <a:pt x="850" y="990"/>
                  </a:cubicBezTo>
                </a:path>
              </a:pathLst>
            </a:custGeom>
            <a:noFill/>
            <a:ln w="7925" cap="rnd" cmpd="sng">
              <a:solidFill>
                <a:srgbClr val="885BB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27"/>
            <p:cNvSpPr/>
            <p:nvPr/>
          </p:nvSpPr>
          <p:spPr>
            <a:xfrm>
              <a:off x="4611850" y="2549175"/>
              <a:ext cx="394400" cy="335750"/>
            </a:xfrm>
            <a:custGeom>
              <a:avLst/>
              <a:gdLst/>
              <a:ahLst/>
              <a:cxnLst/>
              <a:rect l="l" t="t" r="r" b="b"/>
              <a:pathLst>
                <a:path w="15776" h="13430" extrusionOk="0">
                  <a:moveTo>
                    <a:pt x="15750" y="6531"/>
                  </a:moveTo>
                  <a:cubicBezTo>
                    <a:pt x="15775" y="8585"/>
                    <a:pt x="15040" y="10234"/>
                    <a:pt x="13531" y="11477"/>
                  </a:cubicBezTo>
                  <a:cubicBezTo>
                    <a:pt x="11984" y="12770"/>
                    <a:pt x="10120" y="13417"/>
                    <a:pt x="7926" y="13429"/>
                  </a:cubicBezTo>
                  <a:cubicBezTo>
                    <a:pt x="5745" y="13417"/>
                    <a:pt x="3868" y="12770"/>
                    <a:pt x="2321" y="11477"/>
                  </a:cubicBezTo>
                  <a:cubicBezTo>
                    <a:pt x="774" y="10196"/>
                    <a:pt x="1" y="8636"/>
                    <a:pt x="1" y="6823"/>
                  </a:cubicBezTo>
                  <a:cubicBezTo>
                    <a:pt x="1" y="4997"/>
                    <a:pt x="774" y="3437"/>
                    <a:pt x="2321" y="2157"/>
                  </a:cubicBezTo>
                  <a:cubicBezTo>
                    <a:pt x="4084" y="698"/>
                    <a:pt x="6100" y="1"/>
                    <a:pt x="8344" y="77"/>
                  </a:cubicBezTo>
                  <a:cubicBezTo>
                    <a:pt x="10601" y="140"/>
                    <a:pt x="12389" y="724"/>
                    <a:pt x="13721" y="1814"/>
                  </a:cubicBezTo>
                  <a:cubicBezTo>
                    <a:pt x="15040" y="2905"/>
                    <a:pt x="15712" y="4464"/>
                    <a:pt x="15750" y="6531"/>
                  </a:cubicBezTo>
                  <a:close/>
                </a:path>
              </a:pathLst>
            </a:custGeom>
            <a:solidFill>
              <a:srgbClr val="D5A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27"/>
            <p:cNvSpPr/>
            <p:nvPr/>
          </p:nvSpPr>
          <p:spPr>
            <a:xfrm>
              <a:off x="4751025" y="2633825"/>
              <a:ext cx="227000" cy="224150"/>
            </a:xfrm>
            <a:custGeom>
              <a:avLst/>
              <a:gdLst/>
              <a:ahLst/>
              <a:cxnLst/>
              <a:rect l="l" t="t" r="r" b="b"/>
              <a:pathLst>
                <a:path w="9080" h="8966" extrusionOk="0">
                  <a:moveTo>
                    <a:pt x="7748" y="1307"/>
                  </a:moveTo>
                  <a:cubicBezTo>
                    <a:pt x="8636" y="2194"/>
                    <a:pt x="9079" y="3247"/>
                    <a:pt x="9079" y="4477"/>
                  </a:cubicBezTo>
                  <a:cubicBezTo>
                    <a:pt x="9079" y="5707"/>
                    <a:pt x="8636" y="6759"/>
                    <a:pt x="7748" y="7647"/>
                  </a:cubicBezTo>
                  <a:cubicBezTo>
                    <a:pt x="6860" y="8522"/>
                    <a:pt x="5783" y="8966"/>
                    <a:pt x="4527" y="8966"/>
                  </a:cubicBezTo>
                  <a:cubicBezTo>
                    <a:pt x="3285" y="8966"/>
                    <a:pt x="2207" y="8522"/>
                    <a:pt x="1306" y="7647"/>
                  </a:cubicBezTo>
                  <a:cubicBezTo>
                    <a:pt x="406" y="6759"/>
                    <a:pt x="0" y="5719"/>
                    <a:pt x="76" y="4515"/>
                  </a:cubicBezTo>
                  <a:cubicBezTo>
                    <a:pt x="140" y="3297"/>
                    <a:pt x="609" y="2245"/>
                    <a:pt x="1459" y="1357"/>
                  </a:cubicBezTo>
                  <a:cubicBezTo>
                    <a:pt x="2308" y="470"/>
                    <a:pt x="3348" y="13"/>
                    <a:pt x="4578" y="1"/>
                  </a:cubicBezTo>
                  <a:cubicBezTo>
                    <a:pt x="5808" y="1"/>
                    <a:pt x="6860" y="432"/>
                    <a:pt x="7748" y="1307"/>
                  </a:cubicBezTo>
                  <a:close/>
                </a:path>
              </a:pathLst>
            </a:custGeom>
            <a:solidFill>
              <a:srgbClr val="4200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27"/>
            <p:cNvSpPr/>
            <p:nvPr/>
          </p:nvSpPr>
          <p:spPr>
            <a:xfrm>
              <a:off x="4881000" y="2600225"/>
              <a:ext cx="23475" cy="20325"/>
            </a:xfrm>
            <a:custGeom>
              <a:avLst/>
              <a:gdLst/>
              <a:ahLst/>
              <a:cxnLst/>
              <a:rect l="l" t="t" r="r" b="b"/>
              <a:pathLst>
                <a:path w="939" h="813" extrusionOk="0">
                  <a:moveTo>
                    <a:pt x="786" y="622"/>
                  </a:moveTo>
                  <a:cubicBezTo>
                    <a:pt x="723" y="761"/>
                    <a:pt x="609" y="812"/>
                    <a:pt x="457" y="799"/>
                  </a:cubicBezTo>
                  <a:cubicBezTo>
                    <a:pt x="114" y="761"/>
                    <a:pt x="0" y="584"/>
                    <a:pt x="102" y="279"/>
                  </a:cubicBezTo>
                  <a:cubicBezTo>
                    <a:pt x="165" y="89"/>
                    <a:pt x="279" y="1"/>
                    <a:pt x="457" y="1"/>
                  </a:cubicBezTo>
                  <a:cubicBezTo>
                    <a:pt x="837" y="89"/>
                    <a:pt x="939" y="292"/>
                    <a:pt x="786" y="622"/>
                  </a:cubicBezTo>
                  <a:close/>
                </a:path>
              </a:pathLst>
            </a:custGeom>
            <a:solidFill>
              <a:srgbClr val="9252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27"/>
            <p:cNvSpPr/>
            <p:nvPr/>
          </p:nvSpPr>
          <p:spPr>
            <a:xfrm>
              <a:off x="4901600" y="2585650"/>
              <a:ext cx="28550" cy="29175"/>
            </a:xfrm>
            <a:custGeom>
              <a:avLst/>
              <a:gdLst/>
              <a:ahLst/>
              <a:cxnLst/>
              <a:rect l="l" t="t" r="r" b="b"/>
              <a:pathLst>
                <a:path w="1142" h="1167" extrusionOk="0">
                  <a:moveTo>
                    <a:pt x="546" y="1167"/>
                  </a:moveTo>
                  <a:cubicBezTo>
                    <a:pt x="267" y="1154"/>
                    <a:pt x="102" y="1002"/>
                    <a:pt x="51" y="710"/>
                  </a:cubicBezTo>
                  <a:cubicBezTo>
                    <a:pt x="1" y="317"/>
                    <a:pt x="165" y="76"/>
                    <a:pt x="546" y="0"/>
                  </a:cubicBezTo>
                  <a:cubicBezTo>
                    <a:pt x="1015" y="152"/>
                    <a:pt x="1142" y="469"/>
                    <a:pt x="926" y="939"/>
                  </a:cubicBezTo>
                  <a:cubicBezTo>
                    <a:pt x="863" y="1103"/>
                    <a:pt x="736" y="1167"/>
                    <a:pt x="546" y="1167"/>
                  </a:cubicBezTo>
                  <a:close/>
                </a:path>
              </a:pathLst>
            </a:custGeom>
            <a:solidFill>
              <a:srgbClr val="9252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27"/>
            <p:cNvSpPr/>
            <p:nvPr/>
          </p:nvSpPr>
          <p:spPr>
            <a:xfrm>
              <a:off x="4838825" y="2581850"/>
              <a:ext cx="18425" cy="13950"/>
            </a:xfrm>
            <a:custGeom>
              <a:avLst/>
              <a:gdLst/>
              <a:ahLst/>
              <a:cxnLst/>
              <a:rect l="l" t="t" r="r" b="b"/>
              <a:pathLst>
                <a:path w="737" h="558" extrusionOk="0">
                  <a:moveTo>
                    <a:pt x="292" y="558"/>
                  </a:moveTo>
                  <a:cubicBezTo>
                    <a:pt x="26" y="444"/>
                    <a:pt x="1" y="279"/>
                    <a:pt x="204" y="76"/>
                  </a:cubicBezTo>
                  <a:lnTo>
                    <a:pt x="356" y="0"/>
                  </a:lnTo>
                  <a:cubicBezTo>
                    <a:pt x="698" y="114"/>
                    <a:pt x="736" y="292"/>
                    <a:pt x="470" y="533"/>
                  </a:cubicBezTo>
                  <a:close/>
                </a:path>
              </a:pathLst>
            </a:custGeom>
            <a:solidFill>
              <a:srgbClr val="9252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27"/>
            <p:cNvSpPr/>
            <p:nvPr/>
          </p:nvSpPr>
          <p:spPr>
            <a:xfrm>
              <a:off x="4652125" y="2651275"/>
              <a:ext cx="16500" cy="13950"/>
            </a:xfrm>
            <a:custGeom>
              <a:avLst/>
              <a:gdLst/>
              <a:ahLst/>
              <a:cxnLst/>
              <a:rect l="l" t="t" r="r" b="b"/>
              <a:pathLst>
                <a:path w="660" h="558" extrusionOk="0">
                  <a:moveTo>
                    <a:pt x="140" y="76"/>
                  </a:moveTo>
                  <a:lnTo>
                    <a:pt x="254" y="13"/>
                  </a:lnTo>
                  <a:lnTo>
                    <a:pt x="304" y="0"/>
                  </a:lnTo>
                  <a:cubicBezTo>
                    <a:pt x="621" y="114"/>
                    <a:pt x="660" y="292"/>
                    <a:pt x="419" y="533"/>
                  </a:cubicBezTo>
                  <a:lnTo>
                    <a:pt x="241" y="558"/>
                  </a:lnTo>
                  <a:lnTo>
                    <a:pt x="26" y="380"/>
                  </a:lnTo>
                  <a:cubicBezTo>
                    <a:pt x="0" y="292"/>
                    <a:pt x="38" y="190"/>
                    <a:pt x="140" y="76"/>
                  </a:cubicBezTo>
                  <a:close/>
                </a:path>
              </a:pathLst>
            </a:custGeom>
            <a:solidFill>
              <a:srgbClr val="9252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27"/>
            <p:cNvSpPr/>
            <p:nvPr/>
          </p:nvSpPr>
          <p:spPr>
            <a:xfrm>
              <a:off x="4651175" y="2695000"/>
              <a:ext cx="25375" cy="20950"/>
            </a:xfrm>
            <a:custGeom>
              <a:avLst/>
              <a:gdLst/>
              <a:ahLst/>
              <a:cxnLst/>
              <a:rect l="l" t="t" r="r" b="b"/>
              <a:pathLst>
                <a:path w="1015" h="838" extrusionOk="0">
                  <a:moveTo>
                    <a:pt x="837" y="648"/>
                  </a:moveTo>
                  <a:cubicBezTo>
                    <a:pt x="786" y="774"/>
                    <a:pt x="685" y="838"/>
                    <a:pt x="533" y="838"/>
                  </a:cubicBezTo>
                  <a:cubicBezTo>
                    <a:pt x="152" y="838"/>
                    <a:pt x="0" y="660"/>
                    <a:pt x="64" y="305"/>
                  </a:cubicBezTo>
                  <a:cubicBezTo>
                    <a:pt x="102" y="153"/>
                    <a:pt x="203" y="52"/>
                    <a:pt x="355" y="26"/>
                  </a:cubicBezTo>
                  <a:lnTo>
                    <a:pt x="444" y="1"/>
                  </a:lnTo>
                  <a:cubicBezTo>
                    <a:pt x="875" y="52"/>
                    <a:pt x="1015" y="267"/>
                    <a:pt x="837" y="648"/>
                  </a:cubicBezTo>
                  <a:close/>
                </a:path>
              </a:pathLst>
            </a:custGeom>
            <a:solidFill>
              <a:srgbClr val="9252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27"/>
            <p:cNvSpPr/>
            <p:nvPr/>
          </p:nvSpPr>
          <p:spPr>
            <a:xfrm>
              <a:off x="4648625" y="2748275"/>
              <a:ext cx="33950" cy="30450"/>
            </a:xfrm>
            <a:custGeom>
              <a:avLst/>
              <a:gdLst/>
              <a:ahLst/>
              <a:cxnLst/>
              <a:rect l="l" t="t" r="r" b="b"/>
              <a:pathLst>
                <a:path w="1358" h="1218" extrusionOk="0">
                  <a:moveTo>
                    <a:pt x="660" y="13"/>
                  </a:moveTo>
                  <a:lnTo>
                    <a:pt x="736" y="0"/>
                  </a:lnTo>
                  <a:cubicBezTo>
                    <a:pt x="1180" y="76"/>
                    <a:pt x="1357" y="343"/>
                    <a:pt x="1294" y="761"/>
                  </a:cubicBezTo>
                  <a:lnTo>
                    <a:pt x="1142" y="1002"/>
                  </a:lnTo>
                  <a:cubicBezTo>
                    <a:pt x="787" y="1217"/>
                    <a:pt x="470" y="1167"/>
                    <a:pt x="204" y="837"/>
                  </a:cubicBezTo>
                  <a:cubicBezTo>
                    <a:pt x="1" y="571"/>
                    <a:pt x="26" y="355"/>
                    <a:pt x="280" y="178"/>
                  </a:cubicBezTo>
                  <a:cubicBezTo>
                    <a:pt x="394" y="89"/>
                    <a:pt x="521" y="38"/>
                    <a:pt x="660" y="13"/>
                  </a:cubicBezTo>
                  <a:close/>
                </a:path>
              </a:pathLst>
            </a:custGeom>
            <a:solidFill>
              <a:srgbClr val="9252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27"/>
            <p:cNvSpPr/>
            <p:nvPr/>
          </p:nvSpPr>
          <p:spPr>
            <a:xfrm>
              <a:off x="4794125" y="2576125"/>
              <a:ext cx="26675" cy="26350"/>
            </a:xfrm>
            <a:custGeom>
              <a:avLst/>
              <a:gdLst/>
              <a:ahLst/>
              <a:cxnLst/>
              <a:rect l="l" t="t" r="r" b="b"/>
              <a:pathLst>
                <a:path w="1067" h="1054" extrusionOk="0">
                  <a:moveTo>
                    <a:pt x="914" y="762"/>
                  </a:moveTo>
                  <a:cubicBezTo>
                    <a:pt x="825" y="965"/>
                    <a:pt x="673" y="1053"/>
                    <a:pt x="445" y="1015"/>
                  </a:cubicBezTo>
                  <a:cubicBezTo>
                    <a:pt x="128" y="939"/>
                    <a:pt x="1" y="736"/>
                    <a:pt x="64" y="407"/>
                  </a:cubicBezTo>
                  <a:cubicBezTo>
                    <a:pt x="115" y="140"/>
                    <a:pt x="267" y="13"/>
                    <a:pt x="508" y="1"/>
                  </a:cubicBezTo>
                  <a:cubicBezTo>
                    <a:pt x="927" y="102"/>
                    <a:pt x="1066" y="343"/>
                    <a:pt x="914" y="762"/>
                  </a:cubicBezTo>
                  <a:close/>
                </a:path>
              </a:pathLst>
            </a:custGeom>
            <a:solidFill>
              <a:srgbClr val="9252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27"/>
            <p:cNvSpPr/>
            <p:nvPr/>
          </p:nvSpPr>
          <p:spPr>
            <a:xfrm>
              <a:off x="4768450" y="2614175"/>
              <a:ext cx="24125" cy="22225"/>
            </a:xfrm>
            <a:custGeom>
              <a:avLst/>
              <a:gdLst/>
              <a:ahLst/>
              <a:cxnLst/>
              <a:rect l="l" t="t" r="r" b="b"/>
              <a:pathLst>
                <a:path w="965" h="889" extrusionOk="0">
                  <a:moveTo>
                    <a:pt x="470" y="875"/>
                  </a:moveTo>
                  <a:cubicBezTo>
                    <a:pt x="128" y="825"/>
                    <a:pt x="1" y="634"/>
                    <a:pt x="102" y="305"/>
                  </a:cubicBezTo>
                  <a:cubicBezTo>
                    <a:pt x="166" y="127"/>
                    <a:pt x="292" y="26"/>
                    <a:pt x="457" y="0"/>
                  </a:cubicBezTo>
                  <a:cubicBezTo>
                    <a:pt x="863" y="127"/>
                    <a:pt x="965" y="355"/>
                    <a:pt x="762" y="711"/>
                  </a:cubicBezTo>
                  <a:cubicBezTo>
                    <a:pt x="698" y="825"/>
                    <a:pt x="609" y="888"/>
                    <a:pt x="470" y="875"/>
                  </a:cubicBezTo>
                  <a:close/>
                </a:path>
              </a:pathLst>
            </a:custGeom>
            <a:solidFill>
              <a:srgbClr val="9252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27"/>
            <p:cNvSpPr/>
            <p:nvPr/>
          </p:nvSpPr>
          <p:spPr>
            <a:xfrm>
              <a:off x="4713300" y="2601500"/>
              <a:ext cx="31725" cy="29175"/>
            </a:xfrm>
            <a:custGeom>
              <a:avLst/>
              <a:gdLst/>
              <a:ahLst/>
              <a:cxnLst/>
              <a:rect l="l" t="t" r="r" b="b"/>
              <a:pathLst>
                <a:path w="1269" h="1167" extrusionOk="0">
                  <a:moveTo>
                    <a:pt x="508" y="0"/>
                  </a:moveTo>
                  <a:cubicBezTo>
                    <a:pt x="1066" y="38"/>
                    <a:pt x="1268" y="330"/>
                    <a:pt x="1104" y="850"/>
                  </a:cubicBezTo>
                  <a:cubicBezTo>
                    <a:pt x="1053" y="1027"/>
                    <a:pt x="939" y="1116"/>
                    <a:pt x="749" y="1129"/>
                  </a:cubicBezTo>
                  <a:cubicBezTo>
                    <a:pt x="279" y="1167"/>
                    <a:pt x="38" y="977"/>
                    <a:pt x="13" y="558"/>
                  </a:cubicBezTo>
                  <a:cubicBezTo>
                    <a:pt x="0" y="279"/>
                    <a:pt x="140" y="102"/>
                    <a:pt x="432" y="13"/>
                  </a:cubicBezTo>
                  <a:close/>
                </a:path>
              </a:pathLst>
            </a:custGeom>
            <a:solidFill>
              <a:srgbClr val="9252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27"/>
            <p:cNvSpPr/>
            <p:nvPr/>
          </p:nvSpPr>
          <p:spPr>
            <a:xfrm>
              <a:off x="4697775" y="2651575"/>
              <a:ext cx="23475" cy="20950"/>
            </a:xfrm>
            <a:custGeom>
              <a:avLst/>
              <a:gdLst/>
              <a:ahLst/>
              <a:cxnLst/>
              <a:rect l="l" t="t" r="r" b="b"/>
              <a:pathLst>
                <a:path w="939" h="838" extrusionOk="0">
                  <a:moveTo>
                    <a:pt x="457" y="1"/>
                  </a:moveTo>
                  <a:cubicBezTo>
                    <a:pt x="837" y="102"/>
                    <a:pt x="938" y="318"/>
                    <a:pt x="774" y="647"/>
                  </a:cubicBezTo>
                  <a:cubicBezTo>
                    <a:pt x="710" y="774"/>
                    <a:pt x="609" y="838"/>
                    <a:pt x="457" y="825"/>
                  </a:cubicBezTo>
                  <a:cubicBezTo>
                    <a:pt x="114" y="787"/>
                    <a:pt x="0" y="609"/>
                    <a:pt x="102" y="292"/>
                  </a:cubicBezTo>
                  <a:cubicBezTo>
                    <a:pt x="152" y="115"/>
                    <a:pt x="279" y="13"/>
                    <a:pt x="457" y="1"/>
                  </a:cubicBezTo>
                  <a:close/>
                </a:path>
              </a:pathLst>
            </a:custGeom>
            <a:solidFill>
              <a:srgbClr val="9252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27"/>
            <p:cNvSpPr/>
            <p:nvPr/>
          </p:nvSpPr>
          <p:spPr>
            <a:xfrm>
              <a:off x="4750700" y="2646825"/>
              <a:ext cx="25700" cy="26025"/>
            </a:xfrm>
            <a:custGeom>
              <a:avLst/>
              <a:gdLst/>
              <a:ahLst/>
              <a:cxnLst/>
              <a:rect l="l" t="t" r="r" b="b"/>
              <a:pathLst>
                <a:path w="1028" h="1041" extrusionOk="0">
                  <a:moveTo>
                    <a:pt x="394" y="0"/>
                  </a:moveTo>
                  <a:cubicBezTo>
                    <a:pt x="850" y="51"/>
                    <a:pt x="1028" y="292"/>
                    <a:pt x="939" y="723"/>
                  </a:cubicBezTo>
                  <a:cubicBezTo>
                    <a:pt x="901" y="901"/>
                    <a:pt x="800" y="990"/>
                    <a:pt x="622" y="1002"/>
                  </a:cubicBezTo>
                  <a:cubicBezTo>
                    <a:pt x="204" y="1040"/>
                    <a:pt x="1" y="850"/>
                    <a:pt x="13" y="432"/>
                  </a:cubicBezTo>
                  <a:cubicBezTo>
                    <a:pt x="26" y="178"/>
                    <a:pt x="153" y="39"/>
                    <a:pt x="394" y="0"/>
                  </a:cubicBezTo>
                  <a:close/>
                </a:path>
              </a:pathLst>
            </a:custGeom>
            <a:solidFill>
              <a:srgbClr val="9252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27"/>
            <p:cNvSpPr/>
            <p:nvPr/>
          </p:nvSpPr>
          <p:spPr>
            <a:xfrm>
              <a:off x="4714250" y="2681375"/>
              <a:ext cx="18725" cy="14300"/>
            </a:xfrm>
            <a:custGeom>
              <a:avLst/>
              <a:gdLst/>
              <a:ahLst/>
              <a:cxnLst/>
              <a:rect l="l" t="t" r="r" b="b"/>
              <a:pathLst>
                <a:path w="749" h="572" extrusionOk="0">
                  <a:moveTo>
                    <a:pt x="381" y="1"/>
                  </a:moveTo>
                  <a:cubicBezTo>
                    <a:pt x="711" y="115"/>
                    <a:pt x="749" y="292"/>
                    <a:pt x="495" y="533"/>
                  </a:cubicBezTo>
                  <a:lnTo>
                    <a:pt x="317" y="571"/>
                  </a:lnTo>
                  <a:cubicBezTo>
                    <a:pt x="39" y="444"/>
                    <a:pt x="0" y="280"/>
                    <a:pt x="203" y="64"/>
                  </a:cubicBezTo>
                  <a:close/>
                </a:path>
              </a:pathLst>
            </a:custGeom>
            <a:solidFill>
              <a:srgbClr val="9252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27"/>
            <p:cNvSpPr/>
            <p:nvPr/>
          </p:nvSpPr>
          <p:spPr>
            <a:xfrm>
              <a:off x="4688250" y="2727350"/>
              <a:ext cx="24450" cy="18400"/>
            </a:xfrm>
            <a:custGeom>
              <a:avLst/>
              <a:gdLst/>
              <a:ahLst/>
              <a:cxnLst/>
              <a:rect l="l" t="t" r="r" b="b"/>
              <a:pathLst>
                <a:path w="978" h="736" extrusionOk="0">
                  <a:moveTo>
                    <a:pt x="901" y="558"/>
                  </a:moveTo>
                  <a:lnTo>
                    <a:pt x="800" y="736"/>
                  </a:lnTo>
                  <a:cubicBezTo>
                    <a:pt x="977" y="406"/>
                    <a:pt x="876" y="178"/>
                    <a:pt x="495" y="76"/>
                  </a:cubicBezTo>
                  <a:lnTo>
                    <a:pt x="419" y="89"/>
                  </a:lnTo>
                  <a:cubicBezTo>
                    <a:pt x="292" y="114"/>
                    <a:pt x="204" y="190"/>
                    <a:pt x="140" y="317"/>
                  </a:cubicBezTo>
                  <a:lnTo>
                    <a:pt x="115" y="457"/>
                  </a:lnTo>
                  <a:cubicBezTo>
                    <a:pt x="1" y="305"/>
                    <a:pt x="64" y="152"/>
                    <a:pt x="280" y="26"/>
                  </a:cubicBezTo>
                  <a:lnTo>
                    <a:pt x="356" y="0"/>
                  </a:lnTo>
                  <a:cubicBezTo>
                    <a:pt x="749" y="13"/>
                    <a:pt x="939" y="203"/>
                    <a:pt x="901" y="558"/>
                  </a:cubicBezTo>
                  <a:close/>
                </a:path>
              </a:pathLst>
            </a:custGeom>
            <a:solidFill>
              <a:srgbClr val="9252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27"/>
            <p:cNvSpPr/>
            <p:nvPr/>
          </p:nvSpPr>
          <p:spPr>
            <a:xfrm>
              <a:off x="4690150" y="2729250"/>
              <a:ext cx="22550" cy="21250"/>
            </a:xfrm>
            <a:custGeom>
              <a:avLst/>
              <a:gdLst/>
              <a:ahLst/>
              <a:cxnLst/>
              <a:rect l="l" t="t" r="r" b="b"/>
              <a:pathLst>
                <a:path w="902" h="850" extrusionOk="0">
                  <a:moveTo>
                    <a:pt x="39" y="381"/>
                  </a:moveTo>
                  <a:lnTo>
                    <a:pt x="64" y="241"/>
                  </a:lnTo>
                  <a:cubicBezTo>
                    <a:pt x="128" y="114"/>
                    <a:pt x="216" y="38"/>
                    <a:pt x="343" y="13"/>
                  </a:cubicBezTo>
                  <a:lnTo>
                    <a:pt x="419" y="0"/>
                  </a:lnTo>
                  <a:cubicBezTo>
                    <a:pt x="800" y="102"/>
                    <a:pt x="901" y="330"/>
                    <a:pt x="724" y="660"/>
                  </a:cubicBezTo>
                  <a:cubicBezTo>
                    <a:pt x="647" y="799"/>
                    <a:pt x="521" y="850"/>
                    <a:pt x="343" y="799"/>
                  </a:cubicBezTo>
                  <a:cubicBezTo>
                    <a:pt x="102" y="736"/>
                    <a:pt x="1" y="596"/>
                    <a:pt x="39" y="381"/>
                  </a:cubicBezTo>
                  <a:close/>
                  <a:moveTo>
                    <a:pt x="724" y="660"/>
                  </a:moveTo>
                  <a:lnTo>
                    <a:pt x="711" y="672"/>
                  </a:lnTo>
                  <a:close/>
                </a:path>
              </a:pathLst>
            </a:custGeom>
            <a:solidFill>
              <a:srgbClr val="9252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27"/>
            <p:cNvSpPr/>
            <p:nvPr/>
          </p:nvSpPr>
          <p:spPr>
            <a:xfrm>
              <a:off x="4709500" y="2786000"/>
              <a:ext cx="25700" cy="24425"/>
            </a:xfrm>
            <a:custGeom>
              <a:avLst/>
              <a:gdLst/>
              <a:ahLst/>
              <a:cxnLst/>
              <a:rect l="l" t="t" r="r" b="b"/>
              <a:pathLst>
                <a:path w="1028" h="977" extrusionOk="0">
                  <a:moveTo>
                    <a:pt x="634" y="900"/>
                  </a:moveTo>
                  <a:cubicBezTo>
                    <a:pt x="229" y="976"/>
                    <a:pt x="26" y="824"/>
                    <a:pt x="0" y="469"/>
                  </a:cubicBezTo>
                  <a:cubicBezTo>
                    <a:pt x="0" y="190"/>
                    <a:pt x="140" y="25"/>
                    <a:pt x="419" y="0"/>
                  </a:cubicBezTo>
                  <a:cubicBezTo>
                    <a:pt x="863" y="13"/>
                    <a:pt x="1027" y="228"/>
                    <a:pt x="926" y="647"/>
                  </a:cubicBezTo>
                  <a:cubicBezTo>
                    <a:pt x="875" y="786"/>
                    <a:pt x="786" y="875"/>
                    <a:pt x="634" y="900"/>
                  </a:cubicBezTo>
                  <a:close/>
                </a:path>
              </a:pathLst>
            </a:custGeom>
            <a:solidFill>
              <a:srgbClr val="9252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27"/>
            <p:cNvSpPr/>
            <p:nvPr/>
          </p:nvSpPr>
          <p:spPr>
            <a:xfrm>
              <a:off x="4692700" y="2793600"/>
              <a:ext cx="19050" cy="16825"/>
            </a:xfrm>
            <a:custGeom>
              <a:avLst/>
              <a:gdLst/>
              <a:ahLst/>
              <a:cxnLst/>
              <a:rect l="l" t="t" r="r" b="b"/>
              <a:pathLst>
                <a:path w="762" h="673" extrusionOk="0">
                  <a:moveTo>
                    <a:pt x="368" y="0"/>
                  </a:moveTo>
                  <a:cubicBezTo>
                    <a:pt x="710" y="153"/>
                    <a:pt x="761" y="355"/>
                    <a:pt x="495" y="622"/>
                  </a:cubicBezTo>
                  <a:lnTo>
                    <a:pt x="305" y="672"/>
                  </a:lnTo>
                  <a:cubicBezTo>
                    <a:pt x="64" y="558"/>
                    <a:pt x="0" y="368"/>
                    <a:pt x="140" y="127"/>
                  </a:cubicBezTo>
                  <a:cubicBezTo>
                    <a:pt x="203" y="38"/>
                    <a:pt x="279" y="0"/>
                    <a:pt x="368" y="0"/>
                  </a:cubicBezTo>
                  <a:close/>
                </a:path>
              </a:pathLst>
            </a:custGeom>
            <a:solidFill>
              <a:srgbClr val="9252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27"/>
            <p:cNvSpPr/>
            <p:nvPr/>
          </p:nvSpPr>
          <p:spPr>
            <a:xfrm>
              <a:off x="4737700" y="2821800"/>
              <a:ext cx="32050" cy="28575"/>
            </a:xfrm>
            <a:custGeom>
              <a:avLst/>
              <a:gdLst/>
              <a:ahLst/>
              <a:cxnLst/>
              <a:rect l="l" t="t" r="r" b="b"/>
              <a:pathLst>
                <a:path w="1282" h="1143" extrusionOk="0">
                  <a:moveTo>
                    <a:pt x="52" y="572"/>
                  </a:moveTo>
                  <a:cubicBezTo>
                    <a:pt x="1" y="419"/>
                    <a:pt x="26" y="280"/>
                    <a:pt x="128" y="153"/>
                  </a:cubicBezTo>
                  <a:cubicBezTo>
                    <a:pt x="229" y="52"/>
                    <a:pt x="343" y="1"/>
                    <a:pt x="483" y="1"/>
                  </a:cubicBezTo>
                  <a:cubicBezTo>
                    <a:pt x="1015" y="1"/>
                    <a:pt x="1282" y="242"/>
                    <a:pt x="1256" y="724"/>
                  </a:cubicBezTo>
                  <a:cubicBezTo>
                    <a:pt x="1243" y="876"/>
                    <a:pt x="1155" y="977"/>
                    <a:pt x="1003" y="1028"/>
                  </a:cubicBezTo>
                  <a:cubicBezTo>
                    <a:pt x="533" y="1142"/>
                    <a:pt x="216" y="990"/>
                    <a:pt x="52" y="572"/>
                  </a:cubicBezTo>
                  <a:close/>
                </a:path>
              </a:pathLst>
            </a:custGeom>
            <a:solidFill>
              <a:srgbClr val="9252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27"/>
            <p:cNvSpPr/>
            <p:nvPr/>
          </p:nvSpPr>
          <p:spPr>
            <a:xfrm>
              <a:off x="4773225" y="2661400"/>
              <a:ext cx="63725" cy="89100"/>
            </a:xfrm>
            <a:custGeom>
              <a:avLst/>
              <a:gdLst/>
              <a:ahLst/>
              <a:cxnLst/>
              <a:rect l="l" t="t" r="r" b="b"/>
              <a:pathLst>
                <a:path w="2549" h="3564" fill="none" extrusionOk="0">
                  <a:moveTo>
                    <a:pt x="0" y="3564"/>
                  </a:moveTo>
                  <a:cubicBezTo>
                    <a:pt x="216" y="1751"/>
                    <a:pt x="1078" y="571"/>
                    <a:pt x="2549" y="1"/>
                  </a:cubicBezTo>
                </a:path>
              </a:pathLst>
            </a:custGeom>
            <a:noFill/>
            <a:ln w="325" cap="rnd" cmpd="sng">
              <a:solidFill>
                <a:srgbClr val="8A5F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27"/>
            <p:cNvSpPr/>
            <p:nvPr/>
          </p:nvSpPr>
          <p:spPr>
            <a:xfrm>
              <a:off x="4639750" y="2660775"/>
              <a:ext cx="13025" cy="42825"/>
            </a:xfrm>
            <a:custGeom>
              <a:avLst/>
              <a:gdLst/>
              <a:ahLst/>
              <a:cxnLst/>
              <a:rect l="l" t="t" r="r" b="b"/>
              <a:pathLst>
                <a:path w="521" h="1713" fill="none" extrusionOk="0">
                  <a:moveTo>
                    <a:pt x="521" y="0"/>
                  </a:moveTo>
                  <a:cubicBezTo>
                    <a:pt x="229" y="520"/>
                    <a:pt x="51" y="1091"/>
                    <a:pt x="1" y="1712"/>
                  </a:cubicBezTo>
                </a:path>
              </a:pathLst>
            </a:custGeom>
            <a:noFill/>
            <a:ln w="325" cap="rnd" cmpd="sng">
              <a:solidFill>
                <a:srgbClr val="EAD7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27"/>
            <p:cNvSpPr/>
            <p:nvPr/>
          </p:nvSpPr>
          <p:spPr>
            <a:xfrm>
              <a:off x="4652750" y="2583425"/>
              <a:ext cx="111925" cy="77375"/>
            </a:xfrm>
            <a:custGeom>
              <a:avLst/>
              <a:gdLst/>
              <a:ahLst/>
              <a:cxnLst/>
              <a:rect l="l" t="t" r="r" b="b"/>
              <a:pathLst>
                <a:path w="4477" h="3095" fill="none" extrusionOk="0">
                  <a:moveTo>
                    <a:pt x="229" y="2727"/>
                  </a:moveTo>
                  <a:cubicBezTo>
                    <a:pt x="1028" y="1573"/>
                    <a:pt x="2435" y="660"/>
                    <a:pt x="4477" y="0"/>
                  </a:cubicBezTo>
                  <a:moveTo>
                    <a:pt x="1" y="3094"/>
                  </a:moveTo>
                  <a:lnTo>
                    <a:pt x="229" y="2727"/>
                  </a:lnTo>
                </a:path>
              </a:pathLst>
            </a:custGeom>
            <a:noFill/>
            <a:ln w="325" cap="rnd" cmpd="sng">
              <a:solidFill>
                <a:srgbClr val="EAD7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27"/>
            <p:cNvSpPr/>
            <p:nvPr/>
          </p:nvSpPr>
          <p:spPr>
            <a:xfrm>
              <a:off x="6255850" y="2573600"/>
              <a:ext cx="261550" cy="269150"/>
            </a:xfrm>
            <a:custGeom>
              <a:avLst/>
              <a:gdLst/>
              <a:ahLst/>
              <a:cxnLst/>
              <a:rect l="l" t="t" r="r" b="b"/>
              <a:pathLst>
                <a:path w="10462" h="10766" extrusionOk="0">
                  <a:moveTo>
                    <a:pt x="1522" y="1573"/>
                  </a:moveTo>
                  <a:cubicBezTo>
                    <a:pt x="2537" y="533"/>
                    <a:pt x="3767" y="0"/>
                    <a:pt x="5225" y="0"/>
                  </a:cubicBezTo>
                  <a:cubicBezTo>
                    <a:pt x="6670" y="0"/>
                    <a:pt x="7900" y="533"/>
                    <a:pt x="8915" y="1573"/>
                  </a:cubicBezTo>
                  <a:cubicBezTo>
                    <a:pt x="9929" y="2625"/>
                    <a:pt x="10449" y="3893"/>
                    <a:pt x="10462" y="5389"/>
                  </a:cubicBezTo>
                  <a:cubicBezTo>
                    <a:pt x="10449" y="6873"/>
                    <a:pt x="9929" y="8141"/>
                    <a:pt x="8915" y="9181"/>
                  </a:cubicBezTo>
                  <a:cubicBezTo>
                    <a:pt x="7900" y="10233"/>
                    <a:pt x="6670" y="10753"/>
                    <a:pt x="5225" y="10766"/>
                  </a:cubicBezTo>
                  <a:cubicBezTo>
                    <a:pt x="3767" y="10753"/>
                    <a:pt x="2537" y="10233"/>
                    <a:pt x="1522" y="9181"/>
                  </a:cubicBezTo>
                  <a:cubicBezTo>
                    <a:pt x="508" y="8141"/>
                    <a:pt x="1" y="6873"/>
                    <a:pt x="1" y="5389"/>
                  </a:cubicBezTo>
                  <a:cubicBezTo>
                    <a:pt x="1" y="3893"/>
                    <a:pt x="508" y="2625"/>
                    <a:pt x="1522" y="1573"/>
                  </a:cubicBezTo>
                  <a:close/>
                </a:path>
              </a:pathLst>
            </a:custGeom>
            <a:solidFill>
              <a:srgbClr val="C89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27"/>
            <p:cNvSpPr/>
            <p:nvPr/>
          </p:nvSpPr>
          <p:spPr>
            <a:xfrm>
              <a:off x="6277725" y="2610675"/>
              <a:ext cx="227650" cy="227650"/>
            </a:xfrm>
            <a:custGeom>
              <a:avLst/>
              <a:gdLst/>
              <a:ahLst/>
              <a:cxnLst/>
              <a:rect l="l" t="t" r="r" b="b"/>
              <a:pathLst>
                <a:path w="9106" h="9106" extrusionOk="0">
                  <a:moveTo>
                    <a:pt x="4553" y="1"/>
                  </a:moveTo>
                  <a:cubicBezTo>
                    <a:pt x="5808" y="1"/>
                    <a:pt x="6886" y="432"/>
                    <a:pt x="7774" y="1320"/>
                  </a:cubicBezTo>
                  <a:cubicBezTo>
                    <a:pt x="8661" y="2220"/>
                    <a:pt x="9105" y="3298"/>
                    <a:pt x="9105" y="4553"/>
                  </a:cubicBezTo>
                  <a:cubicBezTo>
                    <a:pt x="9105" y="5808"/>
                    <a:pt x="8661" y="6874"/>
                    <a:pt x="7774" y="7761"/>
                  </a:cubicBezTo>
                  <a:cubicBezTo>
                    <a:pt x="6886" y="8649"/>
                    <a:pt x="5808" y="9093"/>
                    <a:pt x="4553" y="9105"/>
                  </a:cubicBezTo>
                  <a:cubicBezTo>
                    <a:pt x="3297" y="9093"/>
                    <a:pt x="2232" y="8649"/>
                    <a:pt x="1357" y="7761"/>
                  </a:cubicBezTo>
                  <a:cubicBezTo>
                    <a:pt x="457" y="6874"/>
                    <a:pt x="1" y="5808"/>
                    <a:pt x="1" y="4553"/>
                  </a:cubicBezTo>
                  <a:cubicBezTo>
                    <a:pt x="1" y="3298"/>
                    <a:pt x="457" y="2220"/>
                    <a:pt x="1357" y="1320"/>
                  </a:cubicBezTo>
                  <a:cubicBezTo>
                    <a:pt x="2232" y="432"/>
                    <a:pt x="3297" y="1"/>
                    <a:pt x="4553" y="1"/>
                  </a:cubicBezTo>
                  <a:close/>
                </a:path>
              </a:pathLst>
            </a:custGeom>
            <a:solidFill>
              <a:srgbClr val="4100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27"/>
            <p:cNvSpPr/>
            <p:nvPr/>
          </p:nvSpPr>
          <p:spPr>
            <a:xfrm>
              <a:off x="6272350" y="2595775"/>
              <a:ext cx="87500" cy="91975"/>
            </a:xfrm>
            <a:custGeom>
              <a:avLst/>
              <a:gdLst/>
              <a:ahLst/>
              <a:cxnLst/>
              <a:rect l="l" t="t" r="r" b="b"/>
              <a:pathLst>
                <a:path w="3500" h="3679" fill="none" extrusionOk="0">
                  <a:moveTo>
                    <a:pt x="1243" y="1180"/>
                  </a:moveTo>
                  <a:cubicBezTo>
                    <a:pt x="1940" y="470"/>
                    <a:pt x="2688" y="77"/>
                    <a:pt x="3500" y="1"/>
                  </a:cubicBezTo>
                  <a:moveTo>
                    <a:pt x="0" y="3678"/>
                  </a:moveTo>
                  <a:cubicBezTo>
                    <a:pt x="127" y="2715"/>
                    <a:pt x="545" y="1890"/>
                    <a:pt x="1243" y="1180"/>
                  </a:cubicBezTo>
                </a:path>
              </a:pathLst>
            </a:custGeom>
            <a:noFill/>
            <a:ln w="325" cap="rnd" cmpd="sng">
              <a:solidFill>
                <a:srgbClr val="EBD9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27"/>
            <p:cNvSpPr/>
            <p:nvPr/>
          </p:nvSpPr>
          <p:spPr>
            <a:xfrm>
              <a:off x="6297375" y="2633825"/>
              <a:ext cx="68500" cy="79275"/>
            </a:xfrm>
            <a:custGeom>
              <a:avLst/>
              <a:gdLst/>
              <a:ahLst/>
              <a:cxnLst/>
              <a:rect l="l" t="t" r="r" b="b"/>
              <a:pathLst>
                <a:path w="2740" h="3171" fill="none" extrusionOk="0">
                  <a:moveTo>
                    <a:pt x="1" y="3171"/>
                  </a:moveTo>
                  <a:cubicBezTo>
                    <a:pt x="305" y="1687"/>
                    <a:pt x="1218" y="622"/>
                    <a:pt x="2740" y="1"/>
                  </a:cubicBezTo>
                </a:path>
              </a:pathLst>
            </a:custGeom>
            <a:noFill/>
            <a:ln w="325" cap="rnd" cmpd="sng">
              <a:solidFill>
                <a:srgbClr val="8D63B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27"/>
            <p:cNvSpPr/>
            <p:nvPr/>
          </p:nvSpPr>
          <p:spPr>
            <a:xfrm>
              <a:off x="5768625" y="3158475"/>
              <a:ext cx="260600" cy="268200"/>
            </a:xfrm>
            <a:custGeom>
              <a:avLst/>
              <a:gdLst/>
              <a:ahLst/>
              <a:cxnLst/>
              <a:rect l="l" t="t" r="r" b="b"/>
              <a:pathLst>
                <a:path w="10424" h="10728" extrusionOk="0">
                  <a:moveTo>
                    <a:pt x="10423" y="5364"/>
                  </a:moveTo>
                  <a:cubicBezTo>
                    <a:pt x="10411" y="6848"/>
                    <a:pt x="9903" y="8103"/>
                    <a:pt x="8889" y="9143"/>
                  </a:cubicBezTo>
                  <a:cubicBezTo>
                    <a:pt x="7875" y="10195"/>
                    <a:pt x="6645" y="10715"/>
                    <a:pt x="5199" y="10728"/>
                  </a:cubicBezTo>
                  <a:cubicBezTo>
                    <a:pt x="3753" y="10715"/>
                    <a:pt x="2523" y="10195"/>
                    <a:pt x="1509" y="9143"/>
                  </a:cubicBezTo>
                  <a:cubicBezTo>
                    <a:pt x="507" y="8103"/>
                    <a:pt x="0" y="6848"/>
                    <a:pt x="0" y="5364"/>
                  </a:cubicBezTo>
                  <a:cubicBezTo>
                    <a:pt x="0" y="3868"/>
                    <a:pt x="507" y="2600"/>
                    <a:pt x="1509" y="1560"/>
                  </a:cubicBezTo>
                  <a:cubicBezTo>
                    <a:pt x="2523" y="520"/>
                    <a:pt x="3753" y="0"/>
                    <a:pt x="5199" y="0"/>
                  </a:cubicBezTo>
                  <a:cubicBezTo>
                    <a:pt x="6645" y="0"/>
                    <a:pt x="7875" y="520"/>
                    <a:pt x="8889" y="1560"/>
                  </a:cubicBezTo>
                  <a:cubicBezTo>
                    <a:pt x="9903" y="2600"/>
                    <a:pt x="10411" y="3868"/>
                    <a:pt x="10423" y="5364"/>
                  </a:cubicBezTo>
                  <a:close/>
                  <a:moveTo>
                    <a:pt x="8623" y="9206"/>
                  </a:moveTo>
                  <a:cubicBezTo>
                    <a:pt x="9498" y="8331"/>
                    <a:pt x="9941" y="7266"/>
                    <a:pt x="9941" y="6023"/>
                  </a:cubicBezTo>
                  <a:cubicBezTo>
                    <a:pt x="9941" y="4755"/>
                    <a:pt x="9498" y="3690"/>
                    <a:pt x="8623" y="2790"/>
                  </a:cubicBezTo>
                  <a:cubicBezTo>
                    <a:pt x="7735" y="1915"/>
                    <a:pt x="6670" y="1471"/>
                    <a:pt x="5415" y="1471"/>
                  </a:cubicBezTo>
                  <a:cubicBezTo>
                    <a:pt x="4159" y="1471"/>
                    <a:pt x="3094" y="1915"/>
                    <a:pt x="2219" y="2790"/>
                  </a:cubicBezTo>
                  <a:cubicBezTo>
                    <a:pt x="1319" y="3690"/>
                    <a:pt x="875" y="4755"/>
                    <a:pt x="875" y="6023"/>
                  </a:cubicBezTo>
                  <a:cubicBezTo>
                    <a:pt x="875" y="7266"/>
                    <a:pt x="1319" y="8331"/>
                    <a:pt x="2219" y="9206"/>
                  </a:cubicBezTo>
                  <a:cubicBezTo>
                    <a:pt x="3094" y="10094"/>
                    <a:pt x="4159" y="10538"/>
                    <a:pt x="5415" y="10550"/>
                  </a:cubicBezTo>
                  <a:cubicBezTo>
                    <a:pt x="6670" y="10538"/>
                    <a:pt x="7735" y="10094"/>
                    <a:pt x="8623" y="9206"/>
                  </a:cubicBezTo>
                  <a:close/>
                </a:path>
              </a:pathLst>
            </a:custGeom>
            <a:solidFill>
              <a:srgbClr val="C89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27"/>
            <p:cNvSpPr/>
            <p:nvPr/>
          </p:nvSpPr>
          <p:spPr>
            <a:xfrm>
              <a:off x="5790500" y="3195250"/>
              <a:ext cx="226675" cy="227000"/>
            </a:xfrm>
            <a:custGeom>
              <a:avLst/>
              <a:gdLst/>
              <a:ahLst/>
              <a:cxnLst/>
              <a:rect l="l" t="t" r="r" b="b"/>
              <a:pathLst>
                <a:path w="9067" h="9080" extrusionOk="0">
                  <a:moveTo>
                    <a:pt x="9066" y="4552"/>
                  </a:moveTo>
                  <a:cubicBezTo>
                    <a:pt x="9066" y="5795"/>
                    <a:pt x="8623" y="6860"/>
                    <a:pt x="7748" y="7735"/>
                  </a:cubicBezTo>
                  <a:cubicBezTo>
                    <a:pt x="6860" y="8623"/>
                    <a:pt x="5795" y="9067"/>
                    <a:pt x="4540" y="9079"/>
                  </a:cubicBezTo>
                  <a:cubicBezTo>
                    <a:pt x="3284" y="9067"/>
                    <a:pt x="2219" y="8623"/>
                    <a:pt x="1344" y="7735"/>
                  </a:cubicBezTo>
                  <a:cubicBezTo>
                    <a:pt x="444" y="6860"/>
                    <a:pt x="0" y="5795"/>
                    <a:pt x="0" y="4552"/>
                  </a:cubicBezTo>
                  <a:cubicBezTo>
                    <a:pt x="0" y="3284"/>
                    <a:pt x="444" y="2219"/>
                    <a:pt x="1344" y="1319"/>
                  </a:cubicBezTo>
                  <a:cubicBezTo>
                    <a:pt x="2219" y="444"/>
                    <a:pt x="3284" y="0"/>
                    <a:pt x="4540" y="0"/>
                  </a:cubicBezTo>
                  <a:cubicBezTo>
                    <a:pt x="5795" y="0"/>
                    <a:pt x="6860" y="444"/>
                    <a:pt x="7748" y="1319"/>
                  </a:cubicBezTo>
                  <a:cubicBezTo>
                    <a:pt x="8623" y="2219"/>
                    <a:pt x="9066" y="3284"/>
                    <a:pt x="9066" y="4552"/>
                  </a:cubicBezTo>
                  <a:close/>
                </a:path>
              </a:pathLst>
            </a:custGeom>
            <a:solidFill>
              <a:srgbClr val="4100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27"/>
            <p:cNvSpPr/>
            <p:nvPr/>
          </p:nvSpPr>
          <p:spPr>
            <a:xfrm>
              <a:off x="5810150" y="3218375"/>
              <a:ext cx="68175" cy="78975"/>
            </a:xfrm>
            <a:custGeom>
              <a:avLst/>
              <a:gdLst/>
              <a:ahLst/>
              <a:cxnLst/>
              <a:rect l="l" t="t" r="r" b="b"/>
              <a:pathLst>
                <a:path w="2727" h="3159" fill="none" extrusionOk="0">
                  <a:moveTo>
                    <a:pt x="0" y="3158"/>
                  </a:moveTo>
                  <a:cubicBezTo>
                    <a:pt x="292" y="1675"/>
                    <a:pt x="1205" y="622"/>
                    <a:pt x="2726" y="1"/>
                  </a:cubicBezTo>
                </a:path>
              </a:pathLst>
            </a:custGeom>
            <a:noFill/>
            <a:ln w="325" cap="rnd" cmpd="sng">
              <a:solidFill>
                <a:srgbClr val="8D63B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27"/>
            <p:cNvSpPr/>
            <p:nvPr/>
          </p:nvSpPr>
          <p:spPr>
            <a:xfrm>
              <a:off x="6744675" y="3220300"/>
              <a:ext cx="229850" cy="230150"/>
            </a:xfrm>
            <a:custGeom>
              <a:avLst/>
              <a:gdLst/>
              <a:ahLst/>
              <a:cxnLst/>
              <a:rect l="l" t="t" r="r" b="b"/>
              <a:pathLst>
                <a:path w="9194" h="9206" extrusionOk="0">
                  <a:moveTo>
                    <a:pt x="1370" y="1344"/>
                  </a:moveTo>
                  <a:cubicBezTo>
                    <a:pt x="2245" y="457"/>
                    <a:pt x="3323" y="0"/>
                    <a:pt x="4604" y="0"/>
                  </a:cubicBezTo>
                  <a:cubicBezTo>
                    <a:pt x="5872" y="0"/>
                    <a:pt x="6949" y="457"/>
                    <a:pt x="7850" y="1344"/>
                  </a:cubicBezTo>
                  <a:cubicBezTo>
                    <a:pt x="8737" y="2257"/>
                    <a:pt x="9194" y="3335"/>
                    <a:pt x="9194" y="4616"/>
                  </a:cubicBezTo>
                  <a:cubicBezTo>
                    <a:pt x="9194" y="5871"/>
                    <a:pt x="8737" y="6949"/>
                    <a:pt x="7850" y="7849"/>
                  </a:cubicBezTo>
                  <a:cubicBezTo>
                    <a:pt x="6949" y="8737"/>
                    <a:pt x="5872" y="9193"/>
                    <a:pt x="4604" y="9206"/>
                  </a:cubicBezTo>
                  <a:cubicBezTo>
                    <a:pt x="3323" y="9193"/>
                    <a:pt x="2245" y="8737"/>
                    <a:pt x="1370" y="7849"/>
                  </a:cubicBezTo>
                  <a:cubicBezTo>
                    <a:pt x="457" y="6949"/>
                    <a:pt x="1" y="5871"/>
                    <a:pt x="1" y="4616"/>
                  </a:cubicBezTo>
                  <a:cubicBezTo>
                    <a:pt x="1" y="3335"/>
                    <a:pt x="457" y="2257"/>
                    <a:pt x="1370" y="1344"/>
                  </a:cubicBezTo>
                  <a:close/>
                </a:path>
              </a:pathLst>
            </a:custGeom>
            <a:solidFill>
              <a:srgbClr val="4100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27"/>
            <p:cNvSpPr/>
            <p:nvPr/>
          </p:nvSpPr>
          <p:spPr>
            <a:xfrm>
              <a:off x="6722500" y="3183200"/>
              <a:ext cx="264075" cy="271700"/>
            </a:xfrm>
            <a:custGeom>
              <a:avLst/>
              <a:gdLst/>
              <a:ahLst/>
              <a:cxnLst/>
              <a:rect l="l" t="t" r="r" b="b"/>
              <a:pathLst>
                <a:path w="10563" h="10868" extrusionOk="0">
                  <a:moveTo>
                    <a:pt x="5491" y="1484"/>
                  </a:moveTo>
                  <a:cubicBezTo>
                    <a:pt x="4210" y="1484"/>
                    <a:pt x="3132" y="1941"/>
                    <a:pt x="2257" y="2828"/>
                  </a:cubicBezTo>
                  <a:cubicBezTo>
                    <a:pt x="1344" y="3741"/>
                    <a:pt x="888" y="4819"/>
                    <a:pt x="888" y="6100"/>
                  </a:cubicBezTo>
                  <a:cubicBezTo>
                    <a:pt x="888" y="7355"/>
                    <a:pt x="1344" y="8433"/>
                    <a:pt x="2257" y="9333"/>
                  </a:cubicBezTo>
                  <a:cubicBezTo>
                    <a:pt x="3132" y="10221"/>
                    <a:pt x="4210" y="10677"/>
                    <a:pt x="5491" y="10690"/>
                  </a:cubicBezTo>
                  <a:cubicBezTo>
                    <a:pt x="6759" y="10677"/>
                    <a:pt x="7836" y="10221"/>
                    <a:pt x="8737" y="9333"/>
                  </a:cubicBezTo>
                  <a:cubicBezTo>
                    <a:pt x="9624" y="8433"/>
                    <a:pt x="10081" y="7355"/>
                    <a:pt x="10081" y="6100"/>
                  </a:cubicBezTo>
                  <a:cubicBezTo>
                    <a:pt x="10081" y="4819"/>
                    <a:pt x="9624" y="3741"/>
                    <a:pt x="8737" y="2828"/>
                  </a:cubicBezTo>
                  <a:cubicBezTo>
                    <a:pt x="7836" y="1941"/>
                    <a:pt x="6759" y="1484"/>
                    <a:pt x="5491" y="1484"/>
                  </a:cubicBezTo>
                  <a:close/>
                  <a:moveTo>
                    <a:pt x="1534" y="1585"/>
                  </a:moveTo>
                  <a:cubicBezTo>
                    <a:pt x="2561" y="533"/>
                    <a:pt x="3804" y="0"/>
                    <a:pt x="5275" y="0"/>
                  </a:cubicBezTo>
                  <a:cubicBezTo>
                    <a:pt x="6746" y="0"/>
                    <a:pt x="7989" y="533"/>
                    <a:pt x="9016" y="1585"/>
                  </a:cubicBezTo>
                  <a:cubicBezTo>
                    <a:pt x="10030" y="2638"/>
                    <a:pt x="10550" y="3919"/>
                    <a:pt x="10563" y="5428"/>
                  </a:cubicBezTo>
                  <a:cubicBezTo>
                    <a:pt x="10550" y="6937"/>
                    <a:pt x="10030" y="8205"/>
                    <a:pt x="9016" y="9270"/>
                  </a:cubicBezTo>
                  <a:cubicBezTo>
                    <a:pt x="7989" y="10322"/>
                    <a:pt x="6746" y="10855"/>
                    <a:pt x="5275" y="10867"/>
                  </a:cubicBezTo>
                  <a:cubicBezTo>
                    <a:pt x="3804" y="10855"/>
                    <a:pt x="2561" y="10322"/>
                    <a:pt x="1534" y="9270"/>
                  </a:cubicBezTo>
                  <a:cubicBezTo>
                    <a:pt x="520" y="8205"/>
                    <a:pt x="0" y="6937"/>
                    <a:pt x="0" y="5428"/>
                  </a:cubicBezTo>
                  <a:cubicBezTo>
                    <a:pt x="0" y="3919"/>
                    <a:pt x="520" y="2638"/>
                    <a:pt x="1534" y="1585"/>
                  </a:cubicBezTo>
                  <a:close/>
                </a:path>
              </a:pathLst>
            </a:custGeom>
            <a:solidFill>
              <a:srgbClr val="C89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27"/>
            <p:cNvSpPr/>
            <p:nvPr/>
          </p:nvSpPr>
          <p:spPr>
            <a:xfrm>
              <a:off x="6764650" y="3243750"/>
              <a:ext cx="69125" cy="80225"/>
            </a:xfrm>
            <a:custGeom>
              <a:avLst/>
              <a:gdLst/>
              <a:ahLst/>
              <a:cxnLst/>
              <a:rect l="l" t="t" r="r" b="b"/>
              <a:pathLst>
                <a:path w="2765" h="3209" fill="none" extrusionOk="0">
                  <a:moveTo>
                    <a:pt x="1" y="3208"/>
                  </a:moveTo>
                  <a:cubicBezTo>
                    <a:pt x="305" y="1712"/>
                    <a:pt x="1218" y="634"/>
                    <a:pt x="2765" y="0"/>
                  </a:cubicBezTo>
                </a:path>
              </a:pathLst>
            </a:custGeom>
            <a:noFill/>
            <a:ln w="325" cap="rnd" cmpd="sng">
              <a:solidFill>
                <a:srgbClr val="8D63B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27"/>
            <p:cNvSpPr/>
            <p:nvPr/>
          </p:nvSpPr>
          <p:spPr>
            <a:xfrm>
              <a:off x="6676850" y="3840350"/>
              <a:ext cx="387725" cy="375350"/>
            </a:xfrm>
            <a:custGeom>
              <a:avLst/>
              <a:gdLst/>
              <a:ahLst/>
              <a:cxnLst/>
              <a:rect l="l" t="t" r="r" b="b"/>
              <a:pathLst>
                <a:path w="15509" h="15014" extrusionOk="0">
                  <a:moveTo>
                    <a:pt x="6607" y="153"/>
                  </a:moveTo>
                  <a:cubicBezTo>
                    <a:pt x="8661" y="280"/>
                    <a:pt x="10525" y="1129"/>
                    <a:pt x="12211" y="2663"/>
                  </a:cubicBezTo>
                  <a:cubicBezTo>
                    <a:pt x="13898" y="4210"/>
                    <a:pt x="14887" y="6011"/>
                    <a:pt x="15204" y="8052"/>
                  </a:cubicBezTo>
                  <a:cubicBezTo>
                    <a:pt x="15508" y="10081"/>
                    <a:pt x="15052" y="11768"/>
                    <a:pt x="13834" y="13099"/>
                  </a:cubicBezTo>
                  <a:cubicBezTo>
                    <a:pt x="12604" y="14431"/>
                    <a:pt x="10956" y="15014"/>
                    <a:pt x="8902" y="14887"/>
                  </a:cubicBezTo>
                  <a:cubicBezTo>
                    <a:pt x="6847" y="14748"/>
                    <a:pt x="4983" y="13898"/>
                    <a:pt x="3310" y="12364"/>
                  </a:cubicBezTo>
                  <a:cubicBezTo>
                    <a:pt x="1623" y="10804"/>
                    <a:pt x="634" y="9016"/>
                    <a:pt x="317" y="6975"/>
                  </a:cubicBezTo>
                  <a:cubicBezTo>
                    <a:pt x="0" y="4946"/>
                    <a:pt x="457" y="3259"/>
                    <a:pt x="1687" y="1928"/>
                  </a:cubicBezTo>
                  <a:cubicBezTo>
                    <a:pt x="2904" y="597"/>
                    <a:pt x="4552" y="1"/>
                    <a:pt x="6607" y="153"/>
                  </a:cubicBezTo>
                  <a:close/>
                </a:path>
              </a:pathLst>
            </a:custGeom>
            <a:solidFill>
              <a:srgbClr val="8C3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27"/>
            <p:cNvSpPr/>
            <p:nvPr/>
          </p:nvSpPr>
          <p:spPr>
            <a:xfrm>
              <a:off x="6820125" y="3970000"/>
              <a:ext cx="223525" cy="229225"/>
            </a:xfrm>
            <a:custGeom>
              <a:avLst/>
              <a:gdLst/>
              <a:ahLst/>
              <a:cxnLst/>
              <a:rect l="l" t="t" r="r" b="b"/>
              <a:pathLst>
                <a:path w="8941" h="9169" extrusionOk="0">
                  <a:moveTo>
                    <a:pt x="1" y="4591"/>
                  </a:moveTo>
                  <a:cubicBezTo>
                    <a:pt x="1" y="3323"/>
                    <a:pt x="444" y="2245"/>
                    <a:pt x="1307" y="1345"/>
                  </a:cubicBezTo>
                  <a:cubicBezTo>
                    <a:pt x="2182" y="445"/>
                    <a:pt x="3247" y="1"/>
                    <a:pt x="4477" y="1"/>
                  </a:cubicBezTo>
                  <a:cubicBezTo>
                    <a:pt x="5707" y="1"/>
                    <a:pt x="6759" y="445"/>
                    <a:pt x="7621" y="1345"/>
                  </a:cubicBezTo>
                  <a:cubicBezTo>
                    <a:pt x="8496" y="2245"/>
                    <a:pt x="8940" y="3323"/>
                    <a:pt x="8940" y="4591"/>
                  </a:cubicBezTo>
                  <a:cubicBezTo>
                    <a:pt x="8940" y="5846"/>
                    <a:pt x="8496" y="6924"/>
                    <a:pt x="7621" y="7812"/>
                  </a:cubicBezTo>
                  <a:cubicBezTo>
                    <a:pt x="6759" y="8712"/>
                    <a:pt x="5707" y="9169"/>
                    <a:pt x="4477" y="9169"/>
                  </a:cubicBezTo>
                  <a:cubicBezTo>
                    <a:pt x="3247" y="9169"/>
                    <a:pt x="2182" y="8712"/>
                    <a:pt x="1307" y="7812"/>
                  </a:cubicBezTo>
                  <a:cubicBezTo>
                    <a:pt x="444" y="6924"/>
                    <a:pt x="1" y="5846"/>
                    <a:pt x="1" y="4591"/>
                  </a:cubicBezTo>
                  <a:close/>
                </a:path>
              </a:pathLst>
            </a:custGeom>
            <a:solidFill>
              <a:srgbClr val="470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27"/>
            <p:cNvSpPr/>
            <p:nvPr/>
          </p:nvSpPr>
          <p:spPr>
            <a:xfrm>
              <a:off x="6699025" y="3873000"/>
              <a:ext cx="104650" cy="129050"/>
            </a:xfrm>
            <a:custGeom>
              <a:avLst/>
              <a:gdLst/>
              <a:ahLst/>
              <a:cxnLst/>
              <a:rect l="l" t="t" r="r" b="b"/>
              <a:pathLst>
                <a:path w="4186" h="5162" fill="none" extrusionOk="0">
                  <a:moveTo>
                    <a:pt x="1" y="5161"/>
                  </a:moveTo>
                  <a:cubicBezTo>
                    <a:pt x="204" y="2435"/>
                    <a:pt x="1598" y="711"/>
                    <a:pt x="4185" y="1"/>
                  </a:cubicBezTo>
                </a:path>
              </a:pathLst>
            </a:custGeom>
            <a:noFill/>
            <a:ln w="325" cap="rnd" cmpd="sng">
              <a:solidFill>
                <a:srgbClr val="B062F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27"/>
            <p:cNvSpPr/>
            <p:nvPr/>
          </p:nvSpPr>
          <p:spPr>
            <a:xfrm>
              <a:off x="6784625" y="3939900"/>
              <a:ext cx="106850" cy="111925"/>
            </a:xfrm>
            <a:custGeom>
              <a:avLst/>
              <a:gdLst/>
              <a:ahLst/>
              <a:cxnLst/>
              <a:rect l="l" t="t" r="r" b="b"/>
              <a:pathLst>
                <a:path w="4274" h="4477" fill="none" extrusionOk="0">
                  <a:moveTo>
                    <a:pt x="0" y="4476"/>
                  </a:moveTo>
                  <a:cubicBezTo>
                    <a:pt x="127" y="2054"/>
                    <a:pt x="1547" y="558"/>
                    <a:pt x="4274" y="0"/>
                  </a:cubicBezTo>
                </a:path>
              </a:pathLst>
            </a:custGeom>
            <a:noFill/>
            <a:ln w="4125" cap="rnd" cmpd="sng">
              <a:solidFill>
                <a:srgbClr val="AE68F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27"/>
            <p:cNvSpPr/>
            <p:nvPr/>
          </p:nvSpPr>
          <p:spPr>
            <a:xfrm>
              <a:off x="6767175" y="3923400"/>
              <a:ext cx="109075" cy="96075"/>
            </a:xfrm>
            <a:custGeom>
              <a:avLst/>
              <a:gdLst/>
              <a:ahLst/>
              <a:cxnLst/>
              <a:rect l="l" t="t" r="r" b="b"/>
              <a:pathLst>
                <a:path w="4363" h="3843" fill="none" extrusionOk="0">
                  <a:moveTo>
                    <a:pt x="1" y="3843"/>
                  </a:moveTo>
                  <a:cubicBezTo>
                    <a:pt x="14" y="1205"/>
                    <a:pt x="1459" y="1"/>
                    <a:pt x="4363" y="229"/>
                  </a:cubicBezTo>
                </a:path>
              </a:pathLst>
            </a:custGeom>
            <a:noFill/>
            <a:ln w="4125" cap="rnd" cmpd="sng">
              <a:solidFill>
                <a:srgbClr val="A75C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27"/>
            <p:cNvSpPr/>
            <p:nvPr/>
          </p:nvSpPr>
          <p:spPr>
            <a:xfrm>
              <a:off x="6842000" y="4002025"/>
              <a:ext cx="57725" cy="78325"/>
            </a:xfrm>
            <a:custGeom>
              <a:avLst/>
              <a:gdLst/>
              <a:ahLst/>
              <a:cxnLst/>
              <a:rect l="l" t="t" r="r" b="b"/>
              <a:pathLst>
                <a:path w="2309" h="3133" fill="none" extrusionOk="0">
                  <a:moveTo>
                    <a:pt x="1" y="3132"/>
                  </a:moveTo>
                  <a:cubicBezTo>
                    <a:pt x="115" y="1585"/>
                    <a:pt x="888" y="546"/>
                    <a:pt x="2308" y="0"/>
                  </a:cubicBezTo>
                </a:path>
              </a:pathLst>
            </a:custGeom>
            <a:noFill/>
            <a:ln w="325" cap="rnd" cmpd="sng">
              <a:solidFill>
                <a:srgbClr val="9060C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27"/>
            <p:cNvSpPr txBox="1"/>
            <p:nvPr/>
          </p:nvSpPr>
          <p:spPr>
            <a:xfrm>
              <a:off x="2590950" y="1163175"/>
              <a:ext cx="23655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b="1">
                  <a:latin typeface="Kalam"/>
                  <a:ea typeface="Kalam"/>
                  <a:cs typeface="Kalam"/>
                  <a:sym typeface="Kalam"/>
                </a:rPr>
                <a:t>HEMATOPOIETIC STEM CELL</a:t>
              </a:r>
              <a:endParaRPr sz="700" b="1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684" name="Google Shape;1684;p27"/>
            <p:cNvSpPr txBox="1"/>
            <p:nvPr/>
          </p:nvSpPr>
          <p:spPr>
            <a:xfrm>
              <a:off x="982463" y="1967163"/>
              <a:ext cx="23655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latin typeface="Kalam"/>
                  <a:ea typeface="Kalam"/>
                  <a:cs typeface="Kalam"/>
                  <a:sym typeface="Kalam"/>
                </a:rPr>
                <a:t>MYELOID PROGENITOR</a:t>
              </a:r>
              <a:endParaRPr sz="7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685" name="Google Shape;1685;p27"/>
            <p:cNvSpPr txBox="1"/>
            <p:nvPr/>
          </p:nvSpPr>
          <p:spPr>
            <a:xfrm>
              <a:off x="4673671" y="1916350"/>
              <a:ext cx="16656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latin typeface="Kalam"/>
                  <a:ea typeface="Kalam"/>
                  <a:cs typeface="Kalam"/>
                  <a:sym typeface="Kalam"/>
                </a:rPr>
                <a:t>LYMPHOID PROGENITOR</a:t>
              </a:r>
              <a:endParaRPr sz="6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686" name="Google Shape;1686;p27"/>
            <p:cNvSpPr txBox="1"/>
            <p:nvPr/>
          </p:nvSpPr>
          <p:spPr>
            <a:xfrm>
              <a:off x="1373825" y="2860063"/>
              <a:ext cx="8502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latin typeface="Kalam"/>
                  <a:ea typeface="Kalam"/>
                  <a:cs typeface="Kalam"/>
                  <a:sym typeface="Kalam"/>
                </a:rPr>
                <a:t>ERYTHROCYTE</a:t>
              </a:r>
              <a:endParaRPr sz="7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687" name="Google Shape;1687;p27"/>
            <p:cNvSpPr txBox="1"/>
            <p:nvPr/>
          </p:nvSpPr>
          <p:spPr>
            <a:xfrm>
              <a:off x="2126015" y="2862600"/>
              <a:ext cx="7818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latin typeface="Kalam"/>
                  <a:ea typeface="Kalam"/>
                  <a:cs typeface="Kalam"/>
                  <a:sym typeface="Kalam"/>
                </a:rPr>
                <a:t>MAST CELL</a:t>
              </a:r>
              <a:endParaRPr sz="7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688" name="Google Shape;1688;p27"/>
            <p:cNvSpPr txBox="1"/>
            <p:nvPr/>
          </p:nvSpPr>
          <p:spPr>
            <a:xfrm>
              <a:off x="2979965" y="2986400"/>
              <a:ext cx="7818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latin typeface="Kalam"/>
                  <a:ea typeface="Kalam"/>
                  <a:cs typeface="Kalam"/>
                  <a:sym typeface="Kalam"/>
                </a:rPr>
                <a:t>MYELOBLAST</a:t>
              </a:r>
              <a:endParaRPr sz="6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689" name="Google Shape;1689;p27"/>
            <p:cNvSpPr txBox="1"/>
            <p:nvPr/>
          </p:nvSpPr>
          <p:spPr>
            <a:xfrm>
              <a:off x="4265374" y="2857575"/>
              <a:ext cx="11070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latin typeface="Kalam"/>
                  <a:ea typeface="Kalam"/>
                  <a:cs typeface="Kalam"/>
                  <a:sym typeface="Kalam"/>
                </a:rPr>
                <a:t>NATURAL KILLER CELL</a:t>
              </a:r>
              <a:endParaRPr sz="7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690" name="Google Shape;1690;p27"/>
            <p:cNvSpPr txBox="1"/>
            <p:nvPr/>
          </p:nvSpPr>
          <p:spPr>
            <a:xfrm>
              <a:off x="5837436" y="2759575"/>
              <a:ext cx="11070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latin typeface="Kalam"/>
                  <a:ea typeface="Kalam"/>
                  <a:cs typeface="Kalam"/>
                  <a:sym typeface="Kalam"/>
                </a:rPr>
                <a:t>SMALL LYMPHOCYTE</a:t>
              </a:r>
              <a:endParaRPr sz="6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691" name="Google Shape;1691;p27"/>
            <p:cNvSpPr txBox="1"/>
            <p:nvPr/>
          </p:nvSpPr>
          <p:spPr>
            <a:xfrm>
              <a:off x="5412575" y="3380763"/>
              <a:ext cx="9264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latin typeface="Kalam"/>
                  <a:ea typeface="Kalam"/>
                  <a:cs typeface="Kalam"/>
                  <a:sym typeface="Kalam"/>
                </a:rPr>
                <a:t>T LYMPHOCYTE</a:t>
              </a:r>
              <a:endParaRPr sz="7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692" name="Google Shape;1692;p27"/>
            <p:cNvSpPr txBox="1"/>
            <p:nvPr/>
          </p:nvSpPr>
          <p:spPr>
            <a:xfrm>
              <a:off x="6407662" y="3383280"/>
              <a:ext cx="9264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latin typeface="Kalam"/>
                  <a:ea typeface="Kalam"/>
                  <a:cs typeface="Kalam"/>
                  <a:sym typeface="Kalam"/>
                </a:rPr>
                <a:t>B LYMPHOCYTE</a:t>
              </a:r>
              <a:endParaRPr sz="7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693" name="Google Shape;1693;p27"/>
            <p:cNvSpPr txBox="1"/>
            <p:nvPr/>
          </p:nvSpPr>
          <p:spPr>
            <a:xfrm>
              <a:off x="6435287" y="4173538"/>
              <a:ext cx="9264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latin typeface="Kalam"/>
                  <a:ea typeface="Kalam"/>
                  <a:cs typeface="Kalam"/>
                  <a:sym typeface="Kalam"/>
                </a:rPr>
                <a:t>PLASMA CELL</a:t>
              </a:r>
              <a:endParaRPr sz="7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694" name="Google Shape;1694;p27"/>
            <p:cNvSpPr txBox="1"/>
            <p:nvPr/>
          </p:nvSpPr>
          <p:spPr>
            <a:xfrm>
              <a:off x="364349" y="3696650"/>
              <a:ext cx="9795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latin typeface="Kalam"/>
                  <a:ea typeface="Kalam"/>
                  <a:cs typeface="Kalam"/>
                  <a:sym typeface="Kalam"/>
                </a:rPr>
                <a:t>MEGAKARYOCYTE</a:t>
              </a:r>
              <a:endParaRPr sz="7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695" name="Google Shape;1695;p27"/>
            <p:cNvSpPr txBox="1"/>
            <p:nvPr/>
          </p:nvSpPr>
          <p:spPr>
            <a:xfrm>
              <a:off x="374149" y="4336150"/>
              <a:ext cx="9795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latin typeface="Kalam"/>
                  <a:ea typeface="Kalam"/>
                  <a:cs typeface="Kalam"/>
                  <a:sym typeface="Kalam"/>
                </a:rPr>
                <a:t>PLATELETS</a:t>
              </a:r>
              <a:endParaRPr sz="7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696" name="Google Shape;1696;p27"/>
            <p:cNvSpPr txBox="1"/>
            <p:nvPr/>
          </p:nvSpPr>
          <p:spPr>
            <a:xfrm>
              <a:off x="3744412" y="4991375"/>
              <a:ext cx="9795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latin typeface="Kalam"/>
                  <a:ea typeface="Kalam"/>
                  <a:cs typeface="Kalam"/>
                  <a:sym typeface="Kalam"/>
                </a:rPr>
                <a:t>MACROPHAGE</a:t>
              </a:r>
              <a:endParaRPr sz="6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697" name="Google Shape;1697;p27"/>
            <p:cNvSpPr txBox="1"/>
            <p:nvPr/>
          </p:nvSpPr>
          <p:spPr>
            <a:xfrm>
              <a:off x="1469928" y="3881563"/>
              <a:ext cx="7203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latin typeface="Kalam"/>
                  <a:ea typeface="Kalam"/>
                  <a:cs typeface="Kalam"/>
                  <a:sym typeface="Kalam"/>
                </a:rPr>
                <a:t>BASOPHIL</a:t>
              </a:r>
              <a:endParaRPr sz="6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698" name="Google Shape;1698;p27"/>
            <p:cNvSpPr txBox="1"/>
            <p:nvPr/>
          </p:nvSpPr>
          <p:spPr>
            <a:xfrm>
              <a:off x="2316316" y="3931920"/>
              <a:ext cx="7203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latin typeface="Kalam"/>
                  <a:ea typeface="Kalam"/>
                  <a:cs typeface="Kalam"/>
                  <a:sym typeface="Kalam"/>
                </a:rPr>
                <a:t>NEUTROPHIL</a:t>
              </a:r>
              <a:endParaRPr sz="6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699" name="Google Shape;1699;p27"/>
            <p:cNvSpPr txBox="1"/>
            <p:nvPr/>
          </p:nvSpPr>
          <p:spPr>
            <a:xfrm>
              <a:off x="2968141" y="3927220"/>
              <a:ext cx="7203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latin typeface="Kalam"/>
                  <a:ea typeface="Kalam"/>
                  <a:cs typeface="Kalam"/>
                  <a:sym typeface="Kalam"/>
                </a:rPr>
                <a:t>EOSINOPHIL</a:t>
              </a:r>
              <a:endParaRPr sz="6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700" name="Google Shape;1700;p27"/>
            <p:cNvSpPr txBox="1"/>
            <p:nvPr/>
          </p:nvSpPr>
          <p:spPr>
            <a:xfrm>
              <a:off x="3857366" y="3923945"/>
              <a:ext cx="7203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latin typeface="Kalam"/>
                  <a:ea typeface="Kalam"/>
                  <a:cs typeface="Kalam"/>
                  <a:sym typeface="Kalam"/>
                </a:rPr>
                <a:t>MONOCYTE</a:t>
              </a:r>
              <a:endParaRPr sz="600"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1701" name="Google Shape;1701;p27"/>
          <p:cNvSpPr txBox="1"/>
          <p:nvPr/>
        </p:nvSpPr>
        <p:spPr>
          <a:xfrm>
            <a:off x="1731900" y="4243150"/>
            <a:ext cx="5680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A hematopoietic stem cell (HSC) is an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adult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stem cell that has the ability to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differentiate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into any cell found the the bloodstream.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6" name="Google Shape;1706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Cell Potency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707" name="Google Shape;1707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A </a:t>
            </a:r>
            <a:r>
              <a:rPr lang="en" b="1">
                <a:solidFill>
                  <a:srgbClr val="CCCCCC"/>
                </a:solidFill>
              </a:rPr>
              <a:t>totipotent stem cell </a:t>
            </a:r>
            <a:r>
              <a:rPr lang="en">
                <a:solidFill>
                  <a:srgbClr val="CCCCCC"/>
                </a:solidFill>
              </a:rPr>
              <a:t>can differentiate into </a:t>
            </a:r>
            <a:r>
              <a:rPr lang="en" b="1">
                <a:solidFill>
                  <a:srgbClr val="CCCCCC"/>
                </a:solidFill>
              </a:rPr>
              <a:t>any cell </a:t>
            </a:r>
            <a:r>
              <a:rPr lang="en">
                <a:solidFill>
                  <a:srgbClr val="CCCCCC"/>
                </a:solidFill>
              </a:rPr>
              <a:t>in the body.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Totipotent stem cells are found during the first </a:t>
            </a:r>
            <a:r>
              <a:rPr lang="en" b="1">
                <a:solidFill>
                  <a:srgbClr val="CCCCCC"/>
                </a:solidFill>
              </a:rPr>
              <a:t>4 divisions </a:t>
            </a:r>
            <a:r>
              <a:rPr lang="en">
                <a:solidFill>
                  <a:srgbClr val="CCCCCC"/>
                </a:solidFill>
              </a:rPr>
              <a:t>of a </a:t>
            </a:r>
            <a:r>
              <a:rPr lang="en" b="1">
                <a:solidFill>
                  <a:srgbClr val="CCCCCC"/>
                </a:solidFill>
              </a:rPr>
              <a:t>zygote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A </a:t>
            </a:r>
            <a:r>
              <a:rPr lang="en" b="1">
                <a:solidFill>
                  <a:srgbClr val="CCCCCC"/>
                </a:solidFill>
              </a:rPr>
              <a:t>pluripotent stem cell </a:t>
            </a:r>
            <a:r>
              <a:rPr lang="en">
                <a:solidFill>
                  <a:srgbClr val="CCCCCC"/>
                </a:solidFill>
              </a:rPr>
              <a:t>can differentiate into any cell apart from cells in the </a:t>
            </a:r>
            <a:r>
              <a:rPr lang="en" b="1">
                <a:solidFill>
                  <a:srgbClr val="CCCCCC"/>
                </a:solidFill>
              </a:rPr>
              <a:t>placenta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Pluripotent stem cells are present once the zygote has differentiated into a </a:t>
            </a:r>
            <a:r>
              <a:rPr lang="en" b="1">
                <a:solidFill>
                  <a:srgbClr val="CCCCCC"/>
                </a:solidFill>
              </a:rPr>
              <a:t>blastocyst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A </a:t>
            </a:r>
            <a:r>
              <a:rPr lang="en" b="1">
                <a:solidFill>
                  <a:srgbClr val="CCCCCC"/>
                </a:solidFill>
              </a:rPr>
              <a:t>multipotent stem cell </a:t>
            </a:r>
            <a:r>
              <a:rPr lang="en">
                <a:solidFill>
                  <a:srgbClr val="CCCCCC"/>
                </a:solidFill>
              </a:rPr>
              <a:t>can differentiate into a </a:t>
            </a:r>
            <a:r>
              <a:rPr lang="en" b="1">
                <a:solidFill>
                  <a:srgbClr val="CCCCCC"/>
                </a:solidFill>
              </a:rPr>
              <a:t>few </a:t>
            </a:r>
            <a:r>
              <a:rPr lang="en">
                <a:solidFill>
                  <a:srgbClr val="CCCCCC"/>
                </a:solidFill>
              </a:rPr>
              <a:t>different types of cell.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HSCs can </a:t>
            </a:r>
            <a:r>
              <a:rPr lang="en" b="1">
                <a:solidFill>
                  <a:srgbClr val="CCCCCC"/>
                </a:solidFill>
              </a:rPr>
              <a:t>only </a:t>
            </a:r>
            <a:r>
              <a:rPr lang="en">
                <a:solidFill>
                  <a:srgbClr val="CCCCCC"/>
                </a:solidFill>
              </a:rPr>
              <a:t>differentiate into cells found in the bloodstream. 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HSCs cannot differentiate into muscle or nerve cells, for example.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A </a:t>
            </a:r>
            <a:r>
              <a:rPr lang="en" b="1">
                <a:solidFill>
                  <a:srgbClr val="CCCCCC"/>
                </a:solidFill>
              </a:rPr>
              <a:t>unipotent stem cell </a:t>
            </a:r>
            <a:r>
              <a:rPr lang="en">
                <a:solidFill>
                  <a:srgbClr val="CCCCCC"/>
                </a:solidFill>
              </a:rPr>
              <a:t>can only differentiate into a single type of cell.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Hepatoblasts are stem cells that can only differentiate into </a:t>
            </a:r>
            <a:r>
              <a:rPr lang="en" b="1">
                <a:solidFill>
                  <a:srgbClr val="CCCCCC"/>
                </a:solidFill>
              </a:rPr>
              <a:t>hepatocytes </a:t>
            </a:r>
            <a:r>
              <a:rPr lang="en">
                <a:solidFill>
                  <a:srgbClr val="CCCCCC"/>
                </a:solidFill>
              </a:rPr>
              <a:t>(liver cells).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1708" name="Google Shape;1708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3" name="Google Shape;1713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1714" name="Google Shape;1714;p29"/>
          <p:cNvSpPr txBox="1"/>
          <p:nvPr/>
        </p:nvSpPr>
        <p:spPr>
          <a:xfrm>
            <a:off x="5631150" y="1725150"/>
            <a:ext cx="28413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Embryonic stem cells are either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totipotent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or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pluripotent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As a foetus develops, stem cells begin to become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more specialised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and less flexible in their ability to differentiate.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715" name="Google Shape;1715;p29"/>
          <p:cNvPicPr preferRelativeResize="0"/>
          <p:nvPr/>
        </p:nvPicPr>
        <p:blipFill rotWithShape="1">
          <a:blip r:embed="rId3">
            <a:alphaModFix/>
          </a:blip>
          <a:srcRect l="18320" r="8398"/>
          <a:stretch/>
        </p:blipFill>
        <p:spPr>
          <a:xfrm>
            <a:off x="0" y="0"/>
            <a:ext cx="5025587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16" name="Google Shape;1716;p29"/>
          <p:cNvCxnSpPr/>
          <p:nvPr/>
        </p:nvCxnSpPr>
        <p:spPr>
          <a:xfrm>
            <a:off x="5025575" y="-3600"/>
            <a:ext cx="0" cy="51507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" name="Google Shape;1721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Cell Differentiation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722" name="Google Shape;1722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Cells become </a:t>
            </a:r>
            <a:r>
              <a:rPr lang="en" sz="1700" b="1">
                <a:solidFill>
                  <a:srgbClr val="CCCCCC"/>
                </a:solidFill>
              </a:rPr>
              <a:t>specialised </a:t>
            </a:r>
            <a:r>
              <a:rPr lang="en" sz="1700">
                <a:solidFill>
                  <a:srgbClr val="CCCCCC"/>
                </a:solidFill>
              </a:rPr>
              <a:t>through </a:t>
            </a:r>
            <a:r>
              <a:rPr lang="en" sz="1700" b="1">
                <a:solidFill>
                  <a:srgbClr val="CCCCCC"/>
                </a:solidFill>
              </a:rPr>
              <a:t>cell differentiation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During differentiation, only </a:t>
            </a:r>
            <a:r>
              <a:rPr lang="en" sz="1700" b="1">
                <a:solidFill>
                  <a:srgbClr val="CCCCCC"/>
                </a:solidFill>
              </a:rPr>
              <a:t>certain genes </a:t>
            </a:r>
            <a:r>
              <a:rPr lang="en" sz="1700">
                <a:solidFill>
                  <a:srgbClr val="CCCCCC"/>
                </a:solidFill>
              </a:rPr>
              <a:t>are </a:t>
            </a:r>
            <a:r>
              <a:rPr lang="en" sz="1700" b="1">
                <a:solidFill>
                  <a:srgbClr val="CCCCCC"/>
                </a:solidFill>
              </a:rPr>
              <a:t>expressed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All stem cells contain the </a:t>
            </a:r>
            <a:r>
              <a:rPr lang="en" sz="1300" b="1">
                <a:solidFill>
                  <a:srgbClr val="CCCCCC"/>
                </a:solidFill>
              </a:rPr>
              <a:t>same genes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Depending on the </a:t>
            </a:r>
            <a:r>
              <a:rPr lang="en" sz="1300" b="1">
                <a:solidFill>
                  <a:srgbClr val="CCCCCC"/>
                </a:solidFill>
              </a:rPr>
              <a:t>conditions </a:t>
            </a:r>
            <a:r>
              <a:rPr lang="en" sz="1300">
                <a:solidFill>
                  <a:srgbClr val="CCCCCC"/>
                </a:solidFill>
              </a:rPr>
              <a:t>in or surrounding the cell, </a:t>
            </a:r>
            <a:r>
              <a:rPr lang="en" sz="1300" b="1">
                <a:solidFill>
                  <a:srgbClr val="CCCCCC"/>
                </a:solidFill>
              </a:rPr>
              <a:t>some </a:t>
            </a:r>
            <a:r>
              <a:rPr lang="en" sz="1300">
                <a:solidFill>
                  <a:srgbClr val="CCCCCC"/>
                </a:solidFill>
              </a:rPr>
              <a:t>of these genes will be </a:t>
            </a:r>
            <a:r>
              <a:rPr lang="en" sz="1300" b="1">
                <a:solidFill>
                  <a:srgbClr val="CCCCCC"/>
                </a:solidFill>
              </a:rPr>
              <a:t>switched on </a:t>
            </a:r>
            <a:r>
              <a:rPr lang="en" sz="1300">
                <a:solidFill>
                  <a:srgbClr val="CCCCCC"/>
                </a:solidFill>
              </a:rPr>
              <a:t>and some will be </a:t>
            </a:r>
            <a:r>
              <a:rPr lang="en" sz="1300" b="1">
                <a:solidFill>
                  <a:srgbClr val="CCCCCC"/>
                </a:solidFill>
              </a:rPr>
              <a:t>switched off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 Only genes that are expressed are </a:t>
            </a:r>
            <a:r>
              <a:rPr lang="en" sz="1700" b="1">
                <a:solidFill>
                  <a:srgbClr val="CCCCCC"/>
                </a:solidFill>
              </a:rPr>
              <a:t>transcribed </a:t>
            </a:r>
            <a:r>
              <a:rPr lang="en" sz="1700">
                <a:solidFill>
                  <a:srgbClr val="CCCCCC"/>
                </a:solidFill>
              </a:rPr>
              <a:t>into </a:t>
            </a:r>
            <a:r>
              <a:rPr lang="en" sz="1700" b="1">
                <a:solidFill>
                  <a:srgbClr val="CCCCCC"/>
                </a:solidFill>
              </a:rPr>
              <a:t>mRNA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The mRNA is then translated into </a:t>
            </a:r>
            <a:r>
              <a:rPr lang="en" sz="1300" b="1">
                <a:solidFill>
                  <a:srgbClr val="CCCCCC"/>
                </a:solidFill>
              </a:rPr>
              <a:t>protein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These proteins determine the </a:t>
            </a:r>
            <a:r>
              <a:rPr lang="en" sz="1300" b="1">
                <a:solidFill>
                  <a:srgbClr val="CCCCCC"/>
                </a:solidFill>
              </a:rPr>
              <a:t>structure </a:t>
            </a:r>
            <a:r>
              <a:rPr lang="en" sz="1300">
                <a:solidFill>
                  <a:srgbClr val="CCCCCC"/>
                </a:solidFill>
              </a:rPr>
              <a:t>and </a:t>
            </a:r>
            <a:r>
              <a:rPr lang="en" sz="1300" b="1">
                <a:solidFill>
                  <a:srgbClr val="CCCCCC"/>
                </a:solidFill>
              </a:rPr>
              <a:t>function </a:t>
            </a:r>
            <a:r>
              <a:rPr lang="en" sz="1300">
                <a:solidFill>
                  <a:srgbClr val="CCCCCC"/>
                </a:solidFill>
              </a:rPr>
              <a:t>of the cell.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The cell is now said to be specialised - once the cell has been altered the change is </a:t>
            </a:r>
            <a:r>
              <a:rPr lang="en" sz="1300" b="1">
                <a:solidFill>
                  <a:srgbClr val="CCCCCC"/>
                </a:solidFill>
              </a:rPr>
              <a:t>difficult to reverse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</p:txBody>
      </p:sp>
      <p:sp>
        <p:nvSpPr>
          <p:cNvPr id="1723" name="Google Shape;1723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grpSp>
        <p:nvGrpSpPr>
          <p:cNvPr id="1724" name="Google Shape;1724;p30"/>
          <p:cNvGrpSpPr/>
          <p:nvPr/>
        </p:nvGrpSpPr>
        <p:grpSpPr>
          <a:xfrm>
            <a:off x="1627863" y="3723975"/>
            <a:ext cx="5888275" cy="461700"/>
            <a:chOff x="798300" y="681600"/>
            <a:chExt cx="5888275" cy="461700"/>
          </a:xfrm>
        </p:grpSpPr>
        <p:sp>
          <p:nvSpPr>
            <p:cNvPr id="1725" name="Google Shape;1725;p30"/>
            <p:cNvSpPr txBox="1"/>
            <p:nvPr/>
          </p:nvSpPr>
          <p:spPr>
            <a:xfrm>
              <a:off x="798300" y="681600"/>
              <a:ext cx="1095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37CB2E"/>
                  </a:solidFill>
                  <a:latin typeface="Kalam"/>
                  <a:ea typeface="Kalam"/>
                  <a:cs typeface="Kalam"/>
                  <a:sym typeface="Kalam"/>
                </a:rPr>
                <a:t>GENES SWITCHED ON</a:t>
              </a:r>
              <a:endParaRPr sz="900">
                <a:solidFill>
                  <a:srgbClr val="37CB2E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726" name="Google Shape;1726;p30"/>
            <p:cNvSpPr txBox="1"/>
            <p:nvPr/>
          </p:nvSpPr>
          <p:spPr>
            <a:xfrm>
              <a:off x="2197963" y="681600"/>
              <a:ext cx="14379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mRNA TRANSCRIBED, PROTEINS TRANSLATED</a:t>
              </a:r>
              <a:endParaRPr sz="9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727" name="Google Shape;1727;p30"/>
            <p:cNvSpPr txBox="1"/>
            <p:nvPr/>
          </p:nvSpPr>
          <p:spPr>
            <a:xfrm>
              <a:off x="3940225" y="750900"/>
              <a:ext cx="14379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PROTEINS MODIFY CELL</a:t>
              </a:r>
              <a:endParaRPr sz="9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728" name="Google Shape;1728;p30"/>
            <p:cNvSpPr txBox="1"/>
            <p:nvPr/>
          </p:nvSpPr>
          <p:spPr>
            <a:xfrm>
              <a:off x="5682475" y="681600"/>
              <a:ext cx="10041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CELL IS NOW SPECIALISED</a:t>
              </a:r>
              <a:endParaRPr sz="9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cxnSp>
          <p:nvCxnSpPr>
            <p:cNvPr id="1729" name="Google Shape;1729;p30"/>
            <p:cNvCxnSpPr>
              <a:stCxn id="1725" idx="3"/>
              <a:endCxn id="1726" idx="1"/>
            </p:cNvCxnSpPr>
            <p:nvPr/>
          </p:nvCxnSpPr>
          <p:spPr>
            <a:xfrm>
              <a:off x="1893600" y="912450"/>
              <a:ext cx="304500" cy="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cxnSp>
          <p:nvCxnSpPr>
            <p:cNvPr id="1730" name="Google Shape;1730;p30"/>
            <p:cNvCxnSpPr>
              <a:stCxn id="1726" idx="3"/>
              <a:endCxn id="1727" idx="1"/>
            </p:cNvCxnSpPr>
            <p:nvPr/>
          </p:nvCxnSpPr>
          <p:spPr>
            <a:xfrm>
              <a:off x="3635863" y="912450"/>
              <a:ext cx="304500" cy="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cxnSp>
          <p:nvCxnSpPr>
            <p:cNvPr id="1731" name="Google Shape;1731;p30"/>
            <p:cNvCxnSpPr>
              <a:stCxn id="1727" idx="3"/>
              <a:endCxn id="1728" idx="1"/>
            </p:cNvCxnSpPr>
            <p:nvPr/>
          </p:nvCxnSpPr>
          <p:spPr>
            <a:xfrm>
              <a:off x="5378125" y="912450"/>
              <a:ext cx="304500" cy="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</p:grpSp>
      <p:grpSp>
        <p:nvGrpSpPr>
          <p:cNvPr id="1732" name="Google Shape;1732;p30"/>
          <p:cNvGrpSpPr/>
          <p:nvPr/>
        </p:nvGrpSpPr>
        <p:grpSpPr>
          <a:xfrm>
            <a:off x="2938125" y="4201525"/>
            <a:ext cx="3267763" cy="461700"/>
            <a:chOff x="798300" y="681600"/>
            <a:chExt cx="3267763" cy="461700"/>
          </a:xfrm>
        </p:grpSpPr>
        <p:sp>
          <p:nvSpPr>
            <p:cNvPr id="1733" name="Google Shape;1733;p30"/>
            <p:cNvSpPr txBox="1"/>
            <p:nvPr/>
          </p:nvSpPr>
          <p:spPr>
            <a:xfrm>
              <a:off x="798300" y="681600"/>
              <a:ext cx="1095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0000"/>
                  </a:solidFill>
                  <a:latin typeface="Kalam"/>
                  <a:ea typeface="Kalam"/>
                  <a:cs typeface="Kalam"/>
                  <a:sym typeface="Kalam"/>
                </a:rPr>
                <a:t>GENES SWITCHED OFF</a:t>
              </a:r>
              <a:endParaRPr sz="900">
                <a:solidFill>
                  <a:srgbClr val="FF0000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734" name="Google Shape;1734;p30"/>
            <p:cNvSpPr txBox="1"/>
            <p:nvPr/>
          </p:nvSpPr>
          <p:spPr>
            <a:xfrm>
              <a:off x="2197963" y="681600"/>
              <a:ext cx="18681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mRNA NOT TRANSCRIBED, PROTEINS NOT TRANSLATED</a:t>
              </a:r>
              <a:endParaRPr sz="9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cxnSp>
          <p:nvCxnSpPr>
            <p:cNvPr id="1735" name="Google Shape;1735;p30"/>
            <p:cNvCxnSpPr>
              <a:stCxn id="1733" idx="3"/>
              <a:endCxn id="1734" idx="1"/>
            </p:cNvCxnSpPr>
            <p:nvPr/>
          </p:nvCxnSpPr>
          <p:spPr>
            <a:xfrm>
              <a:off x="1893600" y="912450"/>
              <a:ext cx="304500" cy="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" name="Google Shape;1740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1741" name="Google Shape;1741;p31"/>
          <p:cNvSpPr txBox="1"/>
          <p:nvPr/>
        </p:nvSpPr>
        <p:spPr>
          <a:xfrm>
            <a:off x="1040850" y="160825"/>
            <a:ext cx="7062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All muscle cells contain the proteins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actin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myosin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for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muscle contraction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The production of these proteins requires the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expression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of genes that are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only switched on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 muscle cells.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742" name="Google Shape;1742;p31"/>
          <p:cNvCxnSpPr/>
          <p:nvPr/>
        </p:nvCxnSpPr>
        <p:spPr>
          <a:xfrm rot="10800000">
            <a:off x="0" y="905256"/>
            <a:ext cx="91440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743" name="Google Shape;1743;p31"/>
          <p:cNvPicPr preferRelativeResize="0"/>
          <p:nvPr/>
        </p:nvPicPr>
        <p:blipFill rotWithShape="1">
          <a:blip r:embed="rId3">
            <a:alphaModFix/>
          </a:blip>
          <a:srcRect t="14185" b="17387"/>
          <a:stretch/>
        </p:blipFill>
        <p:spPr>
          <a:xfrm>
            <a:off x="0" y="917700"/>
            <a:ext cx="9144003" cy="422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8" name="Google Shape;1748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Cardiomyocytes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749" name="Google Shape;1749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Cardiomyocytes are cells that make up the </a:t>
            </a:r>
            <a:r>
              <a:rPr lang="en" b="1">
                <a:solidFill>
                  <a:srgbClr val="CCCCCC"/>
                </a:solidFill>
              </a:rPr>
              <a:t>heart tissue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Cardiomyocytes are a type of </a:t>
            </a:r>
            <a:r>
              <a:rPr lang="en" b="1">
                <a:solidFill>
                  <a:srgbClr val="CCCCCC"/>
                </a:solidFill>
              </a:rPr>
              <a:t>muscle cell </a:t>
            </a:r>
            <a:r>
              <a:rPr lang="en">
                <a:solidFill>
                  <a:srgbClr val="CCCCCC"/>
                </a:solidFill>
              </a:rPr>
              <a:t>that are </a:t>
            </a:r>
            <a:r>
              <a:rPr lang="en" b="1">
                <a:solidFill>
                  <a:srgbClr val="CCCCCC"/>
                </a:solidFill>
              </a:rPr>
              <a:t>highly resistant</a:t>
            </a:r>
            <a:r>
              <a:rPr lang="en">
                <a:solidFill>
                  <a:srgbClr val="CCCCCC"/>
                </a:solidFill>
              </a:rPr>
              <a:t> to fatigue.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Historically, scientists believed that cardiomyocytes were </a:t>
            </a:r>
            <a:r>
              <a:rPr lang="en" b="1">
                <a:solidFill>
                  <a:srgbClr val="CCCCCC"/>
                </a:solidFill>
              </a:rPr>
              <a:t>unable </a:t>
            </a:r>
            <a:r>
              <a:rPr lang="en">
                <a:solidFill>
                  <a:srgbClr val="CCCCCC"/>
                </a:solidFill>
              </a:rPr>
              <a:t>to </a:t>
            </a:r>
            <a:r>
              <a:rPr lang="en" b="1">
                <a:solidFill>
                  <a:srgbClr val="CCCCCC"/>
                </a:solidFill>
              </a:rPr>
              <a:t>divide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would mean that the heart would be unable to </a:t>
            </a:r>
            <a:r>
              <a:rPr lang="en" b="1">
                <a:solidFill>
                  <a:srgbClr val="CCCCCC"/>
                </a:solidFill>
              </a:rPr>
              <a:t>repair itself </a:t>
            </a:r>
            <a:r>
              <a:rPr lang="en">
                <a:solidFill>
                  <a:srgbClr val="CCCCCC"/>
                </a:solidFill>
              </a:rPr>
              <a:t>if it were damaged, either through </a:t>
            </a:r>
            <a:r>
              <a:rPr lang="en" b="1">
                <a:solidFill>
                  <a:srgbClr val="CCCCCC"/>
                </a:solidFill>
              </a:rPr>
              <a:t>old age </a:t>
            </a:r>
            <a:r>
              <a:rPr lang="en">
                <a:solidFill>
                  <a:srgbClr val="CCCCCC"/>
                </a:solidFill>
              </a:rPr>
              <a:t>or through a </a:t>
            </a:r>
            <a:r>
              <a:rPr lang="en" b="1">
                <a:solidFill>
                  <a:srgbClr val="CCCCCC"/>
                </a:solidFill>
              </a:rPr>
              <a:t>heart attack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New research suggests that the heart has some </a:t>
            </a:r>
            <a:r>
              <a:rPr lang="en" b="1">
                <a:solidFill>
                  <a:srgbClr val="CCCCCC"/>
                </a:solidFill>
              </a:rPr>
              <a:t>regenerative abilities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Some scientists believe that damaged cardiomyocytes can be </a:t>
            </a:r>
            <a:r>
              <a:rPr lang="en" b="1">
                <a:solidFill>
                  <a:srgbClr val="CCCCCC"/>
                </a:solidFill>
              </a:rPr>
              <a:t>replaced </a:t>
            </a:r>
            <a:r>
              <a:rPr lang="en">
                <a:solidFill>
                  <a:srgbClr val="CCCCCC"/>
                </a:solidFill>
              </a:rPr>
              <a:t>over time.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This would imply that the heart has its </a:t>
            </a:r>
            <a:r>
              <a:rPr lang="en" b="1">
                <a:solidFill>
                  <a:srgbClr val="CCCCCC"/>
                </a:solidFill>
              </a:rPr>
              <a:t>own supply </a:t>
            </a:r>
            <a:r>
              <a:rPr lang="en">
                <a:solidFill>
                  <a:srgbClr val="CCCCCC"/>
                </a:solidFill>
              </a:rPr>
              <a:t>of stem cells.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These stem cells would be </a:t>
            </a:r>
            <a:r>
              <a:rPr lang="en" b="1">
                <a:solidFill>
                  <a:srgbClr val="CCCCCC"/>
                </a:solidFill>
              </a:rPr>
              <a:t>unipotent</a:t>
            </a:r>
            <a:r>
              <a:rPr lang="en">
                <a:solidFill>
                  <a:srgbClr val="CCCCCC"/>
                </a:solidFill>
              </a:rPr>
              <a:t>; they would only be able to differentiate into a </a:t>
            </a:r>
            <a:r>
              <a:rPr lang="en" b="1">
                <a:solidFill>
                  <a:srgbClr val="CCCCCC"/>
                </a:solidFill>
              </a:rPr>
              <a:t>single type </a:t>
            </a:r>
            <a:r>
              <a:rPr lang="en">
                <a:solidFill>
                  <a:srgbClr val="CCCCCC"/>
                </a:solidFill>
              </a:rPr>
              <a:t>of cell (a cardiomyocyte).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1750" name="Google Shape;1750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5" name="Google Shape;1755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1756" name="Google Shape;1756;p33"/>
          <p:cNvSpPr txBox="1"/>
          <p:nvPr/>
        </p:nvSpPr>
        <p:spPr>
          <a:xfrm>
            <a:off x="5597175" y="1725150"/>
            <a:ext cx="27210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New research suggests that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cardiomyocytes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are able to regenerate over time. 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This may be due to a store of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unipotent stem cells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found somewhere in the heart.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757" name="Google Shape;1757;p33"/>
          <p:cNvPicPr preferRelativeResize="0"/>
          <p:nvPr/>
        </p:nvPicPr>
        <p:blipFill rotWithShape="1">
          <a:blip r:embed="rId3">
            <a:alphaModFix/>
          </a:blip>
          <a:srcRect l="19634" r="9838"/>
          <a:stretch/>
        </p:blipFill>
        <p:spPr>
          <a:xfrm>
            <a:off x="0" y="0"/>
            <a:ext cx="4836577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58" name="Google Shape;1758;p33"/>
          <p:cNvCxnSpPr/>
          <p:nvPr/>
        </p:nvCxnSpPr>
        <p:spPr>
          <a:xfrm>
            <a:off x="4836575" y="-3600"/>
            <a:ext cx="0" cy="51507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1396</Words>
  <Application>Microsoft Office PowerPoint</Application>
  <PresentationFormat>On-screen Show (16:9)</PresentationFormat>
  <Paragraphs>146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Kalam</vt:lpstr>
      <vt:lpstr>Arial</vt:lpstr>
      <vt:lpstr>Cambria</vt:lpstr>
      <vt:lpstr>Times New Roman</vt:lpstr>
      <vt:lpstr>gg sans</vt:lpstr>
      <vt:lpstr>Simple Dark</vt:lpstr>
      <vt:lpstr>AQA A Level Biology 58 - Stem Cells</vt:lpstr>
      <vt:lpstr> Stem Cells </vt:lpstr>
      <vt:lpstr>PowerPoint Presentation</vt:lpstr>
      <vt:lpstr>Cell Potency </vt:lpstr>
      <vt:lpstr>PowerPoint Presentation</vt:lpstr>
      <vt:lpstr>Cell Differentiation </vt:lpstr>
      <vt:lpstr>PowerPoint Presentation</vt:lpstr>
      <vt:lpstr>Cardiomyocytes </vt:lpstr>
      <vt:lpstr>PowerPoint Presentation</vt:lpstr>
      <vt:lpstr>Stem Cell Therapy </vt:lpstr>
      <vt:lpstr>PowerPoint Presentation</vt:lpstr>
      <vt:lpstr>Sources of Stem Cells </vt:lpstr>
      <vt:lpstr>PowerPoint Presentation</vt:lpstr>
      <vt:lpstr>Ethics of Stem Cells </vt:lpstr>
      <vt:lpstr>PowerPoint Presentation</vt:lpstr>
      <vt:lpstr>Evaluating Stem Cell Therapy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AQA A Level Biology 58 - Stem Cells</dc:title>
  <cp:lastModifiedBy>Chezka Mae Madrona</cp:lastModifiedBy>
  <cp:revision>2</cp:revision>
  <dcterms:modified xsi:type="dcterms:W3CDTF">2025-07-25T11:12:55Z</dcterms:modified>
</cp:coreProperties>
</file>