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cbdbb9ee09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cbdbb9ee09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cbdbb9ee09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cbdbb9ee09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cbdbb9ee09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cbdbb9ee09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ca96b89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ca96b89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2a4395816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2a4395816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ca96b897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ca96b897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bdbb9ee0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bdbb9ee0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a4395816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a4395816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bdbb9ee0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bdbb9ee0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cbdbb9ee09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cbdbb9ee09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0EE583E-346A-F5CE-9386-B796FC0CEB28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1BC1-CE90-B3E7-8846-FF013F877BDF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1207C-B2B5-9F58-3097-E304D68636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7BBC1-4E3A-6430-ECB5-2D45D761A3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55 - Succession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Primary and Secondary Succession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3" name="Google Shape;49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Secondary succession occurs after the </a:t>
            </a:r>
            <a:r>
              <a:rPr lang="en" b="1">
                <a:solidFill>
                  <a:srgbClr val="CCCCCC"/>
                </a:solidFill>
              </a:rPr>
              <a:t>original community </a:t>
            </a:r>
            <a:r>
              <a:rPr lang="en">
                <a:solidFill>
                  <a:srgbClr val="CCCCCC"/>
                </a:solidFill>
              </a:rPr>
              <a:t>has been </a:t>
            </a:r>
            <a:r>
              <a:rPr lang="en" b="1">
                <a:solidFill>
                  <a:srgbClr val="CCCCCC"/>
                </a:solidFill>
              </a:rPr>
              <a:t>destroyed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area will be free of plant-life, but the original </a:t>
            </a:r>
            <a:r>
              <a:rPr lang="en" b="1">
                <a:solidFill>
                  <a:srgbClr val="CCCCCC"/>
                </a:solidFill>
              </a:rPr>
              <a:t>soil </a:t>
            </a:r>
            <a:r>
              <a:rPr lang="en">
                <a:solidFill>
                  <a:srgbClr val="CCCCCC"/>
                </a:solidFill>
              </a:rPr>
              <a:t>will </a:t>
            </a:r>
            <a:r>
              <a:rPr lang="en" b="1">
                <a:solidFill>
                  <a:srgbClr val="CCCCCC"/>
                </a:solidFill>
              </a:rPr>
              <a:t>remain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pioneer species found in secondary succession will be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to those found in primary succession.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 secondary succession, pioneer species are usually </a:t>
            </a:r>
            <a:r>
              <a:rPr lang="en" b="1">
                <a:solidFill>
                  <a:srgbClr val="CCCCCC"/>
                </a:solidFill>
              </a:rPr>
              <a:t>larger shrubs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Humans can have an </a:t>
            </a:r>
            <a:r>
              <a:rPr lang="en" b="1">
                <a:solidFill>
                  <a:srgbClr val="CCCCCC"/>
                </a:solidFill>
              </a:rPr>
              <a:t>impact </a:t>
            </a:r>
            <a:r>
              <a:rPr lang="en">
                <a:solidFill>
                  <a:srgbClr val="CCCCCC"/>
                </a:solidFill>
              </a:rPr>
              <a:t>on succession.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Artificial activities such as </a:t>
            </a:r>
            <a:r>
              <a:rPr lang="en" b="1">
                <a:solidFill>
                  <a:srgbClr val="CCCCCC"/>
                </a:solidFill>
              </a:rPr>
              <a:t>agricultural cropping</a:t>
            </a:r>
            <a:r>
              <a:rPr lang="en">
                <a:solidFill>
                  <a:srgbClr val="CCCCCC"/>
                </a:solidFill>
              </a:rPr>
              <a:t> can halt the development of a natural climax community.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human influences have </a:t>
            </a:r>
            <a:r>
              <a:rPr lang="en" b="1">
                <a:solidFill>
                  <a:srgbClr val="CCCCCC"/>
                </a:solidFill>
              </a:rPr>
              <a:t>prevented </a:t>
            </a:r>
            <a:r>
              <a:rPr lang="en">
                <a:solidFill>
                  <a:srgbClr val="CCCCCC"/>
                </a:solidFill>
              </a:rPr>
              <a:t>the ecosystem developing further, a </a:t>
            </a:r>
            <a:r>
              <a:rPr lang="en" b="1">
                <a:solidFill>
                  <a:srgbClr val="CCCCCC"/>
                </a:solidFill>
              </a:rPr>
              <a:t>plagioclimax community </a:t>
            </a:r>
            <a:r>
              <a:rPr lang="en">
                <a:solidFill>
                  <a:srgbClr val="CCCCCC"/>
                </a:solidFill>
              </a:rPr>
              <a:t>is said to have formed.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most common plagioclimax communities are formed through </a:t>
            </a:r>
            <a:r>
              <a:rPr lang="en" b="1">
                <a:solidFill>
                  <a:srgbClr val="CCCCCC"/>
                </a:solidFill>
              </a:rPr>
              <a:t>agriculture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94" name="Google Shape;49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4566"/>
            <a:ext cx="9143997" cy="3634384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501" name="Google Shape;501;p23"/>
          <p:cNvSpPr txBox="1"/>
          <p:nvPr/>
        </p:nvSpPr>
        <p:spPr>
          <a:xfrm>
            <a:off x="333475" y="4434450"/>
            <a:ext cx="3873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A forest fire has removed most of the floor-dwelling species, but the soil remains intact.</a:t>
            </a:r>
            <a:endParaRPr sz="1300">
              <a:solidFill>
                <a:srgbClr val="F3F3F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2" name="Google Shape;502;p23"/>
          <p:cNvSpPr txBox="1"/>
          <p:nvPr/>
        </p:nvSpPr>
        <p:spPr>
          <a:xfrm>
            <a:off x="4999825" y="4434450"/>
            <a:ext cx="379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Secondary succession allows for new pioneer species to </a:t>
            </a:r>
            <a:r>
              <a:rPr lang="en" sz="1300" b="1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quickly colonise</a:t>
            </a:r>
            <a:r>
              <a:rPr lang="en" sz="13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 the forest floor. </a:t>
            </a:r>
            <a:endParaRPr sz="1300">
              <a:solidFill>
                <a:srgbClr val="F3F3F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3" name="Google Shape;503;p23"/>
          <p:cNvSpPr txBox="1"/>
          <p:nvPr/>
        </p:nvSpPr>
        <p:spPr>
          <a:xfrm>
            <a:off x="895075" y="213900"/>
            <a:ext cx="275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Kalam"/>
                <a:ea typeface="Kalam"/>
                <a:cs typeface="Kalam"/>
                <a:sym typeface="Kalam"/>
              </a:rPr>
              <a:t>BEFORE SUCCESSION</a:t>
            </a:r>
            <a:endParaRPr sz="1000">
              <a:solidFill>
                <a:srgbClr val="F3F3F3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504" name="Google Shape;504;p23"/>
          <p:cNvCxnSpPr/>
          <p:nvPr/>
        </p:nvCxnSpPr>
        <p:spPr>
          <a:xfrm>
            <a:off x="4562856" y="749808"/>
            <a:ext cx="0" cy="3634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3"/>
          <p:cNvCxnSpPr/>
          <p:nvPr/>
        </p:nvCxnSpPr>
        <p:spPr>
          <a:xfrm rot="10800000">
            <a:off x="-3150" y="750800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3"/>
          <p:cNvCxnSpPr/>
          <p:nvPr/>
        </p:nvCxnSpPr>
        <p:spPr>
          <a:xfrm rot="10800000">
            <a:off x="-3150" y="4387225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7" name="Google Shape;507;p23"/>
          <p:cNvSpPr txBox="1"/>
          <p:nvPr/>
        </p:nvSpPr>
        <p:spPr>
          <a:xfrm>
            <a:off x="5523625" y="213900"/>
            <a:ext cx="275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Kalam"/>
                <a:ea typeface="Kalam"/>
                <a:cs typeface="Kalam"/>
                <a:sym typeface="Kalam"/>
              </a:rPr>
              <a:t>AFTER SUCCESSION</a:t>
            </a:r>
            <a:endParaRPr sz="1000">
              <a:solidFill>
                <a:srgbClr val="F3F3F3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24"/>
          <p:cNvPicPr preferRelativeResize="0"/>
          <p:nvPr/>
        </p:nvPicPr>
        <p:blipFill rotWithShape="1">
          <a:blip r:embed="rId3">
            <a:alphaModFix/>
          </a:blip>
          <a:srcRect t="23397" b="14293"/>
          <a:stretch/>
        </p:blipFill>
        <p:spPr>
          <a:xfrm>
            <a:off x="0" y="824225"/>
            <a:ext cx="9143995" cy="4319274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14" name="Google Shape;514;p24"/>
          <p:cNvSpPr txBox="1"/>
          <p:nvPr/>
        </p:nvSpPr>
        <p:spPr>
          <a:xfrm>
            <a:off x="936750" y="113525"/>
            <a:ext cx="7270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Human activities can prevent the formation of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natural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climax community. When the development of an ecosystem is altered by human intervention,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plagioclimax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may form.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15" name="Google Shape;515;p24"/>
          <p:cNvCxnSpPr/>
          <p:nvPr/>
        </p:nvCxnSpPr>
        <p:spPr>
          <a:xfrm rot="10800000">
            <a:off x="-3150" y="824225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Succession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3.7.4 - Populations in ecosystems.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Ecological succession explains how an ecosystem </a:t>
            </a:r>
            <a:r>
              <a:rPr lang="en" b="1">
                <a:solidFill>
                  <a:srgbClr val="CCCCCC"/>
                </a:solidFill>
              </a:rPr>
              <a:t>changes </a:t>
            </a:r>
            <a:r>
              <a:rPr lang="en">
                <a:solidFill>
                  <a:srgbClr val="CCCCCC"/>
                </a:solidFill>
              </a:rPr>
              <a:t>over time.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Ecosystems exists as a </a:t>
            </a:r>
            <a:r>
              <a:rPr lang="en" b="1">
                <a:solidFill>
                  <a:srgbClr val="CCCCCC"/>
                </a:solidFill>
              </a:rPr>
              <a:t>dynamic </a:t>
            </a:r>
            <a:r>
              <a:rPr lang="en">
                <a:solidFill>
                  <a:srgbClr val="CCCCCC"/>
                </a:solidFill>
              </a:rPr>
              <a:t>systems; they are in a constant state of flux.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Succession happens in a </a:t>
            </a:r>
            <a:r>
              <a:rPr lang="en" b="1">
                <a:solidFill>
                  <a:srgbClr val="CCCCCC"/>
                </a:solidFill>
              </a:rPr>
              <a:t>series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stages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biotic and abiotic factors in an ecosystem will change over time.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they change, 1 community of organisms is </a:t>
            </a:r>
            <a:r>
              <a:rPr lang="en" b="1">
                <a:solidFill>
                  <a:srgbClr val="CCCCCC"/>
                </a:solidFill>
              </a:rPr>
              <a:t>succeeded </a:t>
            </a:r>
            <a:r>
              <a:rPr lang="en">
                <a:solidFill>
                  <a:srgbClr val="CCCCCC"/>
                </a:solidFill>
              </a:rPr>
              <a:t>by another.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Primary succession occurs on </a:t>
            </a:r>
            <a:r>
              <a:rPr lang="en" b="1">
                <a:solidFill>
                  <a:srgbClr val="CCCCCC"/>
                </a:solidFill>
              </a:rPr>
              <a:t>newly-formed </a:t>
            </a:r>
            <a:r>
              <a:rPr lang="en">
                <a:solidFill>
                  <a:srgbClr val="CCCCCC"/>
                </a:solidFill>
              </a:rPr>
              <a:t>land.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land initially </a:t>
            </a:r>
            <a:r>
              <a:rPr lang="en" b="1">
                <a:solidFill>
                  <a:srgbClr val="CCCCCC"/>
                </a:solidFill>
              </a:rPr>
              <a:t>lacks soil</a:t>
            </a:r>
            <a:r>
              <a:rPr lang="en">
                <a:solidFill>
                  <a:srgbClr val="CCCCCC"/>
                </a:solidFill>
              </a:rPr>
              <a:t>, and may have formed after a land-forming event such as a </a:t>
            </a:r>
            <a:r>
              <a:rPr lang="en" b="1">
                <a:solidFill>
                  <a:srgbClr val="CCCCCC"/>
                </a:solidFill>
              </a:rPr>
              <a:t>glacial melt </a:t>
            </a:r>
            <a:r>
              <a:rPr lang="en">
                <a:solidFill>
                  <a:srgbClr val="CCCCCC"/>
                </a:solidFill>
              </a:rPr>
              <a:t>or a </a:t>
            </a:r>
            <a:r>
              <a:rPr lang="en" b="1">
                <a:solidFill>
                  <a:srgbClr val="CCCCCC"/>
                </a:solidFill>
              </a:rPr>
              <a:t>lava flow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Secondary succession occurs on land that has been </a:t>
            </a:r>
            <a:r>
              <a:rPr lang="en" b="1">
                <a:solidFill>
                  <a:srgbClr val="CCCCCC"/>
                </a:solidFill>
              </a:rPr>
              <a:t>cleared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plantlife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land </a:t>
            </a:r>
            <a:r>
              <a:rPr lang="en" b="1">
                <a:solidFill>
                  <a:srgbClr val="CCCCCC"/>
                </a:solidFill>
              </a:rPr>
              <a:t>contains soil</a:t>
            </a:r>
            <a:r>
              <a:rPr lang="en">
                <a:solidFill>
                  <a:srgbClr val="CCCCCC"/>
                </a:solidFill>
              </a:rPr>
              <a:t>, and may have formed after a </a:t>
            </a:r>
            <a:r>
              <a:rPr lang="en" b="1">
                <a:solidFill>
                  <a:srgbClr val="CCCCCC"/>
                </a:solidFill>
              </a:rPr>
              <a:t>forest fire</a:t>
            </a:r>
            <a:r>
              <a:rPr lang="en">
                <a:solidFill>
                  <a:srgbClr val="CCCCCC"/>
                </a:solidFill>
              </a:rPr>
              <a:t> or through </a:t>
            </a:r>
            <a:r>
              <a:rPr lang="en" b="1">
                <a:solidFill>
                  <a:srgbClr val="CCCCCC"/>
                </a:solidFill>
              </a:rPr>
              <a:t>man-made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deforestation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10149" b="6586"/>
          <a:stretch/>
        </p:blipFill>
        <p:spPr>
          <a:xfrm>
            <a:off x="0" y="856725"/>
            <a:ext cx="9144000" cy="42867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936750" y="125700"/>
            <a:ext cx="727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When the lava flows from volcanic eruptions cool,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bare rock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will remain. This forms a good substrate for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primary succession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begin.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 rot="10800000">
            <a:off x="0" y="856725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newly-formed land is first </a:t>
            </a:r>
            <a:r>
              <a:rPr lang="en" sz="1700" b="1">
                <a:solidFill>
                  <a:srgbClr val="CCCCCC"/>
                </a:solidFill>
              </a:rPr>
              <a:t>colonised </a:t>
            </a:r>
            <a:r>
              <a:rPr lang="en" sz="1700">
                <a:solidFill>
                  <a:srgbClr val="CCCCCC"/>
                </a:solidFill>
              </a:rPr>
              <a:t>by a </a:t>
            </a:r>
            <a:r>
              <a:rPr lang="en" sz="1700" b="1">
                <a:solidFill>
                  <a:srgbClr val="CCCCCC"/>
                </a:solidFill>
              </a:rPr>
              <a:t>pioneer species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It is likely that the </a:t>
            </a:r>
            <a:r>
              <a:rPr lang="en" sz="1300" b="1">
                <a:solidFill>
                  <a:srgbClr val="CCCCCC"/>
                </a:solidFill>
              </a:rPr>
              <a:t>abiotic conditions </a:t>
            </a:r>
            <a:r>
              <a:rPr lang="en" sz="1300">
                <a:solidFill>
                  <a:srgbClr val="CCCCCC"/>
                </a:solidFill>
              </a:rPr>
              <a:t>are </a:t>
            </a:r>
            <a:r>
              <a:rPr lang="en" sz="1300" b="1">
                <a:solidFill>
                  <a:srgbClr val="CCCCCC"/>
                </a:solidFill>
              </a:rPr>
              <a:t>harsh</a:t>
            </a:r>
            <a:r>
              <a:rPr lang="en" sz="1300">
                <a:solidFill>
                  <a:srgbClr val="CCCCCC"/>
                </a:solidFill>
              </a:rPr>
              <a:t>. There will be limited </a:t>
            </a:r>
            <a:r>
              <a:rPr lang="en" sz="1300" b="1">
                <a:solidFill>
                  <a:srgbClr val="4A86E8"/>
                </a:solidFill>
              </a:rPr>
              <a:t>water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nutrients </a:t>
            </a:r>
            <a:r>
              <a:rPr lang="en" sz="1300">
                <a:solidFill>
                  <a:srgbClr val="CCCCCC"/>
                </a:solidFill>
              </a:rPr>
              <a:t>for colonising plants.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pioneer species that grow on this land are </a:t>
            </a:r>
            <a:r>
              <a:rPr lang="en" sz="1300" b="1">
                <a:solidFill>
                  <a:srgbClr val="CCCCCC"/>
                </a:solidFill>
              </a:rPr>
              <a:t>extremophilic</a:t>
            </a:r>
            <a:r>
              <a:rPr lang="en" sz="1300">
                <a:solidFill>
                  <a:srgbClr val="CCCCCC"/>
                </a:solidFill>
              </a:rPr>
              <a:t>, they are able to tolerate such abiotic conditions.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During primary succession after lava flows, </a:t>
            </a:r>
            <a:r>
              <a:rPr lang="en" sz="1300" b="1">
                <a:solidFill>
                  <a:srgbClr val="CCCCCC"/>
                </a:solidFill>
              </a:rPr>
              <a:t>lichens </a:t>
            </a:r>
            <a:r>
              <a:rPr lang="en" sz="1300">
                <a:solidFill>
                  <a:srgbClr val="CCCCCC"/>
                </a:solidFill>
              </a:rPr>
              <a:t>are the most common pioneer species.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pioneer species then </a:t>
            </a:r>
            <a:r>
              <a:rPr lang="en" sz="1700" b="1">
                <a:solidFill>
                  <a:srgbClr val="CCCCCC"/>
                </a:solidFill>
              </a:rPr>
              <a:t>modify </a:t>
            </a:r>
            <a:r>
              <a:rPr lang="en" sz="1700">
                <a:solidFill>
                  <a:srgbClr val="CCCCCC"/>
                </a:solidFill>
              </a:rPr>
              <a:t>the abiotic conditions of the habitat.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As pioneer species </a:t>
            </a:r>
            <a:r>
              <a:rPr lang="en" sz="1300" b="1">
                <a:solidFill>
                  <a:srgbClr val="CCCCCC"/>
                </a:solidFill>
              </a:rPr>
              <a:t>die</a:t>
            </a:r>
            <a:r>
              <a:rPr lang="en" sz="1300">
                <a:solidFill>
                  <a:srgbClr val="CCCCCC"/>
                </a:solidFill>
              </a:rPr>
              <a:t>, their organic matter is </a:t>
            </a:r>
            <a:r>
              <a:rPr lang="en" sz="1300" b="1">
                <a:solidFill>
                  <a:srgbClr val="CCCCCC"/>
                </a:solidFill>
              </a:rPr>
              <a:t>decomposed </a:t>
            </a:r>
            <a:r>
              <a:rPr lang="en" sz="1300">
                <a:solidFill>
                  <a:srgbClr val="CCCCCC"/>
                </a:solidFill>
              </a:rPr>
              <a:t>by microorganisms.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forms a basic layer of soil, referred to as </a:t>
            </a:r>
            <a:r>
              <a:rPr lang="en" sz="1300" b="1">
                <a:solidFill>
                  <a:srgbClr val="CCCCCC"/>
                </a:solidFill>
              </a:rPr>
              <a:t>humus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abiotic conditions are now </a:t>
            </a:r>
            <a:r>
              <a:rPr lang="en" sz="1700" b="1">
                <a:solidFill>
                  <a:srgbClr val="CCCCCC"/>
                </a:solidFill>
              </a:rPr>
              <a:t>more supportive </a:t>
            </a:r>
            <a:r>
              <a:rPr lang="en" sz="1700">
                <a:solidFill>
                  <a:srgbClr val="CCCCCC"/>
                </a:solidFill>
              </a:rPr>
              <a:t>of a wider variety of species.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Small shrub-like plants can now colonise the soil.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They in turn will die and their organic matter is </a:t>
            </a:r>
            <a:r>
              <a:rPr lang="en" sz="1300" b="1">
                <a:solidFill>
                  <a:srgbClr val="CCCCCC"/>
                </a:solidFill>
              </a:rPr>
              <a:t>added </a:t>
            </a:r>
            <a:r>
              <a:rPr lang="en" sz="1300">
                <a:solidFill>
                  <a:srgbClr val="CCCCCC"/>
                </a:solidFill>
              </a:rPr>
              <a:t>to the soil.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Nitrogen-fixing bacteria will often accompany these new species of plants. This will allow </a:t>
            </a:r>
            <a:r>
              <a:rPr lang="en" sz="1300" b="1">
                <a:solidFill>
                  <a:srgbClr val="CCCCCC"/>
                </a:solidFill>
              </a:rPr>
              <a:t>ammonia </a:t>
            </a:r>
            <a:r>
              <a:rPr lang="en" sz="1300">
                <a:solidFill>
                  <a:srgbClr val="CCCCCC"/>
                </a:solidFill>
              </a:rPr>
              <a:t>to be added to the soil.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15975" r="15461"/>
          <a:stretch/>
        </p:blipFill>
        <p:spPr>
          <a:xfrm>
            <a:off x="0" y="0"/>
            <a:ext cx="53261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85" name="Google Shape;85;p17"/>
          <p:cNvCxnSpPr/>
          <p:nvPr/>
        </p:nvCxnSpPr>
        <p:spPr>
          <a:xfrm>
            <a:off x="5326150" y="2250"/>
            <a:ext cx="51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7"/>
          <p:cNvSpPr txBox="1"/>
          <p:nvPr/>
        </p:nvSpPr>
        <p:spPr>
          <a:xfrm>
            <a:off x="5691600" y="1725150"/>
            <a:ext cx="3062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Newly-formed land is colonised by extremophilic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pioneer species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Lichens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very tolerant to harsh conditions, so are often the first to colonise ground that has been stripped by a lava flow.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4"/>
            </a:pPr>
            <a:r>
              <a:rPr lang="en">
                <a:solidFill>
                  <a:srgbClr val="CCCCCC"/>
                </a:solidFill>
              </a:rPr>
              <a:t>As new plants and animals are attracted to the habitat, they </a:t>
            </a:r>
            <a:r>
              <a:rPr lang="en" b="1">
                <a:solidFill>
                  <a:srgbClr val="CCCCCC"/>
                </a:solidFill>
              </a:rPr>
              <a:t>outcompete</a:t>
            </a:r>
            <a:r>
              <a:rPr lang="en">
                <a:solidFill>
                  <a:srgbClr val="CCCCCC"/>
                </a:solidFill>
              </a:rPr>
              <a:t> plants and animals that are already </a:t>
            </a:r>
            <a:r>
              <a:rPr lang="en" b="1">
                <a:solidFill>
                  <a:srgbClr val="CCCCCC"/>
                </a:solidFill>
              </a:rPr>
              <a:t>established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is because the </a:t>
            </a:r>
            <a:r>
              <a:rPr lang="en" b="1">
                <a:solidFill>
                  <a:srgbClr val="CCCCCC"/>
                </a:solidFill>
              </a:rPr>
              <a:t>established </a:t>
            </a:r>
            <a:r>
              <a:rPr lang="en">
                <a:solidFill>
                  <a:srgbClr val="CCCCCC"/>
                </a:solidFill>
              </a:rPr>
              <a:t>plants and animals change the conditions of the ecosystem so as to make it </a:t>
            </a:r>
            <a:r>
              <a:rPr lang="en" b="1">
                <a:solidFill>
                  <a:srgbClr val="CCCCCC"/>
                </a:solidFill>
              </a:rPr>
              <a:t>more suitable </a:t>
            </a:r>
            <a:r>
              <a:rPr lang="en">
                <a:solidFill>
                  <a:srgbClr val="CCCCCC"/>
                </a:solidFill>
              </a:rPr>
              <a:t>for the </a:t>
            </a:r>
            <a:r>
              <a:rPr lang="en" b="1">
                <a:solidFill>
                  <a:srgbClr val="CCCCCC"/>
                </a:solidFill>
              </a:rPr>
              <a:t>newly-arriving </a:t>
            </a:r>
            <a:r>
              <a:rPr lang="en">
                <a:solidFill>
                  <a:srgbClr val="CCCCCC"/>
                </a:solidFill>
              </a:rPr>
              <a:t>species.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4"/>
            </a:pPr>
            <a:r>
              <a:rPr lang="en">
                <a:solidFill>
                  <a:srgbClr val="CCCCCC"/>
                </a:solidFill>
              </a:rPr>
              <a:t>Over time, the ecosystem will </a:t>
            </a:r>
            <a:r>
              <a:rPr lang="en" b="1">
                <a:solidFill>
                  <a:srgbClr val="CCCCCC"/>
                </a:solidFill>
              </a:rPr>
              <a:t>stabilise</a:t>
            </a:r>
            <a:r>
              <a:rPr lang="en">
                <a:solidFill>
                  <a:srgbClr val="CCCCCC"/>
                </a:solidFill>
              </a:rPr>
              <a:t>, and eventually result in a </a:t>
            </a:r>
            <a:r>
              <a:rPr lang="en" b="1">
                <a:solidFill>
                  <a:srgbClr val="CCCCCC"/>
                </a:solidFill>
              </a:rPr>
              <a:t>climax community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A climax community is the </a:t>
            </a:r>
            <a:r>
              <a:rPr lang="en" b="1">
                <a:solidFill>
                  <a:srgbClr val="CCCCCC"/>
                </a:solidFill>
              </a:rPr>
              <a:t>final stage </a:t>
            </a:r>
            <a:r>
              <a:rPr lang="en">
                <a:solidFill>
                  <a:srgbClr val="CCCCCC"/>
                </a:solidFill>
              </a:rPr>
              <a:t>of succession.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A climax community represents the most </a:t>
            </a:r>
            <a:r>
              <a:rPr lang="en" b="1">
                <a:solidFill>
                  <a:srgbClr val="CCCCCC"/>
                </a:solidFill>
              </a:rPr>
              <a:t>complex</a:t>
            </a:r>
            <a:r>
              <a:rPr lang="en">
                <a:solidFill>
                  <a:srgbClr val="CCCCCC"/>
                </a:solidFill>
              </a:rPr>
              <a:t> collection of plants and animals that the ecosystem can support.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If </a:t>
            </a:r>
            <a:r>
              <a:rPr lang="en" b="1">
                <a:solidFill>
                  <a:srgbClr val="CCCCCC"/>
                </a:solidFill>
              </a:rPr>
              <a:t>undisturbed</a:t>
            </a:r>
            <a:r>
              <a:rPr lang="en">
                <a:solidFill>
                  <a:srgbClr val="CCCCCC"/>
                </a:solidFill>
              </a:rPr>
              <a:t>, the climax community is unlikely to change in any profound way.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l="13126" r="9973"/>
          <a:stretch/>
        </p:blipFill>
        <p:spPr>
          <a:xfrm>
            <a:off x="3219175" y="2250"/>
            <a:ext cx="5924828" cy="5139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100" name="Google Shape;100;p19"/>
          <p:cNvCxnSpPr/>
          <p:nvPr/>
        </p:nvCxnSpPr>
        <p:spPr>
          <a:xfrm>
            <a:off x="3219175" y="2250"/>
            <a:ext cx="51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101;p19"/>
          <p:cNvSpPr txBox="1"/>
          <p:nvPr/>
        </p:nvSpPr>
        <p:spPr>
          <a:xfrm>
            <a:off x="336850" y="1578900"/>
            <a:ext cx="25722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After the pioneer species have made the ground more supportive of other species, larger plants and shrubs will come in and outcompete them.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will, in turn, allow for a more diverse selection of animals as more niches are created.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07" name="Google Shape;107;p20"/>
          <p:cNvGrpSpPr/>
          <p:nvPr/>
        </p:nvGrpSpPr>
        <p:grpSpPr>
          <a:xfrm>
            <a:off x="579288" y="1371245"/>
            <a:ext cx="7985404" cy="2715988"/>
            <a:chOff x="235500" y="1547750"/>
            <a:chExt cx="7129825" cy="2412925"/>
          </a:xfrm>
        </p:grpSpPr>
        <p:sp>
          <p:nvSpPr>
            <p:cNvPr id="108" name="Google Shape;108;p20"/>
            <p:cNvSpPr/>
            <p:nvPr/>
          </p:nvSpPr>
          <p:spPr>
            <a:xfrm>
              <a:off x="439875" y="2711225"/>
              <a:ext cx="1103425" cy="163050"/>
            </a:xfrm>
            <a:custGeom>
              <a:avLst/>
              <a:gdLst/>
              <a:ahLst/>
              <a:cxnLst/>
              <a:rect l="l" t="t" r="r" b="b"/>
              <a:pathLst>
                <a:path w="44137" h="6522" extrusionOk="0">
                  <a:moveTo>
                    <a:pt x="33972" y="0"/>
                  </a:moveTo>
                  <a:cubicBezTo>
                    <a:pt x="32573" y="0"/>
                    <a:pt x="31227" y="125"/>
                    <a:pt x="30296" y="351"/>
                  </a:cubicBezTo>
                  <a:cubicBezTo>
                    <a:pt x="29430" y="122"/>
                    <a:pt x="28074" y="1"/>
                    <a:pt x="26673" y="1"/>
                  </a:cubicBezTo>
                  <a:cubicBezTo>
                    <a:pt x="26580" y="1"/>
                    <a:pt x="26486" y="1"/>
                    <a:pt x="26392" y="2"/>
                  </a:cubicBezTo>
                  <a:cubicBezTo>
                    <a:pt x="24892" y="37"/>
                    <a:pt x="23550" y="229"/>
                    <a:pt x="22888" y="508"/>
                  </a:cubicBezTo>
                  <a:cubicBezTo>
                    <a:pt x="21870" y="301"/>
                    <a:pt x="20489" y="182"/>
                    <a:pt x="19085" y="182"/>
                  </a:cubicBezTo>
                  <a:cubicBezTo>
                    <a:pt x="18831" y="182"/>
                    <a:pt x="18575" y="186"/>
                    <a:pt x="18321" y="194"/>
                  </a:cubicBezTo>
                  <a:cubicBezTo>
                    <a:pt x="16647" y="246"/>
                    <a:pt x="15183" y="456"/>
                    <a:pt x="14399" y="769"/>
                  </a:cubicBezTo>
                  <a:cubicBezTo>
                    <a:pt x="13326" y="636"/>
                    <a:pt x="12129" y="571"/>
                    <a:pt x="10937" y="571"/>
                  </a:cubicBezTo>
                  <a:cubicBezTo>
                    <a:pt x="9631" y="571"/>
                    <a:pt x="8330" y="649"/>
                    <a:pt x="7200" y="804"/>
                  </a:cubicBezTo>
                  <a:cubicBezTo>
                    <a:pt x="5056" y="1101"/>
                    <a:pt x="3905" y="1623"/>
                    <a:pt x="4254" y="2146"/>
                  </a:cubicBezTo>
                  <a:lnTo>
                    <a:pt x="4219" y="2164"/>
                  </a:lnTo>
                  <a:cubicBezTo>
                    <a:pt x="2336" y="2216"/>
                    <a:pt x="802" y="2495"/>
                    <a:pt x="402" y="2878"/>
                  </a:cubicBezTo>
                  <a:cubicBezTo>
                    <a:pt x="1" y="3245"/>
                    <a:pt x="820" y="3645"/>
                    <a:pt x="2458" y="3837"/>
                  </a:cubicBezTo>
                  <a:cubicBezTo>
                    <a:pt x="1203" y="4116"/>
                    <a:pt x="925" y="4517"/>
                    <a:pt x="1744" y="4848"/>
                  </a:cubicBezTo>
                  <a:cubicBezTo>
                    <a:pt x="2515" y="5154"/>
                    <a:pt x="4072" y="5340"/>
                    <a:pt x="5744" y="5340"/>
                  </a:cubicBezTo>
                  <a:cubicBezTo>
                    <a:pt x="5886" y="5340"/>
                    <a:pt x="6028" y="5339"/>
                    <a:pt x="6171" y="5336"/>
                  </a:cubicBezTo>
                  <a:cubicBezTo>
                    <a:pt x="7200" y="5702"/>
                    <a:pt x="8925" y="5981"/>
                    <a:pt x="10930" y="6086"/>
                  </a:cubicBezTo>
                  <a:cubicBezTo>
                    <a:pt x="11556" y="6118"/>
                    <a:pt x="12194" y="6134"/>
                    <a:pt x="12829" y="6134"/>
                  </a:cubicBezTo>
                  <a:cubicBezTo>
                    <a:pt x="14244" y="6134"/>
                    <a:pt x="15647" y="6056"/>
                    <a:pt x="16874" y="5912"/>
                  </a:cubicBezTo>
                  <a:cubicBezTo>
                    <a:pt x="18140" y="6288"/>
                    <a:pt x="20240" y="6522"/>
                    <a:pt x="22464" y="6522"/>
                  </a:cubicBezTo>
                  <a:cubicBezTo>
                    <a:pt x="22812" y="6522"/>
                    <a:pt x="23164" y="6516"/>
                    <a:pt x="23515" y="6504"/>
                  </a:cubicBezTo>
                  <a:cubicBezTo>
                    <a:pt x="26113" y="6434"/>
                    <a:pt x="28257" y="6051"/>
                    <a:pt x="29006" y="5545"/>
                  </a:cubicBezTo>
                  <a:cubicBezTo>
                    <a:pt x="29913" y="5661"/>
                    <a:pt x="30942" y="5718"/>
                    <a:pt x="31978" y="5718"/>
                  </a:cubicBezTo>
                  <a:cubicBezTo>
                    <a:pt x="32974" y="5718"/>
                    <a:pt x="33975" y="5665"/>
                    <a:pt x="34881" y="5563"/>
                  </a:cubicBezTo>
                  <a:cubicBezTo>
                    <a:pt x="36728" y="5371"/>
                    <a:pt x="37879" y="4970"/>
                    <a:pt x="37896" y="4534"/>
                  </a:cubicBezTo>
                  <a:cubicBezTo>
                    <a:pt x="40284" y="4465"/>
                    <a:pt x="42324" y="4151"/>
                    <a:pt x="43230" y="3680"/>
                  </a:cubicBezTo>
                  <a:cubicBezTo>
                    <a:pt x="44137" y="3227"/>
                    <a:pt x="43805" y="2704"/>
                    <a:pt x="42324" y="2321"/>
                  </a:cubicBezTo>
                  <a:cubicBezTo>
                    <a:pt x="42934" y="2024"/>
                    <a:pt x="42899" y="1693"/>
                    <a:pt x="42219" y="1397"/>
                  </a:cubicBezTo>
                  <a:cubicBezTo>
                    <a:pt x="41557" y="1118"/>
                    <a:pt x="40302" y="909"/>
                    <a:pt x="38803" y="822"/>
                  </a:cubicBezTo>
                  <a:cubicBezTo>
                    <a:pt x="38471" y="438"/>
                    <a:pt x="37094" y="142"/>
                    <a:pt x="35281" y="37"/>
                  </a:cubicBezTo>
                  <a:cubicBezTo>
                    <a:pt x="34847" y="12"/>
                    <a:pt x="34407" y="0"/>
                    <a:pt x="33972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0"/>
            <p:cNvSpPr/>
            <p:nvPr/>
          </p:nvSpPr>
          <p:spPr>
            <a:xfrm>
              <a:off x="501325" y="2719975"/>
              <a:ext cx="996650" cy="139050"/>
            </a:xfrm>
            <a:custGeom>
              <a:avLst/>
              <a:gdLst/>
              <a:ahLst/>
              <a:cxnLst/>
              <a:rect l="l" t="t" r="r" b="b"/>
              <a:pathLst>
                <a:path w="39866" h="5562" extrusionOk="0">
                  <a:moveTo>
                    <a:pt x="27838" y="1"/>
                  </a:moveTo>
                  <a:lnTo>
                    <a:pt x="27838" y="1"/>
                  </a:lnTo>
                  <a:cubicBezTo>
                    <a:pt x="27524" y="88"/>
                    <a:pt x="27280" y="158"/>
                    <a:pt x="27089" y="245"/>
                  </a:cubicBezTo>
                  <a:lnTo>
                    <a:pt x="27838" y="1"/>
                  </a:lnTo>
                  <a:close/>
                  <a:moveTo>
                    <a:pt x="20430" y="158"/>
                  </a:moveTo>
                  <a:lnTo>
                    <a:pt x="20430" y="158"/>
                  </a:lnTo>
                  <a:cubicBezTo>
                    <a:pt x="20256" y="210"/>
                    <a:pt x="20134" y="280"/>
                    <a:pt x="20064" y="367"/>
                  </a:cubicBezTo>
                  <a:lnTo>
                    <a:pt x="20430" y="158"/>
                  </a:lnTo>
                  <a:close/>
                  <a:moveTo>
                    <a:pt x="11941" y="419"/>
                  </a:moveTo>
                  <a:lnTo>
                    <a:pt x="13248" y="628"/>
                  </a:lnTo>
                  <a:cubicBezTo>
                    <a:pt x="12847" y="541"/>
                    <a:pt x="12411" y="472"/>
                    <a:pt x="11941" y="419"/>
                  </a:cubicBezTo>
                  <a:close/>
                  <a:moveTo>
                    <a:pt x="36345" y="472"/>
                  </a:moveTo>
                  <a:lnTo>
                    <a:pt x="36432" y="663"/>
                  </a:lnTo>
                  <a:cubicBezTo>
                    <a:pt x="36432" y="594"/>
                    <a:pt x="36414" y="541"/>
                    <a:pt x="36345" y="472"/>
                  </a:cubicBezTo>
                  <a:close/>
                  <a:moveTo>
                    <a:pt x="1796" y="1796"/>
                  </a:moveTo>
                  <a:lnTo>
                    <a:pt x="1796" y="1796"/>
                  </a:lnTo>
                  <a:cubicBezTo>
                    <a:pt x="1848" y="1866"/>
                    <a:pt x="1918" y="1953"/>
                    <a:pt x="2022" y="2023"/>
                  </a:cubicBezTo>
                  <a:lnTo>
                    <a:pt x="1796" y="1796"/>
                  </a:lnTo>
                  <a:close/>
                  <a:moveTo>
                    <a:pt x="39866" y="1971"/>
                  </a:moveTo>
                  <a:lnTo>
                    <a:pt x="38419" y="2372"/>
                  </a:lnTo>
                  <a:cubicBezTo>
                    <a:pt x="39046" y="2267"/>
                    <a:pt x="39534" y="2128"/>
                    <a:pt x="39866" y="1971"/>
                  </a:cubicBezTo>
                  <a:close/>
                  <a:moveTo>
                    <a:pt x="0" y="3487"/>
                  </a:moveTo>
                  <a:lnTo>
                    <a:pt x="0" y="3487"/>
                  </a:lnTo>
                  <a:cubicBezTo>
                    <a:pt x="668" y="3563"/>
                    <a:pt x="1429" y="3613"/>
                    <a:pt x="2201" y="3613"/>
                  </a:cubicBezTo>
                  <a:cubicBezTo>
                    <a:pt x="2316" y="3613"/>
                    <a:pt x="2431" y="3611"/>
                    <a:pt x="2545" y="3609"/>
                  </a:cubicBezTo>
                  <a:lnTo>
                    <a:pt x="0" y="3487"/>
                  </a:lnTo>
                  <a:close/>
                  <a:moveTo>
                    <a:pt x="32161" y="3121"/>
                  </a:moveTo>
                  <a:lnTo>
                    <a:pt x="35438" y="4184"/>
                  </a:lnTo>
                  <a:cubicBezTo>
                    <a:pt x="35456" y="3731"/>
                    <a:pt x="34183" y="3313"/>
                    <a:pt x="32161" y="3121"/>
                  </a:cubicBezTo>
                  <a:close/>
                  <a:moveTo>
                    <a:pt x="4811" y="4934"/>
                  </a:moveTo>
                  <a:lnTo>
                    <a:pt x="3713" y="4986"/>
                  </a:lnTo>
                  <a:cubicBezTo>
                    <a:pt x="4079" y="4969"/>
                    <a:pt x="4463" y="4951"/>
                    <a:pt x="4811" y="4934"/>
                  </a:cubicBezTo>
                  <a:close/>
                  <a:moveTo>
                    <a:pt x="26810" y="4899"/>
                  </a:moveTo>
                  <a:lnTo>
                    <a:pt x="26548" y="5195"/>
                  </a:lnTo>
                  <a:cubicBezTo>
                    <a:pt x="26688" y="5091"/>
                    <a:pt x="26775" y="5004"/>
                    <a:pt x="26810" y="4899"/>
                  </a:cubicBezTo>
                  <a:close/>
                  <a:moveTo>
                    <a:pt x="13754" y="5300"/>
                  </a:moveTo>
                  <a:lnTo>
                    <a:pt x="13754" y="5300"/>
                  </a:lnTo>
                  <a:cubicBezTo>
                    <a:pt x="13928" y="5387"/>
                    <a:pt x="14155" y="5474"/>
                    <a:pt x="14416" y="5562"/>
                  </a:cubicBezTo>
                  <a:lnTo>
                    <a:pt x="13754" y="53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0"/>
            <p:cNvSpPr/>
            <p:nvPr/>
          </p:nvSpPr>
          <p:spPr>
            <a:xfrm>
              <a:off x="925350" y="2760950"/>
              <a:ext cx="573925" cy="570025"/>
            </a:xfrm>
            <a:custGeom>
              <a:avLst/>
              <a:gdLst/>
              <a:ahLst/>
              <a:cxnLst/>
              <a:rect l="l" t="t" r="r" b="b"/>
              <a:pathLst>
                <a:path w="22957" h="22801" extrusionOk="0">
                  <a:moveTo>
                    <a:pt x="0" y="1"/>
                  </a:moveTo>
                  <a:lnTo>
                    <a:pt x="0" y="22800"/>
                  </a:lnTo>
                  <a:lnTo>
                    <a:pt x="22957" y="22800"/>
                  </a:lnTo>
                  <a:lnTo>
                    <a:pt x="22957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0"/>
            <p:cNvSpPr/>
            <p:nvPr/>
          </p:nvSpPr>
          <p:spPr>
            <a:xfrm>
              <a:off x="882200" y="2753550"/>
              <a:ext cx="53625" cy="585275"/>
            </a:xfrm>
            <a:custGeom>
              <a:avLst/>
              <a:gdLst/>
              <a:ahLst/>
              <a:cxnLst/>
              <a:rect l="l" t="t" r="r" b="b"/>
              <a:pathLst>
                <a:path w="2145" h="23411" extrusionOk="0">
                  <a:moveTo>
                    <a:pt x="2144" y="0"/>
                  </a:moveTo>
                  <a:lnTo>
                    <a:pt x="0" y="23410"/>
                  </a:lnTo>
                  <a:lnTo>
                    <a:pt x="2144" y="23410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0"/>
            <p:cNvSpPr/>
            <p:nvPr/>
          </p:nvSpPr>
          <p:spPr>
            <a:xfrm>
              <a:off x="1042125" y="2753550"/>
              <a:ext cx="522100" cy="473700"/>
            </a:xfrm>
            <a:custGeom>
              <a:avLst/>
              <a:gdLst/>
              <a:ahLst/>
              <a:cxnLst/>
              <a:rect l="l" t="t" r="r" b="b"/>
              <a:pathLst>
                <a:path w="20884" h="18948" extrusionOk="0">
                  <a:moveTo>
                    <a:pt x="3156" y="0"/>
                  </a:moveTo>
                  <a:cubicBezTo>
                    <a:pt x="1413" y="0"/>
                    <a:pt x="1" y="1412"/>
                    <a:pt x="1" y="3155"/>
                  </a:cubicBezTo>
                  <a:lnTo>
                    <a:pt x="1" y="15793"/>
                  </a:lnTo>
                  <a:cubicBezTo>
                    <a:pt x="1" y="17536"/>
                    <a:pt x="1413" y="18948"/>
                    <a:pt x="3156" y="18948"/>
                  </a:cubicBezTo>
                  <a:lnTo>
                    <a:pt x="17711" y="18948"/>
                  </a:lnTo>
                  <a:cubicBezTo>
                    <a:pt x="19454" y="18948"/>
                    <a:pt x="20883" y="17536"/>
                    <a:pt x="20883" y="15793"/>
                  </a:cubicBezTo>
                  <a:lnTo>
                    <a:pt x="20883" y="3155"/>
                  </a:lnTo>
                  <a:cubicBezTo>
                    <a:pt x="20883" y="2319"/>
                    <a:pt x="20535" y="1517"/>
                    <a:pt x="19942" y="924"/>
                  </a:cubicBezTo>
                  <a:cubicBezTo>
                    <a:pt x="19349" y="331"/>
                    <a:pt x="18547" y="0"/>
                    <a:pt x="17711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264700" y="2943550"/>
              <a:ext cx="898175" cy="487225"/>
            </a:xfrm>
            <a:custGeom>
              <a:avLst/>
              <a:gdLst/>
              <a:ahLst/>
              <a:cxnLst/>
              <a:rect l="l" t="t" r="r" b="b"/>
              <a:pathLst>
                <a:path w="35927" h="19489" extrusionOk="0">
                  <a:moveTo>
                    <a:pt x="3173" y="0"/>
                  </a:moveTo>
                  <a:cubicBezTo>
                    <a:pt x="1430" y="0"/>
                    <a:pt x="0" y="1412"/>
                    <a:pt x="0" y="3173"/>
                  </a:cubicBezTo>
                  <a:lnTo>
                    <a:pt x="0" y="9744"/>
                  </a:lnTo>
                  <a:cubicBezTo>
                    <a:pt x="0" y="15130"/>
                    <a:pt x="4358" y="19488"/>
                    <a:pt x="9744" y="19488"/>
                  </a:cubicBezTo>
                  <a:lnTo>
                    <a:pt x="32736" y="19488"/>
                  </a:lnTo>
                  <a:cubicBezTo>
                    <a:pt x="34497" y="19488"/>
                    <a:pt x="35926" y="18059"/>
                    <a:pt x="35926" y="16298"/>
                  </a:cubicBezTo>
                  <a:lnTo>
                    <a:pt x="35926" y="9744"/>
                  </a:lnTo>
                  <a:cubicBezTo>
                    <a:pt x="35926" y="7147"/>
                    <a:pt x="34898" y="4672"/>
                    <a:pt x="33067" y="2841"/>
                  </a:cubicBezTo>
                  <a:cubicBezTo>
                    <a:pt x="31237" y="1029"/>
                    <a:pt x="28762" y="0"/>
                    <a:pt x="26182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0"/>
            <p:cNvSpPr/>
            <p:nvPr/>
          </p:nvSpPr>
          <p:spPr>
            <a:xfrm>
              <a:off x="264700" y="2631525"/>
              <a:ext cx="898175" cy="799250"/>
            </a:xfrm>
            <a:custGeom>
              <a:avLst/>
              <a:gdLst/>
              <a:ahLst/>
              <a:cxnLst/>
              <a:rect l="l" t="t" r="r" b="b"/>
              <a:pathLst>
                <a:path w="35927" h="31970" extrusionOk="0">
                  <a:moveTo>
                    <a:pt x="12289" y="0"/>
                  </a:moveTo>
                  <a:lnTo>
                    <a:pt x="0" y="12289"/>
                  </a:lnTo>
                  <a:lnTo>
                    <a:pt x="0" y="21929"/>
                  </a:lnTo>
                  <a:lnTo>
                    <a:pt x="10058" y="31969"/>
                  </a:lnTo>
                  <a:lnTo>
                    <a:pt x="23637" y="31969"/>
                  </a:lnTo>
                  <a:lnTo>
                    <a:pt x="35926" y="19698"/>
                  </a:lnTo>
                  <a:lnTo>
                    <a:pt x="35926" y="10058"/>
                  </a:lnTo>
                  <a:lnTo>
                    <a:pt x="25868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6985750" y="3104350"/>
              <a:ext cx="127700" cy="299825"/>
            </a:xfrm>
            <a:custGeom>
              <a:avLst/>
              <a:gdLst/>
              <a:ahLst/>
              <a:cxnLst/>
              <a:rect l="l" t="t" r="r" b="b"/>
              <a:pathLst>
                <a:path w="5108" h="11993" extrusionOk="0">
                  <a:moveTo>
                    <a:pt x="0" y="0"/>
                  </a:moveTo>
                  <a:lnTo>
                    <a:pt x="0" y="11993"/>
                  </a:lnTo>
                  <a:lnTo>
                    <a:pt x="5107" y="11993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6752600" y="1829700"/>
              <a:ext cx="594425" cy="623175"/>
            </a:xfrm>
            <a:custGeom>
              <a:avLst/>
              <a:gdLst/>
              <a:ahLst/>
              <a:cxnLst/>
              <a:rect l="l" t="t" r="r" b="b"/>
              <a:pathLst>
                <a:path w="23777" h="24927" extrusionOk="0">
                  <a:moveTo>
                    <a:pt x="11888" y="0"/>
                  </a:moveTo>
                  <a:lnTo>
                    <a:pt x="0" y="24927"/>
                  </a:lnTo>
                  <a:lnTo>
                    <a:pt x="23777" y="24927"/>
                  </a:lnTo>
                  <a:lnTo>
                    <a:pt x="11888" y="0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6733850" y="2035825"/>
              <a:ext cx="631475" cy="673300"/>
            </a:xfrm>
            <a:custGeom>
              <a:avLst/>
              <a:gdLst/>
              <a:ahLst/>
              <a:cxnLst/>
              <a:rect l="l" t="t" r="r" b="b"/>
              <a:pathLst>
                <a:path w="25259" h="26932" extrusionOk="0">
                  <a:moveTo>
                    <a:pt x="12638" y="0"/>
                  </a:moveTo>
                  <a:lnTo>
                    <a:pt x="1" y="26931"/>
                  </a:lnTo>
                  <a:lnTo>
                    <a:pt x="25259" y="26931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6733850" y="2303375"/>
              <a:ext cx="631475" cy="672875"/>
            </a:xfrm>
            <a:custGeom>
              <a:avLst/>
              <a:gdLst/>
              <a:ahLst/>
              <a:cxnLst/>
              <a:rect l="l" t="t" r="r" b="b"/>
              <a:pathLst>
                <a:path w="25259" h="26915" extrusionOk="0">
                  <a:moveTo>
                    <a:pt x="12638" y="1"/>
                  </a:moveTo>
                  <a:lnTo>
                    <a:pt x="1" y="26914"/>
                  </a:lnTo>
                  <a:lnTo>
                    <a:pt x="25259" y="26914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6733850" y="2535650"/>
              <a:ext cx="631475" cy="673300"/>
            </a:xfrm>
            <a:custGeom>
              <a:avLst/>
              <a:gdLst/>
              <a:ahLst/>
              <a:cxnLst/>
              <a:rect l="l" t="t" r="r" b="b"/>
              <a:pathLst>
                <a:path w="25259" h="26932" extrusionOk="0">
                  <a:moveTo>
                    <a:pt x="12638" y="1"/>
                  </a:moveTo>
                  <a:lnTo>
                    <a:pt x="1" y="26932"/>
                  </a:lnTo>
                  <a:lnTo>
                    <a:pt x="25259" y="26932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6794425" y="2900350"/>
              <a:ext cx="186975" cy="583150"/>
            </a:xfrm>
            <a:custGeom>
              <a:avLst/>
              <a:gdLst/>
              <a:ahLst/>
              <a:cxnLst/>
              <a:rect l="l" t="t" r="r" b="b"/>
              <a:pathLst>
                <a:path w="7479" h="23326" extrusionOk="0">
                  <a:moveTo>
                    <a:pt x="5526" y="0"/>
                  </a:moveTo>
                  <a:cubicBezTo>
                    <a:pt x="4282" y="0"/>
                    <a:pt x="2606" y="1004"/>
                    <a:pt x="2162" y="2007"/>
                  </a:cubicBezTo>
                  <a:cubicBezTo>
                    <a:pt x="1500" y="3489"/>
                    <a:pt x="3156" y="6557"/>
                    <a:pt x="2894" y="9764"/>
                  </a:cubicBezTo>
                  <a:cubicBezTo>
                    <a:pt x="2633" y="12989"/>
                    <a:pt x="1" y="19142"/>
                    <a:pt x="593" y="21268"/>
                  </a:cubicBezTo>
                  <a:cubicBezTo>
                    <a:pt x="966" y="22618"/>
                    <a:pt x="2838" y="23325"/>
                    <a:pt x="4395" y="23325"/>
                  </a:cubicBezTo>
                  <a:cubicBezTo>
                    <a:pt x="5312" y="23325"/>
                    <a:pt x="6121" y="23080"/>
                    <a:pt x="6450" y="22576"/>
                  </a:cubicBezTo>
                  <a:cubicBezTo>
                    <a:pt x="7322" y="21199"/>
                    <a:pt x="5858" y="16702"/>
                    <a:pt x="5927" y="13076"/>
                  </a:cubicBezTo>
                  <a:cubicBezTo>
                    <a:pt x="5997" y="9450"/>
                    <a:pt x="7479" y="2704"/>
                    <a:pt x="6851" y="857"/>
                  </a:cubicBezTo>
                  <a:cubicBezTo>
                    <a:pt x="6649" y="246"/>
                    <a:pt x="6141" y="0"/>
                    <a:pt x="5526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6794425" y="2875550"/>
              <a:ext cx="186975" cy="623200"/>
            </a:xfrm>
            <a:custGeom>
              <a:avLst/>
              <a:gdLst/>
              <a:ahLst/>
              <a:cxnLst/>
              <a:rect l="l" t="t" r="r" b="b"/>
              <a:pathLst>
                <a:path w="7479" h="24928" fill="none" extrusionOk="0">
                  <a:moveTo>
                    <a:pt x="2162" y="2999"/>
                  </a:moveTo>
                  <a:cubicBezTo>
                    <a:pt x="1500" y="4481"/>
                    <a:pt x="3156" y="7549"/>
                    <a:pt x="2894" y="10756"/>
                  </a:cubicBezTo>
                  <a:cubicBezTo>
                    <a:pt x="2633" y="13981"/>
                    <a:pt x="1" y="20134"/>
                    <a:pt x="593" y="22260"/>
                  </a:cubicBezTo>
                  <a:cubicBezTo>
                    <a:pt x="1186" y="24405"/>
                    <a:pt x="5561" y="24927"/>
                    <a:pt x="6450" y="23568"/>
                  </a:cubicBezTo>
                  <a:cubicBezTo>
                    <a:pt x="7322" y="22191"/>
                    <a:pt x="5858" y="17694"/>
                    <a:pt x="5927" y="14068"/>
                  </a:cubicBezTo>
                  <a:cubicBezTo>
                    <a:pt x="5997" y="10442"/>
                    <a:pt x="7479" y="3696"/>
                    <a:pt x="6851" y="1849"/>
                  </a:cubicBezTo>
                  <a:cubicBezTo>
                    <a:pt x="6241" y="1"/>
                    <a:pt x="2825" y="1500"/>
                    <a:pt x="2162" y="2999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3B2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1853125" y="3068175"/>
              <a:ext cx="432300" cy="383500"/>
            </a:xfrm>
            <a:custGeom>
              <a:avLst/>
              <a:gdLst/>
              <a:ahLst/>
              <a:cxnLst/>
              <a:rect l="l" t="t" r="r" b="b"/>
              <a:pathLst>
                <a:path w="17292" h="15340" extrusionOk="0">
                  <a:moveTo>
                    <a:pt x="12045" y="0"/>
                  </a:moveTo>
                  <a:lnTo>
                    <a:pt x="4863" y="349"/>
                  </a:lnTo>
                  <a:lnTo>
                    <a:pt x="0" y="5596"/>
                  </a:lnTo>
                  <a:lnTo>
                    <a:pt x="70" y="8141"/>
                  </a:lnTo>
                  <a:lnTo>
                    <a:pt x="7844" y="15340"/>
                  </a:lnTo>
                  <a:lnTo>
                    <a:pt x="9971" y="15235"/>
                  </a:lnTo>
                  <a:lnTo>
                    <a:pt x="17292" y="7339"/>
                  </a:lnTo>
                  <a:lnTo>
                    <a:pt x="17222" y="4794"/>
                  </a:lnTo>
                  <a:lnTo>
                    <a:pt x="12045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1852675" y="3178000"/>
              <a:ext cx="434500" cy="286900"/>
            </a:xfrm>
            <a:custGeom>
              <a:avLst/>
              <a:gdLst/>
              <a:ahLst/>
              <a:cxnLst/>
              <a:rect l="l" t="t" r="r" b="b"/>
              <a:pathLst>
                <a:path w="17380" h="11476" extrusionOk="0">
                  <a:moveTo>
                    <a:pt x="17223" y="0"/>
                  </a:moveTo>
                  <a:lnTo>
                    <a:pt x="1" y="802"/>
                  </a:lnTo>
                  <a:lnTo>
                    <a:pt x="158" y="6258"/>
                  </a:lnTo>
                  <a:cubicBezTo>
                    <a:pt x="242" y="9188"/>
                    <a:pt x="2630" y="11476"/>
                    <a:pt x="5532" y="11476"/>
                  </a:cubicBezTo>
                  <a:cubicBezTo>
                    <a:pt x="5617" y="11476"/>
                    <a:pt x="5702" y="11474"/>
                    <a:pt x="5788" y="11470"/>
                  </a:cubicBezTo>
                  <a:lnTo>
                    <a:pt x="12081" y="11173"/>
                  </a:lnTo>
                  <a:lnTo>
                    <a:pt x="17380" y="5456"/>
                  </a:lnTo>
                  <a:lnTo>
                    <a:pt x="1722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1233000" y="2880800"/>
              <a:ext cx="580050" cy="599200"/>
            </a:xfrm>
            <a:custGeom>
              <a:avLst/>
              <a:gdLst/>
              <a:ahLst/>
              <a:cxnLst/>
              <a:rect l="l" t="t" r="r" b="b"/>
              <a:pathLst>
                <a:path w="23202" h="23968" extrusionOk="0">
                  <a:moveTo>
                    <a:pt x="11156" y="0"/>
                  </a:moveTo>
                  <a:lnTo>
                    <a:pt x="1308" y="4393"/>
                  </a:lnTo>
                  <a:lnTo>
                    <a:pt x="0" y="8140"/>
                  </a:lnTo>
                  <a:lnTo>
                    <a:pt x="7060" y="23950"/>
                  </a:lnTo>
                  <a:lnTo>
                    <a:pt x="7095" y="23968"/>
                  </a:lnTo>
                  <a:lnTo>
                    <a:pt x="21912" y="17344"/>
                  </a:lnTo>
                  <a:lnTo>
                    <a:pt x="23201" y="13596"/>
                  </a:lnTo>
                  <a:lnTo>
                    <a:pt x="18512" y="3085"/>
                  </a:lnTo>
                  <a:lnTo>
                    <a:pt x="11156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1159800" y="3060775"/>
              <a:ext cx="628850" cy="471525"/>
            </a:xfrm>
            <a:custGeom>
              <a:avLst/>
              <a:gdLst/>
              <a:ahLst/>
              <a:cxnLst/>
              <a:rect l="l" t="t" r="r" b="b"/>
              <a:pathLst>
                <a:path w="25154" h="18861" extrusionOk="0">
                  <a:moveTo>
                    <a:pt x="3260" y="0"/>
                  </a:moveTo>
                  <a:lnTo>
                    <a:pt x="1168" y="6066"/>
                  </a:lnTo>
                  <a:cubicBezTo>
                    <a:pt x="0" y="9430"/>
                    <a:pt x="1708" y="13265"/>
                    <a:pt x="4985" y="14642"/>
                  </a:cubicBezTo>
                  <a:lnTo>
                    <a:pt x="15026" y="18861"/>
                  </a:lnTo>
                  <a:lnTo>
                    <a:pt x="23062" y="15270"/>
                  </a:lnTo>
                  <a:lnTo>
                    <a:pt x="25153" y="9186"/>
                  </a:lnTo>
                  <a:lnTo>
                    <a:pt x="326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3626300" y="3259925"/>
              <a:ext cx="22250" cy="399200"/>
            </a:xfrm>
            <a:custGeom>
              <a:avLst/>
              <a:gdLst/>
              <a:ahLst/>
              <a:cxnLst/>
              <a:rect l="l" t="t" r="r" b="b"/>
              <a:pathLst>
                <a:path w="890" h="15968" extrusionOk="0">
                  <a:moveTo>
                    <a:pt x="454" y="0"/>
                  </a:moveTo>
                  <a:lnTo>
                    <a:pt x="1" y="15967"/>
                  </a:lnTo>
                  <a:lnTo>
                    <a:pt x="890" y="1596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3626300" y="3259925"/>
              <a:ext cx="22250" cy="399200"/>
            </a:xfrm>
            <a:custGeom>
              <a:avLst/>
              <a:gdLst/>
              <a:ahLst/>
              <a:cxnLst/>
              <a:rect l="l" t="t" r="r" b="b"/>
              <a:pathLst>
                <a:path w="890" h="15968" fill="none" extrusionOk="0">
                  <a:moveTo>
                    <a:pt x="1" y="15967"/>
                  </a:moveTo>
                  <a:lnTo>
                    <a:pt x="454" y="0"/>
                  </a:lnTo>
                  <a:lnTo>
                    <a:pt x="890" y="15967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3974925" y="3116975"/>
              <a:ext cx="22700" cy="358250"/>
            </a:xfrm>
            <a:custGeom>
              <a:avLst/>
              <a:gdLst/>
              <a:ahLst/>
              <a:cxnLst/>
              <a:rect l="l" t="t" r="r" b="b"/>
              <a:pathLst>
                <a:path w="908" h="14330" extrusionOk="0">
                  <a:moveTo>
                    <a:pt x="454" y="1"/>
                  </a:moveTo>
                  <a:lnTo>
                    <a:pt x="1" y="14329"/>
                  </a:lnTo>
                  <a:lnTo>
                    <a:pt x="907" y="1432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>
              <a:off x="3974925" y="3116975"/>
              <a:ext cx="22700" cy="358250"/>
            </a:xfrm>
            <a:custGeom>
              <a:avLst/>
              <a:gdLst/>
              <a:ahLst/>
              <a:cxnLst/>
              <a:rect l="l" t="t" r="r" b="b"/>
              <a:pathLst>
                <a:path w="908" h="14330" fill="none" extrusionOk="0">
                  <a:moveTo>
                    <a:pt x="1" y="14329"/>
                  </a:moveTo>
                  <a:lnTo>
                    <a:pt x="454" y="1"/>
                  </a:lnTo>
                  <a:lnTo>
                    <a:pt x="907" y="14329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3900400" y="3062950"/>
              <a:ext cx="23125" cy="357800"/>
            </a:xfrm>
            <a:custGeom>
              <a:avLst/>
              <a:gdLst/>
              <a:ahLst/>
              <a:cxnLst/>
              <a:rect l="l" t="t" r="r" b="b"/>
              <a:pathLst>
                <a:path w="925" h="14312" extrusionOk="0">
                  <a:moveTo>
                    <a:pt x="454" y="0"/>
                  </a:moveTo>
                  <a:lnTo>
                    <a:pt x="1" y="14311"/>
                  </a:lnTo>
                  <a:lnTo>
                    <a:pt x="925" y="1431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>
              <a:off x="3900400" y="3062950"/>
              <a:ext cx="23125" cy="357800"/>
            </a:xfrm>
            <a:custGeom>
              <a:avLst/>
              <a:gdLst/>
              <a:ahLst/>
              <a:cxnLst/>
              <a:rect l="l" t="t" r="r" b="b"/>
              <a:pathLst>
                <a:path w="925" h="14312" fill="none" extrusionOk="0">
                  <a:moveTo>
                    <a:pt x="1" y="14311"/>
                  </a:moveTo>
                  <a:lnTo>
                    <a:pt x="454" y="0"/>
                  </a:lnTo>
                  <a:lnTo>
                    <a:pt x="925" y="14311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4049025" y="3094750"/>
              <a:ext cx="22675" cy="358250"/>
            </a:xfrm>
            <a:custGeom>
              <a:avLst/>
              <a:gdLst/>
              <a:ahLst/>
              <a:cxnLst/>
              <a:rect l="l" t="t" r="r" b="b"/>
              <a:pathLst>
                <a:path w="907" h="14330" extrusionOk="0">
                  <a:moveTo>
                    <a:pt x="453" y="1"/>
                  </a:moveTo>
                  <a:lnTo>
                    <a:pt x="0" y="14329"/>
                  </a:lnTo>
                  <a:lnTo>
                    <a:pt x="906" y="14329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4049025" y="3094750"/>
              <a:ext cx="22675" cy="358250"/>
            </a:xfrm>
            <a:custGeom>
              <a:avLst/>
              <a:gdLst/>
              <a:ahLst/>
              <a:cxnLst/>
              <a:rect l="l" t="t" r="r" b="b"/>
              <a:pathLst>
                <a:path w="907" h="14330" fill="none" extrusionOk="0">
                  <a:moveTo>
                    <a:pt x="0" y="14329"/>
                  </a:moveTo>
                  <a:lnTo>
                    <a:pt x="453" y="1"/>
                  </a:lnTo>
                  <a:lnTo>
                    <a:pt x="906" y="14329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3532175" y="3074275"/>
              <a:ext cx="18325" cy="359100"/>
            </a:xfrm>
            <a:custGeom>
              <a:avLst/>
              <a:gdLst/>
              <a:ahLst/>
              <a:cxnLst/>
              <a:rect l="l" t="t" r="r" b="b"/>
              <a:pathLst>
                <a:path w="733" h="14364" extrusionOk="0">
                  <a:moveTo>
                    <a:pt x="367" y="1"/>
                  </a:moveTo>
                  <a:lnTo>
                    <a:pt x="1" y="14364"/>
                  </a:lnTo>
                  <a:lnTo>
                    <a:pt x="733" y="14364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3532175" y="3074275"/>
              <a:ext cx="18325" cy="359100"/>
            </a:xfrm>
            <a:custGeom>
              <a:avLst/>
              <a:gdLst/>
              <a:ahLst/>
              <a:cxnLst/>
              <a:rect l="l" t="t" r="r" b="b"/>
              <a:pathLst>
                <a:path w="733" h="14364" fill="none" extrusionOk="0">
                  <a:moveTo>
                    <a:pt x="1" y="14364"/>
                  </a:moveTo>
                  <a:lnTo>
                    <a:pt x="367" y="1"/>
                  </a:lnTo>
                  <a:lnTo>
                    <a:pt x="733" y="14364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3718700" y="3117425"/>
              <a:ext cx="22675" cy="357800"/>
            </a:xfrm>
            <a:custGeom>
              <a:avLst/>
              <a:gdLst/>
              <a:ahLst/>
              <a:cxnLst/>
              <a:rect l="l" t="t" r="r" b="b"/>
              <a:pathLst>
                <a:path w="907" h="14312" extrusionOk="0">
                  <a:moveTo>
                    <a:pt x="453" y="0"/>
                  </a:moveTo>
                  <a:lnTo>
                    <a:pt x="0" y="14311"/>
                  </a:lnTo>
                  <a:lnTo>
                    <a:pt x="907" y="14311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3718700" y="3117425"/>
              <a:ext cx="22675" cy="357800"/>
            </a:xfrm>
            <a:custGeom>
              <a:avLst/>
              <a:gdLst/>
              <a:ahLst/>
              <a:cxnLst/>
              <a:rect l="l" t="t" r="r" b="b"/>
              <a:pathLst>
                <a:path w="907" h="14312" fill="none" extrusionOk="0">
                  <a:moveTo>
                    <a:pt x="0" y="14311"/>
                  </a:moveTo>
                  <a:lnTo>
                    <a:pt x="453" y="0"/>
                  </a:lnTo>
                  <a:lnTo>
                    <a:pt x="907" y="14311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3432375" y="3259925"/>
              <a:ext cx="22250" cy="399200"/>
            </a:xfrm>
            <a:custGeom>
              <a:avLst/>
              <a:gdLst/>
              <a:ahLst/>
              <a:cxnLst/>
              <a:rect l="l" t="t" r="r" b="b"/>
              <a:pathLst>
                <a:path w="890" h="15968" extrusionOk="0">
                  <a:moveTo>
                    <a:pt x="454" y="0"/>
                  </a:moveTo>
                  <a:lnTo>
                    <a:pt x="1" y="15967"/>
                  </a:lnTo>
                  <a:lnTo>
                    <a:pt x="890" y="1596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0"/>
            <p:cNvSpPr/>
            <p:nvPr/>
          </p:nvSpPr>
          <p:spPr>
            <a:xfrm>
              <a:off x="3432375" y="3259925"/>
              <a:ext cx="22250" cy="399200"/>
            </a:xfrm>
            <a:custGeom>
              <a:avLst/>
              <a:gdLst/>
              <a:ahLst/>
              <a:cxnLst/>
              <a:rect l="l" t="t" r="r" b="b"/>
              <a:pathLst>
                <a:path w="890" h="15968" fill="none" extrusionOk="0">
                  <a:moveTo>
                    <a:pt x="1" y="15967"/>
                  </a:moveTo>
                  <a:lnTo>
                    <a:pt x="454" y="0"/>
                  </a:lnTo>
                  <a:lnTo>
                    <a:pt x="890" y="15967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0"/>
            <p:cNvSpPr/>
            <p:nvPr/>
          </p:nvSpPr>
          <p:spPr>
            <a:xfrm>
              <a:off x="3572275" y="3203275"/>
              <a:ext cx="18325" cy="359100"/>
            </a:xfrm>
            <a:custGeom>
              <a:avLst/>
              <a:gdLst/>
              <a:ahLst/>
              <a:cxnLst/>
              <a:rect l="l" t="t" r="r" b="b"/>
              <a:pathLst>
                <a:path w="733" h="14364" extrusionOk="0">
                  <a:moveTo>
                    <a:pt x="366" y="0"/>
                  </a:moveTo>
                  <a:lnTo>
                    <a:pt x="0" y="14363"/>
                  </a:lnTo>
                  <a:lnTo>
                    <a:pt x="732" y="14363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3572275" y="3203275"/>
              <a:ext cx="18325" cy="359100"/>
            </a:xfrm>
            <a:custGeom>
              <a:avLst/>
              <a:gdLst/>
              <a:ahLst/>
              <a:cxnLst/>
              <a:rect l="l" t="t" r="r" b="b"/>
              <a:pathLst>
                <a:path w="733" h="14364" fill="none" extrusionOk="0">
                  <a:moveTo>
                    <a:pt x="0" y="14363"/>
                  </a:moveTo>
                  <a:lnTo>
                    <a:pt x="366" y="0"/>
                  </a:lnTo>
                  <a:lnTo>
                    <a:pt x="732" y="14363"/>
                  </a:lnTo>
                  <a:close/>
                </a:path>
              </a:pathLst>
            </a:custGeom>
            <a:noFill/>
            <a:ln w="109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5143700" y="3133100"/>
              <a:ext cx="127700" cy="296800"/>
            </a:xfrm>
            <a:custGeom>
              <a:avLst/>
              <a:gdLst/>
              <a:ahLst/>
              <a:cxnLst/>
              <a:rect l="l" t="t" r="r" b="b"/>
              <a:pathLst>
                <a:path w="5108" h="11872" extrusionOk="0">
                  <a:moveTo>
                    <a:pt x="0" y="1"/>
                  </a:moveTo>
                  <a:lnTo>
                    <a:pt x="0" y="11871"/>
                  </a:lnTo>
                  <a:lnTo>
                    <a:pt x="5108" y="1187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4910550" y="2061950"/>
              <a:ext cx="594000" cy="523850"/>
            </a:xfrm>
            <a:custGeom>
              <a:avLst/>
              <a:gdLst/>
              <a:ahLst/>
              <a:cxnLst/>
              <a:rect l="l" t="t" r="r" b="b"/>
              <a:pathLst>
                <a:path w="23760" h="20954" extrusionOk="0">
                  <a:moveTo>
                    <a:pt x="11871" y="1"/>
                  </a:moveTo>
                  <a:lnTo>
                    <a:pt x="1" y="20953"/>
                  </a:lnTo>
                  <a:lnTo>
                    <a:pt x="23759" y="20953"/>
                  </a:lnTo>
                  <a:lnTo>
                    <a:pt x="11871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0"/>
            <p:cNvSpPr/>
            <p:nvPr/>
          </p:nvSpPr>
          <p:spPr>
            <a:xfrm>
              <a:off x="4891825" y="2234975"/>
              <a:ext cx="631450" cy="565650"/>
            </a:xfrm>
            <a:custGeom>
              <a:avLst/>
              <a:gdLst/>
              <a:ahLst/>
              <a:cxnLst/>
              <a:rect l="l" t="t" r="r" b="b"/>
              <a:pathLst>
                <a:path w="25258" h="22626" extrusionOk="0">
                  <a:moveTo>
                    <a:pt x="12620" y="0"/>
                  </a:moveTo>
                  <a:lnTo>
                    <a:pt x="0" y="22626"/>
                  </a:lnTo>
                  <a:lnTo>
                    <a:pt x="25258" y="22626"/>
                  </a:lnTo>
                  <a:lnTo>
                    <a:pt x="12620" y="0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4891825" y="2459825"/>
              <a:ext cx="631450" cy="565675"/>
            </a:xfrm>
            <a:custGeom>
              <a:avLst/>
              <a:gdLst/>
              <a:ahLst/>
              <a:cxnLst/>
              <a:rect l="l" t="t" r="r" b="b"/>
              <a:pathLst>
                <a:path w="25258" h="22627" extrusionOk="0">
                  <a:moveTo>
                    <a:pt x="12620" y="1"/>
                  </a:moveTo>
                  <a:lnTo>
                    <a:pt x="0" y="22626"/>
                  </a:lnTo>
                  <a:lnTo>
                    <a:pt x="25258" y="22626"/>
                  </a:lnTo>
                  <a:lnTo>
                    <a:pt x="12620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0"/>
            <p:cNvSpPr/>
            <p:nvPr/>
          </p:nvSpPr>
          <p:spPr>
            <a:xfrm>
              <a:off x="4891825" y="2655050"/>
              <a:ext cx="631450" cy="565675"/>
            </a:xfrm>
            <a:custGeom>
              <a:avLst/>
              <a:gdLst/>
              <a:ahLst/>
              <a:cxnLst/>
              <a:rect l="l" t="t" r="r" b="b"/>
              <a:pathLst>
                <a:path w="25258" h="22627" extrusionOk="0">
                  <a:moveTo>
                    <a:pt x="12620" y="1"/>
                  </a:moveTo>
                  <a:lnTo>
                    <a:pt x="0" y="22626"/>
                  </a:lnTo>
                  <a:lnTo>
                    <a:pt x="25258" y="22626"/>
                  </a:lnTo>
                  <a:lnTo>
                    <a:pt x="12620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5275725" y="3055900"/>
              <a:ext cx="498575" cy="401900"/>
            </a:xfrm>
            <a:custGeom>
              <a:avLst/>
              <a:gdLst/>
              <a:ahLst/>
              <a:cxnLst/>
              <a:rect l="l" t="t" r="r" b="b"/>
              <a:pathLst>
                <a:path w="19943" h="16076" extrusionOk="0">
                  <a:moveTo>
                    <a:pt x="10078" y="1"/>
                  </a:moveTo>
                  <a:cubicBezTo>
                    <a:pt x="10037" y="1"/>
                    <a:pt x="9995" y="2"/>
                    <a:pt x="9954" y="3"/>
                  </a:cubicBezTo>
                  <a:cubicBezTo>
                    <a:pt x="8769" y="56"/>
                    <a:pt x="7740" y="892"/>
                    <a:pt x="7287" y="2130"/>
                  </a:cubicBezTo>
                  <a:cubicBezTo>
                    <a:pt x="6806" y="1714"/>
                    <a:pt x="6228" y="1497"/>
                    <a:pt x="5649" y="1497"/>
                  </a:cubicBezTo>
                  <a:cubicBezTo>
                    <a:pt x="5305" y="1497"/>
                    <a:pt x="4962" y="1573"/>
                    <a:pt x="4638" y="1729"/>
                  </a:cubicBezTo>
                  <a:cubicBezTo>
                    <a:pt x="3766" y="2147"/>
                    <a:pt x="3173" y="3071"/>
                    <a:pt x="3069" y="4152"/>
                  </a:cubicBezTo>
                  <a:cubicBezTo>
                    <a:pt x="1988" y="4187"/>
                    <a:pt x="994" y="4884"/>
                    <a:pt x="489" y="5982"/>
                  </a:cubicBezTo>
                  <a:cubicBezTo>
                    <a:pt x="1" y="7080"/>
                    <a:pt x="53" y="8405"/>
                    <a:pt x="628" y="9451"/>
                  </a:cubicBezTo>
                  <a:cubicBezTo>
                    <a:pt x="297" y="10148"/>
                    <a:pt x="245" y="10985"/>
                    <a:pt x="506" y="11735"/>
                  </a:cubicBezTo>
                  <a:cubicBezTo>
                    <a:pt x="750" y="12484"/>
                    <a:pt x="1273" y="13077"/>
                    <a:pt x="1918" y="13373"/>
                  </a:cubicBezTo>
                  <a:cubicBezTo>
                    <a:pt x="2006" y="14332"/>
                    <a:pt x="2563" y="15169"/>
                    <a:pt x="3365" y="15517"/>
                  </a:cubicBezTo>
                  <a:cubicBezTo>
                    <a:pt x="3624" y="15629"/>
                    <a:pt x="3893" y="15684"/>
                    <a:pt x="4159" y="15684"/>
                  </a:cubicBezTo>
                  <a:cubicBezTo>
                    <a:pt x="4720" y="15684"/>
                    <a:pt x="5270" y="15443"/>
                    <a:pt x="5683" y="14994"/>
                  </a:cubicBezTo>
                  <a:cubicBezTo>
                    <a:pt x="6050" y="15657"/>
                    <a:pt x="6695" y="16075"/>
                    <a:pt x="7374" y="16075"/>
                  </a:cubicBezTo>
                  <a:cubicBezTo>
                    <a:pt x="7389" y="16075"/>
                    <a:pt x="7403" y="16075"/>
                    <a:pt x="7417" y="16075"/>
                  </a:cubicBezTo>
                  <a:cubicBezTo>
                    <a:pt x="8081" y="16075"/>
                    <a:pt x="8707" y="15678"/>
                    <a:pt x="9065" y="15029"/>
                  </a:cubicBezTo>
                  <a:cubicBezTo>
                    <a:pt x="9532" y="15679"/>
                    <a:pt x="10238" y="16042"/>
                    <a:pt x="10954" y="16042"/>
                  </a:cubicBezTo>
                  <a:cubicBezTo>
                    <a:pt x="10987" y="16042"/>
                    <a:pt x="11020" y="16042"/>
                    <a:pt x="11052" y="16040"/>
                  </a:cubicBezTo>
                  <a:cubicBezTo>
                    <a:pt x="11819" y="15988"/>
                    <a:pt x="12517" y="15552"/>
                    <a:pt x="12935" y="14820"/>
                  </a:cubicBezTo>
                  <a:cubicBezTo>
                    <a:pt x="13482" y="15278"/>
                    <a:pt x="14132" y="15508"/>
                    <a:pt x="14780" y="15508"/>
                  </a:cubicBezTo>
                  <a:cubicBezTo>
                    <a:pt x="15267" y="15508"/>
                    <a:pt x="15753" y="15378"/>
                    <a:pt x="16195" y="15116"/>
                  </a:cubicBezTo>
                  <a:cubicBezTo>
                    <a:pt x="17240" y="14489"/>
                    <a:pt x="17850" y="13251"/>
                    <a:pt x="17798" y="11926"/>
                  </a:cubicBezTo>
                  <a:lnTo>
                    <a:pt x="17816" y="11874"/>
                  </a:lnTo>
                  <a:cubicBezTo>
                    <a:pt x="18670" y="11874"/>
                    <a:pt x="19419" y="11246"/>
                    <a:pt x="19681" y="10323"/>
                  </a:cubicBezTo>
                  <a:cubicBezTo>
                    <a:pt x="19942" y="9399"/>
                    <a:pt x="19646" y="8388"/>
                    <a:pt x="18949" y="7813"/>
                  </a:cubicBezTo>
                  <a:cubicBezTo>
                    <a:pt x="19559" y="7202"/>
                    <a:pt x="19768" y="6209"/>
                    <a:pt x="19472" y="5320"/>
                  </a:cubicBezTo>
                  <a:cubicBezTo>
                    <a:pt x="19162" y="4461"/>
                    <a:pt x="18430" y="3873"/>
                    <a:pt x="17608" y="3873"/>
                  </a:cubicBezTo>
                  <a:cubicBezTo>
                    <a:pt x="17596" y="3873"/>
                    <a:pt x="17584" y="3873"/>
                    <a:pt x="17572" y="3873"/>
                  </a:cubicBezTo>
                  <a:cubicBezTo>
                    <a:pt x="17171" y="2897"/>
                    <a:pt x="16456" y="2130"/>
                    <a:pt x="15567" y="1747"/>
                  </a:cubicBezTo>
                  <a:cubicBezTo>
                    <a:pt x="15169" y="1575"/>
                    <a:pt x="14749" y="1490"/>
                    <a:pt x="14331" y="1490"/>
                  </a:cubicBezTo>
                  <a:cubicBezTo>
                    <a:pt x="13816" y="1490"/>
                    <a:pt x="13302" y="1618"/>
                    <a:pt x="12830" y="1869"/>
                  </a:cubicBezTo>
                  <a:cubicBezTo>
                    <a:pt x="12292" y="707"/>
                    <a:pt x="11233" y="1"/>
                    <a:pt x="10078" y="1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5291425" y="3102600"/>
              <a:ext cx="458025" cy="329050"/>
            </a:xfrm>
            <a:custGeom>
              <a:avLst/>
              <a:gdLst/>
              <a:ahLst/>
              <a:cxnLst/>
              <a:rect l="l" t="t" r="r" b="b"/>
              <a:pathLst>
                <a:path w="18321" h="13162" extrusionOk="0">
                  <a:moveTo>
                    <a:pt x="12202" y="1"/>
                  </a:moveTo>
                  <a:lnTo>
                    <a:pt x="12464" y="698"/>
                  </a:lnTo>
                  <a:cubicBezTo>
                    <a:pt x="12394" y="454"/>
                    <a:pt x="12324" y="227"/>
                    <a:pt x="12202" y="1"/>
                  </a:cubicBezTo>
                  <a:close/>
                  <a:moveTo>
                    <a:pt x="6659" y="262"/>
                  </a:moveTo>
                  <a:lnTo>
                    <a:pt x="6659" y="262"/>
                  </a:lnTo>
                  <a:cubicBezTo>
                    <a:pt x="6572" y="489"/>
                    <a:pt x="6520" y="733"/>
                    <a:pt x="6485" y="977"/>
                  </a:cubicBezTo>
                  <a:lnTo>
                    <a:pt x="6659" y="262"/>
                  </a:lnTo>
                  <a:close/>
                  <a:moveTo>
                    <a:pt x="16944" y="2005"/>
                  </a:moveTo>
                  <a:cubicBezTo>
                    <a:pt x="16769" y="2005"/>
                    <a:pt x="16595" y="2040"/>
                    <a:pt x="16421" y="2092"/>
                  </a:cubicBezTo>
                  <a:lnTo>
                    <a:pt x="16944" y="2005"/>
                  </a:lnTo>
                  <a:close/>
                  <a:moveTo>
                    <a:pt x="2441" y="2284"/>
                  </a:moveTo>
                  <a:lnTo>
                    <a:pt x="2441" y="2284"/>
                  </a:lnTo>
                  <a:cubicBezTo>
                    <a:pt x="2354" y="3417"/>
                    <a:pt x="2842" y="4533"/>
                    <a:pt x="3713" y="5143"/>
                  </a:cubicBezTo>
                  <a:lnTo>
                    <a:pt x="2441" y="2284"/>
                  </a:lnTo>
                  <a:close/>
                  <a:moveTo>
                    <a:pt x="17188" y="5509"/>
                  </a:moveTo>
                  <a:lnTo>
                    <a:pt x="18321" y="5945"/>
                  </a:lnTo>
                  <a:cubicBezTo>
                    <a:pt x="17989" y="5666"/>
                    <a:pt x="17589" y="5509"/>
                    <a:pt x="17188" y="5509"/>
                  </a:cubicBezTo>
                  <a:close/>
                  <a:moveTo>
                    <a:pt x="750" y="6659"/>
                  </a:moveTo>
                  <a:lnTo>
                    <a:pt x="750" y="6659"/>
                  </a:lnTo>
                  <a:cubicBezTo>
                    <a:pt x="436" y="6903"/>
                    <a:pt x="192" y="7217"/>
                    <a:pt x="0" y="7583"/>
                  </a:cubicBezTo>
                  <a:lnTo>
                    <a:pt x="750" y="6659"/>
                  </a:lnTo>
                  <a:close/>
                  <a:moveTo>
                    <a:pt x="17118" y="9501"/>
                  </a:moveTo>
                  <a:lnTo>
                    <a:pt x="17170" y="10058"/>
                  </a:lnTo>
                  <a:cubicBezTo>
                    <a:pt x="17170" y="9867"/>
                    <a:pt x="17153" y="9692"/>
                    <a:pt x="17118" y="9501"/>
                  </a:cubicBezTo>
                  <a:close/>
                  <a:moveTo>
                    <a:pt x="1308" y="11017"/>
                  </a:moveTo>
                  <a:cubicBezTo>
                    <a:pt x="1290" y="11174"/>
                    <a:pt x="1290" y="11348"/>
                    <a:pt x="1290" y="11505"/>
                  </a:cubicBezTo>
                  <a:lnTo>
                    <a:pt x="1308" y="11017"/>
                  </a:lnTo>
                  <a:close/>
                  <a:moveTo>
                    <a:pt x="11767" y="12377"/>
                  </a:moveTo>
                  <a:lnTo>
                    <a:pt x="11767" y="12377"/>
                  </a:lnTo>
                  <a:cubicBezTo>
                    <a:pt x="11923" y="12603"/>
                    <a:pt x="12115" y="12795"/>
                    <a:pt x="12307" y="12952"/>
                  </a:cubicBezTo>
                  <a:lnTo>
                    <a:pt x="11767" y="12377"/>
                  </a:lnTo>
                  <a:close/>
                  <a:moveTo>
                    <a:pt x="5439" y="12551"/>
                  </a:moveTo>
                  <a:lnTo>
                    <a:pt x="5055" y="13126"/>
                  </a:lnTo>
                  <a:cubicBezTo>
                    <a:pt x="5212" y="12952"/>
                    <a:pt x="5334" y="12760"/>
                    <a:pt x="5439" y="12551"/>
                  </a:cubicBezTo>
                  <a:close/>
                  <a:moveTo>
                    <a:pt x="8629" y="12656"/>
                  </a:moveTo>
                  <a:lnTo>
                    <a:pt x="8437" y="13161"/>
                  </a:lnTo>
                  <a:cubicBezTo>
                    <a:pt x="8507" y="13004"/>
                    <a:pt x="8577" y="12847"/>
                    <a:pt x="8629" y="126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5275725" y="3054675"/>
              <a:ext cx="498575" cy="403550"/>
            </a:xfrm>
            <a:custGeom>
              <a:avLst/>
              <a:gdLst/>
              <a:ahLst/>
              <a:cxnLst/>
              <a:rect l="l" t="t" r="r" b="b"/>
              <a:pathLst>
                <a:path w="19943" h="16142" fill="none" extrusionOk="0">
                  <a:moveTo>
                    <a:pt x="17798" y="11975"/>
                  </a:moveTo>
                  <a:lnTo>
                    <a:pt x="17798" y="11975"/>
                  </a:lnTo>
                  <a:cubicBezTo>
                    <a:pt x="17850" y="13300"/>
                    <a:pt x="17240" y="14538"/>
                    <a:pt x="16195" y="15165"/>
                  </a:cubicBezTo>
                  <a:cubicBezTo>
                    <a:pt x="15166" y="15775"/>
                    <a:pt x="13894" y="15671"/>
                    <a:pt x="12935" y="14869"/>
                  </a:cubicBezTo>
                  <a:lnTo>
                    <a:pt x="12935" y="14869"/>
                  </a:lnTo>
                  <a:cubicBezTo>
                    <a:pt x="12517" y="15601"/>
                    <a:pt x="11819" y="16037"/>
                    <a:pt x="11052" y="16089"/>
                  </a:cubicBezTo>
                  <a:cubicBezTo>
                    <a:pt x="10303" y="16124"/>
                    <a:pt x="9553" y="15758"/>
                    <a:pt x="9065" y="15078"/>
                  </a:cubicBezTo>
                  <a:lnTo>
                    <a:pt x="9065" y="15078"/>
                  </a:lnTo>
                  <a:cubicBezTo>
                    <a:pt x="8699" y="15740"/>
                    <a:pt x="8054" y="16141"/>
                    <a:pt x="7374" y="16124"/>
                  </a:cubicBezTo>
                  <a:cubicBezTo>
                    <a:pt x="6695" y="16124"/>
                    <a:pt x="6050" y="15706"/>
                    <a:pt x="5683" y="15043"/>
                  </a:cubicBezTo>
                  <a:lnTo>
                    <a:pt x="5683" y="15043"/>
                  </a:lnTo>
                  <a:cubicBezTo>
                    <a:pt x="5073" y="15706"/>
                    <a:pt x="4167" y="15915"/>
                    <a:pt x="3365" y="15566"/>
                  </a:cubicBezTo>
                  <a:cubicBezTo>
                    <a:pt x="2563" y="15218"/>
                    <a:pt x="2006" y="14381"/>
                    <a:pt x="1918" y="13422"/>
                  </a:cubicBezTo>
                  <a:lnTo>
                    <a:pt x="1918" y="13422"/>
                  </a:lnTo>
                  <a:cubicBezTo>
                    <a:pt x="1273" y="13126"/>
                    <a:pt x="750" y="12533"/>
                    <a:pt x="506" y="11784"/>
                  </a:cubicBezTo>
                  <a:cubicBezTo>
                    <a:pt x="245" y="11034"/>
                    <a:pt x="297" y="10197"/>
                    <a:pt x="628" y="9500"/>
                  </a:cubicBezTo>
                  <a:lnTo>
                    <a:pt x="628" y="9500"/>
                  </a:lnTo>
                  <a:cubicBezTo>
                    <a:pt x="53" y="8454"/>
                    <a:pt x="1" y="7129"/>
                    <a:pt x="489" y="6031"/>
                  </a:cubicBezTo>
                  <a:cubicBezTo>
                    <a:pt x="994" y="4933"/>
                    <a:pt x="1988" y="4236"/>
                    <a:pt x="3069" y="4201"/>
                  </a:cubicBezTo>
                  <a:cubicBezTo>
                    <a:pt x="3173" y="3120"/>
                    <a:pt x="3766" y="2196"/>
                    <a:pt x="4638" y="1778"/>
                  </a:cubicBezTo>
                  <a:cubicBezTo>
                    <a:pt x="5509" y="1360"/>
                    <a:pt x="6520" y="1517"/>
                    <a:pt x="7287" y="2179"/>
                  </a:cubicBezTo>
                  <a:cubicBezTo>
                    <a:pt x="7740" y="941"/>
                    <a:pt x="8769" y="105"/>
                    <a:pt x="9954" y="52"/>
                  </a:cubicBezTo>
                  <a:cubicBezTo>
                    <a:pt x="11157" y="0"/>
                    <a:pt x="12272" y="715"/>
                    <a:pt x="12830" y="1918"/>
                  </a:cubicBezTo>
                  <a:cubicBezTo>
                    <a:pt x="13684" y="1464"/>
                    <a:pt x="14678" y="1412"/>
                    <a:pt x="15567" y="1796"/>
                  </a:cubicBezTo>
                  <a:cubicBezTo>
                    <a:pt x="16456" y="2179"/>
                    <a:pt x="17171" y="2946"/>
                    <a:pt x="17572" y="3922"/>
                  </a:cubicBezTo>
                  <a:lnTo>
                    <a:pt x="17572" y="3922"/>
                  </a:lnTo>
                  <a:cubicBezTo>
                    <a:pt x="18408" y="3905"/>
                    <a:pt x="19158" y="4497"/>
                    <a:pt x="19472" y="5369"/>
                  </a:cubicBezTo>
                  <a:cubicBezTo>
                    <a:pt x="19768" y="6258"/>
                    <a:pt x="19559" y="7251"/>
                    <a:pt x="18949" y="7862"/>
                  </a:cubicBezTo>
                  <a:lnTo>
                    <a:pt x="18949" y="7862"/>
                  </a:lnTo>
                  <a:cubicBezTo>
                    <a:pt x="19646" y="8437"/>
                    <a:pt x="19942" y="9448"/>
                    <a:pt x="19681" y="10372"/>
                  </a:cubicBezTo>
                  <a:cubicBezTo>
                    <a:pt x="19419" y="11295"/>
                    <a:pt x="18670" y="11923"/>
                    <a:pt x="17816" y="1192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5291425" y="3102600"/>
              <a:ext cx="458025" cy="329050"/>
            </a:xfrm>
            <a:custGeom>
              <a:avLst/>
              <a:gdLst/>
              <a:ahLst/>
              <a:cxnLst/>
              <a:rect l="l" t="t" r="r" b="b"/>
              <a:pathLst>
                <a:path w="18321" h="13162" fill="none" extrusionOk="0">
                  <a:moveTo>
                    <a:pt x="18321" y="5945"/>
                  </a:moveTo>
                  <a:lnTo>
                    <a:pt x="18321" y="5945"/>
                  </a:lnTo>
                  <a:cubicBezTo>
                    <a:pt x="17989" y="5666"/>
                    <a:pt x="17589" y="5509"/>
                    <a:pt x="17188" y="5509"/>
                  </a:cubicBezTo>
                  <a:moveTo>
                    <a:pt x="16944" y="2005"/>
                  </a:moveTo>
                  <a:cubicBezTo>
                    <a:pt x="16769" y="2005"/>
                    <a:pt x="16595" y="2040"/>
                    <a:pt x="16421" y="2092"/>
                  </a:cubicBezTo>
                  <a:moveTo>
                    <a:pt x="12202" y="1"/>
                  </a:moveTo>
                  <a:cubicBezTo>
                    <a:pt x="12324" y="227"/>
                    <a:pt x="12394" y="454"/>
                    <a:pt x="12464" y="698"/>
                  </a:cubicBezTo>
                  <a:moveTo>
                    <a:pt x="6659" y="262"/>
                  </a:moveTo>
                  <a:lnTo>
                    <a:pt x="6659" y="262"/>
                  </a:lnTo>
                  <a:cubicBezTo>
                    <a:pt x="6572" y="489"/>
                    <a:pt x="6520" y="733"/>
                    <a:pt x="6485" y="977"/>
                  </a:cubicBezTo>
                  <a:moveTo>
                    <a:pt x="2441" y="2284"/>
                  </a:moveTo>
                  <a:cubicBezTo>
                    <a:pt x="2354" y="3417"/>
                    <a:pt x="2842" y="4533"/>
                    <a:pt x="3713" y="5143"/>
                  </a:cubicBezTo>
                  <a:moveTo>
                    <a:pt x="0" y="7583"/>
                  </a:moveTo>
                  <a:cubicBezTo>
                    <a:pt x="192" y="7217"/>
                    <a:pt x="436" y="6903"/>
                    <a:pt x="750" y="6659"/>
                  </a:cubicBezTo>
                  <a:moveTo>
                    <a:pt x="1290" y="11505"/>
                  </a:moveTo>
                  <a:lnTo>
                    <a:pt x="1290" y="11505"/>
                  </a:lnTo>
                  <a:cubicBezTo>
                    <a:pt x="1290" y="11348"/>
                    <a:pt x="1290" y="11174"/>
                    <a:pt x="1308" y="11017"/>
                  </a:cubicBezTo>
                  <a:moveTo>
                    <a:pt x="5055" y="13126"/>
                  </a:moveTo>
                  <a:lnTo>
                    <a:pt x="5055" y="13126"/>
                  </a:lnTo>
                  <a:cubicBezTo>
                    <a:pt x="5212" y="12952"/>
                    <a:pt x="5334" y="12760"/>
                    <a:pt x="5439" y="12551"/>
                  </a:cubicBezTo>
                  <a:moveTo>
                    <a:pt x="8437" y="13161"/>
                  </a:moveTo>
                  <a:lnTo>
                    <a:pt x="8437" y="13161"/>
                  </a:lnTo>
                  <a:cubicBezTo>
                    <a:pt x="8507" y="13004"/>
                    <a:pt x="8577" y="12847"/>
                    <a:pt x="8629" y="12656"/>
                  </a:cubicBezTo>
                  <a:moveTo>
                    <a:pt x="12307" y="12952"/>
                  </a:moveTo>
                  <a:lnTo>
                    <a:pt x="12307" y="12952"/>
                  </a:lnTo>
                  <a:cubicBezTo>
                    <a:pt x="12115" y="12795"/>
                    <a:pt x="11923" y="12603"/>
                    <a:pt x="11767" y="12377"/>
                  </a:cubicBezTo>
                  <a:moveTo>
                    <a:pt x="17170" y="10058"/>
                  </a:moveTo>
                  <a:lnTo>
                    <a:pt x="17170" y="10058"/>
                  </a:lnTo>
                  <a:cubicBezTo>
                    <a:pt x="17170" y="9867"/>
                    <a:pt x="17153" y="9692"/>
                    <a:pt x="17118" y="9501"/>
                  </a:cubicBezTo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0"/>
            <p:cNvSpPr/>
            <p:nvPr/>
          </p:nvSpPr>
          <p:spPr>
            <a:xfrm>
              <a:off x="3555275" y="3248575"/>
              <a:ext cx="25725" cy="156050"/>
            </a:xfrm>
            <a:custGeom>
              <a:avLst/>
              <a:gdLst/>
              <a:ahLst/>
              <a:cxnLst/>
              <a:rect l="l" t="t" r="r" b="b"/>
              <a:pathLst>
                <a:path w="1029" h="6242" extrusionOk="0">
                  <a:moveTo>
                    <a:pt x="506" y="1"/>
                  </a:moveTo>
                  <a:lnTo>
                    <a:pt x="182" y="3996"/>
                  </a:lnTo>
                  <a:lnTo>
                    <a:pt x="182" y="3996"/>
                  </a:lnTo>
                  <a:cubicBezTo>
                    <a:pt x="191" y="3953"/>
                    <a:pt x="200" y="3911"/>
                    <a:pt x="210" y="3871"/>
                  </a:cubicBezTo>
                  <a:cubicBezTo>
                    <a:pt x="367" y="3121"/>
                    <a:pt x="924" y="2424"/>
                    <a:pt x="977" y="1796"/>
                  </a:cubicBezTo>
                  <a:cubicBezTo>
                    <a:pt x="1029" y="1151"/>
                    <a:pt x="593" y="297"/>
                    <a:pt x="506" y="1"/>
                  </a:cubicBezTo>
                  <a:close/>
                  <a:moveTo>
                    <a:pt x="182" y="3996"/>
                  </a:moveTo>
                  <a:cubicBezTo>
                    <a:pt x="39" y="4718"/>
                    <a:pt x="34" y="5806"/>
                    <a:pt x="3" y="6211"/>
                  </a:cubicBezTo>
                  <a:lnTo>
                    <a:pt x="3" y="6211"/>
                  </a:lnTo>
                  <a:lnTo>
                    <a:pt x="182" y="3996"/>
                  </a:lnTo>
                  <a:close/>
                  <a:moveTo>
                    <a:pt x="3" y="6211"/>
                  </a:moveTo>
                  <a:lnTo>
                    <a:pt x="0" y="6241"/>
                  </a:lnTo>
                  <a:cubicBezTo>
                    <a:pt x="1" y="6232"/>
                    <a:pt x="2" y="6222"/>
                    <a:pt x="3" y="6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3555275" y="3248575"/>
              <a:ext cx="25725" cy="156050"/>
            </a:xfrm>
            <a:custGeom>
              <a:avLst/>
              <a:gdLst/>
              <a:ahLst/>
              <a:cxnLst/>
              <a:rect l="l" t="t" r="r" b="b"/>
              <a:pathLst>
                <a:path w="1029" h="6242" fill="none" extrusionOk="0">
                  <a:moveTo>
                    <a:pt x="506" y="1"/>
                  </a:moveTo>
                  <a:cubicBezTo>
                    <a:pt x="593" y="297"/>
                    <a:pt x="1029" y="1151"/>
                    <a:pt x="977" y="1796"/>
                  </a:cubicBezTo>
                  <a:cubicBezTo>
                    <a:pt x="924" y="2424"/>
                    <a:pt x="367" y="3121"/>
                    <a:pt x="210" y="3871"/>
                  </a:cubicBezTo>
                  <a:cubicBezTo>
                    <a:pt x="35" y="4603"/>
                    <a:pt x="35" y="5840"/>
                    <a:pt x="0" y="6241"/>
                  </a:cubicBezTo>
                </a:path>
              </a:pathLst>
            </a:custGeom>
            <a:noFill/>
            <a:ln w="165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5939875" y="2357200"/>
              <a:ext cx="261925" cy="1151900"/>
            </a:xfrm>
            <a:custGeom>
              <a:avLst/>
              <a:gdLst/>
              <a:ahLst/>
              <a:cxnLst/>
              <a:rect l="l" t="t" r="r" b="b"/>
              <a:pathLst>
                <a:path w="10477" h="46076" extrusionOk="0">
                  <a:moveTo>
                    <a:pt x="7739" y="0"/>
                  </a:moveTo>
                  <a:cubicBezTo>
                    <a:pt x="5994" y="0"/>
                    <a:pt x="3652" y="1986"/>
                    <a:pt x="3033" y="3949"/>
                  </a:cubicBezTo>
                  <a:cubicBezTo>
                    <a:pt x="2109" y="6895"/>
                    <a:pt x="4410" y="12961"/>
                    <a:pt x="4044" y="19306"/>
                  </a:cubicBezTo>
                  <a:cubicBezTo>
                    <a:pt x="3678" y="25650"/>
                    <a:pt x="0" y="37817"/>
                    <a:pt x="837" y="42036"/>
                  </a:cubicBezTo>
                  <a:cubicBezTo>
                    <a:pt x="1351" y="44684"/>
                    <a:pt x="3954" y="46075"/>
                    <a:pt x="6127" y="46075"/>
                  </a:cubicBezTo>
                  <a:cubicBezTo>
                    <a:pt x="7415" y="46075"/>
                    <a:pt x="8551" y="45586"/>
                    <a:pt x="9012" y="44581"/>
                  </a:cubicBezTo>
                  <a:cubicBezTo>
                    <a:pt x="10250" y="41896"/>
                    <a:pt x="8193" y="32989"/>
                    <a:pt x="8280" y="25842"/>
                  </a:cubicBezTo>
                  <a:cubicBezTo>
                    <a:pt x="8385" y="18678"/>
                    <a:pt x="10476" y="5326"/>
                    <a:pt x="9605" y="1683"/>
                  </a:cubicBezTo>
                  <a:cubicBezTo>
                    <a:pt x="9311" y="481"/>
                    <a:pt x="8597" y="0"/>
                    <a:pt x="7739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5939875" y="2308175"/>
              <a:ext cx="261925" cy="1231100"/>
            </a:xfrm>
            <a:custGeom>
              <a:avLst/>
              <a:gdLst/>
              <a:ahLst/>
              <a:cxnLst/>
              <a:rect l="l" t="t" r="r" b="b"/>
              <a:pathLst>
                <a:path w="10477" h="49244" fill="none" extrusionOk="0">
                  <a:moveTo>
                    <a:pt x="3033" y="5910"/>
                  </a:moveTo>
                  <a:cubicBezTo>
                    <a:pt x="2109" y="8856"/>
                    <a:pt x="4410" y="14922"/>
                    <a:pt x="4044" y="21267"/>
                  </a:cubicBezTo>
                  <a:cubicBezTo>
                    <a:pt x="3678" y="27611"/>
                    <a:pt x="0" y="39778"/>
                    <a:pt x="837" y="43997"/>
                  </a:cubicBezTo>
                  <a:cubicBezTo>
                    <a:pt x="1656" y="48215"/>
                    <a:pt x="7774" y="49244"/>
                    <a:pt x="9012" y="46542"/>
                  </a:cubicBezTo>
                  <a:cubicBezTo>
                    <a:pt x="10250" y="43857"/>
                    <a:pt x="8193" y="34950"/>
                    <a:pt x="8280" y="27803"/>
                  </a:cubicBezTo>
                  <a:cubicBezTo>
                    <a:pt x="8385" y="20639"/>
                    <a:pt x="10476" y="7287"/>
                    <a:pt x="9605" y="3644"/>
                  </a:cubicBezTo>
                  <a:cubicBezTo>
                    <a:pt x="8716" y="1"/>
                    <a:pt x="3957" y="2981"/>
                    <a:pt x="3033" y="5910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3B2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5765125" y="1778025"/>
              <a:ext cx="663700" cy="744150"/>
            </a:xfrm>
            <a:custGeom>
              <a:avLst/>
              <a:gdLst/>
              <a:ahLst/>
              <a:cxnLst/>
              <a:rect l="l" t="t" r="r" b="b"/>
              <a:pathLst>
                <a:path w="26548" h="29766" extrusionOk="0">
                  <a:moveTo>
                    <a:pt x="13215" y="0"/>
                  </a:moveTo>
                  <a:cubicBezTo>
                    <a:pt x="13139" y="0"/>
                    <a:pt x="13063" y="3"/>
                    <a:pt x="12986" y="10"/>
                  </a:cubicBezTo>
                  <a:cubicBezTo>
                    <a:pt x="11418" y="150"/>
                    <a:pt x="10058" y="1701"/>
                    <a:pt x="9518" y="4019"/>
                  </a:cubicBezTo>
                  <a:cubicBezTo>
                    <a:pt x="8885" y="3269"/>
                    <a:pt x="8128" y="2888"/>
                    <a:pt x="7375" y="2888"/>
                  </a:cubicBezTo>
                  <a:cubicBezTo>
                    <a:pt x="6903" y="2888"/>
                    <a:pt x="6433" y="3038"/>
                    <a:pt x="5997" y="3340"/>
                  </a:cubicBezTo>
                  <a:cubicBezTo>
                    <a:pt x="4846" y="4141"/>
                    <a:pt x="4079" y="5867"/>
                    <a:pt x="3992" y="7837"/>
                  </a:cubicBezTo>
                  <a:cubicBezTo>
                    <a:pt x="2545" y="7959"/>
                    <a:pt x="1273" y="9284"/>
                    <a:pt x="628" y="11306"/>
                  </a:cubicBezTo>
                  <a:cubicBezTo>
                    <a:pt x="0" y="13345"/>
                    <a:pt x="122" y="15785"/>
                    <a:pt x="941" y="17720"/>
                  </a:cubicBezTo>
                  <a:cubicBezTo>
                    <a:pt x="523" y="19010"/>
                    <a:pt x="488" y="20544"/>
                    <a:pt x="837" y="21939"/>
                  </a:cubicBezTo>
                  <a:cubicBezTo>
                    <a:pt x="1186" y="23316"/>
                    <a:pt x="1900" y="24396"/>
                    <a:pt x="2789" y="24919"/>
                  </a:cubicBezTo>
                  <a:cubicBezTo>
                    <a:pt x="2911" y="26697"/>
                    <a:pt x="3696" y="28231"/>
                    <a:pt x="4776" y="28841"/>
                  </a:cubicBezTo>
                  <a:cubicBezTo>
                    <a:pt x="5115" y="29038"/>
                    <a:pt x="5464" y="29134"/>
                    <a:pt x="5808" y="29134"/>
                  </a:cubicBezTo>
                  <a:cubicBezTo>
                    <a:pt x="6561" y="29134"/>
                    <a:pt x="7288" y="28675"/>
                    <a:pt x="7827" y="27813"/>
                  </a:cubicBezTo>
                  <a:cubicBezTo>
                    <a:pt x="8332" y="29033"/>
                    <a:pt x="9186" y="29765"/>
                    <a:pt x="10110" y="29765"/>
                  </a:cubicBezTo>
                  <a:cubicBezTo>
                    <a:pt x="11017" y="29765"/>
                    <a:pt x="11853" y="29016"/>
                    <a:pt x="12307" y="27796"/>
                  </a:cubicBezTo>
                  <a:cubicBezTo>
                    <a:pt x="12941" y="28933"/>
                    <a:pt x="13848" y="29601"/>
                    <a:pt x="14787" y="29601"/>
                  </a:cubicBezTo>
                  <a:cubicBezTo>
                    <a:pt x="14855" y="29601"/>
                    <a:pt x="14923" y="29598"/>
                    <a:pt x="14991" y="29591"/>
                  </a:cubicBezTo>
                  <a:cubicBezTo>
                    <a:pt x="16019" y="29486"/>
                    <a:pt x="16926" y="28650"/>
                    <a:pt x="17449" y="27307"/>
                  </a:cubicBezTo>
                  <a:cubicBezTo>
                    <a:pt x="18179" y="28106"/>
                    <a:pt x="19024" y="28513"/>
                    <a:pt x="19864" y="28513"/>
                  </a:cubicBezTo>
                  <a:cubicBezTo>
                    <a:pt x="20528" y="28513"/>
                    <a:pt x="21189" y="28259"/>
                    <a:pt x="21789" y="27743"/>
                  </a:cubicBezTo>
                  <a:cubicBezTo>
                    <a:pt x="23131" y="26558"/>
                    <a:pt x="23916" y="24257"/>
                    <a:pt x="23794" y="21799"/>
                  </a:cubicBezTo>
                  <a:lnTo>
                    <a:pt x="23829" y="21712"/>
                  </a:lnTo>
                  <a:cubicBezTo>
                    <a:pt x="24962" y="21695"/>
                    <a:pt x="25938" y="20527"/>
                    <a:pt x="26234" y="18801"/>
                  </a:cubicBezTo>
                  <a:cubicBezTo>
                    <a:pt x="26548" y="17093"/>
                    <a:pt x="26112" y="15228"/>
                    <a:pt x="25171" y="14182"/>
                  </a:cubicBezTo>
                  <a:cubicBezTo>
                    <a:pt x="25973" y="13014"/>
                    <a:pt x="26217" y="11184"/>
                    <a:pt x="25781" y="9563"/>
                  </a:cubicBezTo>
                  <a:cubicBezTo>
                    <a:pt x="25356" y="7980"/>
                    <a:pt x="24366" y="6946"/>
                    <a:pt x="23297" y="6946"/>
                  </a:cubicBezTo>
                  <a:cubicBezTo>
                    <a:pt x="23271" y="6946"/>
                    <a:pt x="23245" y="6947"/>
                    <a:pt x="23219" y="6948"/>
                  </a:cubicBezTo>
                  <a:cubicBezTo>
                    <a:pt x="22661" y="5135"/>
                    <a:pt x="21667" y="3741"/>
                    <a:pt x="20482" y="3078"/>
                  </a:cubicBezTo>
                  <a:cubicBezTo>
                    <a:pt x="19956" y="2781"/>
                    <a:pt x="19413" y="2633"/>
                    <a:pt x="18875" y="2633"/>
                  </a:cubicBezTo>
                  <a:cubicBezTo>
                    <a:pt x="18184" y="2633"/>
                    <a:pt x="17501" y="2877"/>
                    <a:pt x="16874" y="3357"/>
                  </a:cubicBezTo>
                  <a:cubicBezTo>
                    <a:pt x="16111" y="1284"/>
                    <a:pt x="14701" y="0"/>
                    <a:pt x="1321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5788650" y="1861950"/>
              <a:ext cx="605750" cy="611400"/>
            </a:xfrm>
            <a:custGeom>
              <a:avLst/>
              <a:gdLst/>
              <a:ahLst/>
              <a:cxnLst/>
              <a:rect l="l" t="t" r="r" b="b"/>
              <a:pathLst>
                <a:path w="24230" h="24456" extrusionOk="0">
                  <a:moveTo>
                    <a:pt x="15933" y="0"/>
                  </a:moveTo>
                  <a:lnTo>
                    <a:pt x="16281" y="1273"/>
                  </a:lnTo>
                  <a:cubicBezTo>
                    <a:pt x="16194" y="837"/>
                    <a:pt x="16072" y="418"/>
                    <a:pt x="15933" y="0"/>
                  </a:cubicBezTo>
                  <a:close/>
                  <a:moveTo>
                    <a:pt x="8577" y="662"/>
                  </a:moveTo>
                  <a:cubicBezTo>
                    <a:pt x="8472" y="1081"/>
                    <a:pt x="8402" y="1517"/>
                    <a:pt x="8367" y="1970"/>
                  </a:cubicBezTo>
                  <a:lnTo>
                    <a:pt x="8577" y="662"/>
                  </a:lnTo>
                  <a:close/>
                  <a:moveTo>
                    <a:pt x="22278" y="3591"/>
                  </a:moveTo>
                  <a:cubicBezTo>
                    <a:pt x="22034" y="3591"/>
                    <a:pt x="21807" y="3643"/>
                    <a:pt x="21598" y="3748"/>
                  </a:cubicBezTo>
                  <a:lnTo>
                    <a:pt x="22278" y="3591"/>
                  </a:lnTo>
                  <a:close/>
                  <a:moveTo>
                    <a:pt x="3051" y="4480"/>
                  </a:moveTo>
                  <a:lnTo>
                    <a:pt x="3051" y="4480"/>
                  </a:lnTo>
                  <a:cubicBezTo>
                    <a:pt x="2964" y="6589"/>
                    <a:pt x="3644" y="8646"/>
                    <a:pt x="4829" y="9744"/>
                  </a:cubicBezTo>
                  <a:lnTo>
                    <a:pt x="3051" y="4480"/>
                  </a:lnTo>
                  <a:close/>
                  <a:moveTo>
                    <a:pt x="22731" y="10040"/>
                  </a:moveTo>
                  <a:lnTo>
                    <a:pt x="24230" y="10825"/>
                  </a:lnTo>
                  <a:cubicBezTo>
                    <a:pt x="23794" y="10319"/>
                    <a:pt x="23271" y="10058"/>
                    <a:pt x="22731" y="10040"/>
                  </a:cubicBezTo>
                  <a:close/>
                  <a:moveTo>
                    <a:pt x="942" y="12638"/>
                  </a:moveTo>
                  <a:lnTo>
                    <a:pt x="942" y="12638"/>
                  </a:lnTo>
                  <a:cubicBezTo>
                    <a:pt x="541" y="13073"/>
                    <a:pt x="227" y="13683"/>
                    <a:pt x="0" y="14363"/>
                  </a:cubicBezTo>
                  <a:lnTo>
                    <a:pt x="942" y="12638"/>
                  </a:lnTo>
                  <a:close/>
                  <a:moveTo>
                    <a:pt x="22766" y="17431"/>
                  </a:moveTo>
                  <a:lnTo>
                    <a:pt x="22853" y="18442"/>
                  </a:lnTo>
                  <a:cubicBezTo>
                    <a:pt x="22835" y="18111"/>
                    <a:pt x="22801" y="17780"/>
                    <a:pt x="22766" y="17431"/>
                  </a:cubicBezTo>
                  <a:close/>
                  <a:moveTo>
                    <a:pt x="1831" y="20673"/>
                  </a:moveTo>
                  <a:cubicBezTo>
                    <a:pt x="1813" y="20970"/>
                    <a:pt x="1813" y="21266"/>
                    <a:pt x="1848" y="21562"/>
                  </a:cubicBezTo>
                  <a:lnTo>
                    <a:pt x="1831" y="20673"/>
                  </a:lnTo>
                  <a:close/>
                  <a:moveTo>
                    <a:pt x="15758" y="22887"/>
                  </a:moveTo>
                  <a:cubicBezTo>
                    <a:pt x="15985" y="23288"/>
                    <a:pt x="16229" y="23637"/>
                    <a:pt x="16508" y="23950"/>
                  </a:cubicBezTo>
                  <a:lnTo>
                    <a:pt x="15758" y="22887"/>
                  </a:lnTo>
                  <a:close/>
                  <a:moveTo>
                    <a:pt x="11610" y="23497"/>
                  </a:moveTo>
                  <a:lnTo>
                    <a:pt x="11366" y="24439"/>
                  </a:lnTo>
                  <a:cubicBezTo>
                    <a:pt x="11470" y="24142"/>
                    <a:pt x="11557" y="23828"/>
                    <a:pt x="11610" y="23497"/>
                  </a:cubicBezTo>
                  <a:close/>
                  <a:moveTo>
                    <a:pt x="7374" y="23393"/>
                  </a:moveTo>
                  <a:lnTo>
                    <a:pt x="6886" y="24456"/>
                  </a:lnTo>
                  <a:cubicBezTo>
                    <a:pt x="7078" y="24142"/>
                    <a:pt x="7252" y="23794"/>
                    <a:pt x="7374" y="233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5765125" y="1774775"/>
              <a:ext cx="663700" cy="747400"/>
            </a:xfrm>
            <a:custGeom>
              <a:avLst/>
              <a:gdLst/>
              <a:ahLst/>
              <a:cxnLst/>
              <a:rect l="l" t="t" r="r" b="b"/>
              <a:pathLst>
                <a:path w="26548" h="29896" fill="none" extrusionOk="0">
                  <a:moveTo>
                    <a:pt x="23794" y="21929"/>
                  </a:moveTo>
                  <a:lnTo>
                    <a:pt x="23794" y="21929"/>
                  </a:lnTo>
                  <a:cubicBezTo>
                    <a:pt x="23916" y="24387"/>
                    <a:pt x="23131" y="26688"/>
                    <a:pt x="21789" y="27873"/>
                  </a:cubicBezTo>
                  <a:cubicBezTo>
                    <a:pt x="20430" y="29041"/>
                    <a:pt x="18756" y="28867"/>
                    <a:pt x="17449" y="27437"/>
                  </a:cubicBezTo>
                  <a:lnTo>
                    <a:pt x="17449" y="27437"/>
                  </a:lnTo>
                  <a:cubicBezTo>
                    <a:pt x="16926" y="28780"/>
                    <a:pt x="16019" y="29616"/>
                    <a:pt x="14991" y="29721"/>
                  </a:cubicBezTo>
                  <a:cubicBezTo>
                    <a:pt x="13980" y="29826"/>
                    <a:pt x="12986" y="29146"/>
                    <a:pt x="12307" y="27926"/>
                  </a:cubicBezTo>
                  <a:lnTo>
                    <a:pt x="12307" y="27926"/>
                  </a:lnTo>
                  <a:cubicBezTo>
                    <a:pt x="11853" y="29146"/>
                    <a:pt x="11017" y="29895"/>
                    <a:pt x="10110" y="29895"/>
                  </a:cubicBezTo>
                  <a:cubicBezTo>
                    <a:pt x="9186" y="29895"/>
                    <a:pt x="8332" y="29163"/>
                    <a:pt x="7827" y="27943"/>
                  </a:cubicBezTo>
                  <a:lnTo>
                    <a:pt x="7827" y="27943"/>
                  </a:lnTo>
                  <a:cubicBezTo>
                    <a:pt x="7042" y="29198"/>
                    <a:pt x="5857" y="29599"/>
                    <a:pt x="4776" y="28971"/>
                  </a:cubicBezTo>
                  <a:cubicBezTo>
                    <a:pt x="3696" y="28361"/>
                    <a:pt x="2911" y="26827"/>
                    <a:pt x="2789" y="25049"/>
                  </a:cubicBezTo>
                  <a:lnTo>
                    <a:pt x="2789" y="25049"/>
                  </a:lnTo>
                  <a:cubicBezTo>
                    <a:pt x="1900" y="24526"/>
                    <a:pt x="1186" y="23446"/>
                    <a:pt x="837" y="22069"/>
                  </a:cubicBezTo>
                  <a:cubicBezTo>
                    <a:pt x="488" y="20674"/>
                    <a:pt x="523" y="19140"/>
                    <a:pt x="941" y="17850"/>
                  </a:cubicBezTo>
                  <a:lnTo>
                    <a:pt x="941" y="17850"/>
                  </a:lnTo>
                  <a:cubicBezTo>
                    <a:pt x="122" y="15915"/>
                    <a:pt x="0" y="13475"/>
                    <a:pt x="628" y="11436"/>
                  </a:cubicBezTo>
                  <a:cubicBezTo>
                    <a:pt x="1273" y="9414"/>
                    <a:pt x="2545" y="8089"/>
                    <a:pt x="3992" y="7967"/>
                  </a:cubicBezTo>
                  <a:cubicBezTo>
                    <a:pt x="4079" y="5997"/>
                    <a:pt x="4846" y="4271"/>
                    <a:pt x="5997" y="3470"/>
                  </a:cubicBezTo>
                  <a:cubicBezTo>
                    <a:pt x="7130" y="2685"/>
                    <a:pt x="8489" y="2929"/>
                    <a:pt x="9518" y="4149"/>
                  </a:cubicBezTo>
                  <a:cubicBezTo>
                    <a:pt x="10058" y="1831"/>
                    <a:pt x="11418" y="280"/>
                    <a:pt x="12986" y="140"/>
                  </a:cubicBezTo>
                  <a:cubicBezTo>
                    <a:pt x="14555" y="1"/>
                    <a:pt x="16072" y="1308"/>
                    <a:pt x="16874" y="3487"/>
                  </a:cubicBezTo>
                  <a:cubicBezTo>
                    <a:pt x="17989" y="2633"/>
                    <a:pt x="19279" y="2528"/>
                    <a:pt x="20482" y="3208"/>
                  </a:cubicBezTo>
                  <a:cubicBezTo>
                    <a:pt x="21667" y="3871"/>
                    <a:pt x="22661" y="5265"/>
                    <a:pt x="23219" y="7078"/>
                  </a:cubicBezTo>
                  <a:lnTo>
                    <a:pt x="23219" y="7078"/>
                  </a:lnTo>
                  <a:cubicBezTo>
                    <a:pt x="24317" y="7026"/>
                    <a:pt x="25345" y="8071"/>
                    <a:pt x="25781" y="9693"/>
                  </a:cubicBezTo>
                  <a:cubicBezTo>
                    <a:pt x="26217" y="11314"/>
                    <a:pt x="25973" y="13144"/>
                    <a:pt x="25171" y="14312"/>
                  </a:cubicBezTo>
                  <a:lnTo>
                    <a:pt x="25171" y="14312"/>
                  </a:lnTo>
                  <a:cubicBezTo>
                    <a:pt x="26112" y="15358"/>
                    <a:pt x="26548" y="17223"/>
                    <a:pt x="26234" y="18931"/>
                  </a:cubicBezTo>
                  <a:cubicBezTo>
                    <a:pt x="25938" y="20657"/>
                    <a:pt x="24962" y="21825"/>
                    <a:pt x="23829" y="21842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5788650" y="1861950"/>
              <a:ext cx="605750" cy="611400"/>
            </a:xfrm>
            <a:custGeom>
              <a:avLst/>
              <a:gdLst/>
              <a:ahLst/>
              <a:cxnLst/>
              <a:rect l="l" t="t" r="r" b="b"/>
              <a:pathLst>
                <a:path w="24230" h="24456" fill="none" extrusionOk="0">
                  <a:moveTo>
                    <a:pt x="24230" y="10825"/>
                  </a:moveTo>
                  <a:lnTo>
                    <a:pt x="24230" y="10825"/>
                  </a:lnTo>
                  <a:cubicBezTo>
                    <a:pt x="23794" y="10319"/>
                    <a:pt x="23271" y="10058"/>
                    <a:pt x="22731" y="10040"/>
                  </a:cubicBezTo>
                  <a:moveTo>
                    <a:pt x="22278" y="3591"/>
                  </a:moveTo>
                  <a:cubicBezTo>
                    <a:pt x="22034" y="3591"/>
                    <a:pt x="21807" y="3643"/>
                    <a:pt x="21598" y="3748"/>
                  </a:cubicBezTo>
                  <a:moveTo>
                    <a:pt x="15933" y="0"/>
                  </a:moveTo>
                  <a:cubicBezTo>
                    <a:pt x="16072" y="418"/>
                    <a:pt x="16194" y="837"/>
                    <a:pt x="16281" y="1273"/>
                  </a:cubicBezTo>
                  <a:moveTo>
                    <a:pt x="8577" y="662"/>
                  </a:moveTo>
                  <a:lnTo>
                    <a:pt x="8577" y="662"/>
                  </a:lnTo>
                  <a:cubicBezTo>
                    <a:pt x="8472" y="1081"/>
                    <a:pt x="8402" y="1517"/>
                    <a:pt x="8367" y="1970"/>
                  </a:cubicBezTo>
                  <a:moveTo>
                    <a:pt x="3051" y="4480"/>
                  </a:moveTo>
                  <a:cubicBezTo>
                    <a:pt x="2964" y="6589"/>
                    <a:pt x="3644" y="8646"/>
                    <a:pt x="4829" y="9744"/>
                  </a:cubicBezTo>
                  <a:moveTo>
                    <a:pt x="0" y="14363"/>
                  </a:moveTo>
                  <a:cubicBezTo>
                    <a:pt x="227" y="13683"/>
                    <a:pt x="541" y="13073"/>
                    <a:pt x="942" y="12638"/>
                  </a:cubicBezTo>
                  <a:moveTo>
                    <a:pt x="1848" y="21562"/>
                  </a:moveTo>
                  <a:lnTo>
                    <a:pt x="1848" y="21562"/>
                  </a:lnTo>
                  <a:cubicBezTo>
                    <a:pt x="1813" y="21266"/>
                    <a:pt x="1813" y="20970"/>
                    <a:pt x="1831" y="20673"/>
                  </a:cubicBezTo>
                  <a:moveTo>
                    <a:pt x="6886" y="24456"/>
                  </a:moveTo>
                  <a:lnTo>
                    <a:pt x="6886" y="24456"/>
                  </a:lnTo>
                  <a:cubicBezTo>
                    <a:pt x="7078" y="24142"/>
                    <a:pt x="7252" y="23794"/>
                    <a:pt x="7374" y="23393"/>
                  </a:cubicBezTo>
                  <a:moveTo>
                    <a:pt x="11366" y="24439"/>
                  </a:moveTo>
                  <a:lnTo>
                    <a:pt x="11366" y="24439"/>
                  </a:lnTo>
                  <a:cubicBezTo>
                    <a:pt x="11470" y="24142"/>
                    <a:pt x="11557" y="23828"/>
                    <a:pt x="11610" y="23497"/>
                  </a:cubicBezTo>
                  <a:moveTo>
                    <a:pt x="16508" y="23950"/>
                  </a:moveTo>
                  <a:lnTo>
                    <a:pt x="16508" y="23950"/>
                  </a:lnTo>
                  <a:cubicBezTo>
                    <a:pt x="16229" y="23637"/>
                    <a:pt x="15985" y="23288"/>
                    <a:pt x="15758" y="22887"/>
                  </a:cubicBezTo>
                  <a:moveTo>
                    <a:pt x="22853" y="18442"/>
                  </a:moveTo>
                  <a:lnTo>
                    <a:pt x="22853" y="18442"/>
                  </a:lnTo>
                  <a:cubicBezTo>
                    <a:pt x="22835" y="18111"/>
                    <a:pt x="22801" y="17780"/>
                    <a:pt x="22766" y="17431"/>
                  </a:cubicBezTo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6025725" y="3090325"/>
              <a:ext cx="498550" cy="401875"/>
            </a:xfrm>
            <a:custGeom>
              <a:avLst/>
              <a:gdLst/>
              <a:ahLst/>
              <a:cxnLst/>
              <a:rect l="l" t="t" r="r" b="b"/>
              <a:pathLst>
                <a:path w="19942" h="16075" extrusionOk="0">
                  <a:moveTo>
                    <a:pt x="10092" y="1"/>
                  </a:moveTo>
                  <a:cubicBezTo>
                    <a:pt x="10052" y="1"/>
                    <a:pt x="10011" y="2"/>
                    <a:pt x="9971" y="3"/>
                  </a:cubicBezTo>
                  <a:cubicBezTo>
                    <a:pt x="8785" y="56"/>
                    <a:pt x="7740" y="892"/>
                    <a:pt x="7304" y="2130"/>
                  </a:cubicBezTo>
                  <a:cubicBezTo>
                    <a:pt x="6822" y="1714"/>
                    <a:pt x="6244" y="1497"/>
                    <a:pt x="5665" y="1497"/>
                  </a:cubicBezTo>
                  <a:cubicBezTo>
                    <a:pt x="5322" y="1497"/>
                    <a:pt x="4978" y="1574"/>
                    <a:pt x="4654" y="1729"/>
                  </a:cubicBezTo>
                  <a:cubicBezTo>
                    <a:pt x="3783" y="2147"/>
                    <a:pt x="3173" y="3071"/>
                    <a:pt x="3085" y="4135"/>
                  </a:cubicBezTo>
                  <a:cubicBezTo>
                    <a:pt x="1987" y="4187"/>
                    <a:pt x="1011" y="4884"/>
                    <a:pt x="506" y="5982"/>
                  </a:cubicBezTo>
                  <a:cubicBezTo>
                    <a:pt x="0" y="7081"/>
                    <a:pt x="52" y="8405"/>
                    <a:pt x="645" y="9451"/>
                  </a:cubicBezTo>
                  <a:cubicBezTo>
                    <a:pt x="314" y="10148"/>
                    <a:pt x="262" y="10985"/>
                    <a:pt x="506" y="11735"/>
                  </a:cubicBezTo>
                  <a:cubicBezTo>
                    <a:pt x="750" y="12484"/>
                    <a:pt x="1273" y="13077"/>
                    <a:pt x="1935" y="13373"/>
                  </a:cubicBezTo>
                  <a:cubicBezTo>
                    <a:pt x="2005" y="14332"/>
                    <a:pt x="2580" y="15169"/>
                    <a:pt x="3382" y="15517"/>
                  </a:cubicBezTo>
                  <a:cubicBezTo>
                    <a:pt x="3640" y="15630"/>
                    <a:pt x="3909" y="15684"/>
                    <a:pt x="4175" y="15684"/>
                  </a:cubicBezTo>
                  <a:cubicBezTo>
                    <a:pt x="4735" y="15684"/>
                    <a:pt x="5281" y="15443"/>
                    <a:pt x="5683" y="14994"/>
                  </a:cubicBezTo>
                  <a:cubicBezTo>
                    <a:pt x="6049" y="15657"/>
                    <a:pt x="6694" y="16058"/>
                    <a:pt x="7391" y="16075"/>
                  </a:cubicBezTo>
                  <a:cubicBezTo>
                    <a:pt x="8071" y="16075"/>
                    <a:pt x="8698" y="15691"/>
                    <a:pt x="9064" y="15029"/>
                  </a:cubicBezTo>
                  <a:cubicBezTo>
                    <a:pt x="9548" y="15679"/>
                    <a:pt x="10238" y="16042"/>
                    <a:pt x="10969" y="16042"/>
                  </a:cubicBezTo>
                  <a:cubicBezTo>
                    <a:pt x="11002" y="16042"/>
                    <a:pt x="11035" y="16042"/>
                    <a:pt x="11069" y="16040"/>
                  </a:cubicBezTo>
                  <a:cubicBezTo>
                    <a:pt x="11836" y="15988"/>
                    <a:pt x="12533" y="15552"/>
                    <a:pt x="12951" y="14820"/>
                  </a:cubicBezTo>
                  <a:cubicBezTo>
                    <a:pt x="13495" y="15275"/>
                    <a:pt x="14134" y="15505"/>
                    <a:pt x="14776" y="15505"/>
                  </a:cubicBezTo>
                  <a:cubicBezTo>
                    <a:pt x="15266" y="15505"/>
                    <a:pt x="15758" y="15371"/>
                    <a:pt x="16211" y="15099"/>
                  </a:cubicBezTo>
                  <a:cubicBezTo>
                    <a:pt x="17240" y="14489"/>
                    <a:pt x="17867" y="13251"/>
                    <a:pt x="17815" y="11926"/>
                  </a:cubicBezTo>
                  <a:lnTo>
                    <a:pt x="17832" y="11874"/>
                  </a:lnTo>
                  <a:cubicBezTo>
                    <a:pt x="18686" y="11874"/>
                    <a:pt x="19436" y="11247"/>
                    <a:pt x="19697" y="10323"/>
                  </a:cubicBezTo>
                  <a:cubicBezTo>
                    <a:pt x="19941" y="9399"/>
                    <a:pt x="19645" y="8388"/>
                    <a:pt x="18948" y="7813"/>
                  </a:cubicBezTo>
                  <a:cubicBezTo>
                    <a:pt x="19575" y="7185"/>
                    <a:pt x="19784" y="6192"/>
                    <a:pt x="19471" y="5320"/>
                  </a:cubicBezTo>
                  <a:cubicBezTo>
                    <a:pt x="19179" y="4444"/>
                    <a:pt x="18430" y="3873"/>
                    <a:pt x="17608" y="3873"/>
                  </a:cubicBezTo>
                  <a:cubicBezTo>
                    <a:pt x="17595" y="3873"/>
                    <a:pt x="17583" y="3873"/>
                    <a:pt x="17571" y="3873"/>
                  </a:cubicBezTo>
                  <a:cubicBezTo>
                    <a:pt x="17187" y="2897"/>
                    <a:pt x="16455" y="2130"/>
                    <a:pt x="15566" y="1747"/>
                  </a:cubicBezTo>
                  <a:cubicBezTo>
                    <a:pt x="15168" y="1575"/>
                    <a:pt x="14752" y="1490"/>
                    <a:pt x="14338" y="1490"/>
                  </a:cubicBezTo>
                  <a:cubicBezTo>
                    <a:pt x="13827" y="1490"/>
                    <a:pt x="13318" y="1618"/>
                    <a:pt x="12847" y="1869"/>
                  </a:cubicBezTo>
                  <a:cubicBezTo>
                    <a:pt x="12291" y="707"/>
                    <a:pt x="11232" y="1"/>
                    <a:pt x="1009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6041850" y="3137025"/>
              <a:ext cx="457575" cy="329050"/>
            </a:xfrm>
            <a:custGeom>
              <a:avLst/>
              <a:gdLst/>
              <a:ahLst/>
              <a:cxnLst/>
              <a:rect l="l" t="t" r="r" b="b"/>
              <a:pathLst>
                <a:path w="18303" h="13162" extrusionOk="0">
                  <a:moveTo>
                    <a:pt x="12202" y="1"/>
                  </a:moveTo>
                  <a:lnTo>
                    <a:pt x="12446" y="680"/>
                  </a:lnTo>
                  <a:cubicBezTo>
                    <a:pt x="12394" y="454"/>
                    <a:pt x="12306" y="210"/>
                    <a:pt x="12202" y="1"/>
                  </a:cubicBezTo>
                  <a:close/>
                  <a:moveTo>
                    <a:pt x="6659" y="262"/>
                  </a:moveTo>
                  <a:cubicBezTo>
                    <a:pt x="6572" y="489"/>
                    <a:pt x="6519" y="733"/>
                    <a:pt x="6467" y="977"/>
                  </a:cubicBezTo>
                  <a:lnTo>
                    <a:pt x="6659" y="262"/>
                  </a:lnTo>
                  <a:close/>
                  <a:moveTo>
                    <a:pt x="16926" y="2005"/>
                  </a:moveTo>
                  <a:cubicBezTo>
                    <a:pt x="16751" y="2005"/>
                    <a:pt x="16577" y="2040"/>
                    <a:pt x="16420" y="2092"/>
                  </a:cubicBezTo>
                  <a:lnTo>
                    <a:pt x="16926" y="2005"/>
                  </a:lnTo>
                  <a:close/>
                  <a:moveTo>
                    <a:pt x="2440" y="2267"/>
                  </a:moveTo>
                  <a:cubicBezTo>
                    <a:pt x="2336" y="3417"/>
                    <a:pt x="2841" y="4533"/>
                    <a:pt x="3695" y="5143"/>
                  </a:cubicBezTo>
                  <a:lnTo>
                    <a:pt x="2440" y="2267"/>
                  </a:lnTo>
                  <a:close/>
                  <a:moveTo>
                    <a:pt x="17187" y="5509"/>
                  </a:moveTo>
                  <a:lnTo>
                    <a:pt x="18303" y="5945"/>
                  </a:lnTo>
                  <a:cubicBezTo>
                    <a:pt x="17972" y="5666"/>
                    <a:pt x="17588" y="5509"/>
                    <a:pt x="17187" y="5509"/>
                  </a:cubicBezTo>
                  <a:close/>
                  <a:moveTo>
                    <a:pt x="732" y="6659"/>
                  </a:moveTo>
                  <a:lnTo>
                    <a:pt x="732" y="6659"/>
                  </a:lnTo>
                  <a:cubicBezTo>
                    <a:pt x="436" y="6903"/>
                    <a:pt x="174" y="7217"/>
                    <a:pt x="0" y="7583"/>
                  </a:cubicBezTo>
                  <a:lnTo>
                    <a:pt x="732" y="6659"/>
                  </a:lnTo>
                  <a:close/>
                  <a:moveTo>
                    <a:pt x="17100" y="9501"/>
                  </a:moveTo>
                  <a:lnTo>
                    <a:pt x="17170" y="10058"/>
                  </a:lnTo>
                  <a:cubicBezTo>
                    <a:pt x="17152" y="9867"/>
                    <a:pt x="17135" y="9692"/>
                    <a:pt x="17100" y="9501"/>
                  </a:cubicBezTo>
                  <a:close/>
                  <a:moveTo>
                    <a:pt x="1290" y="11017"/>
                  </a:moveTo>
                  <a:cubicBezTo>
                    <a:pt x="1272" y="11174"/>
                    <a:pt x="1272" y="11331"/>
                    <a:pt x="1290" y="11505"/>
                  </a:cubicBezTo>
                  <a:lnTo>
                    <a:pt x="1290" y="11017"/>
                  </a:lnTo>
                  <a:close/>
                  <a:moveTo>
                    <a:pt x="11749" y="12377"/>
                  </a:moveTo>
                  <a:cubicBezTo>
                    <a:pt x="11923" y="12603"/>
                    <a:pt x="12097" y="12795"/>
                    <a:pt x="12306" y="12952"/>
                  </a:cubicBezTo>
                  <a:lnTo>
                    <a:pt x="11749" y="12377"/>
                  </a:lnTo>
                  <a:close/>
                  <a:moveTo>
                    <a:pt x="5439" y="12551"/>
                  </a:moveTo>
                  <a:lnTo>
                    <a:pt x="5038" y="13126"/>
                  </a:lnTo>
                  <a:cubicBezTo>
                    <a:pt x="5195" y="12952"/>
                    <a:pt x="5334" y="12760"/>
                    <a:pt x="5439" y="12551"/>
                  </a:cubicBezTo>
                  <a:close/>
                  <a:moveTo>
                    <a:pt x="8628" y="12656"/>
                  </a:moveTo>
                  <a:lnTo>
                    <a:pt x="8419" y="13161"/>
                  </a:lnTo>
                  <a:cubicBezTo>
                    <a:pt x="8506" y="13004"/>
                    <a:pt x="8576" y="12830"/>
                    <a:pt x="8628" y="126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025725" y="3089100"/>
              <a:ext cx="498550" cy="403100"/>
            </a:xfrm>
            <a:custGeom>
              <a:avLst/>
              <a:gdLst/>
              <a:ahLst/>
              <a:cxnLst/>
              <a:rect l="l" t="t" r="r" b="b"/>
              <a:pathLst>
                <a:path w="19942" h="16124" fill="none" extrusionOk="0">
                  <a:moveTo>
                    <a:pt x="17815" y="11975"/>
                  </a:moveTo>
                  <a:lnTo>
                    <a:pt x="17815" y="11975"/>
                  </a:lnTo>
                  <a:cubicBezTo>
                    <a:pt x="17867" y="13300"/>
                    <a:pt x="17240" y="14538"/>
                    <a:pt x="16211" y="15148"/>
                  </a:cubicBezTo>
                  <a:cubicBezTo>
                    <a:pt x="15165" y="15775"/>
                    <a:pt x="13910" y="15671"/>
                    <a:pt x="12951" y="14869"/>
                  </a:cubicBezTo>
                  <a:lnTo>
                    <a:pt x="12951" y="14869"/>
                  </a:lnTo>
                  <a:cubicBezTo>
                    <a:pt x="12533" y="15601"/>
                    <a:pt x="11836" y="16037"/>
                    <a:pt x="11069" y="16089"/>
                  </a:cubicBezTo>
                  <a:cubicBezTo>
                    <a:pt x="10302" y="16124"/>
                    <a:pt x="9570" y="15758"/>
                    <a:pt x="9064" y="15078"/>
                  </a:cubicBezTo>
                  <a:lnTo>
                    <a:pt x="9064" y="15078"/>
                  </a:lnTo>
                  <a:cubicBezTo>
                    <a:pt x="8698" y="15740"/>
                    <a:pt x="8071" y="16124"/>
                    <a:pt x="7391" y="16124"/>
                  </a:cubicBezTo>
                  <a:cubicBezTo>
                    <a:pt x="6694" y="16107"/>
                    <a:pt x="6049" y="15706"/>
                    <a:pt x="5683" y="15043"/>
                  </a:cubicBezTo>
                  <a:lnTo>
                    <a:pt x="5683" y="15043"/>
                  </a:lnTo>
                  <a:cubicBezTo>
                    <a:pt x="5090" y="15706"/>
                    <a:pt x="4184" y="15915"/>
                    <a:pt x="3382" y="15566"/>
                  </a:cubicBezTo>
                  <a:cubicBezTo>
                    <a:pt x="2580" y="15218"/>
                    <a:pt x="2005" y="14381"/>
                    <a:pt x="1935" y="13422"/>
                  </a:cubicBezTo>
                  <a:lnTo>
                    <a:pt x="1935" y="13422"/>
                  </a:lnTo>
                  <a:cubicBezTo>
                    <a:pt x="1273" y="13126"/>
                    <a:pt x="750" y="12533"/>
                    <a:pt x="506" y="11784"/>
                  </a:cubicBezTo>
                  <a:cubicBezTo>
                    <a:pt x="262" y="11034"/>
                    <a:pt x="314" y="10197"/>
                    <a:pt x="645" y="9500"/>
                  </a:cubicBezTo>
                  <a:lnTo>
                    <a:pt x="645" y="9500"/>
                  </a:lnTo>
                  <a:cubicBezTo>
                    <a:pt x="52" y="8454"/>
                    <a:pt x="0" y="7130"/>
                    <a:pt x="506" y="6031"/>
                  </a:cubicBezTo>
                  <a:cubicBezTo>
                    <a:pt x="1011" y="4933"/>
                    <a:pt x="1987" y="4236"/>
                    <a:pt x="3085" y="4184"/>
                  </a:cubicBezTo>
                  <a:cubicBezTo>
                    <a:pt x="3173" y="3120"/>
                    <a:pt x="3783" y="2196"/>
                    <a:pt x="4654" y="1778"/>
                  </a:cubicBezTo>
                  <a:cubicBezTo>
                    <a:pt x="5526" y="1360"/>
                    <a:pt x="6537" y="1517"/>
                    <a:pt x="7304" y="2179"/>
                  </a:cubicBezTo>
                  <a:cubicBezTo>
                    <a:pt x="7740" y="941"/>
                    <a:pt x="8785" y="105"/>
                    <a:pt x="9971" y="52"/>
                  </a:cubicBezTo>
                  <a:cubicBezTo>
                    <a:pt x="11156" y="0"/>
                    <a:pt x="12272" y="715"/>
                    <a:pt x="12847" y="1918"/>
                  </a:cubicBezTo>
                  <a:cubicBezTo>
                    <a:pt x="13701" y="1464"/>
                    <a:pt x="14677" y="1412"/>
                    <a:pt x="15566" y="1796"/>
                  </a:cubicBezTo>
                  <a:cubicBezTo>
                    <a:pt x="16455" y="2179"/>
                    <a:pt x="17187" y="2946"/>
                    <a:pt x="17571" y="3922"/>
                  </a:cubicBezTo>
                  <a:lnTo>
                    <a:pt x="17571" y="3922"/>
                  </a:lnTo>
                  <a:cubicBezTo>
                    <a:pt x="18407" y="3905"/>
                    <a:pt x="19174" y="4480"/>
                    <a:pt x="19471" y="5369"/>
                  </a:cubicBezTo>
                  <a:cubicBezTo>
                    <a:pt x="19784" y="6241"/>
                    <a:pt x="19575" y="7234"/>
                    <a:pt x="18948" y="7862"/>
                  </a:cubicBezTo>
                  <a:lnTo>
                    <a:pt x="18948" y="7862"/>
                  </a:lnTo>
                  <a:cubicBezTo>
                    <a:pt x="19645" y="8437"/>
                    <a:pt x="19941" y="9448"/>
                    <a:pt x="19697" y="10372"/>
                  </a:cubicBezTo>
                  <a:cubicBezTo>
                    <a:pt x="19436" y="11296"/>
                    <a:pt x="18686" y="11923"/>
                    <a:pt x="17832" y="1192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6041850" y="3137025"/>
              <a:ext cx="457575" cy="329050"/>
            </a:xfrm>
            <a:custGeom>
              <a:avLst/>
              <a:gdLst/>
              <a:ahLst/>
              <a:cxnLst/>
              <a:rect l="l" t="t" r="r" b="b"/>
              <a:pathLst>
                <a:path w="18303" h="13162" fill="none" extrusionOk="0">
                  <a:moveTo>
                    <a:pt x="18303" y="5945"/>
                  </a:moveTo>
                  <a:lnTo>
                    <a:pt x="18303" y="5945"/>
                  </a:lnTo>
                  <a:cubicBezTo>
                    <a:pt x="17972" y="5666"/>
                    <a:pt x="17588" y="5509"/>
                    <a:pt x="17187" y="5509"/>
                  </a:cubicBezTo>
                  <a:moveTo>
                    <a:pt x="16926" y="2005"/>
                  </a:moveTo>
                  <a:cubicBezTo>
                    <a:pt x="16751" y="2005"/>
                    <a:pt x="16577" y="2040"/>
                    <a:pt x="16420" y="2092"/>
                  </a:cubicBezTo>
                  <a:moveTo>
                    <a:pt x="12202" y="1"/>
                  </a:moveTo>
                  <a:cubicBezTo>
                    <a:pt x="12306" y="210"/>
                    <a:pt x="12394" y="454"/>
                    <a:pt x="12446" y="680"/>
                  </a:cubicBezTo>
                  <a:moveTo>
                    <a:pt x="6659" y="262"/>
                  </a:moveTo>
                  <a:lnTo>
                    <a:pt x="6659" y="262"/>
                  </a:lnTo>
                  <a:cubicBezTo>
                    <a:pt x="6572" y="489"/>
                    <a:pt x="6519" y="733"/>
                    <a:pt x="6467" y="977"/>
                  </a:cubicBezTo>
                  <a:moveTo>
                    <a:pt x="2440" y="2267"/>
                  </a:moveTo>
                  <a:cubicBezTo>
                    <a:pt x="2336" y="3417"/>
                    <a:pt x="2841" y="4533"/>
                    <a:pt x="3695" y="5143"/>
                  </a:cubicBezTo>
                  <a:moveTo>
                    <a:pt x="0" y="7583"/>
                  </a:moveTo>
                  <a:cubicBezTo>
                    <a:pt x="174" y="7217"/>
                    <a:pt x="436" y="6903"/>
                    <a:pt x="732" y="6659"/>
                  </a:cubicBezTo>
                  <a:moveTo>
                    <a:pt x="1290" y="11505"/>
                  </a:moveTo>
                  <a:lnTo>
                    <a:pt x="1290" y="11505"/>
                  </a:lnTo>
                  <a:cubicBezTo>
                    <a:pt x="1272" y="11331"/>
                    <a:pt x="1272" y="11174"/>
                    <a:pt x="1290" y="11017"/>
                  </a:cubicBezTo>
                  <a:moveTo>
                    <a:pt x="5038" y="13126"/>
                  </a:moveTo>
                  <a:lnTo>
                    <a:pt x="5038" y="13126"/>
                  </a:lnTo>
                  <a:cubicBezTo>
                    <a:pt x="5195" y="12952"/>
                    <a:pt x="5334" y="12760"/>
                    <a:pt x="5439" y="12551"/>
                  </a:cubicBezTo>
                  <a:moveTo>
                    <a:pt x="8419" y="13161"/>
                  </a:moveTo>
                  <a:lnTo>
                    <a:pt x="8419" y="13161"/>
                  </a:lnTo>
                  <a:cubicBezTo>
                    <a:pt x="8506" y="13004"/>
                    <a:pt x="8576" y="12830"/>
                    <a:pt x="8628" y="12656"/>
                  </a:cubicBezTo>
                  <a:moveTo>
                    <a:pt x="12306" y="12952"/>
                  </a:moveTo>
                  <a:lnTo>
                    <a:pt x="12306" y="12952"/>
                  </a:lnTo>
                  <a:cubicBezTo>
                    <a:pt x="12097" y="12795"/>
                    <a:pt x="11923" y="12603"/>
                    <a:pt x="11749" y="12377"/>
                  </a:cubicBezTo>
                  <a:moveTo>
                    <a:pt x="17170" y="10058"/>
                  </a:moveTo>
                  <a:lnTo>
                    <a:pt x="17170" y="10058"/>
                  </a:lnTo>
                  <a:cubicBezTo>
                    <a:pt x="17152" y="9867"/>
                    <a:pt x="17135" y="9692"/>
                    <a:pt x="17100" y="9501"/>
                  </a:cubicBezTo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6464100" y="2203900"/>
              <a:ext cx="343875" cy="1318675"/>
            </a:xfrm>
            <a:custGeom>
              <a:avLst/>
              <a:gdLst/>
              <a:ahLst/>
              <a:cxnLst/>
              <a:rect l="l" t="t" r="r" b="b"/>
              <a:pathLst>
                <a:path w="13755" h="52747" extrusionOk="0">
                  <a:moveTo>
                    <a:pt x="10162" y="1"/>
                  </a:moveTo>
                  <a:cubicBezTo>
                    <a:pt x="7869" y="1"/>
                    <a:pt x="4782" y="2276"/>
                    <a:pt x="3975" y="4520"/>
                  </a:cubicBezTo>
                  <a:cubicBezTo>
                    <a:pt x="2755" y="7884"/>
                    <a:pt x="5788" y="14822"/>
                    <a:pt x="5317" y="22091"/>
                  </a:cubicBezTo>
                  <a:cubicBezTo>
                    <a:pt x="4829" y="29360"/>
                    <a:pt x="1" y="43287"/>
                    <a:pt x="1082" y="48115"/>
                  </a:cubicBezTo>
                  <a:cubicBezTo>
                    <a:pt x="1772" y="51151"/>
                    <a:pt x="5204" y="52746"/>
                    <a:pt x="8061" y="52746"/>
                  </a:cubicBezTo>
                  <a:cubicBezTo>
                    <a:pt x="9748" y="52746"/>
                    <a:pt x="11235" y="52190"/>
                    <a:pt x="11837" y="51044"/>
                  </a:cubicBezTo>
                  <a:cubicBezTo>
                    <a:pt x="13475" y="47959"/>
                    <a:pt x="10756" y="37761"/>
                    <a:pt x="10878" y="29569"/>
                  </a:cubicBezTo>
                  <a:cubicBezTo>
                    <a:pt x="11000" y="21394"/>
                    <a:pt x="13754" y="6106"/>
                    <a:pt x="12604" y="1923"/>
                  </a:cubicBezTo>
                  <a:cubicBezTo>
                    <a:pt x="12225" y="550"/>
                    <a:pt x="11289" y="1"/>
                    <a:pt x="10162" y="1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6464100" y="2147800"/>
              <a:ext cx="343875" cy="1409350"/>
            </a:xfrm>
            <a:custGeom>
              <a:avLst/>
              <a:gdLst/>
              <a:ahLst/>
              <a:cxnLst/>
              <a:rect l="l" t="t" r="r" b="b"/>
              <a:pathLst>
                <a:path w="13755" h="56374" fill="none" extrusionOk="0">
                  <a:moveTo>
                    <a:pt x="3975" y="6764"/>
                  </a:moveTo>
                  <a:cubicBezTo>
                    <a:pt x="2755" y="10128"/>
                    <a:pt x="5788" y="17066"/>
                    <a:pt x="5317" y="24335"/>
                  </a:cubicBezTo>
                  <a:cubicBezTo>
                    <a:pt x="4829" y="31604"/>
                    <a:pt x="1" y="45531"/>
                    <a:pt x="1082" y="50359"/>
                  </a:cubicBezTo>
                  <a:cubicBezTo>
                    <a:pt x="2180" y="55188"/>
                    <a:pt x="10216" y="56373"/>
                    <a:pt x="11837" y="53288"/>
                  </a:cubicBezTo>
                  <a:cubicBezTo>
                    <a:pt x="13475" y="50203"/>
                    <a:pt x="10756" y="40005"/>
                    <a:pt x="10878" y="31813"/>
                  </a:cubicBezTo>
                  <a:cubicBezTo>
                    <a:pt x="11000" y="23638"/>
                    <a:pt x="13754" y="8350"/>
                    <a:pt x="12604" y="4167"/>
                  </a:cubicBezTo>
                  <a:cubicBezTo>
                    <a:pt x="11453" y="1"/>
                    <a:pt x="5178" y="3417"/>
                    <a:pt x="3975" y="6764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3B2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3822850" y="3118300"/>
              <a:ext cx="31825" cy="281950"/>
            </a:xfrm>
            <a:custGeom>
              <a:avLst/>
              <a:gdLst/>
              <a:ahLst/>
              <a:cxnLst/>
              <a:rect l="l" t="t" r="r" b="b"/>
              <a:pathLst>
                <a:path w="1273" h="11278" extrusionOk="0">
                  <a:moveTo>
                    <a:pt x="0" y="0"/>
                  </a:moveTo>
                  <a:cubicBezTo>
                    <a:pt x="0" y="2876"/>
                    <a:pt x="314" y="4358"/>
                    <a:pt x="628" y="5770"/>
                  </a:cubicBezTo>
                  <a:cubicBezTo>
                    <a:pt x="643" y="5834"/>
                    <a:pt x="658" y="5899"/>
                    <a:pt x="673" y="5963"/>
                  </a:cubicBezTo>
                  <a:lnTo>
                    <a:pt x="673" y="5963"/>
                  </a:lnTo>
                  <a:lnTo>
                    <a:pt x="0" y="0"/>
                  </a:lnTo>
                  <a:close/>
                  <a:moveTo>
                    <a:pt x="673" y="5963"/>
                  </a:moveTo>
                  <a:lnTo>
                    <a:pt x="1273" y="11278"/>
                  </a:lnTo>
                  <a:cubicBezTo>
                    <a:pt x="1273" y="8650"/>
                    <a:pt x="987" y="7307"/>
                    <a:pt x="673" y="5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3822850" y="3118300"/>
              <a:ext cx="31825" cy="281950"/>
            </a:xfrm>
            <a:custGeom>
              <a:avLst/>
              <a:gdLst/>
              <a:ahLst/>
              <a:cxnLst/>
              <a:rect l="l" t="t" r="r" b="b"/>
              <a:pathLst>
                <a:path w="1273" h="11278" fill="none" extrusionOk="0">
                  <a:moveTo>
                    <a:pt x="0" y="0"/>
                  </a:moveTo>
                  <a:cubicBezTo>
                    <a:pt x="0" y="2876"/>
                    <a:pt x="314" y="4358"/>
                    <a:pt x="628" y="5770"/>
                  </a:cubicBezTo>
                  <a:cubicBezTo>
                    <a:pt x="959" y="7182"/>
                    <a:pt x="1273" y="8524"/>
                    <a:pt x="1273" y="11278"/>
                  </a:cubicBezTo>
                </a:path>
              </a:pathLst>
            </a:custGeom>
            <a:noFill/>
            <a:ln w="165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3698650" y="3063225"/>
              <a:ext cx="97625" cy="77900"/>
            </a:xfrm>
            <a:custGeom>
              <a:avLst/>
              <a:gdLst/>
              <a:ahLst/>
              <a:cxnLst/>
              <a:rect l="l" t="t" r="r" b="b"/>
              <a:pathLst>
                <a:path w="3905" h="3116" extrusionOk="0">
                  <a:moveTo>
                    <a:pt x="1616" y="1"/>
                  </a:moveTo>
                  <a:cubicBezTo>
                    <a:pt x="1241" y="1"/>
                    <a:pt x="872" y="136"/>
                    <a:pt x="593" y="408"/>
                  </a:cubicBezTo>
                  <a:cubicBezTo>
                    <a:pt x="0" y="983"/>
                    <a:pt x="18" y="1976"/>
                    <a:pt x="628" y="2604"/>
                  </a:cubicBezTo>
                  <a:cubicBezTo>
                    <a:pt x="950" y="2945"/>
                    <a:pt x="1380" y="3115"/>
                    <a:pt x="1801" y="3115"/>
                  </a:cubicBezTo>
                  <a:cubicBezTo>
                    <a:pt x="2176" y="3115"/>
                    <a:pt x="2545" y="2980"/>
                    <a:pt x="2824" y="2709"/>
                  </a:cubicBezTo>
                  <a:cubicBezTo>
                    <a:pt x="3190" y="2360"/>
                    <a:pt x="3556" y="2011"/>
                    <a:pt x="3905" y="1663"/>
                  </a:cubicBezTo>
                  <a:cubicBezTo>
                    <a:pt x="3539" y="1279"/>
                    <a:pt x="3155" y="896"/>
                    <a:pt x="2789" y="512"/>
                  </a:cubicBezTo>
                  <a:cubicBezTo>
                    <a:pt x="2467" y="171"/>
                    <a:pt x="2037" y="1"/>
                    <a:pt x="1616" y="1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3698650" y="3059025"/>
              <a:ext cx="97625" cy="86300"/>
            </a:xfrm>
            <a:custGeom>
              <a:avLst/>
              <a:gdLst/>
              <a:ahLst/>
              <a:cxnLst/>
              <a:rect l="l" t="t" r="r" b="b"/>
              <a:pathLst>
                <a:path w="3905" h="3452" fill="none" extrusionOk="0">
                  <a:moveTo>
                    <a:pt x="593" y="576"/>
                  </a:moveTo>
                  <a:lnTo>
                    <a:pt x="593" y="576"/>
                  </a:lnTo>
                  <a:cubicBezTo>
                    <a:pt x="1186" y="0"/>
                    <a:pt x="2179" y="35"/>
                    <a:pt x="2789" y="680"/>
                  </a:cubicBezTo>
                  <a:cubicBezTo>
                    <a:pt x="3155" y="1064"/>
                    <a:pt x="3539" y="1447"/>
                    <a:pt x="3905" y="1831"/>
                  </a:cubicBezTo>
                  <a:cubicBezTo>
                    <a:pt x="3556" y="2179"/>
                    <a:pt x="3190" y="2528"/>
                    <a:pt x="2824" y="2877"/>
                  </a:cubicBezTo>
                  <a:lnTo>
                    <a:pt x="2824" y="2877"/>
                  </a:lnTo>
                  <a:cubicBezTo>
                    <a:pt x="2232" y="3452"/>
                    <a:pt x="1238" y="3417"/>
                    <a:pt x="628" y="2772"/>
                  </a:cubicBezTo>
                  <a:lnTo>
                    <a:pt x="628" y="2772"/>
                  </a:lnTo>
                  <a:cubicBezTo>
                    <a:pt x="18" y="2144"/>
                    <a:pt x="0" y="1151"/>
                    <a:pt x="593" y="57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3741350" y="3108700"/>
              <a:ext cx="90225" cy="90025"/>
            </a:xfrm>
            <a:custGeom>
              <a:avLst/>
              <a:gdLst/>
              <a:ahLst/>
              <a:cxnLst/>
              <a:rect l="l" t="t" r="r" b="b"/>
              <a:pathLst>
                <a:path w="3609" h="3601" extrusionOk="0">
                  <a:moveTo>
                    <a:pt x="2546" y="1"/>
                  </a:moveTo>
                  <a:cubicBezTo>
                    <a:pt x="2075" y="245"/>
                    <a:pt x="1604" y="471"/>
                    <a:pt x="1116" y="715"/>
                  </a:cubicBezTo>
                  <a:cubicBezTo>
                    <a:pt x="332" y="1116"/>
                    <a:pt x="1" y="2040"/>
                    <a:pt x="367" y="2790"/>
                  </a:cubicBezTo>
                  <a:cubicBezTo>
                    <a:pt x="631" y="3307"/>
                    <a:pt x="1162" y="3600"/>
                    <a:pt x="1723" y="3600"/>
                  </a:cubicBezTo>
                  <a:cubicBezTo>
                    <a:pt x="1975" y="3600"/>
                    <a:pt x="2233" y="3541"/>
                    <a:pt x="2476" y="3417"/>
                  </a:cubicBezTo>
                  <a:cubicBezTo>
                    <a:pt x="3278" y="3016"/>
                    <a:pt x="3609" y="2092"/>
                    <a:pt x="3225" y="1343"/>
                  </a:cubicBezTo>
                  <a:cubicBezTo>
                    <a:pt x="2999" y="907"/>
                    <a:pt x="2772" y="454"/>
                    <a:pt x="2546" y="1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3741350" y="3108700"/>
              <a:ext cx="90225" cy="95450"/>
            </a:xfrm>
            <a:custGeom>
              <a:avLst/>
              <a:gdLst/>
              <a:ahLst/>
              <a:cxnLst/>
              <a:rect l="l" t="t" r="r" b="b"/>
              <a:pathLst>
                <a:path w="3609" h="3818" fill="none" extrusionOk="0">
                  <a:moveTo>
                    <a:pt x="367" y="2790"/>
                  </a:moveTo>
                  <a:lnTo>
                    <a:pt x="367" y="2790"/>
                  </a:lnTo>
                  <a:cubicBezTo>
                    <a:pt x="1" y="2040"/>
                    <a:pt x="332" y="1116"/>
                    <a:pt x="1116" y="715"/>
                  </a:cubicBezTo>
                  <a:cubicBezTo>
                    <a:pt x="1604" y="471"/>
                    <a:pt x="2075" y="245"/>
                    <a:pt x="2546" y="1"/>
                  </a:cubicBezTo>
                  <a:cubicBezTo>
                    <a:pt x="2772" y="454"/>
                    <a:pt x="2999" y="907"/>
                    <a:pt x="3225" y="1343"/>
                  </a:cubicBezTo>
                  <a:lnTo>
                    <a:pt x="3225" y="1343"/>
                  </a:lnTo>
                  <a:cubicBezTo>
                    <a:pt x="3609" y="2092"/>
                    <a:pt x="3278" y="3016"/>
                    <a:pt x="2476" y="3417"/>
                  </a:cubicBezTo>
                  <a:lnTo>
                    <a:pt x="2476" y="3417"/>
                  </a:lnTo>
                  <a:cubicBezTo>
                    <a:pt x="1691" y="3818"/>
                    <a:pt x="750" y="3539"/>
                    <a:pt x="367" y="2790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3752250" y="3006900"/>
              <a:ext cx="87175" cy="94425"/>
            </a:xfrm>
            <a:custGeom>
              <a:avLst/>
              <a:gdLst/>
              <a:ahLst/>
              <a:cxnLst/>
              <a:rect l="l" t="t" r="r" b="b"/>
              <a:pathLst>
                <a:path w="3487" h="3777" extrusionOk="0">
                  <a:moveTo>
                    <a:pt x="1819" y="0"/>
                  </a:moveTo>
                  <a:cubicBezTo>
                    <a:pt x="1334" y="0"/>
                    <a:pt x="844" y="236"/>
                    <a:pt x="523" y="673"/>
                  </a:cubicBezTo>
                  <a:cubicBezTo>
                    <a:pt x="0" y="1388"/>
                    <a:pt x="122" y="2382"/>
                    <a:pt x="802" y="2870"/>
                  </a:cubicBezTo>
                  <a:cubicBezTo>
                    <a:pt x="1203" y="3166"/>
                    <a:pt x="1604" y="3462"/>
                    <a:pt x="2005" y="3776"/>
                  </a:cubicBezTo>
                  <a:lnTo>
                    <a:pt x="2964" y="2469"/>
                  </a:lnTo>
                  <a:cubicBezTo>
                    <a:pt x="3487" y="1754"/>
                    <a:pt x="3365" y="778"/>
                    <a:pt x="2685" y="290"/>
                  </a:cubicBezTo>
                  <a:cubicBezTo>
                    <a:pt x="2428" y="94"/>
                    <a:pt x="2125" y="0"/>
                    <a:pt x="1819" y="0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752250" y="3001500"/>
              <a:ext cx="87175" cy="99825"/>
            </a:xfrm>
            <a:custGeom>
              <a:avLst/>
              <a:gdLst/>
              <a:ahLst/>
              <a:cxnLst/>
              <a:rect l="l" t="t" r="r" b="b"/>
              <a:pathLst>
                <a:path w="3487" h="3993" fill="none" extrusionOk="0">
                  <a:moveTo>
                    <a:pt x="2685" y="506"/>
                  </a:moveTo>
                  <a:lnTo>
                    <a:pt x="2685" y="506"/>
                  </a:lnTo>
                  <a:cubicBezTo>
                    <a:pt x="3365" y="994"/>
                    <a:pt x="3487" y="1970"/>
                    <a:pt x="2964" y="2685"/>
                  </a:cubicBezTo>
                  <a:lnTo>
                    <a:pt x="2005" y="3992"/>
                  </a:lnTo>
                  <a:cubicBezTo>
                    <a:pt x="1604" y="3678"/>
                    <a:pt x="1203" y="3382"/>
                    <a:pt x="802" y="3086"/>
                  </a:cubicBezTo>
                  <a:lnTo>
                    <a:pt x="802" y="3086"/>
                  </a:lnTo>
                  <a:cubicBezTo>
                    <a:pt x="122" y="2598"/>
                    <a:pt x="0" y="1604"/>
                    <a:pt x="523" y="889"/>
                  </a:cubicBezTo>
                  <a:lnTo>
                    <a:pt x="523" y="889"/>
                  </a:lnTo>
                  <a:cubicBezTo>
                    <a:pt x="1046" y="175"/>
                    <a:pt x="2022" y="1"/>
                    <a:pt x="2685" y="50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3809325" y="3096625"/>
              <a:ext cx="91975" cy="79750"/>
            </a:xfrm>
            <a:custGeom>
              <a:avLst/>
              <a:gdLst/>
              <a:ahLst/>
              <a:cxnLst/>
              <a:rect l="l" t="t" r="r" b="b"/>
              <a:pathLst>
                <a:path w="3679" h="3190" extrusionOk="0">
                  <a:moveTo>
                    <a:pt x="1908" y="0"/>
                  </a:moveTo>
                  <a:cubicBezTo>
                    <a:pt x="1748" y="0"/>
                    <a:pt x="1587" y="27"/>
                    <a:pt x="1430" y="83"/>
                  </a:cubicBezTo>
                  <a:lnTo>
                    <a:pt x="1" y="588"/>
                  </a:lnTo>
                  <a:lnTo>
                    <a:pt x="541" y="2087"/>
                  </a:lnTo>
                  <a:cubicBezTo>
                    <a:pt x="781" y="2764"/>
                    <a:pt x="1397" y="3190"/>
                    <a:pt x="2038" y="3190"/>
                  </a:cubicBezTo>
                  <a:cubicBezTo>
                    <a:pt x="2190" y="3190"/>
                    <a:pt x="2343" y="3166"/>
                    <a:pt x="2494" y="3116"/>
                  </a:cubicBezTo>
                  <a:cubicBezTo>
                    <a:pt x="3278" y="2837"/>
                    <a:pt x="3679" y="1930"/>
                    <a:pt x="3383" y="1094"/>
                  </a:cubicBezTo>
                  <a:cubicBezTo>
                    <a:pt x="3159" y="424"/>
                    <a:pt x="2546" y="0"/>
                    <a:pt x="1908" y="0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3809325" y="3091700"/>
              <a:ext cx="91975" cy="89375"/>
            </a:xfrm>
            <a:custGeom>
              <a:avLst/>
              <a:gdLst/>
              <a:ahLst/>
              <a:cxnLst/>
              <a:rect l="l" t="t" r="r" b="b"/>
              <a:pathLst>
                <a:path w="3679" h="3575" fill="none" extrusionOk="0">
                  <a:moveTo>
                    <a:pt x="2494" y="3313"/>
                  </a:moveTo>
                  <a:lnTo>
                    <a:pt x="2494" y="3313"/>
                  </a:lnTo>
                  <a:cubicBezTo>
                    <a:pt x="1709" y="3574"/>
                    <a:pt x="838" y="3121"/>
                    <a:pt x="541" y="2284"/>
                  </a:cubicBezTo>
                  <a:lnTo>
                    <a:pt x="1" y="785"/>
                  </a:lnTo>
                  <a:lnTo>
                    <a:pt x="1430" y="280"/>
                  </a:lnTo>
                  <a:lnTo>
                    <a:pt x="1430" y="280"/>
                  </a:lnTo>
                  <a:cubicBezTo>
                    <a:pt x="2215" y="1"/>
                    <a:pt x="3104" y="454"/>
                    <a:pt x="3383" y="1291"/>
                  </a:cubicBezTo>
                  <a:lnTo>
                    <a:pt x="3383" y="1291"/>
                  </a:lnTo>
                  <a:cubicBezTo>
                    <a:pt x="3679" y="2127"/>
                    <a:pt x="3278" y="3034"/>
                    <a:pt x="2494" y="331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3813250" y="3028850"/>
              <a:ext cx="88050" cy="75625"/>
            </a:xfrm>
            <a:custGeom>
              <a:avLst/>
              <a:gdLst/>
              <a:ahLst/>
              <a:cxnLst/>
              <a:rect l="l" t="t" r="r" b="b"/>
              <a:pathLst>
                <a:path w="3522" h="3025" extrusionOk="0">
                  <a:moveTo>
                    <a:pt x="1772" y="1"/>
                  </a:moveTo>
                  <a:cubicBezTo>
                    <a:pt x="1007" y="1"/>
                    <a:pt x="337" y="525"/>
                    <a:pt x="227" y="1260"/>
                  </a:cubicBezTo>
                  <a:cubicBezTo>
                    <a:pt x="158" y="1765"/>
                    <a:pt x="88" y="2253"/>
                    <a:pt x="1" y="2759"/>
                  </a:cubicBezTo>
                  <a:lnTo>
                    <a:pt x="1587" y="3003"/>
                  </a:lnTo>
                  <a:cubicBezTo>
                    <a:pt x="1677" y="3017"/>
                    <a:pt x="1766" y="3024"/>
                    <a:pt x="1854" y="3024"/>
                  </a:cubicBezTo>
                  <a:cubicBezTo>
                    <a:pt x="2620" y="3024"/>
                    <a:pt x="3290" y="2498"/>
                    <a:pt x="3400" y="1748"/>
                  </a:cubicBezTo>
                  <a:cubicBezTo>
                    <a:pt x="3522" y="929"/>
                    <a:pt x="2912" y="144"/>
                    <a:pt x="2040" y="22"/>
                  </a:cubicBezTo>
                  <a:cubicBezTo>
                    <a:pt x="1950" y="8"/>
                    <a:pt x="1861" y="1"/>
                    <a:pt x="1772" y="1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3813250" y="3025900"/>
              <a:ext cx="88050" cy="81525"/>
            </a:xfrm>
            <a:custGeom>
              <a:avLst/>
              <a:gdLst/>
              <a:ahLst/>
              <a:cxnLst/>
              <a:rect l="l" t="t" r="r" b="b"/>
              <a:pathLst>
                <a:path w="3522" h="3261" fill="none" extrusionOk="0">
                  <a:moveTo>
                    <a:pt x="3400" y="1866"/>
                  </a:moveTo>
                  <a:lnTo>
                    <a:pt x="3400" y="1866"/>
                  </a:lnTo>
                  <a:cubicBezTo>
                    <a:pt x="3278" y="2702"/>
                    <a:pt x="2459" y="3260"/>
                    <a:pt x="1587" y="3121"/>
                  </a:cubicBezTo>
                  <a:lnTo>
                    <a:pt x="1" y="2877"/>
                  </a:lnTo>
                  <a:cubicBezTo>
                    <a:pt x="88" y="2371"/>
                    <a:pt x="158" y="1883"/>
                    <a:pt x="227" y="1378"/>
                  </a:cubicBezTo>
                  <a:lnTo>
                    <a:pt x="227" y="1378"/>
                  </a:lnTo>
                  <a:cubicBezTo>
                    <a:pt x="349" y="558"/>
                    <a:pt x="1169" y="1"/>
                    <a:pt x="2040" y="140"/>
                  </a:cubicBezTo>
                  <a:lnTo>
                    <a:pt x="2040" y="140"/>
                  </a:lnTo>
                  <a:cubicBezTo>
                    <a:pt x="2912" y="262"/>
                    <a:pt x="3522" y="1047"/>
                    <a:pt x="3400" y="186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3777075" y="3079950"/>
              <a:ext cx="53625" cy="44900"/>
            </a:xfrm>
            <a:custGeom>
              <a:avLst/>
              <a:gdLst/>
              <a:ahLst/>
              <a:cxnLst/>
              <a:rect l="l" t="t" r="r" b="b"/>
              <a:pathLst>
                <a:path w="2145" h="1796" extrusionOk="0">
                  <a:moveTo>
                    <a:pt x="1082" y="0"/>
                  </a:moveTo>
                  <a:cubicBezTo>
                    <a:pt x="489" y="0"/>
                    <a:pt x="1" y="401"/>
                    <a:pt x="1" y="889"/>
                  </a:cubicBezTo>
                  <a:cubicBezTo>
                    <a:pt x="1" y="1395"/>
                    <a:pt x="489" y="1796"/>
                    <a:pt x="1082" y="1796"/>
                  </a:cubicBezTo>
                  <a:cubicBezTo>
                    <a:pt x="1674" y="1796"/>
                    <a:pt x="2145" y="1395"/>
                    <a:pt x="2145" y="889"/>
                  </a:cubicBezTo>
                  <a:cubicBezTo>
                    <a:pt x="2145" y="401"/>
                    <a:pt x="1674" y="0"/>
                    <a:pt x="1082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3777075" y="3079950"/>
              <a:ext cx="53625" cy="44900"/>
            </a:xfrm>
            <a:custGeom>
              <a:avLst/>
              <a:gdLst/>
              <a:ahLst/>
              <a:cxnLst/>
              <a:rect l="l" t="t" r="r" b="b"/>
              <a:pathLst>
                <a:path w="2145" h="1796" fill="none" extrusionOk="0">
                  <a:moveTo>
                    <a:pt x="1" y="889"/>
                  </a:moveTo>
                  <a:lnTo>
                    <a:pt x="1" y="889"/>
                  </a:lnTo>
                  <a:cubicBezTo>
                    <a:pt x="1" y="401"/>
                    <a:pt x="489" y="0"/>
                    <a:pt x="1082" y="0"/>
                  </a:cubicBezTo>
                  <a:lnTo>
                    <a:pt x="1082" y="0"/>
                  </a:lnTo>
                  <a:cubicBezTo>
                    <a:pt x="1674" y="0"/>
                    <a:pt x="2145" y="401"/>
                    <a:pt x="2145" y="889"/>
                  </a:cubicBezTo>
                  <a:lnTo>
                    <a:pt x="2145" y="889"/>
                  </a:lnTo>
                  <a:cubicBezTo>
                    <a:pt x="2145" y="1395"/>
                    <a:pt x="1674" y="1796"/>
                    <a:pt x="1082" y="1796"/>
                  </a:cubicBezTo>
                  <a:lnTo>
                    <a:pt x="1082" y="1796"/>
                  </a:lnTo>
                  <a:cubicBezTo>
                    <a:pt x="489" y="1796"/>
                    <a:pt x="1" y="1395"/>
                    <a:pt x="1" y="889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6251000" y="1551000"/>
              <a:ext cx="926950" cy="835375"/>
            </a:xfrm>
            <a:custGeom>
              <a:avLst/>
              <a:gdLst/>
              <a:ahLst/>
              <a:cxnLst/>
              <a:rect l="l" t="t" r="r" b="b"/>
              <a:pathLst>
                <a:path w="37078" h="33415" extrusionOk="0">
                  <a:moveTo>
                    <a:pt x="16440" y="1"/>
                  </a:moveTo>
                  <a:cubicBezTo>
                    <a:pt x="16347" y="1"/>
                    <a:pt x="16253" y="4"/>
                    <a:pt x="16160" y="10"/>
                  </a:cubicBezTo>
                  <a:cubicBezTo>
                    <a:pt x="13963" y="149"/>
                    <a:pt x="12133" y="1875"/>
                    <a:pt x="11436" y="4472"/>
                  </a:cubicBezTo>
                  <a:cubicBezTo>
                    <a:pt x="10697" y="4145"/>
                    <a:pt x="9939" y="3980"/>
                    <a:pt x="9191" y="3980"/>
                  </a:cubicBezTo>
                  <a:cubicBezTo>
                    <a:pt x="8226" y="3980"/>
                    <a:pt x="7280" y="4253"/>
                    <a:pt x="6416" y="4803"/>
                  </a:cubicBezTo>
                  <a:cubicBezTo>
                    <a:pt x="4899" y="5779"/>
                    <a:pt x="3801" y="7505"/>
                    <a:pt x="3365" y="9632"/>
                  </a:cubicBezTo>
                  <a:cubicBezTo>
                    <a:pt x="1849" y="9788"/>
                    <a:pt x="629" y="11148"/>
                    <a:pt x="315" y="13031"/>
                  </a:cubicBezTo>
                  <a:cubicBezTo>
                    <a:pt x="1" y="14913"/>
                    <a:pt x="681" y="16918"/>
                    <a:pt x="1988" y="18068"/>
                  </a:cubicBezTo>
                  <a:cubicBezTo>
                    <a:pt x="890" y="19410"/>
                    <a:pt x="629" y="21572"/>
                    <a:pt x="1378" y="23437"/>
                  </a:cubicBezTo>
                  <a:cubicBezTo>
                    <a:pt x="2056" y="25149"/>
                    <a:pt x="3438" y="26247"/>
                    <a:pt x="4884" y="26247"/>
                  </a:cubicBezTo>
                  <a:cubicBezTo>
                    <a:pt x="4999" y="26247"/>
                    <a:pt x="5115" y="26240"/>
                    <a:pt x="5230" y="26226"/>
                  </a:cubicBezTo>
                  <a:lnTo>
                    <a:pt x="5283" y="26331"/>
                  </a:lnTo>
                  <a:cubicBezTo>
                    <a:pt x="5562" y="29102"/>
                    <a:pt x="7061" y="31525"/>
                    <a:pt x="9118" y="32588"/>
                  </a:cubicBezTo>
                  <a:cubicBezTo>
                    <a:pt x="9839" y="32952"/>
                    <a:pt x="10586" y="33130"/>
                    <a:pt x="11317" y="33130"/>
                  </a:cubicBezTo>
                  <a:cubicBezTo>
                    <a:pt x="12687" y="33130"/>
                    <a:pt x="14003" y="32504"/>
                    <a:pt x="14992" y="31299"/>
                  </a:cubicBezTo>
                  <a:cubicBezTo>
                    <a:pt x="15919" y="32639"/>
                    <a:pt x="17239" y="33414"/>
                    <a:pt x="18579" y="33414"/>
                  </a:cubicBezTo>
                  <a:cubicBezTo>
                    <a:pt x="18650" y="33414"/>
                    <a:pt x="18721" y="33412"/>
                    <a:pt x="18792" y="33408"/>
                  </a:cubicBezTo>
                  <a:cubicBezTo>
                    <a:pt x="20204" y="33338"/>
                    <a:pt x="21441" y="32414"/>
                    <a:pt x="22156" y="30915"/>
                  </a:cubicBezTo>
                  <a:cubicBezTo>
                    <a:pt x="22929" y="32067"/>
                    <a:pt x="24045" y="32733"/>
                    <a:pt x="25180" y="32733"/>
                  </a:cubicBezTo>
                  <a:cubicBezTo>
                    <a:pt x="25299" y="32733"/>
                    <a:pt x="25418" y="32725"/>
                    <a:pt x="25538" y="32710"/>
                  </a:cubicBezTo>
                  <a:cubicBezTo>
                    <a:pt x="26793" y="32536"/>
                    <a:pt x="27839" y="31560"/>
                    <a:pt x="28309" y="30113"/>
                  </a:cubicBezTo>
                  <a:cubicBezTo>
                    <a:pt x="29087" y="30860"/>
                    <a:pt x="30007" y="31243"/>
                    <a:pt x="30915" y="31243"/>
                  </a:cubicBezTo>
                  <a:cubicBezTo>
                    <a:pt x="31533" y="31243"/>
                    <a:pt x="32144" y="31066"/>
                    <a:pt x="32702" y="30706"/>
                  </a:cubicBezTo>
                  <a:cubicBezTo>
                    <a:pt x="34062" y="29817"/>
                    <a:pt x="34846" y="27952"/>
                    <a:pt x="34707" y="25947"/>
                  </a:cubicBezTo>
                  <a:cubicBezTo>
                    <a:pt x="35822" y="25215"/>
                    <a:pt x="36607" y="23873"/>
                    <a:pt x="36851" y="22269"/>
                  </a:cubicBezTo>
                  <a:cubicBezTo>
                    <a:pt x="37077" y="20666"/>
                    <a:pt x="36746" y="18957"/>
                    <a:pt x="35944" y="17580"/>
                  </a:cubicBezTo>
                  <a:cubicBezTo>
                    <a:pt x="36711" y="15262"/>
                    <a:pt x="36415" y="12525"/>
                    <a:pt x="35177" y="10364"/>
                  </a:cubicBezTo>
                  <a:cubicBezTo>
                    <a:pt x="34002" y="8328"/>
                    <a:pt x="32151" y="7094"/>
                    <a:pt x="30236" y="7094"/>
                  </a:cubicBezTo>
                  <a:cubicBezTo>
                    <a:pt x="30134" y="7094"/>
                    <a:pt x="30032" y="7097"/>
                    <a:pt x="29930" y="7104"/>
                  </a:cubicBezTo>
                  <a:cubicBezTo>
                    <a:pt x="29460" y="4908"/>
                    <a:pt x="28100" y="3130"/>
                    <a:pt x="26374" y="2450"/>
                  </a:cubicBezTo>
                  <a:cubicBezTo>
                    <a:pt x="25887" y="2261"/>
                    <a:pt x="25391" y="2168"/>
                    <a:pt x="24903" y="2168"/>
                  </a:cubicBezTo>
                  <a:cubicBezTo>
                    <a:pt x="23681" y="2168"/>
                    <a:pt x="22510" y="2748"/>
                    <a:pt x="21651" y="3844"/>
                  </a:cubicBezTo>
                  <a:cubicBezTo>
                    <a:pt x="20533" y="1475"/>
                    <a:pt x="18521" y="1"/>
                    <a:pt x="16440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6300700" y="1647100"/>
              <a:ext cx="848925" cy="686375"/>
            </a:xfrm>
            <a:custGeom>
              <a:avLst/>
              <a:gdLst/>
              <a:ahLst/>
              <a:cxnLst/>
              <a:rect l="l" t="t" r="r" b="b"/>
              <a:pathLst>
                <a:path w="33957" h="27455" extrusionOk="0">
                  <a:moveTo>
                    <a:pt x="19663" y="0"/>
                  </a:moveTo>
                  <a:lnTo>
                    <a:pt x="20203" y="1430"/>
                  </a:lnTo>
                  <a:cubicBezTo>
                    <a:pt x="20063" y="924"/>
                    <a:pt x="19889" y="454"/>
                    <a:pt x="19663" y="0"/>
                  </a:cubicBezTo>
                  <a:close/>
                  <a:moveTo>
                    <a:pt x="9448" y="628"/>
                  </a:moveTo>
                  <a:lnTo>
                    <a:pt x="9448" y="628"/>
                  </a:lnTo>
                  <a:cubicBezTo>
                    <a:pt x="9308" y="1099"/>
                    <a:pt x="9221" y="1604"/>
                    <a:pt x="9186" y="2110"/>
                  </a:cubicBezTo>
                  <a:lnTo>
                    <a:pt x="9448" y="628"/>
                  </a:lnTo>
                  <a:close/>
                  <a:moveTo>
                    <a:pt x="1704" y="5770"/>
                  </a:moveTo>
                  <a:cubicBezTo>
                    <a:pt x="1596" y="5770"/>
                    <a:pt x="1488" y="5776"/>
                    <a:pt x="1377" y="5788"/>
                  </a:cubicBezTo>
                  <a:lnTo>
                    <a:pt x="2353" y="5840"/>
                  </a:lnTo>
                  <a:cubicBezTo>
                    <a:pt x="2133" y="5793"/>
                    <a:pt x="1920" y="5770"/>
                    <a:pt x="1704" y="5770"/>
                  </a:cubicBezTo>
                  <a:close/>
                  <a:moveTo>
                    <a:pt x="27942" y="3260"/>
                  </a:moveTo>
                  <a:lnTo>
                    <a:pt x="26461" y="9466"/>
                  </a:lnTo>
                  <a:cubicBezTo>
                    <a:pt x="27890" y="8019"/>
                    <a:pt x="28448" y="5613"/>
                    <a:pt x="27942" y="3260"/>
                  </a:cubicBezTo>
                  <a:close/>
                  <a:moveTo>
                    <a:pt x="32335" y="11976"/>
                  </a:moveTo>
                  <a:lnTo>
                    <a:pt x="33956" y="13736"/>
                  </a:lnTo>
                  <a:cubicBezTo>
                    <a:pt x="33520" y="13004"/>
                    <a:pt x="32963" y="12411"/>
                    <a:pt x="32335" y="11976"/>
                  </a:cubicBezTo>
                  <a:close/>
                  <a:moveTo>
                    <a:pt x="1935" y="13074"/>
                  </a:moveTo>
                  <a:lnTo>
                    <a:pt x="1935" y="13074"/>
                  </a:lnTo>
                  <a:cubicBezTo>
                    <a:pt x="1203" y="13196"/>
                    <a:pt x="523" y="13579"/>
                    <a:pt x="0" y="14224"/>
                  </a:cubicBezTo>
                  <a:lnTo>
                    <a:pt x="1935" y="13074"/>
                  </a:lnTo>
                  <a:close/>
                  <a:moveTo>
                    <a:pt x="32579" y="21110"/>
                  </a:moveTo>
                  <a:lnTo>
                    <a:pt x="32719" y="22103"/>
                  </a:lnTo>
                  <a:cubicBezTo>
                    <a:pt x="32701" y="21772"/>
                    <a:pt x="32649" y="21441"/>
                    <a:pt x="32579" y="21110"/>
                  </a:cubicBezTo>
                  <a:close/>
                  <a:moveTo>
                    <a:pt x="3242" y="21336"/>
                  </a:moveTo>
                  <a:lnTo>
                    <a:pt x="3242" y="21336"/>
                  </a:lnTo>
                  <a:cubicBezTo>
                    <a:pt x="3225" y="21720"/>
                    <a:pt x="3242" y="22103"/>
                    <a:pt x="3295" y="22487"/>
                  </a:cubicBezTo>
                  <a:lnTo>
                    <a:pt x="3242" y="21336"/>
                  </a:lnTo>
                  <a:close/>
                  <a:moveTo>
                    <a:pt x="25467" y="25171"/>
                  </a:moveTo>
                  <a:lnTo>
                    <a:pt x="25467" y="25171"/>
                  </a:lnTo>
                  <a:cubicBezTo>
                    <a:pt x="25711" y="25589"/>
                    <a:pt x="26008" y="25955"/>
                    <a:pt x="26321" y="26269"/>
                  </a:cubicBezTo>
                  <a:lnTo>
                    <a:pt x="25467" y="25171"/>
                  </a:lnTo>
                  <a:close/>
                  <a:moveTo>
                    <a:pt x="19645" y="26077"/>
                  </a:moveTo>
                  <a:lnTo>
                    <a:pt x="19645" y="26077"/>
                  </a:lnTo>
                  <a:cubicBezTo>
                    <a:pt x="19785" y="26426"/>
                    <a:pt x="19959" y="26757"/>
                    <a:pt x="20168" y="27071"/>
                  </a:cubicBezTo>
                  <a:lnTo>
                    <a:pt x="19645" y="26077"/>
                  </a:lnTo>
                  <a:close/>
                  <a:moveTo>
                    <a:pt x="13841" y="26147"/>
                  </a:moveTo>
                  <a:lnTo>
                    <a:pt x="13004" y="27455"/>
                  </a:lnTo>
                  <a:cubicBezTo>
                    <a:pt x="13335" y="27071"/>
                    <a:pt x="13614" y="26635"/>
                    <a:pt x="13841" y="261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6251000" y="1547750"/>
              <a:ext cx="926950" cy="844125"/>
            </a:xfrm>
            <a:custGeom>
              <a:avLst/>
              <a:gdLst/>
              <a:ahLst/>
              <a:cxnLst/>
              <a:rect l="l" t="t" r="r" b="b"/>
              <a:pathLst>
                <a:path w="37078" h="33765" fill="none" extrusionOk="0">
                  <a:moveTo>
                    <a:pt x="5283" y="26461"/>
                  </a:moveTo>
                  <a:lnTo>
                    <a:pt x="5283" y="26461"/>
                  </a:lnTo>
                  <a:cubicBezTo>
                    <a:pt x="5562" y="29232"/>
                    <a:pt x="7061" y="31655"/>
                    <a:pt x="9118" y="32718"/>
                  </a:cubicBezTo>
                  <a:cubicBezTo>
                    <a:pt x="11192" y="33764"/>
                    <a:pt x="13475" y="33276"/>
                    <a:pt x="14992" y="31429"/>
                  </a:cubicBezTo>
                  <a:lnTo>
                    <a:pt x="14992" y="31429"/>
                  </a:lnTo>
                  <a:cubicBezTo>
                    <a:pt x="15968" y="32840"/>
                    <a:pt x="17380" y="33625"/>
                    <a:pt x="18792" y="33538"/>
                  </a:cubicBezTo>
                  <a:cubicBezTo>
                    <a:pt x="20204" y="33468"/>
                    <a:pt x="21441" y="32544"/>
                    <a:pt x="22156" y="31045"/>
                  </a:cubicBezTo>
                  <a:lnTo>
                    <a:pt x="22156" y="31045"/>
                  </a:lnTo>
                  <a:cubicBezTo>
                    <a:pt x="23010" y="32318"/>
                    <a:pt x="24283" y="32997"/>
                    <a:pt x="25538" y="32840"/>
                  </a:cubicBezTo>
                  <a:cubicBezTo>
                    <a:pt x="26793" y="32666"/>
                    <a:pt x="27839" y="31690"/>
                    <a:pt x="28309" y="30243"/>
                  </a:cubicBezTo>
                  <a:lnTo>
                    <a:pt x="28309" y="30243"/>
                  </a:lnTo>
                  <a:cubicBezTo>
                    <a:pt x="29617" y="31498"/>
                    <a:pt x="31325" y="31725"/>
                    <a:pt x="32702" y="30836"/>
                  </a:cubicBezTo>
                  <a:cubicBezTo>
                    <a:pt x="34062" y="29947"/>
                    <a:pt x="34846" y="28082"/>
                    <a:pt x="34707" y="26077"/>
                  </a:cubicBezTo>
                  <a:lnTo>
                    <a:pt x="34707" y="26077"/>
                  </a:lnTo>
                  <a:cubicBezTo>
                    <a:pt x="35822" y="25345"/>
                    <a:pt x="36607" y="24003"/>
                    <a:pt x="36851" y="22399"/>
                  </a:cubicBezTo>
                  <a:cubicBezTo>
                    <a:pt x="37077" y="20796"/>
                    <a:pt x="36746" y="19087"/>
                    <a:pt x="35944" y="17710"/>
                  </a:cubicBezTo>
                  <a:lnTo>
                    <a:pt x="35944" y="17710"/>
                  </a:lnTo>
                  <a:cubicBezTo>
                    <a:pt x="36711" y="15392"/>
                    <a:pt x="36415" y="12655"/>
                    <a:pt x="35177" y="10494"/>
                  </a:cubicBezTo>
                  <a:cubicBezTo>
                    <a:pt x="33940" y="8350"/>
                    <a:pt x="31952" y="7095"/>
                    <a:pt x="29930" y="7234"/>
                  </a:cubicBezTo>
                  <a:cubicBezTo>
                    <a:pt x="29460" y="5038"/>
                    <a:pt x="28100" y="3260"/>
                    <a:pt x="26374" y="2580"/>
                  </a:cubicBezTo>
                  <a:cubicBezTo>
                    <a:pt x="24666" y="1918"/>
                    <a:pt x="22853" y="2441"/>
                    <a:pt x="21651" y="3974"/>
                  </a:cubicBezTo>
                  <a:cubicBezTo>
                    <a:pt x="20483" y="1499"/>
                    <a:pt x="18339" y="0"/>
                    <a:pt x="16160" y="140"/>
                  </a:cubicBezTo>
                  <a:cubicBezTo>
                    <a:pt x="13963" y="279"/>
                    <a:pt x="12133" y="2005"/>
                    <a:pt x="11436" y="4602"/>
                  </a:cubicBezTo>
                  <a:cubicBezTo>
                    <a:pt x="9745" y="3852"/>
                    <a:pt x="7950" y="3957"/>
                    <a:pt x="6416" y="4933"/>
                  </a:cubicBezTo>
                  <a:cubicBezTo>
                    <a:pt x="4899" y="5909"/>
                    <a:pt x="3801" y="7635"/>
                    <a:pt x="3365" y="9762"/>
                  </a:cubicBezTo>
                  <a:lnTo>
                    <a:pt x="3365" y="9762"/>
                  </a:lnTo>
                  <a:cubicBezTo>
                    <a:pt x="1849" y="9918"/>
                    <a:pt x="629" y="11278"/>
                    <a:pt x="315" y="13161"/>
                  </a:cubicBezTo>
                  <a:cubicBezTo>
                    <a:pt x="1" y="15043"/>
                    <a:pt x="681" y="17048"/>
                    <a:pt x="1988" y="18198"/>
                  </a:cubicBezTo>
                  <a:lnTo>
                    <a:pt x="1988" y="18198"/>
                  </a:lnTo>
                  <a:cubicBezTo>
                    <a:pt x="890" y="19540"/>
                    <a:pt x="629" y="21702"/>
                    <a:pt x="1378" y="23567"/>
                  </a:cubicBezTo>
                  <a:cubicBezTo>
                    <a:pt x="2110" y="25415"/>
                    <a:pt x="3662" y="26548"/>
                    <a:pt x="5230" y="2635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6300700" y="1647100"/>
              <a:ext cx="848925" cy="686375"/>
            </a:xfrm>
            <a:custGeom>
              <a:avLst/>
              <a:gdLst/>
              <a:ahLst/>
              <a:cxnLst/>
              <a:rect l="l" t="t" r="r" b="b"/>
              <a:pathLst>
                <a:path w="33957" h="27455" fill="none" extrusionOk="0">
                  <a:moveTo>
                    <a:pt x="0" y="14224"/>
                  </a:moveTo>
                  <a:lnTo>
                    <a:pt x="0" y="14224"/>
                  </a:lnTo>
                  <a:cubicBezTo>
                    <a:pt x="523" y="13579"/>
                    <a:pt x="1203" y="13196"/>
                    <a:pt x="1935" y="13074"/>
                  </a:cubicBezTo>
                  <a:moveTo>
                    <a:pt x="1377" y="5788"/>
                  </a:moveTo>
                  <a:cubicBezTo>
                    <a:pt x="1708" y="5753"/>
                    <a:pt x="2022" y="5770"/>
                    <a:pt x="2353" y="5840"/>
                  </a:cubicBezTo>
                  <a:moveTo>
                    <a:pt x="9448" y="628"/>
                  </a:moveTo>
                  <a:cubicBezTo>
                    <a:pt x="9308" y="1099"/>
                    <a:pt x="9221" y="1604"/>
                    <a:pt x="9186" y="2110"/>
                  </a:cubicBezTo>
                  <a:moveTo>
                    <a:pt x="19663" y="0"/>
                  </a:moveTo>
                  <a:lnTo>
                    <a:pt x="19663" y="0"/>
                  </a:lnTo>
                  <a:cubicBezTo>
                    <a:pt x="19889" y="454"/>
                    <a:pt x="20063" y="924"/>
                    <a:pt x="20203" y="1430"/>
                  </a:cubicBezTo>
                  <a:moveTo>
                    <a:pt x="27942" y="3260"/>
                  </a:moveTo>
                  <a:cubicBezTo>
                    <a:pt x="28448" y="5613"/>
                    <a:pt x="27890" y="8019"/>
                    <a:pt x="26461" y="9466"/>
                  </a:cubicBezTo>
                  <a:moveTo>
                    <a:pt x="33956" y="13736"/>
                  </a:moveTo>
                  <a:cubicBezTo>
                    <a:pt x="33520" y="13004"/>
                    <a:pt x="32963" y="12411"/>
                    <a:pt x="32335" y="11976"/>
                  </a:cubicBezTo>
                  <a:moveTo>
                    <a:pt x="32719" y="22103"/>
                  </a:moveTo>
                  <a:lnTo>
                    <a:pt x="32719" y="22103"/>
                  </a:lnTo>
                  <a:cubicBezTo>
                    <a:pt x="32701" y="21772"/>
                    <a:pt x="32649" y="21441"/>
                    <a:pt x="32579" y="21110"/>
                  </a:cubicBezTo>
                  <a:moveTo>
                    <a:pt x="26321" y="26269"/>
                  </a:moveTo>
                  <a:lnTo>
                    <a:pt x="26321" y="26269"/>
                  </a:lnTo>
                  <a:cubicBezTo>
                    <a:pt x="26008" y="25955"/>
                    <a:pt x="25711" y="25589"/>
                    <a:pt x="25467" y="25171"/>
                  </a:cubicBezTo>
                  <a:moveTo>
                    <a:pt x="20168" y="27071"/>
                  </a:moveTo>
                  <a:lnTo>
                    <a:pt x="20168" y="27071"/>
                  </a:lnTo>
                  <a:cubicBezTo>
                    <a:pt x="19959" y="26757"/>
                    <a:pt x="19785" y="26426"/>
                    <a:pt x="19645" y="26077"/>
                  </a:cubicBezTo>
                  <a:moveTo>
                    <a:pt x="13004" y="27455"/>
                  </a:moveTo>
                  <a:lnTo>
                    <a:pt x="13004" y="27455"/>
                  </a:lnTo>
                  <a:cubicBezTo>
                    <a:pt x="13335" y="27071"/>
                    <a:pt x="13614" y="26635"/>
                    <a:pt x="13841" y="26147"/>
                  </a:cubicBezTo>
                  <a:moveTo>
                    <a:pt x="3295" y="22487"/>
                  </a:moveTo>
                  <a:lnTo>
                    <a:pt x="3295" y="22487"/>
                  </a:lnTo>
                  <a:cubicBezTo>
                    <a:pt x="3242" y="22103"/>
                    <a:pt x="3225" y="21720"/>
                    <a:pt x="3242" y="21336"/>
                  </a:cubicBezTo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4446450" y="3018425"/>
              <a:ext cx="549975" cy="417575"/>
            </a:xfrm>
            <a:custGeom>
              <a:avLst/>
              <a:gdLst/>
              <a:ahLst/>
              <a:cxnLst/>
              <a:rect l="l" t="t" r="r" b="b"/>
              <a:pathLst>
                <a:path w="21999" h="16703" extrusionOk="0">
                  <a:moveTo>
                    <a:pt x="11073" y="1"/>
                  </a:moveTo>
                  <a:cubicBezTo>
                    <a:pt x="11031" y="1"/>
                    <a:pt x="10989" y="2"/>
                    <a:pt x="10947" y="3"/>
                  </a:cubicBezTo>
                  <a:cubicBezTo>
                    <a:pt x="9640" y="56"/>
                    <a:pt x="8507" y="910"/>
                    <a:pt x="8019" y="2200"/>
                  </a:cubicBezTo>
                  <a:cubicBezTo>
                    <a:pt x="7489" y="1758"/>
                    <a:pt x="6840" y="1526"/>
                    <a:pt x="6192" y="1526"/>
                  </a:cubicBezTo>
                  <a:cubicBezTo>
                    <a:pt x="5817" y="1526"/>
                    <a:pt x="5442" y="1604"/>
                    <a:pt x="5090" y="1764"/>
                  </a:cubicBezTo>
                  <a:cubicBezTo>
                    <a:pt x="4132" y="2182"/>
                    <a:pt x="3487" y="3141"/>
                    <a:pt x="3382" y="4257"/>
                  </a:cubicBezTo>
                  <a:cubicBezTo>
                    <a:pt x="2179" y="4291"/>
                    <a:pt x="1098" y="5023"/>
                    <a:pt x="558" y="6157"/>
                  </a:cubicBezTo>
                  <a:cubicBezTo>
                    <a:pt x="0" y="7290"/>
                    <a:pt x="70" y="8667"/>
                    <a:pt x="715" y="9765"/>
                  </a:cubicBezTo>
                  <a:cubicBezTo>
                    <a:pt x="349" y="10479"/>
                    <a:pt x="297" y="11351"/>
                    <a:pt x="576" y="12135"/>
                  </a:cubicBezTo>
                  <a:cubicBezTo>
                    <a:pt x="854" y="12920"/>
                    <a:pt x="1430" y="13530"/>
                    <a:pt x="2162" y="13844"/>
                  </a:cubicBezTo>
                  <a:cubicBezTo>
                    <a:pt x="2249" y="14855"/>
                    <a:pt x="2876" y="15726"/>
                    <a:pt x="3765" y="16092"/>
                  </a:cubicBezTo>
                  <a:cubicBezTo>
                    <a:pt x="4057" y="16212"/>
                    <a:pt x="4360" y="16271"/>
                    <a:pt x="4658" y="16271"/>
                  </a:cubicBezTo>
                  <a:cubicBezTo>
                    <a:pt x="5271" y="16271"/>
                    <a:pt x="5865" y="16026"/>
                    <a:pt x="6310" y="15569"/>
                  </a:cubicBezTo>
                  <a:cubicBezTo>
                    <a:pt x="6711" y="16249"/>
                    <a:pt x="7426" y="16685"/>
                    <a:pt x="8176" y="16702"/>
                  </a:cubicBezTo>
                  <a:cubicBezTo>
                    <a:pt x="8192" y="16703"/>
                    <a:pt x="8208" y="16703"/>
                    <a:pt x="8224" y="16703"/>
                  </a:cubicBezTo>
                  <a:cubicBezTo>
                    <a:pt x="8972" y="16703"/>
                    <a:pt x="9648" y="16305"/>
                    <a:pt x="10023" y="15639"/>
                  </a:cubicBezTo>
                  <a:cubicBezTo>
                    <a:pt x="10558" y="16307"/>
                    <a:pt x="11332" y="16687"/>
                    <a:pt x="12132" y="16687"/>
                  </a:cubicBezTo>
                  <a:cubicBezTo>
                    <a:pt x="12167" y="16687"/>
                    <a:pt x="12202" y="16686"/>
                    <a:pt x="12237" y="16685"/>
                  </a:cubicBezTo>
                  <a:cubicBezTo>
                    <a:pt x="13091" y="16650"/>
                    <a:pt x="13858" y="16197"/>
                    <a:pt x="14311" y="15447"/>
                  </a:cubicBezTo>
                  <a:cubicBezTo>
                    <a:pt x="14923" y="15918"/>
                    <a:pt x="15644" y="16159"/>
                    <a:pt x="16362" y="16159"/>
                  </a:cubicBezTo>
                  <a:cubicBezTo>
                    <a:pt x="16892" y="16159"/>
                    <a:pt x="17421" y="16028"/>
                    <a:pt x="17902" y="15761"/>
                  </a:cubicBezTo>
                  <a:cubicBezTo>
                    <a:pt x="19035" y="15134"/>
                    <a:pt x="19715" y="13844"/>
                    <a:pt x="19645" y="12467"/>
                  </a:cubicBezTo>
                  <a:lnTo>
                    <a:pt x="19680" y="12414"/>
                  </a:lnTo>
                  <a:cubicBezTo>
                    <a:pt x="20621" y="12414"/>
                    <a:pt x="21441" y="11769"/>
                    <a:pt x="21720" y="10811"/>
                  </a:cubicBezTo>
                  <a:cubicBezTo>
                    <a:pt x="21999" y="9852"/>
                    <a:pt x="21667" y="8789"/>
                    <a:pt x="20883" y="8196"/>
                  </a:cubicBezTo>
                  <a:cubicBezTo>
                    <a:pt x="21580" y="7551"/>
                    <a:pt x="21789" y="6523"/>
                    <a:pt x="21458" y="5599"/>
                  </a:cubicBezTo>
                  <a:cubicBezTo>
                    <a:pt x="21110" y="4692"/>
                    <a:pt x="20273" y="4082"/>
                    <a:pt x="19349" y="4082"/>
                  </a:cubicBezTo>
                  <a:cubicBezTo>
                    <a:pt x="18913" y="3054"/>
                    <a:pt x="18111" y="2252"/>
                    <a:pt x="17135" y="1851"/>
                  </a:cubicBezTo>
                  <a:cubicBezTo>
                    <a:pt x="16684" y="1669"/>
                    <a:pt x="16215" y="1580"/>
                    <a:pt x="15750" y="1580"/>
                  </a:cubicBezTo>
                  <a:cubicBezTo>
                    <a:pt x="15192" y="1580"/>
                    <a:pt x="14641" y="1708"/>
                    <a:pt x="14137" y="1956"/>
                  </a:cubicBezTo>
                  <a:cubicBezTo>
                    <a:pt x="13513" y="758"/>
                    <a:pt x="12333" y="1"/>
                    <a:pt x="11073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4464300" y="3067300"/>
              <a:ext cx="504225" cy="342125"/>
            </a:xfrm>
            <a:custGeom>
              <a:avLst/>
              <a:gdLst/>
              <a:ahLst/>
              <a:cxnLst/>
              <a:rect l="l" t="t" r="r" b="b"/>
              <a:pathLst>
                <a:path w="20169" h="13685" extrusionOk="0">
                  <a:moveTo>
                    <a:pt x="13423" y="1"/>
                  </a:moveTo>
                  <a:lnTo>
                    <a:pt x="13702" y="733"/>
                  </a:lnTo>
                  <a:cubicBezTo>
                    <a:pt x="13632" y="471"/>
                    <a:pt x="13528" y="227"/>
                    <a:pt x="13423" y="1"/>
                  </a:cubicBezTo>
                  <a:close/>
                  <a:moveTo>
                    <a:pt x="7305" y="245"/>
                  </a:moveTo>
                  <a:lnTo>
                    <a:pt x="7305" y="245"/>
                  </a:lnTo>
                  <a:cubicBezTo>
                    <a:pt x="7218" y="471"/>
                    <a:pt x="7148" y="715"/>
                    <a:pt x="7113" y="977"/>
                  </a:cubicBezTo>
                  <a:lnTo>
                    <a:pt x="7305" y="245"/>
                  </a:lnTo>
                  <a:close/>
                  <a:moveTo>
                    <a:pt x="18635" y="2127"/>
                  </a:moveTo>
                  <a:cubicBezTo>
                    <a:pt x="18443" y="2127"/>
                    <a:pt x="18251" y="2162"/>
                    <a:pt x="18077" y="2214"/>
                  </a:cubicBezTo>
                  <a:lnTo>
                    <a:pt x="18635" y="2127"/>
                  </a:lnTo>
                  <a:close/>
                  <a:moveTo>
                    <a:pt x="2668" y="2302"/>
                  </a:moveTo>
                  <a:cubicBezTo>
                    <a:pt x="2563" y="3487"/>
                    <a:pt x="3121" y="4655"/>
                    <a:pt x="4080" y="5282"/>
                  </a:cubicBezTo>
                  <a:lnTo>
                    <a:pt x="2668" y="2302"/>
                  </a:lnTo>
                  <a:close/>
                  <a:moveTo>
                    <a:pt x="18931" y="5770"/>
                  </a:moveTo>
                  <a:lnTo>
                    <a:pt x="20169" y="6241"/>
                  </a:lnTo>
                  <a:cubicBezTo>
                    <a:pt x="19820" y="5945"/>
                    <a:pt x="19385" y="5788"/>
                    <a:pt x="18931" y="5770"/>
                  </a:cubicBezTo>
                  <a:close/>
                  <a:moveTo>
                    <a:pt x="803" y="6851"/>
                  </a:moveTo>
                  <a:cubicBezTo>
                    <a:pt x="472" y="7095"/>
                    <a:pt x="193" y="7426"/>
                    <a:pt x="1" y="7810"/>
                  </a:cubicBezTo>
                  <a:lnTo>
                    <a:pt x="803" y="6851"/>
                  </a:lnTo>
                  <a:close/>
                  <a:moveTo>
                    <a:pt x="18862" y="9936"/>
                  </a:moveTo>
                  <a:lnTo>
                    <a:pt x="18931" y="10512"/>
                  </a:lnTo>
                  <a:cubicBezTo>
                    <a:pt x="18931" y="10320"/>
                    <a:pt x="18896" y="10128"/>
                    <a:pt x="18862" y="9936"/>
                  </a:cubicBezTo>
                  <a:close/>
                  <a:moveTo>
                    <a:pt x="1448" y="11383"/>
                  </a:moveTo>
                  <a:cubicBezTo>
                    <a:pt x="1430" y="11557"/>
                    <a:pt x="1430" y="11714"/>
                    <a:pt x="1448" y="11889"/>
                  </a:cubicBezTo>
                  <a:lnTo>
                    <a:pt x="1448" y="11383"/>
                  </a:lnTo>
                  <a:close/>
                  <a:moveTo>
                    <a:pt x="12987" y="12882"/>
                  </a:moveTo>
                  <a:cubicBezTo>
                    <a:pt x="13162" y="13109"/>
                    <a:pt x="13371" y="13318"/>
                    <a:pt x="13597" y="13492"/>
                  </a:cubicBezTo>
                  <a:lnTo>
                    <a:pt x="12987" y="12882"/>
                  </a:lnTo>
                  <a:close/>
                  <a:moveTo>
                    <a:pt x="6015" y="13022"/>
                  </a:moveTo>
                  <a:lnTo>
                    <a:pt x="5596" y="13614"/>
                  </a:lnTo>
                  <a:cubicBezTo>
                    <a:pt x="5753" y="13440"/>
                    <a:pt x="5910" y="13231"/>
                    <a:pt x="6015" y="13022"/>
                  </a:cubicBezTo>
                  <a:close/>
                  <a:moveTo>
                    <a:pt x="9536" y="13161"/>
                  </a:moveTo>
                  <a:lnTo>
                    <a:pt x="9309" y="13684"/>
                  </a:lnTo>
                  <a:cubicBezTo>
                    <a:pt x="9414" y="13510"/>
                    <a:pt x="9484" y="13335"/>
                    <a:pt x="9536" y="131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4446450" y="3017200"/>
              <a:ext cx="549975" cy="419225"/>
            </a:xfrm>
            <a:custGeom>
              <a:avLst/>
              <a:gdLst/>
              <a:ahLst/>
              <a:cxnLst/>
              <a:rect l="l" t="t" r="r" b="b"/>
              <a:pathLst>
                <a:path w="21999" h="16769" fill="none" extrusionOk="0">
                  <a:moveTo>
                    <a:pt x="19645" y="12516"/>
                  </a:moveTo>
                  <a:lnTo>
                    <a:pt x="19645" y="12516"/>
                  </a:lnTo>
                  <a:cubicBezTo>
                    <a:pt x="19715" y="13893"/>
                    <a:pt x="19035" y="15183"/>
                    <a:pt x="17902" y="15810"/>
                  </a:cubicBezTo>
                  <a:cubicBezTo>
                    <a:pt x="16769" y="16438"/>
                    <a:pt x="15375" y="16316"/>
                    <a:pt x="14311" y="15496"/>
                  </a:cubicBezTo>
                  <a:lnTo>
                    <a:pt x="14311" y="15496"/>
                  </a:lnTo>
                  <a:cubicBezTo>
                    <a:pt x="13858" y="16246"/>
                    <a:pt x="13091" y="16699"/>
                    <a:pt x="12237" y="16734"/>
                  </a:cubicBezTo>
                  <a:cubicBezTo>
                    <a:pt x="11400" y="16769"/>
                    <a:pt x="10581" y="16385"/>
                    <a:pt x="10023" y="15688"/>
                  </a:cubicBezTo>
                  <a:lnTo>
                    <a:pt x="10023" y="15688"/>
                  </a:lnTo>
                  <a:cubicBezTo>
                    <a:pt x="9640" y="16368"/>
                    <a:pt x="8943" y="16769"/>
                    <a:pt x="8176" y="16751"/>
                  </a:cubicBezTo>
                  <a:cubicBezTo>
                    <a:pt x="7426" y="16734"/>
                    <a:pt x="6711" y="16298"/>
                    <a:pt x="6310" y="15618"/>
                  </a:cubicBezTo>
                  <a:lnTo>
                    <a:pt x="6310" y="15618"/>
                  </a:lnTo>
                  <a:cubicBezTo>
                    <a:pt x="5648" y="16298"/>
                    <a:pt x="4654" y="16507"/>
                    <a:pt x="3765" y="16141"/>
                  </a:cubicBezTo>
                  <a:cubicBezTo>
                    <a:pt x="2876" y="15775"/>
                    <a:pt x="2249" y="14904"/>
                    <a:pt x="2162" y="13893"/>
                  </a:cubicBezTo>
                  <a:lnTo>
                    <a:pt x="2162" y="13893"/>
                  </a:lnTo>
                  <a:cubicBezTo>
                    <a:pt x="1430" y="13579"/>
                    <a:pt x="854" y="12969"/>
                    <a:pt x="576" y="12184"/>
                  </a:cubicBezTo>
                  <a:cubicBezTo>
                    <a:pt x="297" y="11400"/>
                    <a:pt x="349" y="10528"/>
                    <a:pt x="715" y="9814"/>
                  </a:cubicBezTo>
                  <a:lnTo>
                    <a:pt x="715" y="9814"/>
                  </a:lnTo>
                  <a:cubicBezTo>
                    <a:pt x="70" y="8716"/>
                    <a:pt x="0" y="7339"/>
                    <a:pt x="558" y="6206"/>
                  </a:cubicBezTo>
                  <a:cubicBezTo>
                    <a:pt x="1098" y="5072"/>
                    <a:pt x="2179" y="4340"/>
                    <a:pt x="3382" y="4306"/>
                  </a:cubicBezTo>
                  <a:cubicBezTo>
                    <a:pt x="3487" y="3190"/>
                    <a:pt x="4132" y="2231"/>
                    <a:pt x="5090" y="1813"/>
                  </a:cubicBezTo>
                  <a:cubicBezTo>
                    <a:pt x="6049" y="1377"/>
                    <a:pt x="7182" y="1551"/>
                    <a:pt x="8019" y="2249"/>
                  </a:cubicBezTo>
                  <a:cubicBezTo>
                    <a:pt x="8507" y="959"/>
                    <a:pt x="9640" y="105"/>
                    <a:pt x="10947" y="52"/>
                  </a:cubicBezTo>
                  <a:cubicBezTo>
                    <a:pt x="12254" y="0"/>
                    <a:pt x="13492" y="767"/>
                    <a:pt x="14137" y="2005"/>
                  </a:cubicBezTo>
                  <a:cubicBezTo>
                    <a:pt x="15061" y="1551"/>
                    <a:pt x="16142" y="1499"/>
                    <a:pt x="17135" y="1900"/>
                  </a:cubicBezTo>
                  <a:cubicBezTo>
                    <a:pt x="18111" y="2301"/>
                    <a:pt x="18913" y="3103"/>
                    <a:pt x="19349" y="4131"/>
                  </a:cubicBezTo>
                  <a:lnTo>
                    <a:pt x="19349" y="4131"/>
                  </a:lnTo>
                  <a:cubicBezTo>
                    <a:pt x="20273" y="4131"/>
                    <a:pt x="21110" y="4741"/>
                    <a:pt x="21458" y="5648"/>
                  </a:cubicBezTo>
                  <a:cubicBezTo>
                    <a:pt x="21789" y="6572"/>
                    <a:pt x="21580" y="7600"/>
                    <a:pt x="20883" y="8245"/>
                  </a:cubicBezTo>
                  <a:lnTo>
                    <a:pt x="20883" y="8245"/>
                  </a:lnTo>
                  <a:cubicBezTo>
                    <a:pt x="21667" y="8838"/>
                    <a:pt x="21999" y="9901"/>
                    <a:pt x="21720" y="10860"/>
                  </a:cubicBezTo>
                  <a:cubicBezTo>
                    <a:pt x="21441" y="11818"/>
                    <a:pt x="20621" y="12463"/>
                    <a:pt x="19680" y="1246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4464300" y="3067300"/>
              <a:ext cx="504225" cy="342125"/>
            </a:xfrm>
            <a:custGeom>
              <a:avLst/>
              <a:gdLst/>
              <a:ahLst/>
              <a:cxnLst/>
              <a:rect l="l" t="t" r="r" b="b"/>
              <a:pathLst>
                <a:path w="20169" h="13685" fill="none" extrusionOk="0">
                  <a:moveTo>
                    <a:pt x="20169" y="6241"/>
                  </a:moveTo>
                  <a:lnTo>
                    <a:pt x="20169" y="6241"/>
                  </a:lnTo>
                  <a:cubicBezTo>
                    <a:pt x="19820" y="5945"/>
                    <a:pt x="19385" y="5788"/>
                    <a:pt x="18931" y="5770"/>
                  </a:cubicBezTo>
                  <a:moveTo>
                    <a:pt x="18635" y="2127"/>
                  </a:moveTo>
                  <a:cubicBezTo>
                    <a:pt x="18443" y="2127"/>
                    <a:pt x="18251" y="2162"/>
                    <a:pt x="18077" y="2214"/>
                  </a:cubicBezTo>
                  <a:moveTo>
                    <a:pt x="13423" y="1"/>
                  </a:moveTo>
                  <a:cubicBezTo>
                    <a:pt x="13528" y="227"/>
                    <a:pt x="13632" y="471"/>
                    <a:pt x="13702" y="733"/>
                  </a:cubicBezTo>
                  <a:moveTo>
                    <a:pt x="7305" y="245"/>
                  </a:moveTo>
                  <a:lnTo>
                    <a:pt x="7305" y="245"/>
                  </a:lnTo>
                  <a:cubicBezTo>
                    <a:pt x="7218" y="471"/>
                    <a:pt x="7148" y="715"/>
                    <a:pt x="7113" y="977"/>
                  </a:cubicBezTo>
                  <a:moveTo>
                    <a:pt x="2668" y="2302"/>
                  </a:moveTo>
                  <a:cubicBezTo>
                    <a:pt x="2563" y="3487"/>
                    <a:pt x="3121" y="4655"/>
                    <a:pt x="4080" y="5282"/>
                  </a:cubicBezTo>
                  <a:moveTo>
                    <a:pt x="1" y="7810"/>
                  </a:moveTo>
                  <a:cubicBezTo>
                    <a:pt x="193" y="7426"/>
                    <a:pt x="472" y="7095"/>
                    <a:pt x="803" y="6851"/>
                  </a:cubicBezTo>
                  <a:moveTo>
                    <a:pt x="1448" y="11889"/>
                  </a:moveTo>
                  <a:lnTo>
                    <a:pt x="1448" y="11889"/>
                  </a:lnTo>
                  <a:cubicBezTo>
                    <a:pt x="1430" y="11714"/>
                    <a:pt x="1430" y="11557"/>
                    <a:pt x="1448" y="11383"/>
                  </a:cubicBezTo>
                  <a:moveTo>
                    <a:pt x="5596" y="13614"/>
                  </a:moveTo>
                  <a:lnTo>
                    <a:pt x="5596" y="13614"/>
                  </a:lnTo>
                  <a:cubicBezTo>
                    <a:pt x="5753" y="13440"/>
                    <a:pt x="5910" y="13231"/>
                    <a:pt x="6015" y="13022"/>
                  </a:cubicBezTo>
                  <a:moveTo>
                    <a:pt x="9309" y="13684"/>
                  </a:moveTo>
                  <a:lnTo>
                    <a:pt x="9309" y="13684"/>
                  </a:lnTo>
                  <a:cubicBezTo>
                    <a:pt x="9414" y="13510"/>
                    <a:pt x="9484" y="13335"/>
                    <a:pt x="9536" y="13161"/>
                  </a:cubicBezTo>
                  <a:moveTo>
                    <a:pt x="13597" y="13492"/>
                  </a:moveTo>
                  <a:lnTo>
                    <a:pt x="13597" y="13492"/>
                  </a:lnTo>
                  <a:cubicBezTo>
                    <a:pt x="13371" y="13318"/>
                    <a:pt x="13162" y="13109"/>
                    <a:pt x="12987" y="12882"/>
                  </a:cubicBezTo>
                  <a:moveTo>
                    <a:pt x="18931" y="10512"/>
                  </a:moveTo>
                  <a:lnTo>
                    <a:pt x="18931" y="10512"/>
                  </a:lnTo>
                  <a:cubicBezTo>
                    <a:pt x="18931" y="10320"/>
                    <a:pt x="18896" y="10128"/>
                    <a:pt x="18862" y="9936"/>
                  </a:cubicBezTo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4026350" y="2941700"/>
              <a:ext cx="548675" cy="487325"/>
            </a:xfrm>
            <a:custGeom>
              <a:avLst/>
              <a:gdLst/>
              <a:ahLst/>
              <a:cxnLst/>
              <a:rect l="l" t="t" r="r" b="b"/>
              <a:pathLst>
                <a:path w="21947" h="19493" extrusionOk="0">
                  <a:moveTo>
                    <a:pt x="11106" y="1"/>
                  </a:moveTo>
                  <a:cubicBezTo>
                    <a:pt x="11059" y="1"/>
                    <a:pt x="11012" y="2"/>
                    <a:pt x="10965" y="4"/>
                  </a:cubicBezTo>
                  <a:cubicBezTo>
                    <a:pt x="9658" y="74"/>
                    <a:pt x="8507" y="1068"/>
                    <a:pt x="8019" y="2584"/>
                  </a:cubicBezTo>
                  <a:cubicBezTo>
                    <a:pt x="7492" y="2068"/>
                    <a:pt x="6854" y="1808"/>
                    <a:pt x="6215" y="1808"/>
                  </a:cubicBezTo>
                  <a:cubicBezTo>
                    <a:pt x="5839" y="1808"/>
                    <a:pt x="5463" y="1898"/>
                    <a:pt x="5108" y="2079"/>
                  </a:cubicBezTo>
                  <a:cubicBezTo>
                    <a:pt x="4149" y="2584"/>
                    <a:pt x="3487" y="3700"/>
                    <a:pt x="3382" y="5007"/>
                  </a:cubicBezTo>
                  <a:cubicBezTo>
                    <a:pt x="2180" y="5059"/>
                    <a:pt x="1099" y="5896"/>
                    <a:pt x="558" y="7221"/>
                  </a:cubicBezTo>
                  <a:cubicBezTo>
                    <a:pt x="1" y="8546"/>
                    <a:pt x="53" y="10149"/>
                    <a:pt x="715" y="11439"/>
                  </a:cubicBezTo>
                  <a:cubicBezTo>
                    <a:pt x="349" y="12276"/>
                    <a:pt x="297" y="13287"/>
                    <a:pt x="558" y="14193"/>
                  </a:cubicBezTo>
                  <a:cubicBezTo>
                    <a:pt x="837" y="15117"/>
                    <a:pt x="1413" y="15832"/>
                    <a:pt x="2145" y="16198"/>
                  </a:cubicBezTo>
                  <a:cubicBezTo>
                    <a:pt x="2214" y="17366"/>
                    <a:pt x="2842" y="18377"/>
                    <a:pt x="3731" y="18795"/>
                  </a:cubicBezTo>
                  <a:cubicBezTo>
                    <a:pt x="4023" y="18939"/>
                    <a:pt x="4325" y="19008"/>
                    <a:pt x="4623" y="19008"/>
                  </a:cubicBezTo>
                  <a:cubicBezTo>
                    <a:pt x="5230" y="19008"/>
                    <a:pt x="5820" y="18718"/>
                    <a:pt x="6276" y="18168"/>
                  </a:cubicBezTo>
                  <a:cubicBezTo>
                    <a:pt x="6677" y="18987"/>
                    <a:pt x="7374" y="19475"/>
                    <a:pt x="8141" y="19492"/>
                  </a:cubicBezTo>
                  <a:cubicBezTo>
                    <a:pt x="8154" y="19493"/>
                    <a:pt x="8168" y="19493"/>
                    <a:pt x="8181" y="19493"/>
                  </a:cubicBezTo>
                  <a:cubicBezTo>
                    <a:pt x="8915" y="19493"/>
                    <a:pt x="9595" y="19025"/>
                    <a:pt x="9989" y="18237"/>
                  </a:cubicBezTo>
                  <a:cubicBezTo>
                    <a:pt x="10501" y="19014"/>
                    <a:pt x="11264" y="19462"/>
                    <a:pt x="12069" y="19462"/>
                  </a:cubicBezTo>
                  <a:cubicBezTo>
                    <a:pt x="12114" y="19462"/>
                    <a:pt x="12158" y="19460"/>
                    <a:pt x="12202" y="19458"/>
                  </a:cubicBezTo>
                  <a:cubicBezTo>
                    <a:pt x="13039" y="19405"/>
                    <a:pt x="13806" y="18865"/>
                    <a:pt x="14259" y="17993"/>
                  </a:cubicBezTo>
                  <a:cubicBezTo>
                    <a:pt x="14867" y="18541"/>
                    <a:pt x="15582" y="18821"/>
                    <a:pt x="16295" y="18821"/>
                  </a:cubicBezTo>
                  <a:cubicBezTo>
                    <a:pt x="16830" y="18821"/>
                    <a:pt x="17364" y="18663"/>
                    <a:pt x="17850" y="18342"/>
                  </a:cubicBezTo>
                  <a:cubicBezTo>
                    <a:pt x="18983" y="17610"/>
                    <a:pt x="19663" y="16111"/>
                    <a:pt x="19611" y="14490"/>
                  </a:cubicBezTo>
                  <a:lnTo>
                    <a:pt x="19628" y="14437"/>
                  </a:lnTo>
                  <a:cubicBezTo>
                    <a:pt x="20569" y="14437"/>
                    <a:pt x="21389" y="13688"/>
                    <a:pt x="21668" y="12555"/>
                  </a:cubicBezTo>
                  <a:cubicBezTo>
                    <a:pt x="21947" y="11439"/>
                    <a:pt x="21615" y="10202"/>
                    <a:pt x="20848" y="9504"/>
                  </a:cubicBezTo>
                  <a:cubicBezTo>
                    <a:pt x="21546" y="8755"/>
                    <a:pt x="21772" y="7552"/>
                    <a:pt x="21424" y="6489"/>
                  </a:cubicBezTo>
                  <a:cubicBezTo>
                    <a:pt x="21096" y="5438"/>
                    <a:pt x="20276" y="4728"/>
                    <a:pt x="19365" y="4728"/>
                  </a:cubicBezTo>
                  <a:cubicBezTo>
                    <a:pt x="19354" y="4728"/>
                    <a:pt x="19343" y="4728"/>
                    <a:pt x="19332" y="4728"/>
                  </a:cubicBezTo>
                  <a:cubicBezTo>
                    <a:pt x="18896" y="3526"/>
                    <a:pt x="18094" y="2602"/>
                    <a:pt x="17118" y="2148"/>
                  </a:cubicBezTo>
                  <a:cubicBezTo>
                    <a:pt x="16672" y="1933"/>
                    <a:pt x="16204" y="1828"/>
                    <a:pt x="15738" y="1828"/>
                  </a:cubicBezTo>
                  <a:cubicBezTo>
                    <a:pt x="15183" y="1828"/>
                    <a:pt x="14631" y="1977"/>
                    <a:pt x="14120" y="2270"/>
                  </a:cubicBezTo>
                  <a:cubicBezTo>
                    <a:pt x="13515" y="877"/>
                    <a:pt x="12345" y="1"/>
                    <a:pt x="11106" y="1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4044225" y="2998450"/>
              <a:ext cx="503350" cy="399200"/>
            </a:xfrm>
            <a:custGeom>
              <a:avLst/>
              <a:gdLst/>
              <a:ahLst/>
              <a:cxnLst/>
              <a:rect l="l" t="t" r="r" b="b"/>
              <a:pathLst>
                <a:path w="20134" h="15968" extrusionOk="0">
                  <a:moveTo>
                    <a:pt x="13405" y="0"/>
                  </a:moveTo>
                  <a:lnTo>
                    <a:pt x="13684" y="837"/>
                  </a:lnTo>
                  <a:cubicBezTo>
                    <a:pt x="13614" y="558"/>
                    <a:pt x="13527" y="279"/>
                    <a:pt x="13405" y="0"/>
                  </a:cubicBezTo>
                  <a:close/>
                  <a:moveTo>
                    <a:pt x="7304" y="314"/>
                  </a:moveTo>
                  <a:cubicBezTo>
                    <a:pt x="7217" y="593"/>
                    <a:pt x="7147" y="872"/>
                    <a:pt x="7112" y="1168"/>
                  </a:cubicBezTo>
                  <a:lnTo>
                    <a:pt x="7304" y="314"/>
                  </a:lnTo>
                  <a:close/>
                  <a:moveTo>
                    <a:pt x="18617" y="2458"/>
                  </a:moveTo>
                  <a:cubicBezTo>
                    <a:pt x="18425" y="2458"/>
                    <a:pt x="18233" y="2493"/>
                    <a:pt x="18059" y="2563"/>
                  </a:cubicBezTo>
                  <a:lnTo>
                    <a:pt x="18617" y="2458"/>
                  </a:lnTo>
                  <a:close/>
                  <a:moveTo>
                    <a:pt x="2667" y="2737"/>
                  </a:moveTo>
                  <a:lnTo>
                    <a:pt x="2667" y="2737"/>
                  </a:lnTo>
                  <a:cubicBezTo>
                    <a:pt x="2563" y="4114"/>
                    <a:pt x="3103" y="5474"/>
                    <a:pt x="4062" y="6206"/>
                  </a:cubicBezTo>
                  <a:lnTo>
                    <a:pt x="2667" y="2737"/>
                  </a:lnTo>
                  <a:close/>
                  <a:moveTo>
                    <a:pt x="18896" y="6694"/>
                  </a:moveTo>
                  <a:lnTo>
                    <a:pt x="20133" y="7234"/>
                  </a:lnTo>
                  <a:cubicBezTo>
                    <a:pt x="19785" y="6903"/>
                    <a:pt x="19349" y="6711"/>
                    <a:pt x="18896" y="6694"/>
                  </a:cubicBezTo>
                  <a:close/>
                  <a:moveTo>
                    <a:pt x="802" y="8054"/>
                  </a:moveTo>
                  <a:lnTo>
                    <a:pt x="802" y="8054"/>
                  </a:lnTo>
                  <a:cubicBezTo>
                    <a:pt x="471" y="8333"/>
                    <a:pt x="192" y="8716"/>
                    <a:pt x="0" y="9169"/>
                  </a:cubicBezTo>
                  <a:lnTo>
                    <a:pt x="802" y="8054"/>
                  </a:lnTo>
                  <a:close/>
                  <a:moveTo>
                    <a:pt x="18826" y="11557"/>
                  </a:moveTo>
                  <a:lnTo>
                    <a:pt x="18896" y="12220"/>
                  </a:lnTo>
                  <a:cubicBezTo>
                    <a:pt x="18878" y="11993"/>
                    <a:pt x="18861" y="11784"/>
                    <a:pt x="18826" y="11557"/>
                  </a:cubicBezTo>
                  <a:close/>
                  <a:moveTo>
                    <a:pt x="1430" y="13335"/>
                  </a:moveTo>
                  <a:cubicBezTo>
                    <a:pt x="1412" y="13527"/>
                    <a:pt x="1412" y="13719"/>
                    <a:pt x="1430" y="13928"/>
                  </a:cubicBezTo>
                  <a:lnTo>
                    <a:pt x="1430" y="13335"/>
                  </a:lnTo>
                  <a:close/>
                  <a:moveTo>
                    <a:pt x="12934" y="15026"/>
                  </a:moveTo>
                  <a:lnTo>
                    <a:pt x="12934" y="15026"/>
                  </a:lnTo>
                  <a:cubicBezTo>
                    <a:pt x="13126" y="15288"/>
                    <a:pt x="13318" y="15532"/>
                    <a:pt x="13544" y="15723"/>
                  </a:cubicBezTo>
                  <a:lnTo>
                    <a:pt x="12934" y="15026"/>
                  </a:lnTo>
                  <a:close/>
                  <a:moveTo>
                    <a:pt x="5979" y="15218"/>
                  </a:moveTo>
                  <a:lnTo>
                    <a:pt x="5561" y="15898"/>
                  </a:lnTo>
                  <a:cubicBezTo>
                    <a:pt x="5718" y="15706"/>
                    <a:pt x="5875" y="15479"/>
                    <a:pt x="5979" y="15218"/>
                  </a:cubicBezTo>
                  <a:close/>
                  <a:moveTo>
                    <a:pt x="9500" y="15357"/>
                  </a:moveTo>
                  <a:lnTo>
                    <a:pt x="9274" y="15967"/>
                  </a:lnTo>
                  <a:cubicBezTo>
                    <a:pt x="9361" y="15776"/>
                    <a:pt x="9448" y="15567"/>
                    <a:pt x="9500" y="153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4026350" y="2940050"/>
              <a:ext cx="548675" cy="489400"/>
            </a:xfrm>
            <a:custGeom>
              <a:avLst/>
              <a:gdLst/>
              <a:ahLst/>
              <a:cxnLst/>
              <a:rect l="l" t="t" r="r" b="b"/>
              <a:pathLst>
                <a:path w="21947" h="19576" fill="none" extrusionOk="0">
                  <a:moveTo>
                    <a:pt x="19611" y="14556"/>
                  </a:moveTo>
                  <a:lnTo>
                    <a:pt x="19611" y="14556"/>
                  </a:lnTo>
                  <a:cubicBezTo>
                    <a:pt x="19663" y="16177"/>
                    <a:pt x="18983" y="17676"/>
                    <a:pt x="17850" y="18408"/>
                  </a:cubicBezTo>
                  <a:cubicBezTo>
                    <a:pt x="16717" y="19158"/>
                    <a:pt x="15323" y="19018"/>
                    <a:pt x="14259" y="18059"/>
                  </a:cubicBezTo>
                  <a:lnTo>
                    <a:pt x="14259" y="18059"/>
                  </a:lnTo>
                  <a:cubicBezTo>
                    <a:pt x="13806" y="18931"/>
                    <a:pt x="13039" y="19471"/>
                    <a:pt x="12202" y="19524"/>
                  </a:cubicBezTo>
                  <a:cubicBezTo>
                    <a:pt x="11348" y="19576"/>
                    <a:pt x="10529" y="19123"/>
                    <a:pt x="9989" y="18303"/>
                  </a:cubicBezTo>
                  <a:lnTo>
                    <a:pt x="9989" y="18303"/>
                  </a:lnTo>
                  <a:cubicBezTo>
                    <a:pt x="9588" y="19105"/>
                    <a:pt x="8891" y="19576"/>
                    <a:pt x="8141" y="19558"/>
                  </a:cubicBezTo>
                  <a:cubicBezTo>
                    <a:pt x="7374" y="19541"/>
                    <a:pt x="6677" y="19053"/>
                    <a:pt x="6276" y="18234"/>
                  </a:cubicBezTo>
                  <a:lnTo>
                    <a:pt x="6276" y="18234"/>
                  </a:lnTo>
                  <a:cubicBezTo>
                    <a:pt x="5596" y="19053"/>
                    <a:pt x="4620" y="19297"/>
                    <a:pt x="3731" y="18861"/>
                  </a:cubicBezTo>
                  <a:cubicBezTo>
                    <a:pt x="2842" y="18443"/>
                    <a:pt x="2214" y="17432"/>
                    <a:pt x="2145" y="16264"/>
                  </a:cubicBezTo>
                  <a:lnTo>
                    <a:pt x="2145" y="16264"/>
                  </a:lnTo>
                  <a:cubicBezTo>
                    <a:pt x="1413" y="15898"/>
                    <a:pt x="837" y="15183"/>
                    <a:pt x="558" y="14259"/>
                  </a:cubicBezTo>
                  <a:cubicBezTo>
                    <a:pt x="297" y="13353"/>
                    <a:pt x="349" y="12342"/>
                    <a:pt x="715" y="11505"/>
                  </a:cubicBezTo>
                  <a:lnTo>
                    <a:pt x="715" y="11505"/>
                  </a:lnTo>
                  <a:cubicBezTo>
                    <a:pt x="53" y="10215"/>
                    <a:pt x="1" y="8612"/>
                    <a:pt x="558" y="7287"/>
                  </a:cubicBezTo>
                  <a:cubicBezTo>
                    <a:pt x="1099" y="5962"/>
                    <a:pt x="2180" y="5125"/>
                    <a:pt x="3382" y="5073"/>
                  </a:cubicBezTo>
                  <a:cubicBezTo>
                    <a:pt x="3487" y="3766"/>
                    <a:pt x="4149" y="2650"/>
                    <a:pt x="5108" y="2145"/>
                  </a:cubicBezTo>
                  <a:cubicBezTo>
                    <a:pt x="6067" y="1657"/>
                    <a:pt x="7182" y="1831"/>
                    <a:pt x="8019" y="2650"/>
                  </a:cubicBezTo>
                  <a:cubicBezTo>
                    <a:pt x="8507" y="1134"/>
                    <a:pt x="9658" y="140"/>
                    <a:pt x="10965" y="70"/>
                  </a:cubicBezTo>
                  <a:cubicBezTo>
                    <a:pt x="12255" y="1"/>
                    <a:pt x="13492" y="890"/>
                    <a:pt x="14120" y="2336"/>
                  </a:cubicBezTo>
                  <a:cubicBezTo>
                    <a:pt x="15061" y="1796"/>
                    <a:pt x="16142" y="1744"/>
                    <a:pt x="17118" y="2214"/>
                  </a:cubicBezTo>
                  <a:cubicBezTo>
                    <a:pt x="18094" y="2668"/>
                    <a:pt x="18896" y="3592"/>
                    <a:pt x="19332" y="4794"/>
                  </a:cubicBezTo>
                  <a:lnTo>
                    <a:pt x="19332" y="4794"/>
                  </a:lnTo>
                  <a:cubicBezTo>
                    <a:pt x="20256" y="4777"/>
                    <a:pt x="21092" y="5492"/>
                    <a:pt x="21424" y="6555"/>
                  </a:cubicBezTo>
                  <a:cubicBezTo>
                    <a:pt x="21772" y="7618"/>
                    <a:pt x="21546" y="8821"/>
                    <a:pt x="20848" y="9570"/>
                  </a:cubicBezTo>
                  <a:lnTo>
                    <a:pt x="20848" y="9570"/>
                  </a:lnTo>
                  <a:cubicBezTo>
                    <a:pt x="21615" y="10268"/>
                    <a:pt x="21947" y="11505"/>
                    <a:pt x="21668" y="12621"/>
                  </a:cubicBezTo>
                  <a:cubicBezTo>
                    <a:pt x="21389" y="13754"/>
                    <a:pt x="20569" y="14503"/>
                    <a:pt x="19628" y="1450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4044225" y="2998450"/>
              <a:ext cx="503350" cy="399200"/>
            </a:xfrm>
            <a:custGeom>
              <a:avLst/>
              <a:gdLst/>
              <a:ahLst/>
              <a:cxnLst/>
              <a:rect l="l" t="t" r="r" b="b"/>
              <a:pathLst>
                <a:path w="20134" h="15968" fill="none" extrusionOk="0">
                  <a:moveTo>
                    <a:pt x="20133" y="7234"/>
                  </a:moveTo>
                  <a:lnTo>
                    <a:pt x="20133" y="7234"/>
                  </a:lnTo>
                  <a:cubicBezTo>
                    <a:pt x="19785" y="6903"/>
                    <a:pt x="19349" y="6711"/>
                    <a:pt x="18896" y="6694"/>
                  </a:cubicBezTo>
                  <a:moveTo>
                    <a:pt x="18617" y="2458"/>
                  </a:moveTo>
                  <a:cubicBezTo>
                    <a:pt x="18425" y="2458"/>
                    <a:pt x="18233" y="2493"/>
                    <a:pt x="18059" y="2563"/>
                  </a:cubicBezTo>
                  <a:moveTo>
                    <a:pt x="13405" y="0"/>
                  </a:moveTo>
                  <a:cubicBezTo>
                    <a:pt x="13527" y="279"/>
                    <a:pt x="13614" y="558"/>
                    <a:pt x="13684" y="837"/>
                  </a:cubicBezTo>
                  <a:moveTo>
                    <a:pt x="7304" y="314"/>
                  </a:moveTo>
                  <a:lnTo>
                    <a:pt x="7304" y="314"/>
                  </a:lnTo>
                  <a:cubicBezTo>
                    <a:pt x="7217" y="593"/>
                    <a:pt x="7147" y="872"/>
                    <a:pt x="7112" y="1168"/>
                  </a:cubicBezTo>
                  <a:moveTo>
                    <a:pt x="2667" y="2737"/>
                  </a:moveTo>
                  <a:cubicBezTo>
                    <a:pt x="2563" y="4114"/>
                    <a:pt x="3103" y="5474"/>
                    <a:pt x="4062" y="6206"/>
                  </a:cubicBezTo>
                  <a:moveTo>
                    <a:pt x="0" y="9169"/>
                  </a:moveTo>
                  <a:cubicBezTo>
                    <a:pt x="192" y="8716"/>
                    <a:pt x="471" y="8333"/>
                    <a:pt x="802" y="8054"/>
                  </a:cubicBezTo>
                  <a:moveTo>
                    <a:pt x="1430" y="13928"/>
                  </a:moveTo>
                  <a:lnTo>
                    <a:pt x="1430" y="13928"/>
                  </a:lnTo>
                  <a:cubicBezTo>
                    <a:pt x="1412" y="13719"/>
                    <a:pt x="1412" y="13527"/>
                    <a:pt x="1430" y="13335"/>
                  </a:cubicBezTo>
                  <a:moveTo>
                    <a:pt x="5561" y="15898"/>
                  </a:moveTo>
                  <a:lnTo>
                    <a:pt x="5561" y="15898"/>
                  </a:lnTo>
                  <a:cubicBezTo>
                    <a:pt x="5718" y="15706"/>
                    <a:pt x="5875" y="15479"/>
                    <a:pt x="5979" y="15218"/>
                  </a:cubicBezTo>
                  <a:moveTo>
                    <a:pt x="9274" y="15967"/>
                  </a:moveTo>
                  <a:lnTo>
                    <a:pt x="9274" y="15967"/>
                  </a:lnTo>
                  <a:cubicBezTo>
                    <a:pt x="9361" y="15776"/>
                    <a:pt x="9448" y="15567"/>
                    <a:pt x="9500" y="15357"/>
                  </a:cubicBezTo>
                  <a:moveTo>
                    <a:pt x="13544" y="15723"/>
                  </a:moveTo>
                  <a:lnTo>
                    <a:pt x="13544" y="15723"/>
                  </a:lnTo>
                  <a:cubicBezTo>
                    <a:pt x="13318" y="15532"/>
                    <a:pt x="13126" y="15288"/>
                    <a:pt x="12934" y="15026"/>
                  </a:cubicBezTo>
                  <a:moveTo>
                    <a:pt x="18896" y="12220"/>
                  </a:moveTo>
                  <a:lnTo>
                    <a:pt x="18896" y="12220"/>
                  </a:lnTo>
                  <a:cubicBezTo>
                    <a:pt x="18878" y="11993"/>
                    <a:pt x="18861" y="11784"/>
                    <a:pt x="18826" y="11557"/>
                  </a:cubicBezTo>
                </a:path>
              </a:pathLst>
            </a:custGeom>
            <a:noFill/>
            <a:ln w="1090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3369200" y="3142250"/>
              <a:ext cx="32275" cy="296800"/>
            </a:xfrm>
            <a:custGeom>
              <a:avLst/>
              <a:gdLst/>
              <a:ahLst/>
              <a:cxnLst/>
              <a:rect l="l" t="t" r="r" b="b"/>
              <a:pathLst>
                <a:path w="1291" h="11872" extrusionOk="0">
                  <a:moveTo>
                    <a:pt x="0" y="1"/>
                  </a:moveTo>
                  <a:cubicBezTo>
                    <a:pt x="0" y="3034"/>
                    <a:pt x="314" y="4585"/>
                    <a:pt x="645" y="6084"/>
                  </a:cubicBezTo>
                  <a:cubicBezTo>
                    <a:pt x="656" y="6136"/>
                    <a:pt x="667" y="6188"/>
                    <a:pt x="678" y="6240"/>
                  </a:cubicBezTo>
                  <a:lnTo>
                    <a:pt x="678" y="6240"/>
                  </a:lnTo>
                  <a:lnTo>
                    <a:pt x="0" y="1"/>
                  </a:lnTo>
                  <a:close/>
                  <a:moveTo>
                    <a:pt x="678" y="6240"/>
                  </a:moveTo>
                  <a:lnTo>
                    <a:pt x="1290" y="11871"/>
                  </a:lnTo>
                  <a:cubicBezTo>
                    <a:pt x="1290" y="9079"/>
                    <a:pt x="982" y="7666"/>
                    <a:pt x="678" y="62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3369200" y="3142250"/>
              <a:ext cx="32275" cy="296800"/>
            </a:xfrm>
            <a:custGeom>
              <a:avLst/>
              <a:gdLst/>
              <a:ahLst/>
              <a:cxnLst/>
              <a:rect l="l" t="t" r="r" b="b"/>
              <a:pathLst>
                <a:path w="1291" h="11872" fill="none" extrusionOk="0">
                  <a:moveTo>
                    <a:pt x="0" y="1"/>
                  </a:moveTo>
                  <a:cubicBezTo>
                    <a:pt x="0" y="3034"/>
                    <a:pt x="314" y="4585"/>
                    <a:pt x="645" y="6084"/>
                  </a:cubicBezTo>
                  <a:cubicBezTo>
                    <a:pt x="959" y="7566"/>
                    <a:pt x="1290" y="8978"/>
                    <a:pt x="1290" y="11871"/>
                  </a:cubicBezTo>
                </a:path>
              </a:pathLst>
            </a:custGeom>
            <a:noFill/>
            <a:ln w="1655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3241075" y="3084525"/>
              <a:ext cx="101125" cy="81925"/>
            </a:xfrm>
            <a:custGeom>
              <a:avLst/>
              <a:gdLst/>
              <a:ahLst/>
              <a:cxnLst/>
              <a:rect l="l" t="t" r="r" b="b"/>
              <a:pathLst>
                <a:path w="4045" h="3277" extrusionOk="0">
                  <a:moveTo>
                    <a:pt x="1672" y="1"/>
                  </a:moveTo>
                  <a:cubicBezTo>
                    <a:pt x="1289" y="1"/>
                    <a:pt x="914" y="141"/>
                    <a:pt x="628" y="427"/>
                  </a:cubicBezTo>
                  <a:cubicBezTo>
                    <a:pt x="1" y="1037"/>
                    <a:pt x="18" y="2066"/>
                    <a:pt x="663" y="2746"/>
                  </a:cubicBezTo>
                  <a:cubicBezTo>
                    <a:pt x="996" y="3097"/>
                    <a:pt x="1437" y="3277"/>
                    <a:pt x="1872" y="3277"/>
                  </a:cubicBezTo>
                  <a:cubicBezTo>
                    <a:pt x="2256" y="3277"/>
                    <a:pt x="2635" y="3136"/>
                    <a:pt x="2929" y="2850"/>
                  </a:cubicBezTo>
                  <a:cubicBezTo>
                    <a:pt x="3295" y="2484"/>
                    <a:pt x="3661" y="2118"/>
                    <a:pt x="4045" y="1752"/>
                  </a:cubicBezTo>
                  <a:cubicBezTo>
                    <a:pt x="3661" y="1351"/>
                    <a:pt x="3278" y="933"/>
                    <a:pt x="2894" y="532"/>
                  </a:cubicBezTo>
                  <a:cubicBezTo>
                    <a:pt x="2552" y="180"/>
                    <a:pt x="2106" y="1"/>
                    <a:pt x="1672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3241075" y="3079950"/>
              <a:ext cx="101125" cy="91100"/>
            </a:xfrm>
            <a:custGeom>
              <a:avLst/>
              <a:gdLst/>
              <a:ahLst/>
              <a:cxnLst/>
              <a:rect l="l" t="t" r="r" b="b"/>
              <a:pathLst>
                <a:path w="4045" h="3644" fill="none" extrusionOk="0">
                  <a:moveTo>
                    <a:pt x="628" y="610"/>
                  </a:moveTo>
                  <a:lnTo>
                    <a:pt x="628" y="610"/>
                  </a:lnTo>
                  <a:cubicBezTo>
                    <a:pt x="1238" y="0"/>
                    <a:pt x="2249" y="52"/>
                    <a:pt x="2894" y="715"/>
                  </a:cubicBezTo>
                  <a:cubicBezTo>
                    <a:pt x="3278" y="1116"/>
                    <a:pt x="3661" y="1534"/>
                    <a:pt x="4045" y="1935"/>
                  </a:cubicBezTo>
                  <a:cubicBezTo>
                    <a:pt x="3661" y="2301"/>
                    <a:pt x="3295" y="2667"/>
                    <a:pt x="2929" y="3033"/>
                  </a:cubicBezTo>
                  <a:lnTo>
                    <a:pt x="2929" y="3033"/>
                  </a:lnTo>
                  <a:cubicBezTo>
                    <a:pt x="2301" y="3643"/>
                    <a:pt x="1290" y="3591"/>
                    <a:pt x="663" y="2929"/>
                  </a:cubicBezTo>
                  <a:lnTo>
                    <a:pt x="663" y="2929"/>
                  </a:lnTo>
                  <a:cubicBezTo>
                    <a:pt x="18" y="2249"/>
                    <a:pt x="1" y="1220"/>
                    <a:pt x="628" y="610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3285525" y="3132225"/>
              <a:ext cx="92850" cy="94550"/>
            </a:xfrm>
            <a:custGeom>
              <a:avLst/>
              <a:gdLst/>
              <a:ahLst/>
              <a:cxnLst/>
              <a:rect l="l" t="t" r="r" b="b"/>
              <a:pathLst>
                <a:path w="3714" h="3782" extrusionOk="0">
                  <a:moveTo>
                    <a:pt x="2633" y="1"/>
                  </a:moveTo>
                  <a:cubicBezTo>
                    <a:pt x="2127" y="245"/>
                    <a:pt x="1639" y="506"/>
                    <a:pt x="1151" y="750"/>
                  </a:cubicBezTo>
                  <a:cubicBezTo>
                    <a:pt x="332" y="1186"/>
                    <a:pt x="1" y="2145"/>
                    <a:pt x="384" y="2929"/>
                  </a:cubicBezTo>
                  <a:cubicBezTo>
                    <a:pt x="650" y="3472"/>
                    <a:pt x="1191" y="3781"/>
                    <a:pt x="1770" y="3781"/>
                  </a:cubicBezTo>
                  <a:cubicBezTo>
                    <a:pt x="2028" y="3781"/>
                    <a:pt x="2293" y="3720"/>
                    <a:pt x="2545" y="3592"/>
                  </a:cubicBezTo>
                  <a:cubicBezTo>
                    <a:pt x="3365" y="3173"/>
                    <a:pt x="3713" y="2197"/>
                    <a:pt x="3312" y="1413"/>
                  </a:cubicBezTo>
                  <a:cubicBezTo>
                    <a:pt x="3086" y="942"/>
                    <a:pt x="2859" y="471"/>
                    <a:pt x="2633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3285525" y="3132225"/>
              <a:ext cx="92850" cy="100275"/>
            </a:xfrm>
            <a:custGeom>
              <a:avLst/>
              <a:gdLst/>
              <a:ahLst/>
              <a:cxnLst/>
              <a:rect l="l" t="t" r="r" b="b"/>
              <a:pathLst>
                <a:path w="3714" h="4011" fill="none" extrusionOk="0">
                  <a:moveTo>
                    <a:pt x="384" y="2929"/>
                  </a:moveTo>
                  <a:lnTo>
                    <a:pt x="384" y="2929"/>
                  </a:lnTo>
                  <a:cubicBezTo>
                    <a:pt x="1" y="2145"/>
                    <a:pt x="332" y="1186"/>
                    <a:pt x="1151" y="750"/>
                  </a:cubicBezTo>
                  <a:cubicBezTo>
                    <a:pt x="1639" y="506"/>
                    <a:pt x="2127" y="245"/>
                    <a:pt x="2633" y="1"/>
                  </a:cubicBezTo>
                  <a:cubicBezTo>
                    <a:pt x="2859" y="471"/>
                    <a:pt x="3086" y="942"/>
                    <a:pt x="3312" y="1413"/>
                  </a:cubicBezTo>
                  <a:lnTo>
                    <a:pt x="3312" y="1413"/>
                  </a:lnTo>
                  <a:cubicBezTo>
                    <a:pt x="3713" y="2197"/>
                    <a:pt x="3365" y="3173"/>
                    <a:pt x="2545" y="3592"/>
                  </a:cubicBezTo>
                  <a:lnTo>
                    <a:pt x="2545" y="3592"/>
                  </a:lnTo>
                  <a:cubicBezTo>
                    <a:pt x="1726" y="4010"/>
                    <a:pt x="768" y="3714"/>
                    <a:pt x="384" y="2929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3296425" y="3025050"/>
              <a:ext cx="89350" cy="99375"/>
            </a:xfrm>
            <a:custGeom>
              <a:avLst/>
              <a:gdLst/>
              <a:ahLst/>
              <a:cxnLst/>
              <a:rect l="l" t="t" r="r" b="b"/>
              <a:pathLst>
                <a:path w="3574" h="3975" extrusionOk="0">
                  <a:moveTo>
                    <a:pt x="1885" y="1"/>
                  </a:moveTo>
                  <a:cubicBezTo>
                    <a:pt x="1382" y="1"/>
                    <a:pt x="875" y="251"/>
                    <a:pt x="541" y="714"/>
                  </a:cubicBezTo>
                  <a:cubicBezTo>
                    <a:pt x="0" y="1464"/>
                    <a:pt x="122" y="2492"/>
                    <a:pt x="820" y="3015"/>
                  </a:cubicBezTo>
                  <a:cubicBezTo>
                    <a:pt x="1238" y="3329"/>
                    <a:pt x="1656" y="3643"/>
                    <a:pt x="2057" y="3974"/>
                  </a:cubicBezTo>
                  <a:lnTo>
                    <a:pt x="3033" y="2614"/>
                  </a:lnTo>
                  <a:cubicBezTo>
                    <a:pt x="3574" y="1865"/>
                    <a:pt x="3452" y="819"/>
                    <a:pt x="2772" y="296"/>
                  </a:cubicBezTo>
                  <a:cubicBezTo>
                    <a:pt x="2506" y="96"/>
                    <a:pt x="2196" y="1"/>
                    <a:pt x="1885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3296425" y="3019375"/>
              <a:ext cx="89350" cy="105050"/>
            </a:xfrm>
            <a:custGeom>
              <a:avLst/>
              <a:gdLst/>
              <a:ahLst/>
              <a:cxnLst/>
              <a:rect l="l" t="t" r="r" b="b"/>
              <a:pathLst>
                <a:path w="3574" h="4202" fill="none" extrusionOk="0">
                  <a:moveTo>
                    <a:pt x="2772" y="523"/>
                  </a:moveTo>
                  <a:lnTo>
                    <a:pt x="2772" y="523"/>
                  </a:lnTo>
                  <a:cubicBezTo>
                    <a:pt x="3452" y="1046"/>
                    <a:pt x="3574" y="2092"/>
                    <a:pt x="3033" y="2841"/>
                  </a:cubicBezTo>
                  <a:lnTo>
                    <a:pt x="2057" y="4201"/>
                  </a:lnTo>
                  <a:cubicBezTo>
                    <a:pt x="1656" y="3870"/>
                    <a:pt x="1238" y="3556"/>
                    <a:pt x="820" y="3242"/>
                  </a:cubicBezTo>
                  <a:lnTo>
                    <a:pt x="820" y="3242"/>
                  </a:lnTo>
                  <a:cubicBezTo>
                    <a:pt x="122" y="2719"/>
                    <a:pt x="0" y="1691"/>
                    <a:pt x="541" y="941"/>
                  </a:cubicBezTo>
                  <a:lnTo>
                    <a:pt x="541" y="941"/>
                  </a:lnTo>
                  <a:cubicBezTo>
                    <a:pt x="1081" y="192"/>
                    <a:pt x="2075" y="0"/>
                    <a:pt x="2772" y="52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3355250" y="3119600"/>
              <a:ext cx="94600" cy="83950"/>
            </a:xfrm>
            <a:custGeom>
              <a:avLst/>
              <a:gdLst/>
              <a:ahLst/>
              <a:cxnLst/>
              <a:rect l="l" t="t" r="r" b="b"/>
              <a:pathLst>
                <a:path w="3784" h="3358" extrusionOk="0">
                  <a:moveTo>
                    <a:pt x="1968" y="1"/>
                  </a:moveTo>
                  <a:cubicBezTo>
                    <a:pt x="1805" y="1"/>
                    <a:pt x="1642" y="29"/>
                    <a:pt x="1482" y="87"/>
                  </a:cubicBezTo>
                  <a:cubicBezTo>
                    <a:pt x="977" y="262"/>
                    <a:pt x="489" y="436"/>
                    <a:pt x="1" y="610"/>
                  </a:cubicBezTo>
                  <a:lnTo>
                    <a:pt x="541" y="2197"/>
                  </a:lnTo>
                  <a:cubicBezTo>
                    <a:pt x="794" y="2913"/>
                    <a:pt x="1420" y="3358"/>
                    <a:pt x="2082" y="3358"/>
                  </a:cubicBezTo>
                  <a:cubicBezTo>
                    <a:pt x="2242" y="3358"/>
                    <a:pt x="2404" y="3332"/>
                    <a:pt x="2563" y="3277"/>
                  </a:cubicBezTo>
                  <a:cubicBezTo>
                    <a:pt x="3365" y="2981"/>
                    <a:pt x="3783" y="2040"/>
                    <a:pt x="3487" y="1151"/>
                  </a:cubicBezTo>
                  <a:cubicBezTo>
                    <a:pt x="3249" y="453"/>
                    <a:pt x="2621" y="1"/>
                    <a:pt x="1968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3355250" y="3114375"/>
              <a:ext cx="94600" cy="94150"/>
            </a:xfrm>
            <a:custGeom>
              <a:avLst/>
              <a:gdLst/>
              <a:ahLst/>
              <a:cxnLst/>
              <a:rect l="l" t="t" r="r" b="b"/>
              <a:pathLst>
                <a:path w="3784" h="3766" fill="none" extrusionOk="0">
                  <a:moveTo>
                    <a:pt x="2563" y="3486"/>
                  </a:moveTo>
                  <a:lnTo>
                    <a:pt x="2563" y="3486"/>
                  </a:lnTo>
                  <a:cubicBezTo>
                    <a:pt x="1744" y="3765"/>
                    <a:pt x="855" y="3295"/>
                    <a:pt x="541" y="2406"/>
                  </a:cubicBezTo>
                  <a:lnTo>
                    <a:pt x="1" y="819"/>
                  </a:lnTo>
                  <a:cubicBezTo>
                    <a:pt x="489" y="645"/>
                    <a:pt x="977" y="471"/>
                    <a:pt x="1482" y="296"/>
                  </a:cubicBezTo>
                  <a:lnTo>
                    <a:pt x="1482" y="296"/>
                  </a:lnTo>
                  <a:cubicBezTo>
                    <a:pt x="2284" y="0"/>
                    <a:pt x="3190" y="488"/>
                    <a:pt x="3487" y="1360"/>
                  </a:cubicBezTo>
                  <a:lnTo>
                    <a:pt x="3487" y="1360"/>
                  </a:lnTo>
                  <a:cubicBezTo>
                    <a:pt x="3783" y="2249"/>
                    <a:pt x="3365" y="3190"/>
                    <a:pt x="2563" y="348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3359175" y="3048500"/>
              <a:ext cx="90225" cy="79475"/>
            </a:xfrm>
            <a:custGeom>
              <a:avLst/>
              <a:gdLst/>
              <a:ahLst/>
              <a:cxnLst/>
              <a:rect l="l" t="t" r="r" b="b"/>
              <a:pathLst>
                <a:path w="3609" h="3179" extrusionOk="0">
                  <a:moveTo>
                    <a:pt x="1832" y="0"/>
                  </a:moveTo>
                  <a:cubicBezTo>
                    <a:pt x="1046" y="0"/>
                    <a:pt x="354" y="558"/>
                    <a:pt x="244" y="1328"/>
                  </a:cubicBezTo>
                  <a:cubicBezTo>
                    <a:pt x="157" y="1851"/>
                    <a:pt x="88" y="2374"/>
                    <a:pt x="0" y="2897"/>
                  </a:cubicBezTo>
                  <a:cubicBezTo>
                    <a:pt x="541" y="2984"/>
                    <a:pt x="1081" y="3071"/>
                    <a:pt x="1622" y="3158"/>
                  </a:cubicBezTo>
                  <a:cubicBezTo>
                    <a:pt x="1711" y="3172"/>
                    <a:pt x="1799" y="3178"/>
                    <a:pt x="1886" y="3178"/>
                  </a:cubicBezTo>
                  <a:cubicBezTo>
                    <a:pt x="2683" y="3178"/>
                    <a:pt x="3361" y="2621"/>
                    <a:pt x="3487" y="1851"/>
                  </a:cubicBezTo>
                  <a:cubicBezTo>
                    <a:pt x="3609" y="979"/>
                    <a:pt x="2999" y="177"/>
                    <a:pt x="2092" y="20"/>
                  </a:cubicBezTo>
                  <a:cubicBezTo>
                    <a:pt x="2005" y="7"/>
                    <a:pt x="1918" y="0"/>
                    <a:pt x="1832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3359175" y="3045525"/>
              <a:ext cx="90225" cy="85425"/>
            </a:xfrm>
            <a:custGeom>
              <a:avLst/>
              <a:gdLst/>
              <a:ahLst/>
              <a:cxnLst/>
              <a:rect l="l" t="t" r="r" b="b"/>
              <a:pathLst>
                <a:path w="3609" h="3417" fill="none" extrusionOk="0">
                  <a:moveTo>
                    <a:pt x="3487" y="1970"/>
                  </a:moveTo>
                  <a:lnTo>
                    <a:pt x="3487" y="1970"/>
                  </a:lnTo>
                  <a:cubicBezTo>
                    <a:pt x="3347" y="2824"/>
                    <a:pt x="2528" y="3417"/>
                    <a:pt x="1622" y="3277"/>
                  </a:cubicBezTo>
                  <a:cubicBezTo>
                    <a:pt x="1081" y="3190"/>
                    <a:pt x="541" y="3103"/>
                    <a:pt x="0" y="3016"/>
                  </a:cubicBezTo>
                  <a:cubicBezTo>
                    <a:pt x="88" y="2493"/>
                    <a:pt x="157" y="1970"/>
                    <a:pt x="244" y="1447"/>
                  </a:cubicBezTo>
                  <a:lnTo>
                    <a:pt x="244" y="1447"/>
                  </a:lnTo>
                  <a:cubicBezTo>
                    <a:pt x="366" y="593"/>
                    <a:pt x="1203" y="0"/>
                    <a:pt x="2092" y="139"/>
                  </a:cubicBezTo>
                  <a:lnTo>
                    <a:pt x="2092" y="139"/>
                  </a:lnTo>
                  <a:cubicBezTo>
                    <a:pt x="2999" y="296"/>
                    <a:pt x="3609" y="1098"/>
                    <a:pt x="3487" y="1970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3322125" y="3101725"/>
              <a:ext cx="54950" cy="47525"/>
            </a:xfrm>
            <a:custGeom>
              <a:avLst/>
              <a:gdLst/>
              <a:ahLst/>
              <a:cxnLst/>
              <a:rect l="l" t="t" r="r" b="b"/>
              <a:pathLst>
                <a:path w="2198" h="1901" extrusionOk="0">
                  <a:moveTo>
                    <a:pt x="1099" y="1"/>
                  </a:moveTo>
                  <a:cubicBezTo>
                    <a:pt x="506" y="1"/>
                    <a:pt x="1" y="436"/>
                    <a:pt x="1" y="959"/>
                  </a:cubicBezTo>
                  <a:cubicBezTo>
                    <a:pt x="1" y="1482"/>
                    <a:pt x="506" y="1901"/>
                    <a:pt x="1099" y="1901"/>
                  </a:cubicBezTo>
                  <a:cubicBezTo>
                    <a:pt x="1709" y="1901"/>
                    <a:pt x="2197" y="1482"/>
                    <a:pt x="2197" y="959"/>
                  </a:cubicBezTo>
                  <a:cubicBezTo>
                    <a:pt x="2197" y="436"/>
                    <a:pt x="1709" y="1"/>
                    <a:pt x="1099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5697575" y="3251200"/>
              <a:ext cx="89350" cy="301150"/>
            </a:xfrm>
            <a:custGeom>
              <a:avLst/>
              <a:gdLst/>
              <a:ahLst/>
              <a:cxnLst/>
              <a:rect l="l" t="t" r="r" b="b"/>
              <a:pathLst>
                <a:path w="3574" h="12046" extrusionOk="0">
                  <a:moveTo>
                    <a:pt x="0" y="1"/>
                  </a:moveTo>
                  <a:lnTo>
                    <a:pt x="0" y="12045"/>
                  </a:lnTo>
                  <a:lnTo>
                    <a:pt x="3574" y="12045"/>
                  </a:lnTo>
                  <a:lnTo>
                    <a:pt x="3574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5516275" y="2580550"/>
              <a:ext cx="441925" cy="325100"/>
            </a:xfrm>
            <a:custGeom>
              <a:avLst/>
              <a:gdLst/>
              <a:ahLst/>
              <a:cxnLst/>
              <a:rect l="l" t="t" r="r" b="b"/>
              <a:pathLst>
                <a:path w="17677" h="13004" extrusionOk="0">
                  <a:moveTo>
                    <a:pt x="8839" y="0"/>
                  </a:moveTo>
                  <a:lnTo>
                    <a:pt x="1" y="13004"/>
                  </a:lnTo>
                  <a:lnTo>
                    <a:pt x="17676" y="13004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5502775" y="2688175"/>
              <a:ext cx="469800" cy="350825"/>
            </a:xfrm>
            <a:custGeom>
              <a:avLst/>
              <a:gdLst/>
              <a:ahLst/>
              <a:cxnLst/>
              <a:rect l="l" t="t" r="r" b="b"/>
              <a:pathLst>
                <a:path w="18792" h="14033" extrusionOk="0">
                  <a:moveTo>
                    <a:pt x="9396" y="1"/>
                  </a:moveTo>
                  <a:lnTo>
                    <a:pt x="1" y="14033"/>
                  </a:lnTo>
                  <a:lnTo>
                    <a:pt x="18791" y="14033"/>
                  </a:lnTo>
                  <a:lnTo>
                    <a:pt x="9396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5502775" y="2827625"/>
              <a:ext cx="469800" cy="350825"/>
            </a:xfrm>
            <a:custGeom>
              <a:avLst/>
              <a:gdLst/>
              <a:ahLst/>
              <a:cxnLst/>
              <a:rect l="l" t="t" r="r" b="b"/>
              <a:pathLst>
                <a:path w="18792" h="14033" extrusionOk="0">
                  <a:moveTo>
                    <a:pt x="9396" y="0"/>
                  </a:moveTo>
                  <a:lnTo>
                    <a:pt x="1" y="14033"/>
                  </a:lnTo>
                  <a:lnTo>
                    <a:pt x="18791" y="14033"/>
                  </a:lnTo>
                  <a:lnTo>
                    <a:pt x="9396" y="0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6227475" y="3191500"/>
              <a:ext cx="98525" cy="408775"/>
            </a:xfrm>
            <a:custGeom>
              <a:avLst/>
              <a:gdLst/>
              <a:ahLst/>
              <a:cxnLst/>
              <a:rect l="l" t="t" r="r" b="b"/>
              <a:pathLst>
                <a:path w="3941" h="16351" extrusionOk="0">
                  <a:moveTo>
                    <a:pt x="1" y="0"/>
                  </a:moveTo>
                  <a:lnTo>
                    <a:pt x="1" y="16351"/>
                  </a:lnTo>
                  <a:lnTo>
                    <a:pt x="3940" y="16351"/>
                  </a:lnTo>
                  <a:lnTo>
                    <a:pt x="3940" y="0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6073225" y="2548725"/>
              <a:ext cx="415750" cy="314225"/>
            </a:xfrm>
            <a:custGeom>
              <a:avLst/>
              <a:gdLst/>
              <a:ahLst/>
              <a:cxnLst/>
              <a:rect l="l" t="t" r="r" b="b"/>
              <a:pathLst>
                <a:path w="16630" h="12569" extrusionOk="0">
                  <a:moveTo>
                    <a:pt x="8315" y="1"/>
                  </a:moveTo>
                  <a:lnTo>
                    <a:pt x="0" y="12568"/>
                  </a:lnTo>
                  <a:lnTo>
                    <a:pt x="16629" y="12568"/>
                  </a:lnTo>
                  <a:lnTo>
                    <a:pt x="8315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6060150" y="2652875"/>
              <a:ext cx="441900" cy="339500"/>
            </a:xfrm>
            <a:custGeom>
              <a:avLst/>
              <a:gdLst/>
              <a:ahLst/>
              <a:cxnLst/>
              <a:rect l="l" t="t" r="r" b="b"/>
              <a:pathLst>
                <a:path w="17676" h="13580" extrusionOk="0">
                  <a:moveTo>
                    <a:pt x="8838" y="1"/>
                  </a:moveTo>
                  <a:lnTo>
                    <a:pt x="0" y="13579"/>
                  </a:lnTo>
                  <a:lnTo>
                    <a:pt x="17675" y="13579"/>
                  </a:lnTo>
                  <a:lnTo>
                    <a:pt x="8838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6060150" y="2787525"/>
              <a:ext cx="441900" cy="339500"/>
            </a:xfrm>
            <a:custGeom>
              <a:avLst/>
              <a:gdLst/>
              <a:ahLst/>
              <a:cxnLst/>
              <a:rect l="l" t="t" r="r" b="b"/>
              <a:pathLst>
                <a:path w="17676" h="13580" extrusionOk="0">
                  <a:moveTo>
                    <a:pt x="8838" y="1"/>
                  </a:moveTo>
                  <a:lnTo>
                    <a:pt x="0" y="13580"/>
                  </a:lnTo>
                  <a:lnTo>
                    <a:pt x="17675" y="13580"/>
                  </a:lnTo>
                  <a:lnTo>
                    <a:pt x="8838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6060150" y="2904750"/>
              <a:ext cx="441900" cy="339500"/>
            </a:xfrm>
            <a:custGeom>
              <a:avLst/>
              <a:gdLst/>
              <a:ahLst/>
              <a:cxnLst/>
              <a:rect l="l" t="t" r="r" b="b"/>
              <a:pathLst>
                <a:path w="17676" h="13580" extrusionOk="0">
                  <a:moveTo>
                    <a:pt x="8838" y="1"/>
                  </a:moveTo>
                  <a:lnTo>
                    <a:pt x="0" y="13580"/>
                  </a:lnTo>
                  <a:lnTo>
                    <a:pt x="17675" y="13580"/>
                  </a:lnTo>
                  <a:lnTo>
                    <a:pt x="8838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751050" y="3133100"/>
              <a:ext cx="31400" cy="281975"/>
            </a:xfrm>
            <a:custGeom>
              <a:avLst/>
              <a:gdLst/>
              <a:ahLst/>
              <a:cxnLst/>
              <a:rect l="l" t="t" r="r" b="b"/>
              <a:pathLst>
                <a:path w="1256" h="11279" extrusionOk="0">
                  <a:moveTo>
                    <a:pt x="1" y="1"/>
                  </a:moveTo>
                  <a:cubicBezTo>
                    <a:pt x="1" y="2877"/>
                    <a:pt x="314" y="4358"/>
                    <a:pt x="628" y="5770"/>
                  </a:cubicBezTo>
                  <a:cubicBezTo>
                    <a:pt x="638" y="5814"/>
                    <a:pt x="648" y="5858"/>
                    <a:pt x="657" y="5901"/>
                  </a:cubicBezTo>
                  <a:lnTo>
                    <a:pt x="657" y="5901"/>
                  </a:lnTo>
                  <a:lnTo>
                    <a:pt x="1" y="1"/>
                  </a:lnTo>
                  <a:close/>
                  <a:moveTo>
                    <a:pt x="657" y="5901"/>
                  </a:moveTo>
                  <a:lnTo>
                    <a:pt x="1256" y="11279"/>
                  </a:lnTo>
                  <a:cubicBezTo>
                    <a:pt x="1256" y="8610"/>
                    <a:pt x="961" y="7267"/>
                    <a:pt x="657" y="59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4751050" y="3133100"/>
              <a:ext cx="31400" cy="281975"/>
            </a:xfrm>
            <a:custGeom>
              <a:avLst/>
              <a:gdLst/>
              <a:ahLst/>
              <a:cxnLst/>
              <a:rect l="l" t="t" r="r" b="b"/>
              <a:pathLst>
                <a:path w="1256" h="11279" fill="none" extrusionOk="0">
                  <a:moveTo>
                    <a:pt x="1" y="1"/>
                  </a:moveTo>
                  <a:cubicBezTo>
                    <a:pt x="1" y="2877"/>
                    <a:pt x="314" y="4358"/>
                    <a:pt x="628" y="5770"/>
                  </a:cubicBezTo>
                  <a:cubicBezTo>
                    <a:pt x="942" y="7182"/>
                    <a:pt x="1256" y="8525"/>
                    <a:pt x="1256" y="11279"/>
                  </a:cubicBezTo>
                </a:path>
              </a:pathLst>
            </a:custGeom>
            <a:noFill/>
            <a:ln w="165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4626425" y="3078050"/>
              <a:ext cx="98075" cy="77875"/>
            </a:xfrm>
            <a:custGeom>
              <a:avLst/>
              <a:gdLst/>
              <a:ahLst/>
              <a:cxnLst/>
              <a:rect l="l" t="t" r="r" b="b"/>
              <a:pathLst>
                <a:path w="3923" h="3115" extrusionOk="0">
                  <a:moveTo>
                    <a:pt x="1628" y="1"/>
                  </a:moveTo>
                  <a:cubicBezTo>
                    <a:pt x="1255" y="1"/>
                    <a:pt x="890" y="136"/>
                    <a:pt x="610" y="407"/>
                  </a:cubicBezTo>
                  <a:cubicBezTo>
                    <a:pt x="0" y="983"/>
                    <a:pt x="18" y="1976"/>
                    <a:pt x="645" y="2604"/>
                  </a:cubicBezTo>
                  <a:cubicBezTo>
                    <a:pt x="968" y="2945"/>
                    <a:pt x="1397" y="3115"/>
                    <a:pt x="1818" y="3115"/>
                  </a:cubicBezTo>
                  <a:cubicBezTo>
                    <a:pt x="2194" y="3115"/>
                    <a:pt x="2562" y="2979"/>
                    <a:pt x="2842" y="2708"/>
                  </a:cubicBezTo>
                  <a:cubicBezTo>
                    <a:pt x="3208" y="2360"/>
                    <a:pt x="3556" y="2011"/>
                    <a:pt x="3922" y="1662"/>
                  </a:cubicBezTo>
                  <a:cubicBezTo>
                    <a:pt x="3556" y="1279"/>
                    <a:pt x="3173" y="895"/>
                    <a:pt x="2807" y="512"/>
                  </a:cubicBezTo>
                  <a:cubicBezTo>
                    <a:pt x="2475" y="171"/>
                    <a:pt x="2046" y="1"/>
                    <a:pt x="1628" y="1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4626425" y="3073850"/>
              <a:ext cx="98075" cy="86300"/>
            </a:xfrm>
            <a:custGeom>
              <a:avLst/>
              <a:gdLst/>
              <a:ahLst/>
              <a:cxnLst/>
              <a:rect l="l" t="t" r="r" b="b"/>
              <a:pathLst>
                <a:path w="3923" h="3452" fill="none" extrusionOk="0">
                  <a:moveTo>
                    <a:pt x="610" y="575"/>
                  </a:moveTo>
                  <a:lnTo>
                    <a:pt x="610" y="575"/>
                  </a:lnTo>
                  <a:cubicBezTo>
                    <a:pt x="1203" y="0"/>
                    <a:pt x="2179" y="35"/>
                    <a:pt x="2807" y="680"/>
                  </a:cubicBezTo>
                  <a:cubicBezTo>
                    <a:pt x="3173" y="1063"/>
                    <a:pt x="3556" y="1447"/>
                    <a:pt x="3922" y="1830"/>
                  </a:cubicBezTo>
                  <a:cubicBezTo>
                    <a:pt x="3556" y="2179"/>
                    <a:pt x="3208" y="2528"/>
                    <a:pt x="2842" y="2876"/>
                  </a:cubicBezTo>
                  <a:lnTo>
                    <a:pt x="2842" y="2876"/>
                  </a:lnTo>
                  <a:cubicBezTo>
                    <a:pt x="2249" y="3451"/>
                    <a:pt x="1255" y="3417"/>
                    <a:pt x="645" y="2772"/>
                  </a:cubicBezTo>
                  <a:lnTo>
                    <a:pt x="645" y="2772"/>
                  </a:lnTo>
                  <a:cubicBezTo>
                    <a:pt x="18" y="2144"/>
                    <a:pt x="0" y="1151"/>
                    <a:pt x="610" y="575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4669125" y="3123525"/>
              <a:ext cx="90675" cy="90000"/>
            </a:xfrm>
            <a:custGeom>
              <a:avLst/>
              <a:gdLst/>
              <a:ahLst/>
              <a:cxnLst/>
              <a:rect l="l" t="t" r="r" b="b"/>
              <a:pathLst>
                <a:path w="3627" h="3600" extrusionOk="0">
                  <a:moveTo>
                    <a:pt x="2563" y="0"/>
                  </a:moveTo>
                  <a:cubicBezTo>
                    <a:pt x="2092" y="244"/>
                    <a:pt x="1604" y="488"/>
                    <a:pt x="1134" y="715"/>
                  </a:cubicBezTo>
                  <a:cubicBezTo>
                    <a:pt x="349" y="1116"/>
                    <a:pt x="1" y="2040"/>
                    <a:pt x="384" y="2789"/>
                  </a:cubicBezTo>
                  <a:cubicBezTo>
                    <a:pt x="637" y="3307"/>
                    <a:pt x="1172" y="3600"/>
                    <a:pt x="1737" y="3600"/>
                  </a:cubicBezTo>
                  <a:cubicBezTo>
                    <a:pt x="1991" y="3600"/>
                    <a:pt x="2250" y="3541"/>
                    <a:pt x="2493" y="3417"/>
                  </a:cubicBezTo>
                  <a:cubicBezTo>
                    <a:pt x="3278" y="3033"/>
                    <a:pt x="3626" y="2092"/>
                    <a:pt x="3243" y="1360"/>
                  </a:cubicBezTo>
                  <a:cubicBezTo>
                    <a:pt x="3016" y="907"/>
                    <a:pt x="2790" y="453"/>
                    <a:pt x="2563" y="0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4669125" y="3123525"/>
              <a:ext cx="90675" cy="95450"/>
            </a:xfrm>
            <a:custGeom>
              <a:avLst/>
              <a:gdLst/>
              <a:ahLst/>
              <a:cxnLst/>
              <a:rect l="l" t="t" r="r" b="b"/>
              <a:pathLst>
                <a:path w="3627" h="3818" fill="none" extrusionOk="0">
                  <a:moveTo>
                    <a:pt x="384" y="2789"/>
                  </a:moveTo>
                  <a:lnTo>
                    <a:pt x="384" y="2789"/>
                  </a:lnTo>
                  <a:cubicBezTo>
                    <a:pt x="1" y="2040"/>
                    <a:pt x="349" y="1116"/>
                    <a:pt x="1134" y="715"/>
                  </a:cubicBezTo>
                  <a:cubicBezTo>
                    <a:pt x="1604" y="488"/>
                    <a:pt x="2092" y="244"/>
                    <a:pt x="2563" y="0"/>
                  </a:cubicBezTo>
                  <a:cubicBezTo>
                    <a:pt x="2790" y="453"/>
                    <a:pt x="3016" y="907"/>
                    <a:pt x="3243" y="1360"/>
                  </a:cubicBezTo>
                  <a:lnTo>
                    <a:pt x="3243" y="1360"/>
                  </a:lnTo>
                  <a:cubicBezTo>
                    <a:pt x="3626" y="2092"/>
                    <a:pt x="3278" y="3033"/>
                    <a:pt x="2493" y="3417"/>
                  </a:cubicBezTo>
                  <a:lnTo>
                    <a:pt x="2493" y="3417"/>
                  </a:lnTo>
                  <a:cubicBezTo>
                    <a:pt x="1709" y="3818"/>
                    <a:pt x="750" y="3539"/>
                    <a:pt x="384" y="2789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4680450" y="3021725"/>
              <a:ext cx="87200" cy="94400"/>
            </a:xfrm>
            <a:custGeom>
              <a:avLst/>
              <a:gdLst/>
              <a:ahLst/>
              <a:cxnLst/>
              <a:rect l="l" t="t" r="r" b="b"/>
              <a:pathLst>
                <a:path w="3488" h="3776" extrusionOk="0">
                  <a:moveTo>
                    <a:pt x="1819" y="0"/>
                  </a:moveTo>
                  <a:cubicBezTo>
                    <a:pt x="1335" y="0"/>
                    <a:pt x="844" y="235"/>
                    <a:pt x="524" y="673"/>
                  </a:cubicBezTo>
                  <a:cubicBezTo>
                    <a:pt x="1" y="1388"/>
                    <a:pt x="123" y="2381"/>
                    <a:pt x="803" y="2869"/>
                  </a:cubicBezTo>
                  <a:cubicBezTo>
                    <a:pt x="1204" y="3166"/>
                    <a:pt x="1605" y="3480"/>
                    <a:pt x="2005" y="3776"/>
                  </a:cubicBezTo>
                  <a:lnTo>
                    <a:pt x="2964" y="2486"/>
                  </a:lnTo>
                  <a:cubicBezTo>
                    <a:pt x="3487" y="1771"/>
                    <a:pt x="3365" y="778"/>
                    <a:pt x="2685" y="290"/>
                  </a:cubicBezTo>
                  <a:cubicBezTo>
                    <a:pt x="2429" y="94"/>
                    <a:pt x="2125" y="0"/>
                    <a:pt x="1819" y="0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4680450" y="3016325"/>
              <a:ext cx="87200" cy="99800"/>
            </a:xfrm>
            <a:custGeom>
              <a:avLst/>
              <a:gdLst/>
              <a:ahLst/>
              <a:cxnLst/>
              <a:rect l="l" t="t" r="r" b="b"/>
              <a:pathLst>
                <a:path w="3488" h="3992" fill="none" extrusionOk="0">
                  <a:moveTo>
                    <a:pt x="2685" y="506"/>
                  </a:moveTo>
                  <a:lnTo>
                    <a:pt x="2685" y="506"/>
                  </a:lnTo>
                  <a:cubicBezTo>
                    <a:pt x="3365" y="994"/>
                    <a:pt x="3487" y="1987"/>
                    <a:pt x="2964" y="2702"/>
                  </a:cubicBezTo>
                  <a:lnTo>
                    <a:pt x="2005" y="3992"/>
                  </a:lnTo>
                  <a:cubicBezTo>
                    <a:pt x="1605" y="3696"/>
                    <a:pt x="1204" y="3382"/>
                    <a:pt x="803" y="3085"/>
                  </a:cubicBezTo>
                  <a:lnTo>
                    <a:pt x="803" y="3085"/>
                  </a:lnTo>
                  <a:cubicBezTo>
                    <a:pt x="123" y="2597"/>
                    <a:pt x="1" y="1604"/>
                    <a:pt x="524" y="889"/>
                  </a:cubicBezTo>
                  <a:lnTo>
                    <a:pt x="524" y="889"/>
                  </a:lnTo>
                  <a:cubicBezTo>
                    <a:pt x="1047" y="174"/>
                    <a:pt x="2023" y="0"/>
                    <a:pt x="2685" y="50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4737550" y="3111475"/>
              <a:ext cx="91975" cy="79925"/>
            </a:xfrm>
            <a:custGeom>
              <a:avLst/>
              <a:gdLst/>
              <a:ahLst/>
              <a:cxnLst/>
              <a:rect l="l" t="t" r="r" b="b"/>
              <a:pathLst>
                <a:path w="3679" h="3197" extrusionOk="0">
                  <a:moveTo>
                    <a:pt x="1897" y="1"/>
                  </a:moveTo>
                  <a:cubicBezTo>
                    <a:pt x="1741" y="1"/>
                    <a:pt x="1584" y="27"/>
                    <a:pt x="1430" y="81"/>
                  </a:cubicBezTo>
                  <a:cubicBezTo>
                    <a:pt x="959" y="256"/>
                    <a:pt x="471" y="412"/>
                    <a:pt x="0" y="587"/>
                  </a:cubicBezTo>
                  <a:lnTo>
                    <a:pt x="541" y="2103"/>
                  </a:lnTo>
                  <a:cubicBezTo>
                    <a:pt x="764" y="2773"/>
                    <a:pt x="1377" y="3197"/>
                    <a:pt x="2016" y="3197"/>
                  </a:cubicBezTo>
                  <a:cubicBezTo>
                    <a:pt x="2175" y="3197"/>
                    <a:pt x="2336" y="3170"/>
                    <a:pt x="2493" y="3114"/>
                  </a:cubicBezTo>
                  <a:cubicBezTo>
                    <a:pt x="3277" y="2835"/>
                    <a:pt x="3678" y="1929"/>
                    <a:pt x="3382" y="1092"/>
                  </a:cubicBezTo>
                  <a:cubicBezTo>
                    <a:pt x="3144" y="434"/>
                    <a:pt x="2534" y="1"/>
                    <a:pt x="1897" y="1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4737550" y="3106525"/>
              <a:ext cx="91975" cy="89800"/>
            </a:xfrm>
            <a:custGeom>
              <a:avLst/>
              <a:gdLst/>
              <a:ahLst/>
              <a:cxnLst/>
              <a:rect l="l" t="t" r="r" b="b"/>
              <a:pathLst>
                <a:path w="3679" h="3592" fill="none" extrusionOk="0">
                  <a:moveTo>
                    <a:pt x="2493" y="3312"/>
                  </a:moveTo>
                  <a:lnTo>
                    <a:pt x="2493" y="3312"/>
                  </a:lnTo>
                  <a:cubicBezTo>
                    <a:pt x="1709" y="3591"/>
                    <a:pt x="820" y="3138"/>
                    <a:pt x="541" y="2301"/>
                  </a:cubicBezTo>
                  <a:lnTo>
                    <a:pt x="0" y="785"/>
                  </a:lnTo>
                  <a:cubicBezTo>
                    <a:pt x="471" y="610"/>
                    <a:pt x="959" y="454"/>
                    <a:pt x="1430" y="279"/>
                  </a:cubicBezTo>
                  <a:lnTo>
                    <a:pt x="1430" y="279"/>
                  </a:lnTo>
                  <a:cubicBezTo>
                    <a:pt x="2214" y="0"/>
                    <a:pt x="3086" y="471"/>
                    <a:pt x="3382" y="1290"/>
                  </a:cubicBezTo>
                  <a:lnTo>
                    <a:pt x="3382" y="1290"/>
                  </a:lnTo>
                  <a:cubicBezTo>
                    <a:pt x="3678" y="2127"/>
                    <a:pt x="3277" y="3033"/>
                    <a:pt x="2493" y="3312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4741475" y="3043675"/>
              <a:ext cx="88050" cy="75600"/>
            </a:xfrm>
            <a:custGeom>
              <a:avLst/>
              <a:gdLst/>
              <a:ahLst/>
              <a:cxnLst/>
              <a:rect l="l" t="t" r="r" b="b"/>
              <a:pathLst>
                <a:path w="3522" h="3024" extrusionOk="0">
                  <a:moveTo>
                    <a:pt x="1772" y="0"/>
                  </a:moveTo>
                  <a:cubicBezTo>
                    <a:pt x="1006" y="0"/>
                    <a:pt x="336" y="525"/>
                    <a:pt x="227" y="1259"/>
                  </a:cubicBezTo>
                  <a:cubicBezTo>
                    <a:pt x="157" y="1765"/>
                    <a:pt x="87" y="2270"/>
                    <a:pt x="0" y="2758"/>
                  </a:cubicBezTo>
                  <a:lnTo>
                    <a:pt x="1586" y="3002"/>
                  </a:lnTo>
                  <a:cubicBezTo>
                    <a:pt x="1676" y="3017"/>
                    <a:pt x="1766" y="3024"/>
                    <a:pt x="1853" y="3024"/>
                  </a:cubicBezTo>
                  <a:cubicBezTo>
                    <a:pt x="2616" y="3024"/>
                    <a:pt x="3274" y="2498"/>
                    <a:pt x="3399" y="1747"/>
                  </a:cubicBezTo>
                  <a:cubicBezTo>
                    <a:pt x="3521" y="928"/>
                    <a:pt x="2911" y="144"/>
                    <a:pt x="2040" y="22"/>
                  </a:cubicBezTo>
                  <a:cubicBezTo>
                    <a:pt x="1950" y="7"/>
                    <a:pt x="1860" y="0"/>
                    <a:pt x="1772" y="0"/>
                  </a:cubicBez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4741475" y="3040725"/>
              <a:ext cx="88050" cy="81500"/>
            </a:xfrm>
            <a:custGeom>
              <a:avLst/>
              <a:gdLst/>
              <a:ahLst/>
              <a:cxnLst/>
              <a:rect l="l" t="t" r="r" b="b"/>
              <a:pathLst>
                <a:path w="3522" h="3260" fill="none" extrusionOk="0">
                  <a:moveTo>
                    <a:pt x="3399" y="1865"/>
                  </a:moveTo>
                  <a:lnTo>
                    <a:pt x="3399" y="1865"/>
                  </a:lnTo>
                  <a:cubicBezTo>
                    <a:pt x="3260" y="2702"/>
                    <a:pt x="2458" y="3260"/>
                    <a:pt x="1586" y="3120"/>
                  </a:cubicBezTo>
                  <a:lnTo>
                    <a:pt x="0" y="2876"/>
                  </a:lnTo>
                  <a:cubicBezTo>
                    <a:pt x="87" y="2388"/>
                    <a:pt x="157" y="1883"/>
                    <a:pt x="227" y="1377"/>
                  </a:cubicBezTo>
                  <a:lnTo>
                    <a:pt x="227" y="1377"/>
                  </a:lnTo>
                  <a:cubicBezTo>
                    <a:pt x="349" y="558"/>
                    <a:pt x="1168" y="0"/>
                    <a:pt x="2040" y="140"/>
                  </a:cubicBezTo>
                  <a:lnTo>
                    <a:pt x="2040" y="140"/>
                  </a:lnTo>
                  <a:cubicBezTo>
                    <a:pt x="2911" y="262"/>
                    <a:pt x="3521" y="1046"/>
                    <a:pt x="3399" y="1865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4705300" y="3094750"/>
              <a:ext cx="53625" cy="44925"/>
            </a:xfrm>
            <a:custGeom>
              <a:avLst/>
              <a:gdLst/>
              <a:ahLst/>
              <a:cxnLst/>
              <a:rect l="l" t="t" r="r" b="b"/>
              <a:pathLst>
                <a:path w="2145" h="1797" extrusionOk="0">
                  <a:moveTo>
                    <a:pt x="1081" y="1"/>
                  </a:moveTo>
                  <a:cubicBezTo>
                    <a:pt x="489" y="1"/>
                    <a:pt x="0" y="402"/>
                    <a:pt x="0" y="890"/>
                  </a:cubicBezTo>
                  <a:cubicBezTo>
                    <a:pt x="0" y="1395"/>
                    <a:pt x="489" y="1796"/>
                    <a:pt x="1081" y="1796"/>
                  </a:cubicBezTo>
                  <a:cubicBezTo>
                    <a:pt x="1674" y="1796"/>
                    <a:pt x="2144" y="1395"/>
                    <a:pt x="2144" y="890"/>
                  </a:cubicBezTo>
                  <a:cubicBezTo>
                    <a:pt x="2144" y="402"/>
                    <a:pt x="1674" y="1"/>
                    <a:pt x="1081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4705300" y="3094750"/>
              <a:ext cx="53625" cy="44925"/>
            </a:xfrm>
            <a:custGeom>
              <a:avLst/>
              <a:gdLst/>
              <a:ahLst/>
              <a:cxnLst/>
              <a:rect l="l" t="t" r="r" b="b"/>
              <a:pathLst>
                <a:path w="2145" h="1797" fill="none" extrusionOk="0">
                  <a:moveTo>
                    <a:pt x="0" y="890"/>
                  </a:moveTo>
                  <a:lnTo>
                    <a:pt x="0" y="890"/>
                  </a:lnTo>
                  <a:cubicBezTo>
                    <a:pt x="0" y="402"/>
                    <a:pt x="489" y="1"/>
                    <a:pt x="1081" y="1"/>
                  </a:cubicBezTo>
                  <a:lnTo>
                    <a:pt x="1081" y="1"/>
                  </a:lnTo>
                  <a:cubicBezTo>
                    <a:pt x="1674" y="1"/>
                    <a:pt x="2144" y="402"/>
                    <a:pt x="2144" y="890"/>
                  </a:cubicBezTo>
                  <a:lnTo>
                    <a:pt x="2144" y="890"/>
                  </a:lnTo>
                  <a:cubicBezTo>
                    <a:pt x="2144" y="1395"/>
                    <a:pt x="1674" y="1796"/>
                    <a:pt x="1081" y="1796"/>
                  </a:cubicBezTo>
                  <a:lnTo>
                    <a:pt x="1081" y="1796"/>
                  </a:lnTo>
                  <a:cubicBezTo>
                    <a:pt x="489" y="1796"/>
                    <a:pt x="0" y="1395"/>
                    <a:pt x="0" y="890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B4A7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4303950" y="3127875"/>
              <a:ext cx="25300" cy="281550"/>
            </a:xfrm>
            <a:custGeom>
              <a:avLst/>
              <a:gdLst/>
              <a:ahLst/>
              <a:cxnLst/>
              <a:rect l="l" t="t" r="r" b="b"/>
              <a:pathLst>
                <a:path w="1012" h="11262" extrusionOk="0">
                  <a:moveTo>
                    <a:pt x="0" y="1"/>
                  </a:moveTo>
                  <a:cubicBezTo>
                    <a:pt x="0" y="2894"/>
                    <a:pt x="262" y="4358"/>
                    <a:pt x="506" y="5770"/>
                  </a:cubicBezTo>
                  <a:cubicBezTo>
                    <a:pt x="514" y="5814"/>
                    <a:pt x="522" y="5858"/>
                    <a:pt x="530" y="5902"/>
                  </a:cubicBezTo>
                  <a:lnTo>
                    <a:pt x="530" y="5902"/>
                  </a:lnTo>
                  <a:lnTo>
                    <a:pt x="0" y="1"/>
                  </a:lnTo>
                  <a:close/>
                  <a:moveTo>
                    <a:pt x="530" y="5902"/>
                  </a:moveTo>
                  <a:lnTo>
                    <a:pt x="1011" y="11261"/>
                  </a:lnTo>
                  <a:cubicBezTo>
                    <a:pt x="1011" y="8609"/>
                    <a:pt x="782" y="7267"/>
                    <a:pt x="530" y="59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4303950" y="3127875"/>
              <a:ext cx="25300" cy="281550"/>
            </a:xfrm>
            <a:custGeom>
              <a:avLst/>
              <a:gdLst/>
              <a:ahLst/>
              <a:cxnLst/>
              <a:rect l="l" t="t" r="r" b="b"/>
              <a:pathLst>
                <a:path w="1012" h="11262" fill="none" extrusionOk="0">
                  <a:moveTo>
                    <a:pt x="0" y="1"/>
                  </a:moveTo>
                  <a:cubicBezTo>
                    <a:pt x="0" y="2894"/>
                    <a:pt x="262" y="4358"/>
                    <a:pt x="506" y="5770"/>
                  </a:cubicBezTo>
                  <a:cubicBezTo>
                    <a:pt x="767" y="7182"/>
                    <a:pt x="1011" y="8524"/>
                    <a:pt x="1011" y="11261"/>
                  </a:cubicBezTo>
                </a:path>
              </a:pathLst>
            </a:custGeom>
            <a:noFill/>
            <a:ln w="1655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4201975" y="3073025"/>
              <a:ext cx="80200" cy="77925"/>
            </a:xfrm>
            <a:custGeom>
              <a:avLst/>
              <a:gdLst/>
              <a:ahLst/>
              <a:cxnLst/>
              <a:rect l="l" t="t" r="r" b="b"/>
              <a:pathLst>
                <a:path w="3208" h="3117" extrusionOk="0">
                  <a:moveTo>
                    <a:pt x="1325" y="0"/>
                  </a:moveTo>
                  <a:cubicBezTo>
                    <a:pt x="1022" y="0"/>
                    <a:pt x="723" y="132"/>
                    <a:pt x="488" y="399"/>
                  </a:cubicBezTo>
                  <a:cubicBezTo>
                    <a:pt x="0" y="974"/>
                    <a:pt x="18" y="1968"/>
                    <a:pt x="506" y="2595"/>
                  </a:cubicBezTo>
                  <a:cubicBezTo>
                    <a:pt x="777" y="2941"/>
                    <a:pt x="1138" y="3116"/>
                    <a:pt x="1489" y="3116"/>
                  </a:cubicBezTo>
                  <a:cubicBezTo>
                    <a:pt x="1794" y="3116"/>
                    <a:pt x="2092" y="2985"/>
                    <a:pt x="2319" y="2717"/>
                  </a:cubicBezTo>
                  <a:lnTo>
                    <a:pt x="3208" y="1672"/>
                  </a:lnTo>
                  <a:lnTo>
                    <a:pt x="2301" y="521"/>
                  </a:lnTo>
                  <a:cubicBezTo>
                    <a:pt x="2031" y="176"/>
                    <a:pt x="1675" y="0"/>
                    <a:pt x="1325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4201975" y="3068600"/>
              <a:ext cx="80200" cy="86750"/>
            </a:xfrm>
            <a:custGeom>
              <a:avLst/>
              <a:gdLst/>
              <a:ahLst/>
              <a:cxnLst/>
              <a:rect l="l" t="t" r="r" b="b"/>
              <a:pathLst>
                <a:path w="3208" h="3470" fill="none" extrusionOk="0">
                  <a:moveTo>
                    <a:pt x="488" y="576"/>
                  </a:moveTo>
                  <a:lnTo>
                    <a:pt x="488" y="576"/>
                  </a:lnTo>
                  <a:cubicBezTo>
                    <a:pt x="994" y="1"/>
                    <a:pt x="1796" y="53"/>
                    <a:pt x="2301" y="698"/>
                  </a:cubicBezTo>
                  <a:lnTo>
                    <a:pt x="3208" y="1849"/>
                  </a:lnTo>
                  <a:lnTo>
                    <a:pt x="2319" y="2894"/>
                  </a:lnTo>
                  <a:lnTo>
                    <a:pt x="2319" y="2894"/>
                  </a:lnTo>
                  <a:cubicBezTo>
                    <a:pt x="1831" y="3470"/>
                    <a:pt x="1011" y="3417"/>
                    <a:pt x="506" y="2772"/>
                  </a:cubicBezTo>
                  <a:lnTo>
                    <a:pt x="506" y="2772"/>
                  </a:lnTo>
                  <a:cubicBezTo>
                    <a:pt x="18" y="2145"/>
                    <a:pt x="0" y="1151"/>
                    <a:pt x="488" y="57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4237275" y="3118725"/>
              <a:ext cx="73675" cy="90150"/>
            </a:xfrm>
            <a:custGeom>
              <a:avLst/>
              <a:gdLst/>
              <a:ahLst/>
              <a:cxnLst/>
              <a:rect l="l" t="t" r="r" b="b"/>
              <a:pathLst>
                <a:path w="2947" h="3606" extrusionOk="0">
                  <a:moveTo>
                    <a:pt x="2075" y="0"/>
                  </a:moveTo>
                  <a:cubicBezTo>
                    <a:pt x="1691" y="245"/>
                    <a:pt x="1308" y="471"/>
                    <a:pt x="924" y="715"/>
                  </a:cubicBezTo>
                  <a:cubicBezTo>
                    <a:pt x="279" y="1099"/>
                    <a:pt x="0" y="2040"/>
                    <a:pt x="314" y="2789"/>
                  </a:cubicBezTo>
                  <a:cubicBezTo>
                    <a:pt x="521" y="3312"/>
                    <a:pt x="956" y="3606"/>
                    <a:pt x="1419" y="3606"/>
                  </a:cubicBezTo>
                  <a:cubicBezTo>
                    <a:pt x="1621" y="3606"/>
                    <a:pt x="1827" y="3551"/>
                    <a:pt x="2022" y="3434"/>
                  </a:cubicBezTo>
                  <a:cubicBezTo>
                    <a:pt x="2667" y="3034"/>
                    <a:pt x="2946" y="2110"/>
                    <a:pt x="2632" y="1360"/>
                  </a:cubicBezTo>
                  <a:cubicBezTo>
                    <a:pt x="2458" y="907"/>
                    <a:pt x="2266" y="454"/>
                    <a:pt x="2075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4237275" y="3118725"/>
              <a:ext cx="73675" cy="95450"/>
            </a:xfrm>
            <a:custGeom>
              <a:avLst/>
              <a:gdLst/>
              <a:ahLst/>
              <a:cxnLst/>
              <a:rect l="l" t="t" r="r" b="b"/>
              <a:pathLst>
                <a:path w="2947" h="3818" fill="none" extrusionOk="0">
                  <a:moveTo>
                    <a:pt x="314" y="2789"/>
                  </a:moveTo>
                  <a:lnTo>
                    <a:pt x="314" y="2789"/>
                  </a:lnTo>
                  <a:cubicBezTo>
                    <a:pt x="0" y="2040"/>
                    <a:pt x="279" y="1099"/>
                    <a:pt x="924" y="715"/>
                  </a:cubicBezTo>
                  <a:cubicBezTo>
                    <a:pt x="1308" y="471"/>
                    <a:pt x="1691" y="245"/>
                    <a:pt x="2075" y="0"/>
                  </a:cubicBezTo>
                  <a:cubicBezTo>
                    <a:pt x="2266" y="454"/>
                    <a:pt x="2458" y="907"/>
                    <a:pt x="2632" y="1360"/>
                  </a:cubicBezTo>
                  <a:lnTo>
                    <a:pt x="2632" y="1360"/>
                  </a:lnTo>
                  <a:cubicBezTo>
                    <a:pt x="2946" y="2110"/>
                    <a:pt x="2667" y="3034"/>
                    <a:pt x="2022" y="3434"/>
                  </a:cubicBezTo>
                  <a:lnTo>
                    <a:pt x="2022" y="3434"/>
                  </a:lnTo>
                  <a:cubicBezTo>
                    <a:pt x="1377" y="3818"/>
                    <a:pt x="610" y="3539"/>
                    <a:pt x="314" y="2789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4246425" y="3016925"/>
              <a:ext cx="71050" cy="93975"/>
            </a:xfrm>
            <a:custGeom>
              <a:avLst/>
              <a:gdLst/>
              <a:ahLst/>
              <a:cxnLst/>
              <a:rect l="l" t="t" r="r" b="b"/>
              <a:pathLst>
                <a:path w="2842" h="3759" extrusionOk="0">
                  <a:moveTo>
                    <a:pt x="1494" y="0"/>
                  </a:moveTo>
                  <a:cubicBezTo>
                    <a:pt x="1101" y="0"/>
                    <a:pt x="703" y="235"/>
                    <a:pt x="436" y="673"/>
                  </a:cubicBezTo>
                  <a:cubicBezTo>
                    <a:pt x="0" y="1371"/>
                    <a:pt x="105" y="2347"/>
                    <a:pt x="645" y="2852"/>
                  </a:cubicBezTo>
                  <a:lnTo>
                    <a:pt x="1621" y="3759"/>
                  </a:lnTo>
                  <a:lnTo>
                    <a:pt x="2406" y="2469"/>
                  </a:lnTo>
                  <a:cubicBezTo>
                    <a:pt x="2842" y="1754"/>
                    <a:pt x="2737" y="778"/>
                    <a:pt x="2197" y="290"/>
                  </a:cubicBezTo>
                  <a:cubicBezTo>
                    <a:pt x="1987" y="94"/>
                    <a:pt x="1742" y="0"/>
                    <a:pt x="149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4246425" y="3011525"/>
              <a:ext cx="71050" cy="99375"/>
            </a:xfrm>
            <a:custGeom>
              <a:avLst/>
              <a:gdLst/>
              <a:ahLst/>
              <a:cxnLst/>
              <a:rect l="l" t="t" r="r" b="b"/>
              <a:pathLst>
                <a:path w="2842" h="3975" fill="none" extrusionOk="0">
                  <a:moveTo>
                    <a:pt x="2197" y="506"/>
                  </a:moveTo>
                  <a:lnTo>
                    <a:pt x="2197" y="506"/>
                  </a:lnTo>
                  <a:cubicBezTo>
                    <a:pt x="2737" y="994"/>
                    <a:pt x="2842" y="1970"/>
                    <a:pt x="2406" y="2685"/>
                  </a:cubicBezTo>
                  <a:lnTo>
                    <a:pt x="1621" y="3975"/>
                  </a:lnTo>
                  <a:lnTo>
                    <a:pt x="645" y="3068"/>
                  </a:lnTo>
                  <a:lnTo>
                    <a:pt x="645" y="3068"/>
                  </a:lnTo>
                  <a:cubicBezTo>
                    <a:pt x="105" y="2563"/>
                    <a:pt x="0" y="1587"/>
                    <a:pt x="436" y="889"/>
                  </a:cubicBezTo>
                  <a:lnTo>
                    <a:pt x="436" y="889"/>
                  </a:lnTo>
                  <a:cubicBezTo>
                    <a:pt x="872" y="175"/>
                    <a:pt x="1656" y="0"/>
                    <a:pt x="2197" y="50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4292625" y="3106200"/>
              <a:ext cx="75400" cy="79525"/>
            </a:xfrm>
            <a:custGeom>
              <a:avLst/>
              <a:gdLst/>
              <a:ahLst/>
              <a:cxnLst/>
              <a:rect l="l" t="t" r="r" b="b"/>
              <a:pathLst>
                <a:path w="3016" h="3181" extrusionOk="0">
                  <a:moveTo>
                    <a:pt x="1560" y="1"/>
                  </a:moveTo>
                  <a:cubicBezTo>
                    <a:pt x="1429" y="1"/>
                    <a:pt x="1297" y="27"/>
                    <a:pt x="1168" y="83"/>
                  </a:cubicBezTo>
                  <a:lnTo>
                    <a:pt x="0" y="589"/>
                  </a:lnTo>
                  <a:lnTo>
                    <a:pt x="436" y="2088"/>
                  </a:lnTo>
                  <a:cubicBezTo>
                    <a:pt x="631" y="2757"/>
                    <a:pt x="1128" y="3181"/>
                    <a:pt x="1649" y="3181"/>
                  </a:cubicBezTo>
                  <a:cubicBezTo>
                    <a:pt x="1779" y="3181"/>
                    <a:pt x="1911" y="3155"/>
                    <a:pt x="2040" y="3099"/>
                  </a:cubicBezTo>
                  <a:cubicBezTo>
                    <a:pt x="2684" y="2820"/>
                    <a:pt x="3016" y="1913"/>
                    <a:pt x="2772" y="1077"/>
                  </a:cubicBezTo>
                  <a:cubicBezTo>
                    <a:pt x="2577" y="422"/>
                    <a:pt x="2081" y="1"/>
                    <a:pt x="1560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4292625" y="3101300"/>
              <a:ext cx="75400" cy="89350"/>
            </a:xfrm>
            <a:custGeom>
              <a:avLst/>
              <a:gdLst/>
              <a:ahLst/>
              <a:cxnLst/>
              <a:rect l="l" t="t" r="r" b="b"/>
              <a:pathLst>
                <a:path w="3016" h="3574" fill="none" extrusionOk="0">
                  <a:moveTo>
                    <a:pt x="2040" y="3295"/>
                  </a:moveTo>
                  <a:lnTo>
                    <a:pt x="2040" y="3295"/>
                  </a:lnTo>
                  <a:cubicBezTo>
                    <a:pt x="1395" y="3574"/>
                    <a:pt x="680" y="3120"/>
                    <a:pt x="436" y="2284"/>
                  </a:cubicBezTo>
                  <a:lnTo>
                    <a:pt x="0" y="785"/>
                  </a:lnTo>
                  <a:lnTo>
                    <a:pt x="1168" y="279"/>
                  </a:lnTo>
                  <a:lnTo>
                    <a:pt x="1168" y="279"/>
                  </a:lnTo>
                  <a:cubicBezTo>
                    <a:pt x="1813" y="0"/>
                    <a:pt x="2528" y="453"/>
                    <a:pt x="2772" y="1273"/>
                  </a:cubicBezTo>
                  <a:lnTo>
                    <a:pt x="2772" y="1273"/>
                  </a:lnTo>
                  <a:cubicBezTo>
                    <a:pt x="3016" y="2109"/>
                    <a:pt x="2684" y="3016"/>
                    <a:pt x="2040" y="3295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4296100" y="3038875"/>
              <a:ext cx="71925" cy="75175"/>
            </a:xfrm>
            <a:custGeom>
              <a:avLst/>
              <a:gdLst/>
              <a:ahLst/>
              <a:cxnLst/>
              <a:rect l="l" t="t" r="r" b="b"/>
              <a:pathLst>
                <a:path w="2877" h="3007" extrusionOk="0">
                  <a:moveTo>
                    <a:pt x="1455" y="1"/>
                  </a:moveTo>
                  <a:cubicBezTo>
                    <a:pt x="828" y="1"/>
                    <a:pt x="286" y="525"/>
                    <a:pt x="192" y="1260"/>
                  </a:cubicBezTo>
                  <a:cubicBezTo>
                    <a:pt x="123" y="1748"/>
                    <a:pt x="53" y="2253"/>
                    <a:pt x="1" y="2741"/>
                  </a:cubicBezTo>
                  <a:lnTo>
                    <a:pt x="1290" y="2985"/>
                  </a:lnTo>
                  <a:cubicBezTo>
                    <a:pt x="1364" y="3000"/>
                    <a:pt x="1438" y="3007"/>
                    <a:pt x="1510" y="3007"/>
                  </a:cubicBezTo>
                  <a:cubicBezTo>
                    <a:pt x="2136" y="3007"/>
                    <a:pt x="2678" y="2482"/>
                    <a:pt x="2772" y="1748"/>
                  </a:cubicBezTo>
                  <a:cubicBezTo>
                    <a:pt x="2877" y="928"/>
                    <a:pt x="2389" y="144"/>
                    <a:pt x="1674" y="22"/>
                  </a:cubicBezTo>
                  <a:cubicBezTo>
                    <a:pt x="1600" y="8"/>
                    <a:pt x="1527" y="1"/>
                    <a:pt x="1455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4296100" y="3035925"/>
              <a:ext cx="71925" cy="81075"/>
            </a:xfrm>
            <a:custGeom>
              <a:avLst/>
              <a:gdLst/>
              <a:ahLst/>
              <a:cxnLst/>
              <a:rect l="l" t="t" r="r" b="b"/>
              <a:pathLst>
                <a:path w="2877" h="3243" fill="none" extrusionOk="0">
                  <a:moveTo>
                    <a:pt x="2772" y="1866"/>
                  </a:moveTo>
                  <a:lnTo>
                    <a:pt x="2772" y="1866"/>
                  </a:lnTo>
                  <a:cubicBezTo>
                    <a:pt x="2668" y="2685"/>
                    <a:pt x="2005" y="3243"/>
                    <a:pt x="1290" y="3103"/>
                  </a:cubicBezTo>
                  <a:lnTo>
                    <a:pt x="1" y="2859"/>
                  </a:lnTo>
                  <a:cubicBezTo>
                    <a:pt x="53" y="2371"/>
                    <a:pt x="123" y="1866"/>
                    <a:pt x="192" y="1378"/>
                  </a:cubicBezTo>
                  <a:lnTo>
                    <a:pt x="192" y="1378"/>
                  </a:lnTo>
                  <a:cubicBezTo>
                    <a:pt x="297" y="558"/>
                    <a:pt x="959" y="1"/>
                    <a:pt x="1674" y="140"/>
                  </a:cubicBezTo>
                  <a:lnTo>
                    <a:pt x="1674" y="140"/>
                  </a:lnTo>
                  <a:cubicBezTo>
                    <a:pt x="2389" y="262"/>
                    <a:pt x="2877" y="1046"/>
                    <a:pt x="2772" y="186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4266475" y="3089525"/>
              <a:ext cx="44025" cy="45350"/>
            </a:xfrm>
            <a:custGeom>
              <a:avLst/>
              <a:gdLst/>
              <a:ahLst/>
              <a:cxnLst/>
              <a:rect l="l" t="t" r="r" b="b"/>
              <a:pathLst>
                <a:path w="1761" h="1814" extrusionOk="0">
                  <a:moveTo>
                    <a:pt x="889" y="1"/>
                  </a:moveTo>
                  <a:cubicBezTo>
                    <a:pt x="401" y="1"/>
                    <a:pt x="0" y="402"/>
                    <a:pt x="0" y="907"/>
                  </a:cubicBezTo>
                  <a:cubicBezTo>
                    <a:pt x="0" y="1395"/>
                    <a:pt x="401" y="1813"/>
                    <a:pt x="889" y="1813"/>
                  </a:cubicBezTo>
                  <a:cubicBezTo>
                    <a:pt x="1360" y="1813"/>
                    <a:pt x="1761" y="1395"/>
                    <a:pt x="1761" y="907"/>
                  </a:cubicBezTo>
                  <a:cubicBezTo>
                    <a:pt x="1761" y="663"/>
                    <a:pt x="1656" y="436"/>
                    <a:pt x="1499" y="262"/>
                  </a:cubicBezTo>
                  <a:cubicBezTo>
                    <a:pt x="1342" y="105"/>
                    <a:pt x="1116" y="1"/>
                    <a:pt x="889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3485975" y="3188025"/>
              <a:ext cx="163900" cy="117675"/>
            </a:xfrm>
            <a:custGeom>
              <a:avLst/>
              <a:gdLst/>
              <a:ahLst/>
              <a:cxnLst/>
              <a:rect l="l" t="t" r="r" b="b"/>
              <a:pathLst>
                <a:path w="6556" h="4707" extrusionOk="0">
                  <a:moveTo>
                    <a:pt x="3278" y="0"/>
                  </a:moveTo>
                  <a:lnTo>
                    <a:pt x="2807" y="941"/>
                  </a:lnTo>
                  <a:lnTo>
                    <a:pt x="3749" y="941"/>
                  </a:lnTo>
                  <a:lnTo>
                    <a:pt x="3278" y="0"/>
                  </a:lnTo>
                  <a:close/>
                  <a:moveTo>
                    <a:pt x="960" y="680"/>
                  </a:moveTo>
                  <a:lnTo>
                    <a:pt x="1552" y="1586"/>
                  </a:lnTo>
                  <a:lnTo>
                    <a:pt x="2215" y="1116"/>
                  </a:lnTo>
                  <a:lnTo>
                    <a:pt x="960" y="680"/>
                  </a:lnTo>
                  <a:close/>
                  <a:moveTo>
                    <a:pt x="5596" y="680"/>
                  </a:moveTo>
                  <a:lnTo>
                    <a:pt x="4324" y="1116"/>
                  </a:lnTo>
                  <a:lnTo>
                    <a:pt x="4986" y="1586"/>
                  </a:lnTo>
                  <a:lnTo>
                    <a:pt x="5596" y="680"/>
                  </a:lnTo>
                  <a:close/>
                  <a:moveTo>
                    <a:pt x="1326" y="2005"/>
                  </a:moveTo>
                  <a:lnTo>
                    <a:pt x="1" y="2353"/>
                  </a:lnTo>
                  <a:lnTo>
                    <a:pt x="1326" y="2684"/>
                  </a:lnTo>
                  <a:lnTo>
                    <a:pt x="1326" y="2005"/>
                  </a:lnTo>
                  <a:close/>
                  <a:moveTo>
                    <a:pt x="5230" y="2005"/>
                  </a:moveTo>
                  <a:lnTo>
                    <a:pt x="5230" y="2684"/>
                  </a:lnTo>
                  <a:lnTo>
                    <a:pt x="6555" y="2353"/>
                  </a:lnTo>
                  <a:lnTo>
                    <a:pt x="5230" y="2005"/>
                  </a:lnTo>
                  <a:close/>
                  <a:moveTo>
                    <a:pt x="3278" y="1168"/>
                  </a:moveTo>
                  <a:cubicBezTo>
                    <a:pt x="2372" y="1168"/>
                    <a:pt x="1639" y="1691"/>
                    <a:pt x="1639" y="2353"/>
                  </a:cubicBezTo>
                  <a:cubicBezTo>
                    <a:pt x="1639" y="2998"/>
                    <a:pt x="2372" y="3521"/>
                    <a:pt x="3278" y="3521"/>
                  </a:cubicBezTo>
                  <a:cubicBezTo>
                    <a:pt x="4184" y="3521"/>
                    <a:pt x="4916" y="2998"/>
                    <a:pt x="4916" y="2353"/>
                  </a:cubicBezTo>
                  <a:cubicBezTo>
                    <a:pt x="4916" y="1691"/>
                    <a:pt x="4184" y="1168"/>
                    <a:pt x="3278" y="1168"/>
                  </a:cubicBezTo>
                  <a:close/>
                  <a:moveTo>
                    <a:pt x="4986" y="3103"/>
                  </a:moveTo>
                  <a:lnTo>
                    <a:pt x="4324" y="3573"/>
                  </a:lnTo>
                  <a:lnTo>
                    <a:pt x="5596" y="4009"/>
                  </a:lnTo>
                  <a:lnTo>
                    <a:pt x="5596" y="4009"/>
                  </a:lnTo>
                  <a:lnTo>
                    <a:pt x="4986" y="3103"/>
                  </a:lnTo>
                  <a:close/>
                  <a:moveTo>
                    <a:pt x="1552" y="3103"/>
                  </a:moveTo>
                  <a:lnTo>
                    <a:pt x="960" y="4009"/>
                  </a:lnTo>
                  <a:lnTo>
                    <a:pt x="2215" y="3573"/>
                  </a:lnTo>
                  <a:lnTo>
                    <a:pt x="1552" y="3103"/>
                  </a:lnTo>
                  <a:close/>
                  <a:moveTo>
                    <a:pt x="2807" y="3748"/>
                  </a:moveTo>
                  <a:lnTo>
                    <a:pt x="3278" y="4706"/>
                  </a:lnTo>
                  <a:lnTo>
                    <a:pt x="3749" y="3748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3485975" y="3188025"/>
              <a:ext cx="163900" cy="117675"/>
            </a:xfrm>
            <a:custGeom>
              <a:avLst/>
              <a:gdLst/>
              <a:ahLst/>
              <a:cxnLst/>
              <a:rect l="l" t="t" r="r" b="b"/>
              <a:pathLst>
                <a:path w="6556" h="4707" fill="none" extrusionOk="0">
                  <a:moveTo>
                    <a:pt x="6555" y="2353"/>
                  </a:moveTo>
                  <a:lnTo>
                    <a:pt x="5230" y="2684"/>
                  </a:lnTo>
                  <a:lnTo>
                    <a:pt x="5230" y="2005"/>
                  </a:lnTo>
                  <a:close/>
                  <a:moveTo>
                    <a:pt x="5596" y="680"/>
                  </a:moveTo>
                  <a:lnTo>
                    <a:pt x="4986" y="1586"/>
                  </a:lnTo>
                  <a:lnTo>
                    <a:pt x="4324" y="1116"/>
                  </a:lnTo>
                  <a:close/>
                  <a:moveTo>
                    <a:pt x="3278" y="0"/>
                  </a:moveTo>
                  <a:lnTo>
                    <a:pt x="3749" y="941"/>
                  </a:lnTo>
                  <a:lnTo>
                    <a:pt x="2807" y="941"/>
                  </a:lnTo>
                  <a:close/>
                  <a:moveTo>
                    <a:pt x="960" y="680"/>
                  </a:moveTo>
                  <a:lnTo>
                    <a:pt x="2215" y="1116"/>
                  </a:lnTo>
                  <a:lnTo>
                    <a:pt x="1552" y="1586"/>
                  </a:lnTo>
                  <a:close/>
                  <a:moveTo>
                    <a:pt x="1" y="2353"/>
                  </a:moveTo>
                  <a:lnTo>
                    <a:pt x="1326" y="2005"/>
                  </a:lnTo>
                  <a:lnTo>
                    <a:pt x="1326" y="2684"/>
                  </a:lnTo>
                  <a:close/>
                  <a:moveTo>
                    <a:pt x="960" y="4009"/>
                  </a:moveTo>
                  <a:lnTo>
                    <a:pt x="1552" y="3103"/>
                  </a:lnTo>
                  <a:lnTo>
                    <a:pt x="2215" y="3573"/>
                  </a:lnTo>
                  <a:close/>
                  <a:moveTo>
                    <a:pt x="3278" y="4706"/>
                  </a:moveTo>
                  <a:lnTo>
                    <a:pt x="2807" y="3748"/>
                  </a:lnTo>
                  <a:lnTo>
                    <a:pt x="3749" y="3748"/>
                  </a:lnTo>
                  <a:close/>
                  <a:moveTo>
                    <a:pt x="5596" y="4009"/>
                  </a:moveTo>
                  <a:lnTo>
                    <a:pt x="4324" y="3573"/>
                  </a:lnTo>
                  <a:lnTo>
                    <a:pt x="4986" y="3103"/>
                  </a:lnTo>
                  <a:close/>
                  <a:moveTo>
                    <a:pt x="1639" y="2353"/>
                  </a:moveTo>
                  <a:cubicBezTo>
                    <a:pt x="1639" y="1691"/>
                    <a:pt x="2372" y="1168"/>
                    <a:pt x="3278" y="1168"/>
                  </a:cubicBezTo>
                  <a:cubicBezTo>
                    <a:pt x="4184" y="1168"/>
                    <a:pt x="4916" y="1691"/>
                    <a:pt x="4916" y="2353"/>
                  </a:cubicBezTo>
                  <a:cubicBezTo>
                    <a:pt x="4916" y="2998"/>
                    <a:pt x="4184" y="3521"/>
                    <a:pt x="3278" y="3521"/>
                  </a:cubicBezTo>
                  <a:cubicBezTo>
                    <a:pt x="2372" y="3521"/>
                    <a:pt x="1639" y="2998"/>
                    <a:pt x="1639" y="235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4526625" y="3242050"/>
              <a:ext cx="16150" cy="153425"/>
            </a:xfrm>
            <a:custGeom>
              <a:avLst/>
              <a:gdLst/>
              <a:ahLst/>
              <a:cxnLst/>
              <a:rect l="l" t="t" r="r" b="b"/>
              <a:pathLst>
                <a:path w="646" h="6137" extrusionOk="0">
                  <a:moveTo>
                    <a:pt x="314" y="0"/>
                  </a:moveTo>
                  <a:lnTo>
                    <a:pt x="119" y="3830"/>
                  </a:lnTo>
                  <a:lnTo>
                    <a:pt x="119" y="3830"/>
                  </a:lnTo>
                  <a:cubicBezTo>
                    <a:pt x="120" y="3820"/>
                    <a:pt x="121" y="3810"/>
                    <a:pt x="123" y="3800"/>
                  </a:cubicBezTo>
                  <a:cubicBezTo>
                    <a:pt x="227" y="3068"/>
                    <a:pt x="593" y="2389"/>
                    <a:pt x="611" y="1761"/>
                  </a:cubicBezTo>
                  <a:cubicBezTo>
                    <a:pt x="646" y="1134"/>
                    <a:pt x="367" y="297"/>
                    <a:pt x="314" y="0"/>
                  </a:cubicBezTo>
                  <a:close/>
                  <a:moveTo>
                    <a:pt x="119" y="3830"/>
                  </a:moveTo>
                  <a:cubicBezTo>
                    <a:pt x="18" y="4564"/>
                    <a:pt x="18" y="5758"/>
                    <a:pt x="1" y="6136"/>
                  </a:cubicBezTo>
                  <a:lnTo>
                    <a:pt x="119" y="38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4526625" y="3242050"/>
              <a:ext cx="16150" cy="153425"/>
            </a:xfrm>
            <a:custGeom>
              <a:avLst/>
              <a:gdLst/>
              <a:ahLst/>
              <a:cxnLst/>
              <a:rect l="l" t="t" r="r" b="b"/>
              <a:pathLst>
                <a:path w="646" h="6137" fill="none" extrusionOk="0">
                  <a:moveTo>
                    <a:pt x="314" y="0"/>
                  </a:moveTo>
                  <a:cubicBezTo>
                    <a:pt x="367" y="297"/>
                    <a:pt x="646" y="1134"/>
                    <a:pt x="611" y="1761"/>
                  </a:cubicBezTo>
                  <a:cubicBezTo>
                    <a:pt x="593" y="2389"/>
                    <a:pt x="227" y="3068"/>
                    <a:pt x="123" y="3800"/>
                  </a:cubicBezTo>
                  <a:cubicBezTo>
                    <a:pt x="18" y="4533"/>
                    <a:pt x="18" y="5753"/>
                    <a:pt x="1" y="6136"/>
                  </a:cubicBezTo>
                </a:path>
              </a:pathLst>
            </a:custGeom>
            <a:noFill/>
            <a:ln w="1655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4446875" y="3190625"/>
              <a:ext cx="140800" cy="124225"/>
            </a:xfrm>
            <a:custGeom>
              <a:avLst/>
              <a:gdLst/>
              <a:ahLst/>
              <a:cxnLst/>
              <a:rect l="l" t="t" r="r" b="b"/>
              <a:pathLst>
                <a:path w="5632" h="4969" extrusionOk="0">
                  <a:moveTo>
                    <a:pt x="2807" y="1"/>
                  </a:moveTo>
                  <a:lnTo>
                    <a:pt x="2406" y="994"/>
                  </a:lnTo>
                  <a:lnTo>
                    <a:pt x="3226" y="994"/>
                  </a:lnTo>
                  <a:lnTo>
                    <a:pt x="2807" y="1"/>
                  </a:lnTo>
                  <a:close/>
                  <a:moveTo>
                    <a:pt x="820" y="715"/>
                  </a:moveTo>
                  <a:lnTo>
                    <a:pt x="1343" y="1691"/>
                  </a:lnTo>
                  <a:lnTo>
                    <a:pt x="1918" y="1186"/>
                  </a:lnTo>
                  <a:lnTo>
                    <a:pt x="820" y="715"/>
                  </a:lnTo>
                  <a:close/>
                  <a:moveTo>
                    <a:pt x="4812" y="715"/>
                  </a:moveTo>
                  <a:lnTo>
                    <a:pt x="3714" y="1186"/>
                  </a:lnTo>
                  <a:lnTo>
                    <a:pt x="4289" y="1691"/>
                  </a:lnTo>
                  <a:lnTo>
                    <a:pt x="4812" y="715"/>
                  </a:lnTo>
                  <a:close/>
                  <a:moveTo>
                    <a:pt x="1134" y="2127"/>
                  </a:moveTo>
                  <a:lnTo>
                    <a:pt x="1" y="2476"/>
                  </a:lnTo>
                  <a:lnTo>
                    <a:pt x="1134" y="2842"/>
                  </a:lnTo>
                  <a:lnTo>
                    <a:pt x="1134" y="2127"/>
                  </a:lnTo>
                  <a:close/>
                  <a:moveTo>
                    <a:pt x="4498" y="2127"/>
                  </a:moveTo>
                  <a:lnTo>
                    <a:pt x="4498" y="2842"/>
                  </a:lnTo>
                  <a:lnTo>
                    <a:pt x="5631" y="2476"/>
                  </a:lnTo>
                  <a:lnTo>
                    <a:pt x="4498" y="2127"/>
                  </a:lnTo>
                  <a:close/>
                  <a:moveTo>
                    <a:pt x="2807" y="1238"/>
                  </a:moveTo>
                  <a:cubicBezTo>
                    <a:pt x="2040" y="1238"/>
                    <a:pt x="1413" y="1796"/>
                    <a:pt x="1413" y="2476"/>
                  </a:cubicBezTo>
                  <a:cubicBezTo>
                    <a:pt x="1413" y="3173"/>
                    <a:pt x="2040" y="3713"/>
                    <a:pt x="2807" y="3713"/>
                  </a:cubicBezTo>
                  <a:cubicBezTo>
                    <a:pt x="3592" y="3713"/>
                    <a:pt x="4219" y="3173"/>
                    <a:pt x="4219" y="2476"/>
                  </a:cubicBezTo>
                  <a:cubicBezTo>
                    <a:pt x="4219" y="1796"/>
                    <a:pt x="3592" y="1238"/>
                    <a:pt x="2807" y="1238"/>
                  </a:cubicBezTo>
                  <a:close/>
                  <a:moveTo>
                    <a:pt x="1343" y="3278"/>
                  </a:moveTo>
                  <a:lnTo>
                    <a:pt x="820" y="4236"/>
                  </a:lnTo>
                  <a:lnTo>
                    <a:pt x="820" y="4236"/>
                  </a:lnTo>
                  <a:lnTo>
                    <a:pt x="1918" y="3783"/>
                  </a:lnTo>
                  <a:lnTo>
                    <a:pt x="1343" y="3278"/>
                  </a:lnTo>
                  <a:close/>
                  <a:moveTo>
                    <a:pt x="4289" y="3278"/>
                  </a:moveTo>
                  <a:lnTo>
                    <a:pt x="3714" y="3783"/>
                  </a:lnTo>
                  <a:lnTo>
                    <a:pt x="4812" y="4236"/>
                  </a:lnTo>
                  <a:lnTo>
                    <a:pt x="4812" y="4236"/>
                  </a:lnTo>
                  <a:lnTo>
                    <a:pt x="4289" y="3278"/>
                  </a:lnTo>
                  <a:close/>
                  <a:moveTo>
                    <a:pt x="2406" y="3957"/>
                  </a:moveTo>
                  <a:lnTo>
                    <a:pt x="2807" y="4969"/>
                  </a:lnTo>
                  <a:lnTo>
                    <a:pt x="3226" y="3957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4446875" y="3190625"/>
              <a:ext cx="140800" cy="124225"/>
            </a:xfrm>
            <a:custGeom>
              <a:avLst/>
              <a:gdLst/>
              <a:ahLst/>
              <a:cxnLst/>
              <a:rect l="l" t="t" r="r" b="b"/>
              <a:pathLst>
                <a:path w="5632" h="4969" fill="none" extrusionOk="0">
                  <a:moveTo>
                    <a:pt x="5631" y="2476"/>
                  </a:moveTo>
                  <a:lnTo>
                    <a:pt x="4498" y="2842"/>
                  </a:lnTo>
                  <a:lnTo>
                    <a:pt x="4498" y="2127"/>
                  </a:lnTo>
                  <a:close/>
                  <a:moveTo>
                    <a:pt x="4812" y="715"/>
                  </a:moveTo>
                  <a:lnTo>
                    <a:pt x="4289" y="1691"/>
                  </a:lnTo>
                  <a:lnTo>
                    <a:pt x="3714" y="1186"/>
                  </a:lnTo>
                  <a:close/>
                  <a:moveTo>
                    <a:pt x="2807" y="1"/>
                  </a:moveTo>
                  <a:lnTo>
                    <a:pt x="3226" y="994"/>
                  </a:lnTo>
                  <a:lnTo>
                    <a:pt x="2406" y="994"/>
                  </a:lnTo>
                  <a:close/>
                  <a:moveTo>
                    <a:pt x="820" y="715"/>
                  </a:moveTo>
                  <a:lnTo>
                    <a:pt x="1918" y="1186"/>
                  </a:lnTo>
                  <a:lnTo>
                    <a:pt x="1343" y="1691"/>
                  </a:lnTo>
                  <a:close/>
                  <a:moveTo>
                    <a:pt x="1" y="2476"/>
                  </a:moveTo>
                  <a:lnTo>
                    <a:pt x="1134" y="2127"/>
                  </a:lnTo>
                  <a:lnTo>
                    <a:pt x="1134" y="2842"/>
                  </a:lnTo>
                  <a:close/>
                  <a:moveTo>
                    <a:pt x="820" y="4236"/>
                  </a:moveTo>
                  <a:lnTo>
                    <a:pt x="1343" y="3278"/>
                  </a:lnTo>
                  <a:lnTo>
                    <a:pt x="1918" y="3783"/>
                  </a:lnTo>
                  <a:close/>
                  <a:moveTo>
                    <a:pt x="2807" y="4969"/>
                  </a:moveTo>
                  <a:lnTo>
                    <a:pt x="2406" y="3957"/>
                  </a:lnTo>
                  <a:lnTo>
                    <a:pt x="3226" y="3957"/>
                  </a:lnTo>
                  <a:close/>
                  <a:moveTo>
                    <a:pt x="4812" y="4236"/>
                  </a:moveTo>
                  <a:lnTo>
                    <a:pt x="3714" y="3783"/>
                  </a:lnTo>
                  <a:lnTo>
                    <a:pt x="4289" y="3278"/>
                  </a:lnTo>
                  <a:close/>
                  <a:moveTo>
                    <a:pt x="1413" y="2476"/>
                  </a:moveTo>
                  <a:cubicBezTo>
                    <a:pt x="1413" y="1796"/>
                    <a:pt x="2040" y="1238"/>
                    <a:pt x="2807" y="1238"/>
                  </a:cubicBezTo>
                  <a:cubicBezTo>
                    <a:pt x="3592" y="1238"/>
                    <a:pt x="4219" y="1796"/>
                    <a:pt x="4219" y="2476"/>
                  </a:cubicBezTo>
                  <a:cubicBezTo>
                    <a:pt x="4219" y="3173"/>
                    <a:pt x="3592" y="3713"/>
                    <a:pt x="2807" y="3713"/>
                  </a:cubicBezTo>
                  <a:cubicBezTo>
                    <a:pt x="2040" y="3713"/>
                    <a:pt x="1413" y="3173"/>
                    <a:pt x="1413" y="247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5502775" y="2948325"/>
              <a:ext cx="469800" cy="350825"/>
            </a:xfrm>
            <a:custGeom>
              <a:avLst/>
              <a:gdLst/>
              <a:ahLst/>
              <a:cxnLst/>
              <a:rect l="l" t="t" r="r" b="b"/>
              <a:pathLst>
                <a:path w="18792" h="14033" extrusionOk="0">
                  <a:moveTo>
                    <a:pt x="9396" y="1"/>
                  </a:moveTo>
                  <a:lnTo>
                    <a:pt x="1" y="14033"/>
                  </a:lnTo>
                  <a:lnTo>
                    <a:pt x="18791" y="14033"/>
                  </a:lnTo>
                  <a:lnTo>
                    <a:pt x="9396" y="1"/>
                  </a:ln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1073075" y="3313075"/>
              <a:ext cx="6217725" cy="647600"/>
            </a:xfrm>
            <a:custGeom>
              <a:avLst/>
              <a:gdLst/>
              <a:ahLst/>
              <a:cxnLst/>
              <a:rect l="l" t="t" r="r" b="b"/>
              <a:pathLst>
                <a:path w="248709" h="25904" extrusionOk="0">
                  <a:moveTo>
                    <a:pt x="0" y="1"/>
                  </a:moveTo>
                  <a:lnTo>
                    <a:pt x="0" y="25903"/>
                  </a:lnTo>
                  <a:lnTo>
                    <a:pt x="248709" y="259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1841775" y="3404600"/>
              <a:ext cx="5399800" cy="541700"/>
            </a:xfrm>
            <a:custGeom>
              <a:avLst/>
              <a:gdLst/>
              <a:ahLst/>
              <a:cxnLst/>
              <a:rect l="l" t="t" r="r" b="b"/>
              <a:pathLst>
                <a:path w="215992" h="21668" extrusionOk="0">
                  <a:moveTo>
                    <a:pt x="1" y="0"/>
                  </a:moveTo>
                  <a:lnTo>
                    <a:pt x="215991" y="21667"/>
                  </a:lnTo>
                  <a:lnTo>
                    <a:pt x="215991" y="0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235500" y="3313075"/>
              <a:ext cx="882050" cy="647600"/>
            </a:xfrm>
            <a:custGeom>
              <a:avLst/>
              <a:gdLst/>
              <a:ahLst/>
              <a:cxnLst/>
              <a:rect l="l" t="t" r="r" b="b"/>
              <a:pathLst>
                <a:path w="35282" h="25904" extrusionOk="0">
                  <a:moveTo>
                    <a:pt x="0" y="1"/>
                  </a:moveTo>
                  <a:lnTo>
                    <a:pt x="0" y="25903"/>
                  </a:lnTo>
                  <a:lnTo>
                    <a:pt x="35281" y="25903"/>
                  </a:lnTo>
                  <a:lnTo>
                    <a:pt x="3528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1841775" y="3404600"/>
              <a:ext cx="5399800" cy="25"/>
            </a:xfrm>
            <a:custGeom>
              <a:avLst/>
              <a:gdLst/>
              <a:ahLst/>
              <a:cxnLst/>
              <a:rect l="l" t="t" r="r" b="b"/>
              <a:pathLst>
                <a:path w="215992" h="1" extrusionOk="0">
                  <a:moveTo>
                    <a:pt x="1" y="0"/>
                  </a:moveTo>
                  <a:lnTo>
                    <a:pt x="21599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1841775" y="3404600"/>
              <a:ext cx="5399800" cy="25"/>
            </a:xfrm>
            <a:custGeom>
              <a:avLst/>
              <a:gdLst/>
              <a:ahLst/>
              <a:cxnLst/>
              <a:rect l="l" t="t" r="r" b="b"/>
              <a:pathLst>
                <a:path w="215992" h="1" fill="none" extrusionOk="0">
                  <a:moveTo>
                    <a:pt x="1" y="0"/>
                  </a:moveTo>
                  <a:lnTo>
                    <a:pt x="215991" y="0"/>
                  </a:lnTo>
                </a:path>
              </a:pathLst>
            </a:custGeom>
            <a:noFill/>
            <a:ln w="10900" cap="flat" cmpd="sng">
              <a:solidFill>
                <a:srgbClr val="3B2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7240225" y="3416800"/>
              <a:ext cx="1350" cy="529500"/>
            </a:xfrm>
            <a:custGeom>
              <a:avLst/>
              <a:gdLst/>
              <a:ahLst/>
              <a:cxnLst/>
              <a:rect l="l" t="t" r="r" b="b"/>
              <a:pathLst>
                <a:path w="54" h="21180" extrusionOk="0">
                  <a:moveTo>
                    <a:pt x="1" y="0"/>
                  </a:moveTo>
                  <a:lnTo>
                    <a:pt x="53" y="211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7240225" y="3416800"/>
              <a:ext cx="1350" cy="529500"/>
            </a:xfrm>
            <a:custGeom>
              <a:avLst/>
              <a:gdLst/>
              <a:ahLst/>
              <a:cxnLst/>
              <a:rect l="l" t="t" r="r" b="b"/>
              <a:pathLst>
                <a:path w="54" h="21180" fill="none" extrusionOk="0">
                  <a:moveTo>
                    <a:pt x="1" y="0"/>
                  </a:moveTo>
                  <a:lnTo>
                    <a:pt x="53" y="21179"/>
                  </a:lnTo>
                </a:path>
              </a:pathLst>
            </a:custGeom>
            <a:noFill/>
            <a:ln w="10900" cap="flat" cmpd="sng">
              <a:solidFill>
                <a:srgbClr val="3B2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2660625" y="3251200"/>
              <a:ext cx="20050" cy="153425"/>
            </a:xfrm>
            <a:custGeom>
              <a:avLst/>
              <a:gdLst/>
              <a:ahLst/>
              <a:cxnLst/>
              <a:rect l="l" t="t" r="r" b="b"/>
              <a:pathLst>
                <a:path w="802" h="6137" extrusionOk="0">
                  <a:moveTo>
                    <a:pt x="401" y="1"/>
                  </a:moveTo>
                  <a:cubicBezTo>
                    <a:pt x="349" y="297"/>
                    <a:pt x="0" y="1116"/>
                    <a:pt x="35" y="1761"/>
                  </a:cubicBezTo>
                  <a:cubicBezTo>
                    <a:pt x="70" y="2389"/>
                    <a:pt x="506" y="3068"/>
                    <a:pt x="645" y="3801"/>
                  </a:cubicBezTo>
                  <a:cubicBezTo>
                    <a:pt x="648" y="3815"/>
                    <a:pt x="650" y="3830"/>
                    <a:pt x="652" y="3845"/>
                  </a:cubicBezTo>
                  <a:lnTo>
                    <a:pt x="652" y="3845"/>
                  </a:lnTo>
                  <a:lnTo>
                    <a:pt x="401" y="1"/>
                  </a:lnTo>
                  <a:close/>
                  <a:moveTo>
                    <a:pt x="652" y="3845"/>
                  </a:moveTo>
                  <a:lnTo>
                    <a:pt x="802" y="6136"/>
                  </a:lnTo>
                  <a:cubicBezTo>
                    <a:pt x="785" y="5760"/>
                    <a:pt x="768" y="4581"/>
                    <a:pt x="652" y="3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2660625" y="3251200"/>
              <a:ext cx="20050" cy="153425"/>
            </a:xfrm>
            <a:custGeom>
              <a:avLst/>
              <a:gdLst/>
              <a:ahLst/>
              <a:cxnLst/>
              <a:rect l="l" t="t" r="r" b="b"/>
              <a:pathLst>
                <a:path w="802" h="6137" fill="none" extrusionOk="0">
                  <a:moveTo>
                    <a:pt x="401" y="1"/>
                  </a:moveTo>
                  <a:cubicBezTo>
                    <a:pt x="349" y="297"/>
                    <a:pt x="0" y="1116"/>
                    <a:pt x="35" y="1761"/>
                  </a:cubicBezTo>
                  <a:cubicBezTo>
                    <a:pt x="70" y="2389"/>
                    <a:pt x="506" y="3068"/>
                    <a:pt x="645" y="3801"/>
                  </a:cubicBezTo>
                  <a:cubicBezTo>
                    <a:pt x="767" y="4533"/>
                    <a:pt x="785" y="5753"/>
                    <a:pt x="802" y="6136"/>
                  </a:cubicBezTo>
                </a:path>
              </a:pathLst>
            </a:custGeom>
            <a:noFill/>
            <a:ln w="165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2595250" y="3191075"/>
              <a:ext cx="151250" cy="116375"/>
            </a:xfrm>
            <a:custGeom>
              <a:avLst/>
              <a:gdLst/>
              <a:ahLst/>
              <a:cxnLst/>
              <a:rect l="l" t="t" r="r" b="b"/>
              <a:pathLst>
                <a:path w="6050" h="4655" extrusionOk="0">
                  <a:moveTo>
                    <a:pt x="3034" y="0"/>
                  </a:moveTo>
                  <a:lnTo>
                    <a:pt x="2598" y="941"/>
                  </a:lnTo>
                  <a:lnTo>
                    <a:pt x="3469" y="941"/>
                  </a:lnTo>
                  <a:lnTo>
                    <a:pt x="3034" y="0"/>
                  </a:lnTo>
                  <a:close/>
                  <a:moveTo>
                    <a:pt x="889" y="680"/>
                  </a:moveTo>
                  <a:lnTo>
                    <a:pt x="1447" y="1586"/>
                  </a:lnTo>
                  <a:lnTo>
                    <a:pt x="2057" y="1116"/>
                  </a:lnTo>
                  <a:lnTo>
                    <a:pt x="889" y="680"/>
                  </a:lnTo>
                  <a:close/>
                  <a:moveTo>
                    <a:pt x="5160" y="680"/>
                  </a:moveTo>
                  <a:lnTo>
                    <a:pt x="3992" y="1116"/>
                  </a:lnTo>
                  <a:lnTo>
                    <a:pt x="4620" y="1586"/>
                  </a:lnTo>
                  <a:lnTo>
                    <a:pt x="5160" y="680"/>
                  </a:lnTo>
                  <a:close/>
                  <a:moveTo>
                    <a:pt x="1221" y="2005"/>
                  </a:moveTo>
                  <a:lnTo>
                    <a:pt x="0" y="2336"/>
                  </a:lnTo>
                  <a:lnTo>
                    <a:pt x="1221" y="2667"/>
                  </a:lnTo>
                  <a:lnTo>
                    <a:pt x="1221" y="2005"/>
                  </a:lnTo>
                  <a:close/>
                  <a:moveTo>
                    <a:pt x="4829" y="2005"/>
                  </a:moveTo>
                  <a:lnTo>
                    <a:pt x="4829" y="2667"/>
                  </a:lnTo>
                  <a:lnTo>
                    <a:pt x="6049" y="2336"/>
                  </a:lnTo>
                  <a:lnTo>
                    <a:pt x="4829" y="2005"/>
                  </a:lnTo>
                  <a:close/>
                  <a:moveTo>
                    <a:pt x="3034" y="1168"/>
                  </a:moveTo>
                  <a:cubicBezTo>
                    <a:pt x="2197" y="1168"/>
                    <a:pt x="1517" y="1691"/>
                    <a:pt x="1517" y="2336"/>
                  </a:cubicBezTo>
                  <a:cubicBezTo>
                    <a:pt x="1517" y="2981"/>
                    <a:pt x="2197" y="3504"/>
                    <a:pt x="3034" y="3504"/>
                  </a:cubicBezTo>
                  <a:cubicBezTo>
                    <a:pt x="3870" y="3504"/>
                    <a:pt x="4533" y="2981"/>
                    <a:pt x="4533" y="2336"/>
                  </a:cubicBezTo>
                  <a:cubicBezTo>
                    <a:pt x="4533" y="1691"/>
                    <a:pt x="3870" y="1168"/>
                    <a:pt x="3034" y="1168"/>
                  </a:cubicBezTo>
                  <a:close/>
                  <a:moveTo>
                    <a:pt x="1447" y="3085"/>
                  </a:moveTo>
                  <a:lnTo>
                    <a:pt x="889" y="3974"/>
                  </a:lnTo>
                  <a:lnTo>
                    <a:pt x="2057" y="3556"/>
                  </a:lnTo>
                  <a:lnTo>
                    <a:pt x="1447" y="3085"/>
                  </a:lnTo>
                  <a:close/>
                  <a:moveTo>
                    <a:pt x="4620" y="3085"/>
                  </a:moveTo>
                  <a:lnTo>
                    <a:pt x="3992" y="3556"/>
                  </a:lnTo>
                  <a:lnTo>
                    <a:pt x="5160" y="3974"/>
                  </a:lnTo>
                  <a:lnTo>
                    <a:pt x="4620" y="3085"/>
                  </a:lnTo>
                  <a:close/>
                  <a:moveTo>
                    <a:pt x="2598" y="3713"/>
                  </a:moveTo>
                  <a:lnTo>
                    <a:pt x="3034" y="4654"/>
                  </a:lnTo>
                  <a:lnTo>
                    <a:pt x="3469" y="37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2595250" y="3191075"/>
              <a:ext cx="151250" cy="116375"/>
            </a:xfrm>
            <a:custGeom>
              <a:avLst/>
              <a:gdLst/>
              <a:ahLst/>
              <a:cxnLst/>
              <a:rect l="l" t="t" r="r" b="b"/>
              <a:pathLst>
                <a:path w="6050" h="4655" fill="none" extrusionOk="0">
                  <a:moveTo>
                    <a:pt x="6049" y="2336"/>
                  </a:moveTo>
                  <a:lnTo>
                    <a:pt x="4829" y="2667"/>
                  </a:lnTo>
                  <a:lnTo>
                    <a:pt x="4829" y="2005"/>
                  </a:lnTo>
                  <a:close/>
                  <a:moveTo>
                    <a:pt x="5160" y="680"/>
                  </a:moveTo>
                  <a:lnTo>
                    <a:pt x="4620" y="1586"/>
                  </a:lnTo>
                  <a:lnTo>
                    <a:pt x="3992" y="1116"/>
                  </a:lnTo>
                  <a:close/>
                  <a:moveTo>
                    <a:pt x="3034" y="0"/>
                  </a:moveTo>
                  <a:lnTo>
                    <a:pt x="3469" y="941"/>
                  </a:lnTo>
                  <a:lnTo>
                    <a:pt x="2598" y="941"/>
                  </a:lnTo>
                  <a:close/>
                  <a:moveTo>
                    <a:pt x="889" y="680"/>
                  </a:moveTo>
                  <a:lnTo>
                    <a:pt x="2057" y="1116"/>
                  </a:lnTo>
                  <a:lnTo>
                    <a:pt x="1447" y="1586"/>
                  </a:lnTo>
                  <a:close/>
                  <a:moveTo>
                    <a:pt x="0" y="2336"/>
                  </a:moveTo>
                  <a:lnTo>
                    <a:pt x="1221" y="2005"/>
                  </a:lnTo>
                  <a:lnTo>
                    <a:pt x="1221" y="2667"/>
                  </a:lnTo>
                  <a:close/>
                  <a:moveTo>
                    <a:pt x="889" y="3974"/>
                  </a:moveTo>
                  <a:lnTo>
                    <a:pt x="1447" y="3085"/>
                  </a:lnTo>
                  <a:lnTo>
                    <a:pt x="2057" y="3556"/>
                  </a:lnTo>
                  <a:close/>
                  <a:moveTo>
                    <a:pt x="3034" y="4654"/>
                  </a:moveTo>
                  <a:lnTo>
                    <a:pt x="2598" y="3713"/>
                  </a:lnTo>
                  <a:lnTo>
                    <a:pt x="3469" y="3713"/>
                  </a:lnTo>
                  <a:close/>
                  <a:moveTo>
                    <a:pt x="5160" y="3974"/>
                  </a:moveTo>
                  <a:lnTo>
                    <a:pt x="3992" y="3556"/>
                  </a:lnTo>
                  <a:lnTo>
                    <a:pt x="4620" y="3085"/>
                  </a:lnTo>
                  <a:close/>
                  <a:moveTo>
                    <a:pt x="1517" y="2336"/>
                  </a:moveTo>
                  <a:cubicBezTo>
                    <a:pt x="1517" y="1691"/>
                    <a:pt x="2197" y="1168"/>
                    <a:pt x="3034" y="1168"/>
                  </a:cubicBezTo>
                  <a:cubicBezTo>
                    <a:pt x="3870" y="1168"/>
                    <a:pt x="4533" y="1691"/>
                    <a:pt x="4533" y="2336"/>
                  </a:cubicBezTo>
                  <a:cubicBezTo>
                    <a:pt x="4533" y="2981"/>
                    <a:pt x="3870" y="3504"/>
                    <a:pt x="3034" y="3504"/>
                  </a:cubicBezTo>
                  <a:cubicBezTo>
                    <a:pt x="2197" y="3504"/>
                    <a:pt x="1517" y="2981"/>
                    <a:pt x="1517" y="2336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2835800" y="3249025"/>
              <a:ext cx="24000" cy="155600"/>
            </a:xfrm>
            <a:custGeom>
              <a:avLst/>
              <a:gdLst/>
              <a:ahLst/>
              <a:cxnLst/>
              <a:rect l="l" t="t" r="r" b="b"/>
              <a:pathLst>
                <a:path w="960" h="6224" extrusionOk="0">
                  <a:moveTo>
                    <a:pt x="471" y="0"/>
                  </a:moveTo>
                  <a:lnTo>
                    <a:pt x="170" y="3978"/>
                  </a:lnTo>
                  <a:lnTo>
                    <a:pt x="170" y="3978"/>
                  </a:lnTo>
                  <a:cubicBezTo>
                    <a:pt x="177" y="3935"/>
                    <a:pt x="185" y="3893"/>
                    <a:pt x="192" y="3853"/>
                  </a:cubicBezTo>
                  <a:cubicBezTo>
                    <a:pt x="349" y="3103"/>
                    <a:pt x="872" y="2423"/>
                    <a:pt x="907" y="1778"/>
                  </a:cubicBezTo>
                  <a:cubicBezTo>
                    <a:pt x="959" y="1133"/>
                    <a:pt x="558" y="297"/>
                    <a:pt x="471" y="0"/>
                  </a:cubicBezTo>
                  <a:close/>
                  <a:moveTo>
                    <a:pt x="170" y="3978"/>
                  </a:moveTo>
                  <a:lnTo>
                    <a:pt x="170" y="3978"/>
                  </a:lnTo>
                  <a:cubicBezTo>
                    <a:pt x="58" y="4671"/>
                    <a:pt x="36" y="5703"/>
                    <a:pt x="7" y="6143"/>
                  </a:cubicBezTo>
                  <a:lnTo>
                    <a:pt x="7" y="6143"/>
                  </a:lnTo>
                  <a:lnTo>
                    <a:pt x="170" y="3978"/>
                  </a:lnTo>
                  <a:close/>
                  <a:moveTo>
                    <a:pt x="7" y="6143"/>
                  </a:moveTo>
                  <a:lnTo>
                    <a:pt x="1" y="6223"/>
                  </a:lnTo>
                  <a:cubicBezTo>
                    <a:pt x="3" y="6199"/>
                    <a:pt x="5" y="6172"/>
                    <a:pt x="7" y="61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2835800" y="3249025"/>
              <a:ext cx="24000" cy="155600"/>
            </a:xfrm>
            <a:custGeom>
              <a:avLst/>
              <a:gdLst/>
              <a:ahLst/>
              <a:cxnLst/>
              <a:rect l="l" t="t" r="r" b="b"/>
              <a:pathLst>
                <a:path w="960" h="6224" fill="none" extrusionOk="0">
                  <a:moveTo>
                    <a:pt x="471" y="0"/>
                  </a:moveTo>
                  <a:cubicBezTo>
                    <a:pt x="558" y="297"/>
                    <a:pt x="959" y="1133"/>
                    <a:pt x="907" y="1778"/>
                  </a:cubicBezTo>
                  <a:cubicBezTo>
                    <a:pt x="872" y="2423"/>
                    <a:pt x="349" y="3103"/>
                    <a:pt x="192" y="3853"/>
                  </a:cubicBezTo>
                  <a:cubicBezTo>
                    <a:pt x="53" y="4585"/>
                    <a:pt x="35" y="5822"/>
                    <a:pt x="1" y="6223"/>
                  </a:cubicBezTo>
                </a:path>
              </a:pathLst>
            </a:custGeom>
            <a:noFill/>
            <a:ln w="165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2771750" y="3188025"/>
              <a:ext cx="151225" cy="118100"/>
            </a:xfrm>
            <a:custGeom>
              <a:avLst/>
              <a:gdLst/>
              <a:ahLst/>
              <a:cxnLst/>
              <a:rect l="l" t="t" r="r" b="b"/>
              <a:pathLst>
                <a:path w="6049" h="4724" extrusionOk="0">
                  <a:moveTo>
                    <a:pt x="3033" y="0"/>
                  </a:moveTo>
                  <a:lnTo>
                    <a:pt x="2597" y="941"/>
                  </a:lnTo>
                  <a:lnTo>
                    <a:pt x="3469" y="941"/>
                  </a:lnTo>
                  <a:lnTo>
                    <a:pt x="3033" y="0"/>
                  </a:lnTo>
                  <a:close/>
                  <a:moveTo>
                    <a:pt x="889" y="680"/>
                  </a:moveTo>
                  <a:lnTo>
                    <a:pt x="1447" y="1604"/>
                  </a:lnTo>
                  <a:lnTo>
                    <a:pt x="2057" y="1116"/>
                  </a:lnTo>
                  <a:lnTo>
                    <a:pt x="889" y="680"/>
                  </a:lnTo>
                  <a:close/>
                  <a:moveTo>
                    <a:pt x="5160" y="680"/>
                  </a:moveTo>
                  <a:lnTo>
                    <a:pt x="3992" y="1116"/>
                  </a:lnTo>
                  <a:lnTo>
                    <a:pt x="4619" y="1604"/>
                  </a:lnTo>
                  <a:lnTo>
                    <a:pt x="5160" y="680"/>
                  </a:lnTo>
                  <a:close/>
                  <a:moveTo>
                    <a:pt x="1220" y="2022"/>
                  </a:moveTo>
                  <a:lnTo>
                    <a:pt x="0" y="2353"/>
                  </a:lnTo>
                  <a:lnTo>
                    <a:pt x="1220" y="2702"/>
                  </a:lnTo>
                  <a:lnTo>
                    <a:pt x="1220" y="2022"/>
                  </a:lnTo>
                  <a:close/>
                  <a:moveTo>
                    <a:pt x="4829" y="2022"/>
                  </a:moveTo>
                  <a:lnTo>
                    <a:pt x="4829" y="2702"/>
                  </a:lnTo>
                  <a:lnTo>
                    <a:pt x="6049" y="2353"/>
                  </a:lnTo>
                  <a:lnTo>
                    <a:pt x="4829" y="2022"/>
                  </a:lnTo>
                  <a:close/>
                  <a:moveTo>
                    <a:pt x="3033" y="1168"/>
                  </a:moveTo>
                  <a:cubicBezTo>
                    <a:pt x="2196" y="1168"/>
                    <a:pt x="1517" y="1708"/>
                    <a:pt x="1517" y="2353"/>
                  </a:cubicBezTo>
                  <a:cubicBezTo>
                    <a:pt x="1517" y="3016"/>
                    <a:pt x="2196" y="3539"/>
                    <a:pt x="3033" y="3539"/>
                  </a:cubicBezTo>
                  <a:cubicBezTo>
                    <a:pt x="3870" y="3539"/>
                    <a:pt x="4550" y="3016"/>
                    <a:pt x="4550" y="2353"/>
                  </a:cubicBezTo>
                  <a:cubicBezTo>
                    <a:pt x="4550" y="1708"/>
                    <a:pt x="3870" y="1168"/>
                    <a:pt x="3033" y="1168"/>
                  </a:cubicBezTo>
                  <a:close/>
                  <a:moveTo>
                    <a:pt x="1447" y="3120"/>
                  </a:moveTo>
                  <a:lnTo>
                    <a:pt x="889" y="4027"/>
                  </a:lnTo>
                  <a:lnTo>
                    <a:pt x="889" y="4027"/>
                  </a:lnTo>
                  <a:lnTo>
                    <a:pt x="2057" y="3591"/>
                  </a:lnTo>
                  <a:lnTo>
                    <a:pt x="1447" y="3120"/>
                  </a:lnTo>
                  <a:close/>
                  <a:moveTo>
                    <a:pt x="4619" y="3120"/>
                  </a:moveTo>
                  <a:lnTo>
                    <a:pt x="3992" y="3591"/>
                  </a:lnTo>
                  <a:lnTo>
                    <a:pt x="5160" y="4027"/>
                  </a:lnTo>
                  <a:lnTo>
                    <a:pt x="5160" y="4027"/>
                  </a:lnTo>
                  <a:lnTo>
                    <a:pt x="4619" y="3120"/>
                  </a:lnTo>
                  <a:close/>
                  <a:moveTo>
                    <a:pt x="2597" y="3765"/>
                  </a:moveTo>
                  <a:lnTo>
                    <a:pt x="3033" y="4724"/>
                  </a:lnTo>
                  <a:lnTo>
                    <a:pt x="3469" y="3765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2771750" y="3188025"/>
              <a:ext cx="151225" cy="118100"/>
            </a:xfrm>
            <a:custGeom>
              <a:avLst/>
              <a:gdLst/>
              <a:ahLst/>
              <a:cxnLst/>
              <a:rect l="l" t="t" r="r" b="b"/>
              <a:pathLst>
                <a:path w="6049" h="4724" fill="none" extrusionOk="0">
                  <a:moveTo>
                    <a:pt x="6049" y="2353"/>
                  </a:moveTo>
                  <a:lnTo>
                    <a:pt x="4829" y="2702"/>
                  </a:lnTo>
                  <a:lnTo>
                    <a:pt x="4829" y="2022"/>
                  </a:lnTo>
                  <a:close/>
                  <a:moveTo>
                    <a:pt x="5160" y="680"/>
                  </a:moveTo>
                  <a:lnTo>
                    <a:pt x="4619" y="1604"/>
                  </a:lnTo>
                  <a:lnTo>
                    <a:pt x="3992" y="1116"/>
                  </a:lnTo>
                  <a:close/>
                  <a:moveTo>
                    <a:pt x="3033" y="0"/>
                  </a:moveTo>
                  <a:lnTo>
                    <a:pt x="3469" y="941"/>
                  </a:lnTo>
                  <a:lnTo>
                    <a:pt x="2597" y="941"/>
                  </a:lnTo>
                  <a:close/>
                  <a:moveTo>
                    <a:pt x="889" y="680"/>
                  </a:moveTo>
                  <a:lnTo>
                    <a:pt x="2057" y="1116"/>
                  </a:lnTo>
                  <a:lnTo>
                    <a:pt x="1447" y="1604"/>
                  </a:lnTo>
                  <a:close/>
                  <a:moveTo>
                    <a:pt x="0" y="2353"/>
                  </a:moveTo>
                  <a:lnTo>
                    <a:pt x="1220" y="2022"/>
                  </a:lnTo>
                  <a:lnTo>
                    <a:pt x="1220" y="2702"/>
                  </a:lnTo>
                  <a:close/>
                  <a:moveTo>
                    <a:pt x="889" y="4027"/>
                  </a:moveTo>
                  <a:lnTo>
                    <a:pt x="1447" y="3120"/>
                  </a:lnTo>
                  <a:lnTo>
                    <a:pt x="2057" y="3591"/>
                  </a:lnTo>
                  <a:close/>
                  <a:moveTo>
                    <a:pt x="3033" y="4724"/>
                  </a:moveTo>
                  <a:lnTo>
                    <a:pt x="2597" y="3765"/>
                  </a:lnTo>
                  <a:lnTo>
                    <a:pt x="3469" y="3765"/>
                  </a:lnTo>
                  <a:close/>
                  <a:moveTo>
                    <a:pt x="5160" y="4027"/>
                  </a:moveTo>
                  <a:lnTo>
                    <a:pt x="3992" y="3591"/>
                  </a:lnTo>
                  <a:lnTo>
                    <a:pt x="4619" y="3120"/>
                  </a:lnTo>
                  <a:close/>
                  <a:moveTo>
                    <a:pt x="1517" y="2353"/>
                  </a:moveTo>
                  <a:cubicBezTo>
                    <a:pt x="1517" y="1708"/>
                    <a:pt x="2196" y="1168"/>
                    <a:pt x="3033" y="1168"/>
                  </a:cubicBezTo>
                  <a:cubicBezTo>
                    <a:pt x="3870" y="1168"/>
                    <a:pt x="4550" y="1708"/>
                    <a:pt x="4550" y="2353"/>
                  </a:cubicBezTo>
                  <a:cubicBezTo>
                    <a:pt x="4550" y="3016"/>
                    <a:pt x="3870" y="3539"/>
                    <a:pt x="3033" y="3539"/>
                  </a:cubicBezTo>
                  <a:cubicBezTo>
                    <a:pt x="2196" y="3539"/>
                    <a:pt x="1517" y="3016"/>
                    <a:pt x="1517" y="235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2977425" y="3249025"/>
              <a:ext cx="24000" cy="155600"/>
            </a:xfrm>
            <a:custGeom>
              <a:avLst/>
              <a:gdLst/>
              <a:ahLst/>
              <a:cxnLst/>
              <a:rect l="l" t="t" r="r" b="b"/>
              <a:pathLst>
                <a:path w="960" h="6224" extrusionOk="0">
                  <a:moveTo>
                    <a:pt x="489" y="0"/>
                  </a:moveTo>
                  <a:lnTo>
                    <a:pt x="170" y="4068"/>
                  </a:lnTo>
                  <a:lnTo>
                    <a:pt x="170" y="4068"/>
                  </a:lnTo>
                  <a:cubicBezTo>
                    <a:pt x="182" y="3993"/>
                    <a:pt x="195" y="3921"/>
                    <a:pt x="210" y="3853"/>
                  </a:cubicBezTo>
                  <a:cubicBezTo>
                    <a:pt x="349" y="3103"/>
                    <a:pt x="872" y="2423"/>
                    <a:pt x="925" y="1778"/>
                  </a:cubicBezTo>
                  <a:cubicBezTo>
                    <a:pt x="959" y="1133"/>
                    <a:pt x="558" y="297"/>
                    <a:pt x="489" y="0"/>
                  </a:cubicBezTo>
                  <a:close/>
                  <a:moveTo>
                    <a:pt x="170" y="4068"/>
                  </a:moveTo>
                  <a:cubicBezTo>
                    <a:pt x="55" y="4772"/>
                    <a:pt x="34" y="5760"/>
                    <a:pt x="5" y="6167"/>
                  </a:cubicBezTo>
                  <a:lnTo>
                    <a:pt x="5" y="6167"/>
                  </a:lnTo>
                  <a:lnTo>
                    <a:pt x="170" y="4068"/>
                  </a:lnTo>
                  <a:close/>
                  <a:moveTo>
                    <a:pt x="5" y="6167"/>
                  </a:moveTo>
                  <a:lnTo>
                    <a:pt x="1" y="6223"/>
                  </a:lnTo>
                  <a:cubicBezTo>
                    <a:pt x="2" y="6206"/>
                    <a:pt x="4" y="6187"/>
                    <a:pt x="5" y="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2977425" y="3249025"/>
              <a:ext cx="24000" cy="155600"/>
            </a:xfrm>
            <a:custGeom>
              <a:avLst/>
              <a:gdLst/>
              <a:ahLst/>
              <a:cxnLst/>
              <a:rect l="l" t="t" r="r" b="b"/>
              <a:pathLst>
                <a:path w="960" h="6224" fill="none" extrusionOk="0">
                  <a:moveTo>
                    <a:pt x="489" y="0"/>
                  </a:moveTo>
                  <a:cubicBezTo>
                    <a:pt x="558" y="297"/>
                    <a:pt x="959" y="1133"/>
                    <a:pt x="925" y="1778"/>
                  </a:cubicBezTo>
                  <a:cubicBezTo>
                    <a:pt x="872" y="2423"/>
                    <a:pt x="349" y="3103"/>
                    <a:pt x="210" y="3853"/>
                  </a:cubicBezTo>
                  <a:cubicBezTo>
                    <a:pt x="53" y="4585"/>
                    <a:pt x="36" y="5822"/>
                    <a:pt x="1" y="6223"/>
                  </a:cubicBezTo>
                </a:path>
              </a:pathLst>
            </a:custGeom>
            <a:noFill/>
            <a:ln w="165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2913800" y="3188025"/>
              <a:ext cx="151250" cy="118100"/>
            </a:xfrm>
            <a:custGeom>
              <a:avLst/>
              <a:gdLst/>
              <a:ahLst/>
              <a:cxnLst/>
              <a:rect l="l" t="t" r="r" b="b"/>
              <a:pathLst>
                <a:path w="6050" h="4724" extrusionOk="0">
                  <a:moveTo>
                    <a:pt x="3016" y="0"/>
                  </a:moveTo>
                  <a:lnTo>
                    <a:pt x="2581" y="941"/>
                  </a:lnTo>
                  <a:lnTo>
                    <a:pt x="3452" y="941"/>
                  </a:lnTo>
                  <a:lnTo>
                    <a:pt x="3016" y="0"/>
                  </a:lnTo>
                  <a:close/>
                  <a:moveTo>
                    <a:pt x="872" y="680"/>
                  </a:moveTo>
                  <a:lnTo>
                    <a:pt x="1430" y="1604"/>
                  </a:lnTo>
                  <a:lnTo>
                    <a:pt x="2058" y="1116"/>
                  </a:lnTo>
                  <a:lnTo>
                    <a:pt x="872" y="680"/>
                  </a:lnTo>
                  <a:close/>
                  <a:moveTo>
                    <a:pt x="5160" y="680"/>
                  </a:moveTo>
                  <a:lnTo>
                    <a:pt x="3992" y="1116"/>
                  </a:lnTo>
                  <a:lnTo>
                    <a:pt x="4603" y="1604"/>
                  </a:lnTo>
                  <a:lnTo>
                    <a:pt x="5160" y="680"/>
                  </a:lnTo>
                  <a:close/>
                  <a:moveTo>
                    <a:pt x="1221" y="2022"/>
                  </a:moveTo>
                  <a:lnTo>
                    <a:pt x="1" y="2353"/>
                  </a:lnTo>
                  <a:lnTo>
                    <a:pt x="1221" y="2702"/>
                  </a:lnTo>
                  <a:lnTo>
                    <a:pt x="1221" y="2022"/>
                  </a:lnTo>
                  <a:close/>
                  <a:moveTo>
                    <a:pt x="4829" y="2022"/>
                  </a:moveTo>
                  <a:lnTo>
                    <a:pt x="4829" y="2702"/>
                  </a:lnTo>
                  <a:lnTo>
                    <a:pt x="6049" y="2353"/>
                  </a:lnTo>
                  <a:lnTo>
                    <a:pt x="4829" y="2022"/>
                  </a:lnTo>
                  <a:close/>
                  <a:moveTo>
                    <a:pt x="3016" y="1168"/>
                  </a:moveTo>
                  <a:cubicBezTo>
                    <a:pt x="2180" y="1168"/>
                    <a:pt x="1500" y="1708"/>
                    <a:pt x="1500" y="2353"/>
                  </a:cubicBezTo>
                  <a:cubicBezTo>
                    <a:pt x="1500" y="3016"/>
                    <a:pt x="2180" y="3539"/>
                    <a:pt x="3016" y="3539"/>
                  </a:cubicBezTo>
                  <a:cubicBezTo>
                    <a:pt x="3853" y="3539"/>
                    <a:pt x="4533" y="3016"/>
                    <a:pt x="4533" y="2353"/>
                  </a:cubicBezTo>
                  <a:cubicBezTo>
                    <a:pt x="4533" y="1708"/>
                    <a:pt x="3853" y="1168"/>
                    <a:pt x="3016" y="1168"/>
                  </a:cubicBezTo>
                  <a:close/>
                  <a:moveTo>
                    <a:pt x="4603" y="3120"/>
                  </a:moveTo>
                  <a:lnTo>
                    <a:pt x="3992" y="3591"/>
                  </a:lnTo>
                  <a:lnTo>
                    <a:pt x="5160" y="4027"/>
                  </a:lnTo>
                  <a:lnTo>
                    <a:pt x="5160" y="4027"/>
                  </a:lnTo>
                  <a:lnTo>
                    <a:pt x="4603" y="3120"/>
                  </a:lnTo>
                  <a:close/>
                  <a:moveTo>
                    <a:pt x="1430" y="3120"/>
                  </a:moveTo>
                  <a:lnTo>
                    <a:pt x="872" y="4027"/>
                  </a:lnTo>
                  <a:lnTo>
                    <a:pt x="2058" y="3591"/>
                  </a:lnTo>
                  <a:lnTo>
                    <a:pt x="1430" y="3120"/>
                  </a:lnTo>
                  <a:close/>
                  <a:moveTo>
                    <a:pt x="2581" y="3765"/>
                  </a:moveTo>
                  <a:lnTo>
                    <a:pt x="3016" y="4724"/>
                  </a:lnTo>
                  <a:lnTo>
                    <a:pt x="3452" y="376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2913800" y="3188025"/>
              <a:ext cx="151250" cy="118100"/>
            </a:xfrm>
            <a:custGeom>
              <a:avLst/>
              <a:gdLst/>
              <a:ahLst/>
              <a:cxnLst/>
              <a:rect l="l" t="t" r="r" b="b"/>
              <a:pathLst>
                <a:path w="6050" h="4724" fill="none" extrusionOk="0">
                  <a:moveTo>
                    <a:pt x="6049" y="2353"/>
                  </a:moveTo>
                  <a:lnTo>
                    <a:pt x="4829" y="2702"/>
                  </a:lnTo>
                  <a:lnTo>
                    <a:pt x="4829" y="2022"/>
                  </a:lnTo>
                  <a:close/>
                  <a:moveTo>
                    <a:pt x="5160" y="680"/>
                  </a:moveTo>
                  <a:lnTo>
                    <a:pt x="4603" y="1604"/>
                  </a:lnTo>
                  <a:lnTo>
                    <a:pt x="3992" y="1116"/>
                  </a:lnTo>
                  <a:close/>
                  <a:moveTo>
                    <a:pt x="3016" y="0"/>
                  </a:moveTo>
                  <a:lnTo>
                    <a:pt x="3452" y="941"/>
                  </a:lnTo>
                  <a:lnTo>
                    <a:pt x="2581" y="941"/>
                  </a:lnTo>
                  <a:close/>
                  <a:moveTo>
                    <a:pt x="872" y="680"/>
                  </a:moveTo>
                  <a:lnTo>
                    <a:pt x="2058" y="1116"/>
                  </a:lnTo>
                  <a:lnTo>
                    <a:pt x="1430" y="1604"/>
                  </a:lnTo>
                  <a:close/>
                  <a:moveTo>
                    <a:pt x="1" y="2353"/>
                  </a:moveTo>
                  <a:lnTo>
                    <a:pt x="1221" y="2022"/>
                  </a:lnTo>
                  <a:lnTo>
                    <a:pt x="1221" y="2702"/>
                  </a:lnTo>
                  <a:close/>
                  <a:moveTo>
                    <a:pt x="872" y="4027"/>
                  </a:moveTo>
                  <a:lnTo>
                    <a:pt x="1430" y="3120"/>
                  </a:lnTo>
                  <a:lnTo>
                    <a:pt x="2058" y="3591"/>
                  </a:lnTo>
                  <a:close/>
                  <a:moveTo>
                    <a:pt x="3016" y="4724"/>
                  </a:moveTo>
                  <a:lnTo>
                    <a:pt x="2581" y="3765"/>
                  </a:lnTo>
                  <a:lnTo>
                    <a:pt x="3452" y="3765"/>
                  </a:lnTo>
                  <a:close/>
                  <a:moveTo>
                    <a:pt x="5160" y="4027"/>
                  </a:moveTo>
                  <a:lnTo>
                    <a:pt x="3992" y="3591"/>
                  </a:lnTo>
                  <a:lnTo>
                    <a:pt x="4603" y="3120"/>
                  </a:lnTo>
                  <a:close/>
                  <a:moveTo>
                    <a:pt x="1500" y="2353"/>
                  </a:moveTo>
                  <a:cubicBezTo>
                    <a:pt x="1500" y="1708"/>
                    <a:pt x="2180" y="1168"/>
                    <a:pt x="3016" y="1168"/>
                  </a:cubicBezTo>
                  <a:cubicBezTo>
                    <a:pt x="3853" y="1168"/>
                    <a:pt x="4533" y="1708"/>
                    <a:pt x="4533" y="2353"/>
                  </a:cubicBezTo>
                  <a:cubicBezTo>
                    <a:pt x="4533" y="3016"/>
                    <a:pt x="3853" y="3539"/>
                    <a:pt x="3016" y="3539"/>
                  </a:cubicBezTo>
                  <a:cubicBezTo>
                    <a:pt x="2180" y="3539"/>
                    <a:pt x="1500" y="3016"/>
                    <a:pt x="1500" y="2353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1416900" y="2873600"/>
              <a:ext cx="321200" cy="226800"/>
            </a:xfrm>
            <a:custGeom>
              <a:avLst/>
              <a:gdLst/>
              <a:ahLst/>
              <a:cxnLst/>
              <a:rect l="l" t="t" r="r" b="b"/>
              <a:pathLst>
                <a:path w="12848" h="9072" extrusionOk="0">
                  <a:moveTo>
                    <a:pt x="5429" y="1"/>
                  </a:moveTo>
                  <a:cubicBezTo>
                    <a:pt x="4472" y="1"/>
                    <a:pt x="3559" y="177"/>
                    <a:pt x="2772" y="532"/>
                  </a:cubicBezTo>
                  <a:cubicBezTo>
                    <a:pt x="1500" y="1090"/>
                    <a:pt x="663" y="2049"/>
                    <a:pt x="454" y="3199"/>
                  </a:cubicBezTo>
                  <a:cubicBezTo>
                    <a:pt x="0" y="5605"/>
                    <a:pt x="2319" y="8132"/>
                    <a:pt x="5613" y="8864"/>
                  </a:cubicBezTo>
                  <a:cubicBezTo>
                    <a:pt x="6235" y="9005"/>
                    <a:pt x="6848" y="9072"/>
                    <a:pt x="7435" y="9072"/>
                  </a:cubicBezTo>
                  <a:cubicBezTo>
                    <a:pt x="9973" y="9072"/>
                    <a:pt x="12040" y="7820"/>
                    <a:pt x="12394" y="5866"/>
                  </a:cubicBezTo>
                  <a:cubicBezTo>
                    <a:pt x="12847" y="3478"/>
                    <a:pt x="10529" y="933"/>
                    <a:pt x="7234" y="201"/>
                  </a:cubicBezTo>
                  <a:cubicBezTo>
                    <a:pt x="6629" y="68"/>
                    <a:pt x="6021" y="1"/>
                    <a:pt x="542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6655425" y="2617075"/>
              <a:ext cx="504225" cy="369700"/>
            </a:xfrm>
            <a:custGeom>
              <a:avLst/>
              <a:gdLst/>
              <a:ahLst/>
              <a:cxnLst/>
              <a:rect l="l" t="t" r="r" b="b"/>
              <a:pathLst>
                <a:path w="20169" h="14788" extrusionOk="0">
                  <a:moveTo>
                    <a:pt x="8916" y="0"/>
                  </a:moveTo>
                  <a:cubicBezTo>
                    <a:pt x="8873" y="0"/>
                    <a:pt x="8829" y="1"/>
                    <a:pt x="8786" y="3"/>
                  </a:cubicBezTo>
                  <a:cubicBezTo>
                    <a:pt x="7583" y="73"/>
                    <a:pt x="6589" y="840"/>
                    <a:pt x="6206" y="1990"/>
                  </a:cubicBezTo>
                  <a:cubicBezTo>
                    <a:pt x="5808" y="1837"/>
                    <a:pt x="5393" y="1762"/>
                    <a:pt x="4984" y="1762"/>
                  </a:cubicBezTo>
                  <a:cubicBezTo>
                    <a:pt x="4461" y="1762"/>
                    <a:pt x="3946" y="1885"/>
                    <a:pt x="3486" y="2130"/>
                  </a:cubicBezTo>
                  <a:cubicBezTo>
                    <a:pt x="2667" y="2566"/>
                    <a:pt x="2074" y="3333"/>
                    <a:pt x="1830" y="4256"/>
                  </a:cubicBezTo>
                  <a:cubicBezTo>
                    <a:pt x="994" y="4326"/>
                    <a:pt x="331" y="4936"/>
                    <a:pt x="174" y="5773"/>
                  </a:cubicBezTo>
                  <a:cubicBezTo>
                    <a:pt x="0" y="6610"/>
                    <a:pt x="366" y="7499"/>
                    <a:pt x="1081" y="8004"/>
                  </a:cubicBezTo>
                  <a:cubicBezTo>
                    <a:pt x="471" y="8597"/>
                    <a:pt x="349" y="9538"/>
                    <a:pt x="750" y="10375"/>
                  </a:cubicBezTo>
                  <a:cubicBezTo>
                    <a:pt x="1121" y="11133"/>
                    <a:pt x="1865" y="11622"/>
                    <a:pt x="2650" y="11622"/>
                  </a:cubicBezTo>
                  <a:cubicBezTo>
                    <a:pt x="2714" y="11622"/>
                    <a:pt x="2778" y="11619"/>
                    <a:pt x="2841" y="11612"/>
                  </a:cubicBezTo>
                  <a:lnTo>
                    <a:pt x="2859" y="11647"/>
                  </a:lnTo>
                  <a:cubicBezTo>
                    <a:pt x="3016" y="12867"/>
                    <a:pt x="3835" y="13948"/>
                    <a:pt x="4968" y="14419"/>
                  </a:cubicBezTo>
                  <a:cubicBezTo>
                    <a:pt x="5356" y="14583"/>
                    <a:pt x="5760" y="14662"/>
                    <a:pt x="6155" y="14662"/>
                  </a:cubicBezTo>
                  <a:cubicBezTo>
                    <a:pt x="6897" y="14662"/>
                    <a:pt x="7613" y="14384"/>
                    <a:pt x="8158" y="13861"/>
                  </a:cubicBezTo>
                  <a:cubicBezTo>
                    <a:pt x="8657" y="14443"/>
                    <a:pt x="9378" y="14787"/>
                    <a:pt x="10110" y="14787"/>
                  </a:cubicBezTo>
                  <a:cubicBezTo>
                    <a:pt x="10145" y="14787"/>
                    <a:pt x="10180" y="14786"/>
                    <a:pt x="10215" y="14785"/>
                  </a:cubicBezTo>
                  <a:cubicBezTo>
                    <a:pt x="10982" y="14750"/>
                    <a:pt x="11662" y="14332"/>
                    <a:pt x="12045" y="13687"/>
                  </a:cubicBezTo>
                  <a:cubicBezTo>
                    <a:pt x="12470" y="14191"/>
                    <a:pt x="13066" y="14481"/>
                    <a:pt x="13692" y="14481"/>
                  </a:cubicBezTo>
                  <a:cubicBezTo>
                    <a:pt x="13758" y="14481"/>
                    <a:pt x="13826" y="14478"/>
                    <a:pt x="13893" y="14471"/>
                  </a:cubicBezTo>
                  <a:cubicBezTo>
                    <a:pt x="14573" y="14401"/>
                    <a:pt x="15130" y="13966"/>
                    <a:pt x="15392" y="13321"/>
                  </a:cubicBezTo>
                  <a:cubicBezTo>
                    <a:pt x="15817" y="13652"/>
                    <a:pt x="16316" y="13824"/>
                    <a:pt x="16809" y="13824"/>
                  </a:cubicBezTo>
                  <a:cubicBezTo>
                    <a:pt x="17144" y="13824"/>
                    <a:pt x="17476" y="13744"/>
                    <a:pt x="17780" y="13582"/>
                  </a:cubicBezTo>
                  <a:cubicBezTo>
                    <a:pt x="18530" y="13199"/>
                    <a:pt x="18948" y="12379"/>
                    <a:pt x="18878" y="11490"/>
                  </a:cubicBezTo>
                  <a:cubicBezTo>
                    <a:pt x="19488" y="11159"/>
                    <a:pt x="19907" y="10567"/>
                    <a:pt x="20029" y="9852"/>
                  </a:cubicBezTo>
                  <a:cubicBezTo>
                    <a:pt x="20168" y="9137"/>
                    <a:pt x="19976" y="8388"/>
                    <a:pt x="19541" y="7778"/>
                  </a:cubicBezTo>
                  <a:cubicBezTo>
                    <a:pt x="19959" y="6767"/>
                    <a:pt x="19802" y="5546"/>
                    <a:pt x="19122" y="4588"/>
                  </a:cubicBezTo>
                  <a:cubicBezTo>
                    <a:pt x="18497" y="3699"/>
                    <a:pt x="17484" y="3152"/>
                    <a:pt x="16463" y="3152"/>
                  </a:cubicBezTo>
                  <a:cubicBezTo>
                    <a:pt x="16402" y="3152"/>
                    <a:pt x="16342" y="3154"/>
                    <a:pt x="16281" y="3158"/>
                  </a:cubicBezTo>
                  <a:cubicBezTo>
                    <a:pt x="16019" y="2182"/>
                    <a:pt x="15270" y="1398"/>
                    <a:pt x="14346" y="1101"/>
                  </a:cubicBezTo>
                  <a:cubicBezTo>
                    <a:pt x="14073" y="1010"/>
                    <a:pt x="13796" y="966"/>
                    <a:pt x="13526" y="966"/>
                  </a:cubicBezTo>
                  <a:cubicBezTo>
                    <a:pt x="12864" y="966"/>
                    <a:pt x="12236" y="1229"/>
                    <a:pt x="11766" y="1711"/>
                  </a:cubicBezTo>
                  <a:cubicBezTo>
                    <a:pt x="11162" y="654"/>
                    <a:pt x="10056" y="0"/>
                    <a:pt x="891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6682425" y="2659850"/>
              <a:ext cx="461525" cy="303750"/>
            </a:xfrm>
            <a:custGeom>
              <a:avLst/>
              <a:gdLst/>
              <a:ahLst/>
              <a:cxnLst/>
              <a:rect l="l" t="t" r="r" b="b"/>
              <a:pathLst>
                <a:path w="18461" h="12150" extrusionOk="0">
                  <a:moveTo>
                    <a:pt x="10686" y="0"/>
                  </a:moveTo>
                  <a:lnTo>
                    <a:pt x="10983" y="628"/>
                  </a:lnTo>
                  <a:cubicBezTo>
                    <a:pt x="10913" y="401"/>
                    <a:pt x="10808" y="192"/>
                    <a:pt x="10686" y="0"/>
                  </a:cubicBezTo>
                  <a:close/>
                  <a:moveTo>
                    <a:pt x="5126" y="279"/>
                  </a:moveTo>
                  <a:lnTo>
                    <a:pt x="5126" y="279"/>
                  </a:lnTo>
                  <a:cubicBezTo>
                    <a:pt x="5056" y="489"/>
                    <a:pt x="5021" y="698"/>
                    <a:pt x="4986" y="924"/>
                  </a:cubicBezTo>
                  <a:lnTo>
                    <a:pt x="5126" y="279"/>
                  </a:lnTo>
                  <a:close/>
                  <a:moveTo>
                    <a:pt x="750" y="2545"/>
                  </a:moveTo>
                  <a:lnTo>
                    <a:pt x="1273" y="2580"/>
                  </a:lnTo>
                  <a:cubicBezTo>
                    <a:pt x="1099" y="2545"/>
                    <a:pt x="925" y="2545"/>
                    <a:pt x="750" y="2545"/>
                  </a:cubicBezTo>
                  <a:close/>
                  <a:moveTo>
                    <a:pt x="15201" y="1447"/>
                  </a:moveTo>
                  <a:lnTo>
                    <a:pt x="14399" y="4184"/>
                  </a:lnTo>
                  <a:cubicBezTo>
                    <a:pt x="15166" y="3539"/>
                    <a:pt x="15480" y="2476"/>
                    <a:pt x="15201" y="1447"/>
                  </a:cubicBezTo>
                  <a:close/>
                  <a:moveTo>
                    <a:pt x="17589" y="5300"/>
                  </a:moveTo>
                  <a:lnTo>
                    <a:pt x="18461" y="6067"/>
                  </a:lnTo>
                  <a:cubicBezTo>
                    <a:pt x="18217" y="5753"/>
                    <a:pt x="17920" y="5474"/>
                    <a:pt x="17589" y="5300"/>
                  </a:cubicBezTo>
                  <a:close/>
                  <a:moveTo>
                    <a:pt x="1047" y="5788"/>
                  </a:moveTo>
                  <a:lnTo>
                    <a:pt x="1047" y="5788"/>
                  </a:lnTo>
                  <a:cubicBezTo>
                    <a:pt x="646" y="5822"/>
                    <a:pt x="280" y="5997"/>
                    <a:pt x="1" y="6293"/>
                  </a:cubicBezTo>
                  <a:lnTo>
                    <a:pt x="1047" y="5788"/>
                  </a:lnTo>
                  <a:close/>
                  <a:moveTo>
                    <a:pt x="17711" y="9326"/>
                  </a:moveTo>
                  <a:lnTo>
                    <a:pt x="17798" y="9779"/>
                  </a:lnTo>
                  <a:cubicBezTo>
                    <a:pt x="17781" y="9622"/>
                    <a:pt x="17746" y="9483"/>
                    <a:pt x="17711" y="9326"/>
                  </a:cubicBezTo>
                  <a:close/>
                  <a:moveTo>
                    <a:pt x="1761" y="9431"/>
                  </a:moveTo>
                  <a:cubicBezTo>
                    <a:pt x="1761" y="9605"/>
                    <a:pt x="1761" y="9779"/>
                    <a:pt x="1779" y="9936"/>
                  </a:cubicBezTo>
                  <a:lnTo>
                    <a:pt x="1761" y="9431"/>
                  </a:lnTo>
                  <a:close/>
                  <a:moveTo>
                    <a:pt x="13841" y="11139"/>
                  </a:moveTo>
                  <a:lnTo>
                    <a:pt x="13841" y="11139"/>
                  </a:lnTo>
                  <a:cubicBezTo>
                    <a:pt x="13981" y="11313"/>
                    <a:pt x="14138" y="11470"/>
                    <a:pt x="14312" y="11610"/>
                  </a:cubicBezTo>
                  <a:lnTo>
                    <a:pt x="13841" y="11139"/>
                  </a:lnTo>
                  <a:close/>
                  <a:moveTo>
                    <a:pt x="10686" y="11522"/>
                  </a:moveTo>
                  <a:cubicBezTo>
                    <a:pt x="10756" y="11679"/>
                    <a:pt x="10861" y="11836"/>
                    <a:pt x="10965" y="11976"/>
                  </a:cubicBezTo>
                  <a:lnTo>
                    <a:pt x="10686" y="11522"/>
                  </a:lnTo>
                  <a:close/>
                  <a:moveTo>
                    <a:pt x="7531" y="11557"/>
                  </a:moveTo>
                  <a:lnTo>
                    <a:pt x="7078" y="12150"/>
                  </a:lnTo>
                  <a:cubicBezTo>
                    <a:pt x="7252" y="11976"/>
                    <a:pt x="7392" y="11767"/>
                    <a:pt x="7531" y="115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6655425" y="2615825"/>
              <a:ext cx="504225" cy="373500"/>
            </a:xfrm>
            <a:custGeom>
              <a:avLst/>
              <a:gdLst/>
              <a:ahLst/>
              <a:cxnLst/>
              <a:rect l="l" t="t" r="r" b="b"/>
              <a:pathLst>
                <a:path w="20169" h="14940" fill="none" extrusionOk="0">
                  <a:moveTo>
                    <a:pt x="2859" y="11697"/>
                  </a:moveTo>
                  <a:lnTo>
                    <a:pt x="2859" y="11697"/>
                  </a:lnTo>
                  <a:cubicBezTo>
                    <a:pt x="3016" y="12917"/>
                    <a:pt x="3835" y="13998"/>
                    <a:pt x="4968" y="14469"/>
                  </a:cubicBezTo>
                  <a:cubicBezTo>
                    <a:pt x="6084" y="14939"/>
                    <a:pt x="7321" y="14713"/>
                    <a:pt x="8158" y="13911"/>
                  </a:cubicBezTo>
                  <a:lnTo>
                    <a:pt x="8158" y="13911"/>
                  </a:lnTo>
                  <a:cubicBezTo>
                    <a:pt x="8681" y="14521"/>
                    <a:pt x="9448" y="14870"/>
                    <a:pt x="10215" y="14835"/>
                  </a:cubicBezTo>
                  <a:cubicBezTo>
                    <a:pt x="10982" y="14800"/>
                    <a:pt x="11662" y="14382"/>
                    <a:pt x="12045" y="13737"/>
                  </a:cubicBezTo>
                  <a:lnTo>
                    <a:pt x="12045" y="13737"/>
                  </a:lnTo>
                  <a:cubicBezTo>
                    <a:pt x="12516" y="14294"/>
                    <a:pt x="13196" y="14591"/>
                    <a:pt x="13893" y="14521"/>
                  </a:cubicBezTo>
                  <a:cubicBezTo>
                    <a:pt x="14573" y="14451"/>
                    <a:pt x="15130" y="14016"/>
                    <a:pt x="15392" y="13371"/>
                  </a:cubicBezTo>
                  <a:lnTo>
                    <a:pt x="15392" y="13371"/>
                  </a:lnTo>
                  <a:cubicBezTo>
                    <a:pt x="16107" y="13928"/>
                    <a:pt x="17030" y="14033"/>
                    <a:pt x="17780" y="13632"/>
                  </a:cubicBezTo>
                  <a:cubicBezTo>
                    <a:pt x="18530" y="13249"/>
                    <a:pt x="18948" y="12429"/>
                    <a:pt x="18878" y="11540"/>
                  </a:cubicBezTo>
                  <a:lnTo>
                    <a:pt x="18878" y="11540"/>
                  </a:lnTo>
                  <a:cubicBezTo>
                    <a:pt x="19488" y="11209"/>
                    <a:pt x="19907" y="10617"/>
                    <a:pt x="20029" y="9902"/>
                  </a:cubicBezTo>
                  <a:cubicBezTo>
                    <a:pt x="20168" y="9187"/>
                    <a:pt x="19976" y="8438"/>
                    <a:pt x="19541" y="7828"/>
                  </a:cubicBezTo>
                  <a:lnTo>
                    <a:pt x="19541" y="7828"/>
                  </a:lnTo>
                  <a:cubicBezTo>
                    <a:pt x="19959" y="6817"/>
                    <a:pt x="19802" y="5596"/>
                    <a:pt x="19122" y="4638"/>
                  </a:cubicBezTo>
                  <a:cubicBezTo>
                    <a:pt x="18460" y="3696"/>
                    <a:pt x="17362" y="3139"/>
                    <a:pt x="16281" y="3208"/>
                  </a:cubicBezTo>
                  <a:cubicBezTo>
                    <a:pt x="16019" y="2232"/>
                    <a:pt x="15270" y="1448"/>
                    <a:pt x="14346" y="1151"/>
                  </a:cubicBezTo>
                  <a:cubicBezTo>
                    <a:pt x="13405" y="838"/>
                    <a:pt x="12429" y="1082"/>
                    <a:pt x="11766" y="1761"/>
                  </a:cubicBezTo>
                  <a:cubicBezTo>
                    <a:pt x="11139" y="663"/>
                    <a:pt x="9971" y="1"/>
                    <a:pt x="8786" y="53"/>
                  </a:cubicBezTo>
                  <a:cubicBezTo>
                    <a:pt x="7583" y="123"/>
                    <a:pt x="6589" y="890"/>
                    <a:pt x="6206" y="2040"/>
                  </a:cubicBezTo>
                  <a:cubicBezTo>
                    <a:pt x="5299" y="1692"/>
                    <a:pt x="4306" y="1744"/>
                    <a:pt x="3486" y="2180"/>
                  </a:cubicBezTo>
                  <a:cubicBezTo>
                    <a:pt x="2667" y="2616"/>
                    <a:pt x="2074" y="3383"/>
                    <a:pt x="1830" y="4306"/>
                  </a:cubicBezTo>
                  <a:lnTo>
                    <a:pt x="1830" y="4306"/>
                  </a:lnTo>
                  <a:cubicBezTo>
                    <a:pt x="994" y="4376"/>
                    <a:pt x="331" y="4986"/>
                    <a:pt x="174" y="5823"/>
                  </a:cubicBezTo>
                  <a:cubicBezTo>
                    <a:pt x="0" y="6660"/>
                    <a:pt x="366" y="7549"/>
                    <a:pt x="1081" y="8054"/>
                  </a:cubicBezTo>
                  <a:lnTo>
                    <a:pt x="1081" y="8054"/>
                  </a:lnTo>
                  <a:cubicBezTo>
                    <a:pt x="471" y="8647"/>
                    <a:pt x="349" y="9588"/>
                    <a:pt x="750" y="10425"/>
                  </a:cubicBezTo>
                  <a:cubicBezTo>
                    <a:pt x="1151" y="11244"/>
                    <a:pt x="1987" y="11750"/>
                    <a:pt x="2841" y="11662"/>
                  </a:cubicBezTo>
                  <a:close/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682425" y="2659850"/>
              <a:ext cx="461525" cy="303750"/>
            </a:xfrm>
            <a:custGeom>
              <a:avLst/>
              <a:gdLst/>
              <a:ahLst/>
              <a:cxnLst/>
              <a:rect l="l" t="t" r="r" b="b"/>
              <a:pathLst>
                <a:path w="18461" h="12150" fill="none" extrusionOk="0">
                  <a:moveTo>
                    <a:pt x="1" y="6293"/>
                  </a:moveTo>
                  <a:lnTo>
                    <a:pt x="1" y="6293"/>
                  </a:lnTo>
                  <a:cubicBezTo>
                    <a:pt x="280" y="5997"/>
                    <a:pt x="646" y="5822"/>
                    <a:pt x="1047" y="5788"/>
                  </a:cubicBezTo>
                  <a:moveTo>
                    <a:pt x="750" y="2545"/>
                  </a:moveTo>
                  <a:cubicBezTo>
                    <a:pt x="925" y="2545"/>
                    <a:pt x="1099" y="2545"/>
                    <a:pt x="1273" y="2580"/>
                  </a:cubicBezTo>
                  <a:moveTo>
                    <a:pt x="5126" y="279"/>
                  </a:moveTo>
                  <a:cubicBezTo>
                    <a:pt x="5056" y="489"/>
                    <a:pt x="5021" y="698"/>
                    <a:pt x="4986" y="924"/>
                  </a:cubicBezTo>
                  <a:moveTo>
                    <a:pt x="10686" y="0"/>
                  </a:moveTo>
                  <a:lnTo>
                    <a:pt x="10686" y="0"/>
                  </a:lnTo>
                  <a:cubicBezTo>
                    <a:pt x="10808" y="192"/>
                    <a:pt x="10913" y="401"/>
                    <a:pt x="10983" y="628"/>
                  </a:cubicBezTo>
                  <a:moveTo>
                    <a:pt x="15201" y="1447"/>
                  </a:moveTo>
                  <a:cubicBezTo>
                    <a:pt x="15480" y="2476"/>
                    <a:pt x="15166" y="3539"/>
                    <a:pt x="14399" y="4184"/>
                  </a:cubicBezTo>
                  <a:moveTo>
                    <a:pt x="18461" y="6067"/>
                  </a:moveTo>
                  <a:cubicBezTo>
                    <a:pt x="18217" y="5753"/>
                    <a:pt x="17920" y="5474"/>
                    <a:pt x="17589" y="5300"/>
                  </a:cubicBezTo>
                  <a:moveTo>
                    <a:pt x="17798" y="9779"/>
                  </a:moveTo>
                  <a:lnTo>
                    <a:pt x="17798" y="9779"/>
                  </a:lnTo>
                  <a:cubicBezTo>
                    <a:pt x="17781" y="9622"/>
                    <a:pt x="17746" y="9483"/>
                    <a:pt x="17711" y="9326"/>
                  </a:cubicBezTo>
                  <a:moveTo>
                    <a:pt x="14312" y="11610"/>
                  </a:moveTo>
                  <a:lnTo>
                    <a:pt x="14312" y="11610"/>
                  </a:lnTo>
                  <a:cubicBezTo>
                    <a:pt x="14138" y="11470"/>
                    <a:pt x="13981" y="11313"/>
                    <a:pt x="13841" y="11139"/>
                  </a:cubicBezTo>
                  <a:moveTo>
                    <a:pt x="10965" y="11976"/>
                  </a:moveTo>
                  <a:lnTo>
                    <a:pt x="10965" y="11976"/>
                  </a:lnTo>
                  <a:cubicBezTo>
                    <a:pt x="10861" y="11836"/>
                    <a:pt x="10756" y="11679"/>
                    <a:pt x="10686" y="11522"/>
                  </a:cubicBezTo>
                  <a:moveTo>
                    <a:pt x="7078" y="12150"/>
                  </a:moveTo>
                  <a:lnTo>
                    <a:pt x="7078" y="12150"/>
                  </a:lnTo>
                  <a:cubicBezTo>
                    <a:pt x="7252" y="11976"/>
                    <a:pt x="7392" y="11767"/>
                    <a:pt x="7531" y="11557"/>
                  </a:cubicBezTo>
                  <a:moveTo>
                    <a:pt x="1779" y="9936"/>
                  </a:moveTo>
                  <a:lnTo>
                    <a:pt x="1779" y="9936"/>
                  </a:lnTo>
                  <a:cubicBezTo>
                    <a:pt x="1761" y="9779"/>
                    <a:pt x="1761" y="9605"/>
                    <a:pt x="1761" y="9431"/>
                  </a:cubicBezTo>
                </a:path>
              </a:pathLst>
            </a:custGeom>
            <a:noFill/>
            <a:ln w="109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2194325" y="3140075"/>
              <a:ext cx="42750" cy="28350"/>
            </a:xfrm>
            <a:custGeom>
              <a:avLst/>
              <a:gdLst/>
              <a:ahLst/>
              <a:cxnLst/>
              <a:rect l="l" t="t" r="r" b="b"/>
              <a:pathLst>
                <a:path w="1710" h="1134" fill="none" extrusionOk="0">
                  <a:moveTo>
                    <a:pt x="245" y="1134"/>
                  </a:moveTo>
                  <a:cubicBezTo>
                    <a:pt x="192" y="890"/>
                    <a:pt x="1" y="524"/>
                    <a:pt x="192" y="349"/>
                  </a:cubicBezTo>
                  <a:cubicBezTo>
                    <a:pt x="349" y="210"/>
                    <a:pt x="593" y="454"/>
                    <a:pt x="785" y="419"/>
                  </a:cubicBezTo>
                  <a:cubicBezTo>
                    <a:pt x="1116" y="367"/>
                    <a:pt x="1465" y="245"/>
                    <a:pt x="1709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2223525" y="3150100"/>
              <a:ext cx="30100" cy="2200"/>
            </a:xfrm>
            <a:custGeom>
              <a:avLst/>
              <a:gdLst/>
              <a:ahLst/>
              <a:cxnLst/>
              <a:rect l="l" t="t" r="r" b="b"/>
              <a:pathLst>
                <a:path w="1204" h="88" extrusionOk="0">
                  <a:moveTo>
                    <a:pt x="1" y="1"/>
                  </a:moveTo>
                  <a:cubicBezTo>
                    <a:pt x="402" y="53"/>
                    <a:pt x="802" y="35"/>
                    <a:pt x="1203" y="8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2223525" y="3150100"/>
              <a:ext cx="30100" cy="2200"/>
            </a:xfrm>
            <a:custGeom>
              <a:avLst/>
              <a:gdLst/>
              <a:ahLst/>
              <a:cxnLst/>
              <a:rect l="l" t="t" r="r" b="b"/>
              <a:pathLst>
                <a:path w="1204" h="88" fill="none" extrusionOk="0">
                  <a:moveTo>
                    <a:pt x="1" y="1"/>
                  </a:moveTo>
                  <a:cubicBezTo>
                    <a:pt x="402" y="53"/>
                    <a:pt x="802" y="35"/>
                    <a:pt x="1203" y="88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2221350" y="3148800"/>
              <a:ext cx="14850" cy="14400"/>
            </a:xfrm>
            <a:custGeom>
              <a:avLst/>
              <a:gdLst/>
              <a:ahLst/>
              <a:cxnLst/>
              <a:rect l="l" t="t" r="r" b="b"/>
              <a:pathLst>
                <a:path w="594" h="576" extrusionOk="0">
                  <a:moveTo>
                    <a:pt x="0" y="0"/>
                  </a:moveTo>
                  <a:cubicBezTo>
                    <a:pt x="245" y="122"/>
                    <a:pt x="506" y="297"/>
                    <a:pt x="593" y="57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2221350" y="3148800"/>
              <a:ext cx="14850" cy="14400"/>
            </a:xfrm>
            <a:custGeom>
              <a:avLst/>
              <a:gdLst/>
              <a:ahLst/>
              <a:cxnLst/>
              <a:rect l="l" t="t" r="r" b="b"/>
              <a:pathLst>
                <a:path w="594" h="576" fill="none" extrusionOk="0">
                  <a:moveTo>
                    <a:pt x="0" y="0"/>
                  </a:moveTo>
                  <a:cubicBezTo>
                    <a:pt x="245" y="122"/>
                    <a:pt x="506" y="297"/>
                    <a:pt x="593" y="575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2200425" y="3162300"/>
              <a:ext cx="42300" cy="37075"/>
            </a:xfrm>
            <a:custGeom>
              <a:avLst/>
              <a:gdLst/>
              <a:ahLst/>
              <a:cxnLst/>
              <a:rect l="l" t="t" r="r" b="b"/>
              <a:pathLst>
                <a:path w="1692" h="1483" fill="none" extrusionOk="0">
                  <a:moveTo>
                    <a:pt x="1" y="245"/>
                  </a:moveTo>
                  <a:cubicBezTo>
                    <a:pt x="105" y="436"/>
                    <a:pt x="227" y="890"/>
                    <a:pt x="384" y="750"/>
                  </a:cubicBezTo>
                  <a:cubicBezTo>
                    <a:pt x="489" y="663"/>
                    <a:pt x="384" y="367"/>
                    <a:pt x="524" y="297"/>
                  </a:cubicBezTo>
                  <a:cubicBezTo>
                    <a:pt x="855" y="157"/>
                    <a:pt x="1326" y="1"/>
                    <a:pt x="1587" y="262"/>
                  </a:cubicBezTo>
                  <a:cubicBezTo>
                    <a:pt x="1587" y="262"/>
                    <a:pt x="1134" y="1482"/>
                    <a:pt x="1204" y="1360"/>
                  </a:cubicBezTo>
                  <a:cubicBezTo>
                    <a:pt x="1308" y="1186"/>
                    <a:pt x="1360" y="820"/>
                    <a:pt x="1535" y="872"/>
                  </a:cubicBezTo>
                  <a:cubicBezTo>
                    <a:pt x="1622" y="907"/>
                    <a:pt x="1674" y="1046"/>
                    <a:pt x="1692" y="115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2090625" y="3089525"/>
              <a:ext cx="104600" cy="73250"/>
            </a:xfrm>
            <a:custGeom>
              <a:avLst/>
              <a:gdLst/>
              <a:ahLst/>
              <a:cxnLst/>
              <a:rect l="l" t="t" r="r" b="b"/>
              <a:pathLst>
                <a:path w="4184" h="2930" fill="none" extrusionOk="0">
                  <a:moveTo>
                    <a:pt x="4184" y="2929"/>
                  </a:moveTo>
                  <a:cubicBezTo>
                    <a:pt x="4062" y="2441"/>
                    <a:pt x="3399" y="2284"/>
                    <a:pt x="3277" y="1796"/>
                  </a:cubicBezTo>
                  <a:cubicBezTo>
                    <a:pt x="3120" y="1290"/>
                    <a:pt x="3173" y="576"/>
                    <a:pt x="2772" y="297"/>
                  </a:cubicBezTo>
                  <a:cubicBezTo>
                    <a:pt x="2510" y="123"/>
                    <a:pt x="2179" y="227"/>
                    <a:pt x="1883" y="192"/>
                  </a:cubicBezTo>
                  <a:cubicBezTo>
                    <a:pt x="1255" y="140"/>
                    <a:pt x="628" y="70"/>
                    <a:pt x="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2108925" y="3097375"/>
              <a:ext cx="32275" cy="18750"/>
            </a:xfrm>
            <a:custGeom>
              <a:avLst/>
              <a:gdLst/>
              <a:ahLst/>
              <a:cxnLst/>
              <a:rect l="l" t="t" r="r" b="b"/>
              <a:pathLst>
                <a:path w="1291" h="750" extrusionOk="0">
                  <a:moveTo>
                    <a:pt x="1290" y="0"/>
                  </a:moveTo>
                  <a:cubicBezTo>
                    <a:pt x="959" y="401"/>
                    <a:pt x="453" y="558"/>
                    <a:pt x="0" y="75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2108925" y="3097375"/>
              <a:ext cx="32275" cy="18750"/>
            </a:xfrm>
            <a:custGeom>
              <a:avLst/>
              <a:gdLst/>
              <a:ahLst/>
              <a:cxnLst/>
              <a:rect l="l" t="t" r="r" b="b"/>
              <a:pathLst>
                <a:path w="1291" h="750" fill="none" extrusionOk="0">
                  <a:moveTo>
                    <a:pt x="1290" y="0"/>
                  </a:moveTo>
                  <a:cubicBezTo>
                    <a:pt x="959" y="401"/>
                    <a:pt x="453" y="558"/>
                    <a:pt x="0" y="75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2108925" y="3103025"/>
              <a:ext cx="16150" cy="12250"/>
            </a:xfrm>
            <a:custGeom>
              <a:avLst/>
              <a:gdLst/>
              <a:ahLst/>
              <a:cxnLst/>
              <a:rect l="l" t="t" r="r" b="b"/>
              <a:pathLst>
                <a:path w="646" h="490" extrusionOk="0">
                  <a:moveTo>
                    <a:pt x="645" y="489"/>
                  </a:moveTo>
                  <a:cubicBezTo>
                    <a:pt x="471" y="280"/>
                    <a:pt x="227" y="158"/>
                    <a:pt x="0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2108925" y="3103025"/>
              <a:ext cx="16150" cy="12250"/>
            </a:xfrm>
            <a:custGeom>
              <a:avLst/>
              <a:gdLst/>
              <a:ahLst/>
              <a:cxnLst/>
              <a:rect l="l" t="t" r="r" b="b"/>
              <a:pathLst>
                <a:path w="646" h="490" fill="none" extrusionOk="0">
                  <a:moveTo>
                    <a:pt x="645" y="489"/>
                  </a:moveTo>
                  <a:cubicBezTo>
                    <a:pt x="471" y="280"/>
                    <a:pt x="227" y="158"/>
                    <a:pt x="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2108050" y="3074700"/>
              <a:ext cx="31825" cy="20075"/>
            </a:xfrm>
            <a:custGeom>
              <a:avLst/>
              <a:gdLst/>
              <a:ahLst/>
              <a:cxnLst/>
              <a:rect l="l" t="t" r="r" b="b"/>
              <a:pathLst>
                <a:path w="1273" h="803" extrusionOk="0">
                  <a:moveTo>
                    <a:pt x="1273" y="803"/>
                  </a:moveTo>
                  <a:cubicBezTo>
                    <a:pt x="1046" y="315"/>
                    <a:pt x="488" y="53"/>
                    <a:pt x="0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2108050" y="3074700"/>
              <a:ext cx="31825" cy="20075"/>
            </a:xfrm>
            <a:custGeom>
              <a:avLst/>
              <a:gdLst/>
              <a:ahLst/>
              <a:cxnLst/>
              <a:rect l="l" t="t" r="r" b="b"/>
              <a:pathLst>
                <a:path w="1273" h="803" fill="none" extrusionOk="0">
                  <a:moveTo>
                    <a:pt x="1273" y="803"/>
                  </a:moveTo>
                  <a:cubicBezTo>
                    <a:pt x="1046" y="315"/>
                    <a:pt x="488" y="53"/>
                    <a:pt x="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2111525" y="3064700"/>
              <a:ext cx="18325" cy="17450"/>
            </a:xfrm>
            <a:custGeom>
              <a:avLst/>
              <a:gdLst/>
              <a:ahLst/>
              <a:cxnLst/>
              <a:rect l="l" t="t" r="r" b="b"/>
              <a:pathLst>
                <a:path w="733" h="698" extrusionOk="0">
                  <a:moveTo>
                    <a:pt x="733" y="697"/>
                  </a:moveTo>
                  <a:cubicBezTo>
                    <a:pt x="524" y="418"/>
                    <a:pt x="262" y="174"/>
                    <a:pt x="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2111525" y="3064700"/>
              <a:ext cx="18325" cy="17450"/>
            </a:xfrm>
            <a:custGeom>
              <a:avLst/>
              <a:gdLst/>
              <a:ahLst/>
              <a:cxnLst/>
              <a:rect l="l" t="t" r="r" b="b"/>
              <a:pathLst>
                <a:path w="733" h="698" fill="none" extrusionOk="0">
                  <a:moveTo>
                    <a:pt x="733" y="697"/>
                  </a:moveTo>
                  <a:cubicBezTo>
                    <a:pt x="524" y="418"/>
                    <a:pt x="262" y="174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2091925" y="3084300"/>
              <a:ext cx="36200" cy="11800"/>
            </a:xfrm>
            <a:custGeom>
              <a:avLst/>
              <a:gdLst/>
              <a:ahLst/>
              <a:cxnLst/>
              <a:rect l="l" t="t" r="r" b="b"/>
              <a:pathLst>
                <a:path w="1448" h="472" extrusionOk="0">
                  <a:moveTo>
                    <a:pt x="1447" y="53"/>
                  </a:moveTo>
                  <a:cubicBezTo>
                    <a:pt x="1029" y="314"/>
                    <a:pt x="227" y="471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2091925" y="3084300"/>
              <a:ext cx="36200" cy="11800"/>
            </a:xfrm>
            <a:custGeom>
              <a:avLst/>
              <a:gdLst/>
              <a:ahLst/>
              <a:cxnLst/>
              <a:rect l="l" t="t" r="r" b="b"/>
              <a:pathLst>
                <a:path w="1448" h="472" fill="none" extrusionOk="0">
                  <a:moveTo>
                    <a:pt x="1447" y="53"/>
                  </a:moveTo>
                  <a:cubicBezTo>
                    <a:pt x="1029" y="314"/>
                    <a:pt x="227" y="471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2123300" y="3082125"/>
              <a:ext cx="8750" cy="3500"/>
            </a:xfrm>
            <a:custGeom>
              <a:avLst/>
              <a:gdLst/>
              <a:ahLst/>
              <a:cxnLst/>
              <a:rect l="l" t="t" r="r" b="b"/>
              <a:pathLst>
                <a:path w="350" h="140" extrusionOk="0">
                  <a:moveTo>
                    <a:pt x="0" y="122"/>
                  </a:moveTo>
                  <a:cubicBezTo>
                    <a:pt x="122" y="140"/>
                    <a:pt x="332" y="140"/>
                    <a:pt x="349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2123300" y="3082125"/>
              <a:ext cx="8750" cy="3500"/>
            </a:xfrm>
            <a:custGeom>
              <a:avLst/>
              <a:gdLst/>
              <a:ahLst/>
              <a:cxnLst/>
              <a:rect l="l" t="t" r="r" b="b"/>
              <a:pathLst>
                <a:path w="350" h="140" fill="none" extrusionOk="0">
                  <a:moveTo>
                    <a:pt x="0" y="122"/>
                  </a:moveTo>
                  <a:cubicBezTo>
                    <a:pt x="122" y="140"/>
                    <a:pt x="332" y="140"/>
                    <a:pt x="349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2096725" y="3062950"/>
              <a:ext cx="11350" cy="13100"/>
            </a:xfrm>
            <a:custGeom>
              <a:avLst/>
              <a:gdLst/>
              <a:ahLst/>
              <a:cxnLst/>
              <a:rect l="l" t="t" r="r" b="b"/>
              <a:pathLst>
                <a:path w="454" h="524" extrusionOk="0">
                  <a:moveTo>
                    <a:pt x="453" y="523"/>
                  </a:moveTo>
                  <a:cubicBezTo>
                    <a:pt x="314" y="401"/>
                    <a:pt x="0" y="349"/>
                    <a:pt x="18" y="157"/>
                  </a:cubicBezTo>
                  <a:cubicBezTo>
                    <a:pt x="35" y="0"/>
                    <a:pt x="384" y="244"/>
                    <a:pt x="366" y="40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2096725" y="3062950"/>
              <a:ext cx="11350" cy="13100"/>
            </a:xfrm>
            <a:custGeom>
              <a:avLst/>
              <a:gdLst/>
              <a:ahLst/>
              <a:cxnLst/>
              <a:rect l="l" t="t" r="r" b="b"/>
              <a:pathLst>
                <a:path w="454" h="524" fill="none" extrusionOk="0">
                  <a:moveTo>
                    <a:pt x="453" y="523"/>
                  </a:moveTo>
                  <a:cubicBezTo>
                    <a:pt x="314" y="401"/>
                    <a:pt x="0" y="349"/>
                    <a:pt x="18" y="157"/>
                  </a:cubicBezTo>
                  <a:cubicBezTo>
                    <a:pt x="35" y="0"/>
                    <a:pt x="384" y="244"/>
                    <a:pt x="366" y="40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2128525" y="3161000"/>
              <a:ext cx="81075" cy="24000"/>
            </a:xfrm>
            <a:custGeom>
              <a:avLst/>
              <a:gdLst/>
              <a:ahLst/>
              <a:cxnLst/>
              <a:rect l="l" t="t" r="r" b="b"/>
              <a:pathLst>
                <a:path w="3243" h="960" fill="none" extrusionOk="0">
                  <a:moveTo>
                    <a:pt x="3243" y="959"/>
                  </a:moveTo>
                  <a:cubicBezTo>
                    <a:pt x="2929" y="698"/>
                    <a:pt x="2650" y="366"/>
                    <a:pt x="2284" y="244"/>
                  </a:cubicBezTo>
                  <a:cubicBezTo>
                    <a:pt x="1552" y="0"/>
                    <a:pt x="768" y="227"/>
                    <a:pt x="1" y="157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2020025" y="3105650"/>
              <a:ext cx="161250" cy="87175"/>
            </a:xfrm>
            <a:custGeom>
              <a:avLst/>
              <a:gdLst/>
              <a:ahLst/>
              <a:cxnLst/>
              <a:rect l="l" t="t" r="r" b="b"/>
              <a:pathLst>
                <a:path w="6450" h="3487" fill="none" extrusionOk="0">
                  <a:moveTo>
                    <a:pt x="5160" y="3487"/>
                  </a:moveTo>
                  <a:cubicBezTo>
                    <a:pt x="5596" y="3016"/>
                    <a:pt x="6450" y="2284"/>
                    <a:pt x="6084" y="1779"/>
                  </a:cubicBezTo>
                  <a:cubicBezTo>
                    <a:pt x="5944" y="1587"/>
                    <a:pt x="5735" y="1273"/>
                    <a:pt x="5561" y="1412"/>
                  </a:cubicBezTo>
                  <a:cubicBezTo>
                    <a:pt x="5317" y="1569"/>
                    <a:pt x="5491" y="2389"/>
                    <a:pt x="5247" y="2249"/>
                  </a:cubicBezTo>
                  <a:cubicBezTo>
                    <a:pt x="4933" y="2075"/>
                    <a:pt x="4794" y="1622"/>
                    <a:pt x="4480" y="1447"/>
                  </a:cubicBezTo>
                  <a:cubicBezTo>
                    <a:pt x="3870" y="1116"/>
                    <a:pt x="3033" y="1395"/>
                    <a:pt x="2528" y="924"/>
                  </a:cubicBezTo>
                  <a:cubicBezTo>
                    <a:pt x="2353" y="768"/>
                    <a:pt x="2301" y="471"/>
                    <a:pt x="2109" y="367"/>
                  </a:cubicBezTo>
                  <a:cubicBezTo>
                    <a:pt x="1499" y="1"/>
                    <a:pt x="698" y="471"/>
                    <a:pt x="0" y="40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2019575" y="3097375"/>
              <a:ext cx="24000" cy="15700"/>
            </a:xfrm>
            <a:custGeom>
              <a:avLst/>
              <a:gdLst/>
              <a:ahLst/>
              <a:cxnLst/>
              <a:rect l="l" t="t" r="r" b="b"/>
              <a:pathLst>
                <a:path w="960" h="628" extrusionOk="0">
                  <a:moveTo>
                    <a:pt x="960" y="628"/>
                  </a:moveTo>
                  <a:cubicBezTo>
                    <a:pt x="803" y="244"/>
                    <a:pt x="367" y="35"/>
                    <a:pt x="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2019575" y="3097375"/>
              <a:ext cx="24000" cy="15700"/>
            </a:xfrm>
            <a:custGeom>
              <a:avLst/>
              <a:gdLst/>
              <a:ahLst/>
              <a:cxnLst/>
              <a:rect l="l" t="t" r="r" b="b"/>
              <a:pathLst>
                <a:path w="960" h="628" fill="none" extrusionOk="0">
                  <a:moveTo>
                    <a:pt x="960" y="628"/>
                  </a:moveTo>
                  <a:cubicBezTo>
                    <a:pt x="803" y="244"/>
                    <a:pt x="367" y="35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2007825" y="3053350"/>
              <a:ext cx="30525" cy="44925"/>
            </a:xfrm>
            <a:custGeom>
              <a:avLst/>
              <a:gdLst/>
              <a:ahLst/>
              <a:cxnLst/>
              <a:rect l="l" t="t" r="r" b="b"/>
              <a:pathLst>
                <a:path w="1221" h="1797" extrusionOk="0">
                  <a:moveTo>
                    <a:pt x="1220" y="1796"/>
                  </a:moveTo>
                  <a:cubicBezTo>
                    <a:pt x="854" y="1291"/>
                    <a:pt x="453" y="1"/>
                    <a:pt x="0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2007825" y="3053350"/>
              <a:ext cx="30525" cy="44925"/>
            </a:xfrm>
            <a:custGeom>
              <a:avLst/>
              <a:gdLst/>
              <a:ahLst/>
              <a:cxnLst/>
              <a:rect l="l" t="t" r="r" b="b"/>
              <a:pathLst>
                <a:path w="1221" h="1797" fill="none" extrusionOk="0">
                  <a:moveTo>
                    <a:pt x="1220" y="1796"/>
                  </a:moveTo>
                  <a:cubicBezTo>
                    <a:pt x="854" y="1291"/>
                    <a:pt x="453" y="1"/>
                    <a:pt x="0" y="41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2004325" y="3064250"/>
              <a:ext cx="21375" cy="17025"/>
            </a:xfrm>
            <a:custGeom>
              <a:avLst/>
              <a:gdLst/>
              <a:ahLst/>
              <a:cxnLst/>
              <a:rect l="l" t="t" r="r" b="b"/>
              <a:pathLst>
                <a:path w="855" h="681" extrusionOk="0">
                  <a:moveTo>
                    <a:pt x="855" y="680"/>
                  </a:moveTo>
                  <a:cubicBezTo>
                    <a:pt x="785" y="436"/>
                    <a:pt x="663" y="157"/>
                    <a:pt x="454" y="70"/>
                  </a:cubicBezTo>
                  <a:cubicBezTo>
                    <a:pt x="297" y="1"/>
                    <a:pt x="105" y="175"/>
                    <a:pt x="1" y="33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2004325" y="3064250"/>
              <a:ext cx="21375" cy="17025"/>
            </a:xfrm>
            <a:custGeom>
              <a:avLst/>
              <a:gdLst/>
              <a:ahLst/>
              <a:cxnLst/>
              <a:rect l="l" t="t" r="r" b="b"/>
              <a:pathLst>
                <a:path w="855" h="681" fill="none" extrusionOk="0">
                  <a:moveTo>
                    <a:pt x="855" y="680"/>
                  </a:moveTo>
                  <a:cubicBezTo>
                    <a:pt x="785" y="436"/>
                    <a:pt x="663" y="157"/>
                    <a:pt x="454" y="70"/>
                  </a:cubicBezTo>
                  <a:cubicBezTo>
                    <a:pt x="297" y="1"/>
                    <a:pt x="105" y="175"/>
                    <a:pt x="1" y="33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995625" y="3070800"/>
              <a:ext cx="29225" cy="10900"/>
            </a:xfrm>
            <a:custGeom>
              <a:avLst/>
              <a:gdLst/>
              <a:ahLst/>
              <a:cxnLst/>
              <a:rect l="l" t="t" r="r" b="b"/>
              <a:pathLst>
                <a:path w="1169" h="436" extrusionOk="0">
                  <a:moveTo>
                    <a:pt x="1168" y="314"/>
                  </a:moveTo>
                  <a:cubicBezTo>
                    <a:pt x="785" y="209"/>
                    <a:pt x="35" y="0"/>
                    <a:pt x="0" y="43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1995625" y="3070800"/>
              <a:ext cx="29225" cy="10900"/>
            </a:xfrm>
            <a:custGeom>
              <a:avLst/>
              <a:gdLst/>
              <a:ahLst/>
              <a:cxnLst/>
              <a:rect l="l" t="t" r="r" b="b"/>
              <a:pathLst>
                <a:path w="1169" h="436" fill="none" extrusionOk="0">
                  <a:moveTo>
                    <a:pt x="1168" y="314"/>
                  </a:moveTo>
                  <a:cubicBezTo>
                    <a:pt x="785" y="209"/>
                    <a:pt x="35" y="0"/>
                    <a:pt x="0" y="436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1992575" y="3062075"/>
              <a:ext cx="13525" cy="6550"/>
            </a:xfrm>
            <a:custGeom>
              <a:avLst/>
              <a:gdLst/>
              <a:ahLst/>
              <a:cxnLst/>
              <a:rect l="l" t="t" r="r" b="b"/>
              <a:pathLst>
                <a:path w="541" h="262" extrusionOk="0">
                  <a:moveTo>
                    <a:pt x="540" y="262"/>
                  </a:moveTo>
                  <a:cubicBezTo>
                    <a:pt x="436" y="88"/>
                    <a:pt x="192" y="18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992575" y="3062075"/>
              <a:ext cx="13525" cy="6550"/>
            </a:xfrm>
            <a:custGeom>
              <a:avLst/>
              <a:gdLst/>
              <a:ahLst/>
              <a:cxnLst/>
              <a:rect l="l" t="t" r="r" b="b"/>
              <a:pathLst>
                <a:path w="541" h="262" fill="none" extrusionOk="0">
                  <a:moveTo>
                    <a:pt x="540" y="262"/>
                  </a:moveTo>
                  <a:cubicBezTo>
                    <a:pt x="436" y="88"/>
                    <a:pt x="192" y="18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2014350" y="3055100"/>
              <a:ext cx="20075" cy="27050"/>
            </a:xfrm>
            <a:custGeom>
              <a:avLst/>
              <a:gdLst/>
              <a:ahLst/>
              <a:cxnLst/>
              <a:rect l="l" t="t" r="r" b="b"/>
              <a:pathLst>
                <a:path w="803" h="1082" extrusionOk="0">
                  <a:moveTo>
                    <a:pt x="733" y="1081"/>
                  </a:moveTo>
                  <a:cubicBezTo>
                    <a:pt x="768" y="785"/>
                    <a:pt x="802" y="419"/>
                    <a:pt x="628" y="192"/>
                  </a:cubicBezTo>
                  <a:cubicBezTo>
                    <a:pt x="506" y="1"/>
                    <a:pt x="210" y="35"/>
                    <a:pt x="1" y="1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2014350" y="3055100"/>
              <a:ext cx="20075" cy="27050"/>
            </a:xfrm>
            <a:custGeom>
              <a:avLst/>
              <a:gdLst/>
              <a:ahLst/>
              <a:cxnLst/>
              <a:rect l="l" t="t" r="r" b="b"/>
              <a:pathLst>
                <a:path w="803" h="1082" fill="none" extrusionOk="0">
                  <a:moveTo>
                    <a:pt x="733" y="1081"/>
                  </a:moveTo>
                  <a:cubicBezTo>
                    <a:pt x="768" y="785"/>
                    <a:pt x="802" y="419"/>
                    <a:pt x="628" y="192"/>
                  </a:cubicBezTo>
                  <a:cubicBezTo>
                    <a:pt x="506" y="1"/>
                    <a:pt x="210" y="35"/>
                    <a:pt x="1" y="18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2013050" y="3055100"/>
              <a:ext cx="14850" cy="27925"/>
            </a:xfrm>
            <a:custGeom>
              <a:avLst/>
              <a:gdLst/>
              <a:ahLst/>
              <a:cxnLst/>
              <a:rect l="l" t="t" r="r" b="b"/>
              <a:pathLst>
                <a:path w="594" h="1117" extrusionOk="0">
                  <a:moveTo>
                    <a:pt x="593" y="1116"/>
                  </a:moveTo>
                  <a:cubicBezTo>
                    <a:pt x="593" y="680"/>
                    <a:pt x="297" y="279"/>
                    <a:pt x="0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2013050" y="3055100"/>
              <a:ext cx="14850" cy="27925"/>
            </a:xfrm>
            <a:custGeom>
              <a:avLst/>
              <a:gdLst/>
              <a:ahLst/>
              <a:cxnLst/>
              <a:rect l="l" t="t" r="r" b="b"/>
              <a:pathLst>
                <a:path w="594" h="1117" fill="none" extrusionOk="0">
                  <a:moveTo>
                    <a:pt x="593" y="1116"/>
                  </a:moveTo>
                  <a:cubicBezTo>
                    <a:pt x="593" y="680"/>
                    <a:pt x="297" y="279"/>
                    <a:pt x="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2029600" y="3073400"/>
              <a:ext cx="19200" cy="5700"/>
            </a:xfrm>
            <a:custGeom>
              <a:avLst/>
              <a:gdLst/>
              <a:ahLst/>
              <a:cxnLst/>
              <a:rect l="l" t="t" r="r" b="b"/>
              <a:pathLst>
                <a:path w="768" h="228" extrusionOk="0">
                  <a:moveTo>
                    <a:pt x="1" y="227"/>
                  </a:moveTo>
                  <a:cubicBezTo>
                    <a:pt x="262" y="175"/>
                    <a:pt x="524" y="105"/>
                    <a:pt x="768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2029600" y="3073400"/>
              <a:ext cx="19200" cy="5700"/>
            </a:xfrm>
            <a:custGeom>
              <a:avLst/>
              <a:gdLst/>
              <a:ahLst/>
              <a:cxnLst/>
              <a:rect l="l" t="t" r="r" b="b"/>
              <a:pathLst>
                <a:path w="768" h="228" fill="none" extrusionOk="0">
                  <a:moveTo>
                    <a:pt x="1" y="227"/>
                  </a:moveTo>
                  <a:cubicBezTo>
                    <a:pt x="262" y="175"/>
                    <a:pt x="524" y="105"/>
                    <a:pt x="768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2048775" y="3083000"/>
              <a:ext cx="45775" cy="12225"/>
            </a:xfrm>
            <a:custGeom>
              <a:avLst/>
              <a:gdLst/>
              <a:ahLst/>
              <a:cxnLst/>
              <a:rect l="l" t="t" r="r" b="b"/>
              <a:pathLst>
                <a:path w="1831" h="489" extrusionOk="0">
                  <a:moveTo>
                    <a:pt x="1" y="35"/>
                  </a:moveTo>
                  <a:cubicBezTo>
                    <a:pt x="628" y="0"/>
                    <a:pt x="1238" y="244"/>
                    <a:pt x="1831" y="48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2048775" y="3083000"/>
              <a:ext cx="45775" cy="12225"/>
            </a:xfrm>
            <a:custGeom>
              <a:avLst/>
              <a:gdLst/>
              <a:ahLst/>
              <a:cxnLst/>
              <a:rect l="l" t="t" r="r" b="b"/>
              <a:pathLst>
                <a:path w="1831" h="489" fill="none" extrusionOk="0">
                  <a:moveTo>
                    <a:pt x="1" y="35"/>
                  </a:moveTo>
                  <a:cubicBezTo>
                    <a:pt x="628" y="0"/>
                    <a:pt x="1238" y="244"/>
                    <a:pt x="1831" y="488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2045300" y="3086925"/>
              <a:ext cx="23125" cy="22225"/>
            </a:xfrm>
            <a:custGeom>
              <a:avLst/>
              <a:gdLst/>
              <a:ahLst/>
              <a:cxnLst/>
              <a:rect l="l" t="t" r="r" b="b"/>
              <a:pathLst>
                <a:path w="925" h="889" extrusionOk="0">
                  <a:moveTo>
                    <a:pt x="924" y="0"/>
                  </a:moveTo>
                  <a:cubicBezTo>
                    <a:pt x="593" y="261"/>
                    <a:pt x="35" y="453"/>
                    <a:pt x="0" y="8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2045300" y="3086925"/>
              <a:ext cx="23125" cy="22225"/>
            </a:xfrm>
            <a:custGeom>
              <a:avLst/>
              <a:gdLst/>
              <a:ahLst/>
              <a:cxnLst/>
              <a:rect l="l" t="t" r="r" b="b"/>
              <a:pathLst>
                <a:path w="925" h="889" fill="none" extrusionOk="0">
                  <a:moveTo>
                    <a:pt x="924" y="0"/>
                  </a:moveTo>
                  <a:cubicBezTo>
                    <a:pt x="593" y="261"/>
                    <a:pt x="35" y="453"/>
                    <a:pt x="0" y="88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2095400" y="3097800"/>
              <a:ext cx="27925" cy="14425"/>
            </a:xfrm>
            <a:custGeom>
              <a:avLst/>
              <a:gdLst/>
              <a:ahLst/>
              <a:cxnLst/>
              <a:rect l="l" t="t" r="r" b="b"/>
              <a:pathLst>
                <a:path w="1117" h="577" extrusionOk="0">
                  <a:moveTo>
                    <a:pt x="1" y="1"/>
                  </a:moveTo>
                  <a:cubicBezTo>
                    <a:pt x="419" y="36"/>
                    <a:pt x="855" y="227"/>
                    <a:pt x="1116" y="57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095400" y="3097800"/>
              <a:ext cx="27925" cy="14425"/>
            </a:xfrm>
            <a:custGeom>
              <a:avLst/>
              <a:gdLst/>
              <a:ahLst/>
              <a:cxnLst/>
              <a:rect l="l" t="t" r="r" b="b"/>
              <a:pathLst>
                <a:path w="1117" h="577" fill="none" extrusionOk="0">
                  <a:moveTo>
                    <a:pt x="1" y="1"/>
                  </a:moveTo>
                  <a:cubicBezTo>
                    <a:pt x="419" y="36"/>
                    <a:pt x="855" y="227"/>
                    <a:pt x="1116" y="576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2081900" y="3092575"/>
              <a:ext cx="17450" cy="72800"/>
            </a:xfrm>
            <a:custGeom>
              <a:avLst/>
              <a:gdLst/>
              <a:ahLst/>
              <a:cxnLst/>
              <a:rect l="l" t="t" r="r" b="b"/>
              <a:pathLst>
                <a:path w="698" h="2912" fill="none" extrusionOk="0">
                  <a:moveTo>
                    <a:pt x="471" y="1"/>
                  </a:moveTo>
                  <a:cubicBezTo>
                    <a:pt x="419" y="471"/>
                    <a:pt x="0" y="959"/>
                    <a:pt x="140" y="1413"/>
                  </a:cubicBezTo>
                  <a:cubicBezTo>
                    <a:pt x="314" y="1918"/>
                    <a:pt x="523" y="2406"/>
                    <a:pt x="698" y="291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2018700" y="3096075"/>
              <a:ext cx="145575" cy="61900"/>
            </a:xfrm>
            <a:custGeom>
              <a:avLst/>
              <a:gdLst/>
              <a:ahLst/>
              <a:cxnLst/>
              <a:rect l="l" t="t" r="r" b="b"/>
              <a:pathLst>
                <a:path w="5823" h="2476" fill="none" extrusionOk="0">
                  <a:moveTo>
                    <a:pt x="1" y="0"/>
                  </a:moveTo>
                  <a:cubicBezTo>
                    <a:pt x="559" y="157"/>
                    <a:pt x="977" y="767"/>
                    <a:pt x="1535" y="941"/>
                  </a:cubicBezTo>
                  <a:cubicBezTo>
                    <a:pt x="2075" y="1098"/>
                    <a:pt x="2633" y="1116"/>
                    <a:pt x="3191" y="1168"/>
                  </a:cubicBezTo>
                  <a:cubicBezTo>
                    <a:pt x="4132" y="1273"/>
                    <a:pt x="5823" y="1447"/>
                    <a:pt x="5736" y="2475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1915875" y="3113925"/>
              <a:ext cx="115075" cy="29225"/>
            </a:xfrm>
            <a:custGeom>
              <a:avLst/>
              <a:gdLst/>
              <a:ahLst/>
              <a:cxnLst/>
              <a:rect l="l" t="t" r="r" b="b"/>
              <a:pathLst>
                <a:path w="4603" h="1169" fill="none" extrusionOk="0">
                  <a:moveTo>
                    <a:pt x="4602" y="524"/>
                  </a:moveTo>
                  <a:cubicBezTo>
                    <a:pt x="4271" y="192"/>
                    <a:pt x="3696" y="1"/>
                    <a:pt x="3277" y="175"/>
                  </a:cubicBezTo>
                  <a:cubicBezTo>
                    <a:pt x="2981" y="297"/>
                    <a:pt x="2754" y="628"/>
                    <a:pt x="2441" y="663"/>
                  </a:cubicBezTo>
                  <a:cubicBezTo>
                    <a:pt x="1621" y="750"/>
                    <a:pt x="453" y="402"/>
                    <a:pt x="0" y="116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1938975" y="3112200"/>
              <a:ext cx="7425" cy="16125"/>
            </a:xfrm>
            <a:custGeom>
              <a:avLst/>
              <a:gdLst/>
              <a:ahLst/>
              <a:cxnLst/>
              <a:rect l="l" t="t" r="r" b="b"/>
              <a:pathLst>
                <a:path w="297" h="645" extrusionOk="0">
                  <a:moveTo>
                    <a:pt x="296" y="645"/>
                  </a:moveTo>
                  <a:cubicBezTo>
                    <a:pt x="279" y="401"/>
                    <a:pt x="192" y="105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1938975" y="3112200"/>
              <a:ext cx="7425" cy="16125"/>
            </a:xfrm>
            <a:custGeom>
              <a:avLst/>
              <a:gdLst/>
              <a:ahLst/>
              <a:cxnLst/>
              <a:rect l="l" t="t" r="r" b="b"/>
              <a:pathLst>
                <a:path w="297" h="645" fill="none" extrusionOk="0">
                  <a:moveTo>
                    <a:pt x="296" y="645"/>
                  </a:moveTo>
                  <a:cubicBezTo>
                    <a:pt x="279" y="401"/>
                    <a:pt x="192" y="105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1995175" y="3080800"/>
              <a:ext cx="23550" cy="37075"/>
            </a:xfrm>
            <a:custGeom>
              <a:avLst/>
              <a:gdLst/>
              <a:ahLst/>
              <a:cxnLst/>
              <a:rect l="l" t="t" r="r" b="b"/>
              <a:pathLst>
                <a:path w="942" h="1483" extrusionOk="0">
                  <a:moveTo>
                    <a:pt x="942" y="1483"/>
                  </a:moveTo>
                  <a:cubicBezTo>
                    <a:pt x="576" y="1047"/>
                    <a:pt x="1" y="594"/>
                    <a:pt x="70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1995175" y="3080800"/>
              <a:ext cx="23550" cy="37075"/>
            </a:xfrm>
            <a:custGeom>
              <a:avLst/>
              <a:gdLst/>
              <a:ahLst/>
              <a:cxnLst/>
              <a:rect l="l" t="t" r="r" b="b"/>
              <a:pathLst>
                <a:path w="942" h="1483" fill="none" extrusionOk="0">
                  <a:moveTo>
                    <a:pt x="942" y="1483"/>
                  </a:moveTo>
                  <a:cubicBezTo>
                    <a:pt x="576" y="1047"/>
                    <a:pt x="1" y="594"/>
                    <a:pt x="7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2031350" y="3161000"/>
              <a:ext cx="75425" cy="20075"/>
            </a:xfrm>
            <a:custGeom>
              <a:avLst/>
              <a:gdLst/>
              <a:ahLst/>
              <a:cxnLst/>
              <a:rect l="l" t="t" r="r" b="b"/>
              <a:pathLst>
                <a:path w="3017" h="803" fill="none" extrusionOk="0">
                  <a:moveTo>
                    <a:pt x="3016" y="0"/>
                  </a:moveTo>
                  <a:cubicBezTo>
                    <a:pt x="2406" y="105"/>
                    <a:pt x="1883" y="680"/>
                    <a:pt x="1273" y="750"/>
                  </a:cubicBezTo>
                  <a:cubicBezTo>
                    <a:pt x="820" y="802"/>
                    <a:pt x="367" y="558"/>
                    <a:pt x="0" y="297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2016100" y="3121775"/>
              <a:ext cx="16150" cy="48400"/>
            </a:xfrm>
            <a:custGeom>
              <a:avLst/>
              <a:gdLst/>
              <a:ahLst/>
              <a:cxnLst/>
              <a:rect l="l" t="t" r="r" b="b"/>
              <a:pathLst>
                <a:path w="646" h="1936" fill="none" extrusionOk="0">
                  <a:moveTo>
                    <a:pt x="645" y="1935"/>
                  </a:moveTo>
                  <a:cubicBezTo>
                    <a:pt x="401" y="1691"/>
                    <a:pt x="70" y="1447"/>
                    <a:pt x="35" y="1081"/>
                  </a:cubicBezTo>
                  <a:cubicBezTo>
                    <a:pt x="0" y="680"/>
                    <a:pt x="227" y="262"/>
                    <a:pt x="506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2003450" y="3113925"/>
              <a:ext cx="17475" cy="43175"/>
            </a:xfrm>
            <a:custGeom>
              <a:avLst/>
              <a:gdLst/>
              <a:ahLst/>
              <a:cxnLst/>
              <a:rect l="l" t="t" r="r" b="b"/>
              <a:pathLst>
                <a:path w="699" h="1727" extrusionOk="0">
                  <a:moveTo>
                    <a:pt x="698" y="1726"/>
                  </a:moveTo>
                  <a:cubicBezTo>
                    <a:pt x="489" y="1448"/>
                    <a:pt x="454" y="1081"/>
                    <a:pt x="315" y="750"/>
                  </a:cubicBezTo>
                  <a:cubicBezTo>
                    <a:pt x="210" y="506"/>
                    <a:pt x="1" y="280"/>
                    <a:pt x="18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2003450" y="3113925"/>
              <a:ext cx="17475" cy="43175"/>
            </a:xfrm>
            <a:custGeom>
              <a:avLst/>
              <a:gdLst/>
              <a:ahLst/>
              <a:cxnLst/>
              <a:rect l="l" t="t" r="r" b="b"/>
              <a:pathLst>
                <a:path w="699" h="1727" fill="none" extrusionOk="0">
                  <a:moveTo>
                    <a:pt x="698" y="1726"/>
                  </a:moveTo>
                  <a:cubicBezTo>
                    <a:pt x="489" y="1448"/>
                    <a:pt x="454" y="1081"/>
                    <a:pt x="315" y="750"/>
                  </a:cubicBezTo>
                  <a:cubicBezTo>
                    <a:pt x="210" y="506"/>
                    <a:pt x="1" y="280"/>
                    <a:pt x="18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1945500" y="3078200"/>
              <a:ext cx="41000" cy="44025"/>
            </a:xfrm>
            <a:custGeom>
              <a:avLst/>
              <a:gdLst/>
              <a:ahLst/>
              <a:cxnLst/>
              <a:rect l="l" t="t" r="r" b="b"/>
              <a:pathLst>
                <a:path w="1640" h="1761" fill="none" extrusionOk="0">
                  <a:moveTo>
                    <a:pt x="1569" y="1761"/>
                  </a:moveTo>
                  <a:cubicBezTo>
                    <a:pt x="1465" y="1290"/>
                    <a:pt x="1639" y="663"/>
                    <a:pt x="1325" y="332"/>
                  </a:cubicBezTo>
                  <a:cubicBezTo>
                    <a:pt x="994" y="0"/>
                    <a:pt x="436" y="140"/>
                    <a:pt x="1" y="88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1954225" y="3080800"/>
              <a:ext cx="5250" cy="16150"/>
            </a:xfrm>
            <a:custGeom>
              <a:avLst/>
              <a:gdLst/>
              <a:ahLst/>
              <a:cxnLst/>
              <a:rect l="l" t="t" r="r" b="b"/>
              <a:pathLst>
                <a:path w="210" h="646" extrusionOk="0">
                  <a:moveTo>
                    <a:pt x="209" y="1"/>
                  </a:moveTo>
                  <a:cubicBezTo>
                    <a:pt x="192" y="228"/>
                    <a:pt x="18" y="419"/>
                    <a:pt x="0" y="64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1954225" y="3080800"/>
              <a:ext cx="5250" cy="16150"/>
            </a:xfrm>
            <a:custGeom>
              <a:avLst/>
              <a:gdLst/>
              <a:ahLst/>
              <a:cxnLst/>
              <a:rect l="l" t="t" r="r" b="b"/>
              <a:pathLst>
                <a:path w="210" h="646" fill="none" extrusionOk="0">
                  <a:moveTo>
                    <a:pt x="209" y="1"/>
                  </a:moveTo>
                  <a:cubicBezTo>
                    <a:pt x="192" y="228"/>
                    <a:pt x="18" y="419"/>
                    <a:pt x="0" y="646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1974700" y="3101725"/>
              <a:ext cx="18325" cy="18775"/>
            </a:xfrm>
            <a:custGeom>
              <a:avLst/>
              <a:gdLst/>
              <a:ahLst/>
              <a:cxnLst/>
              <a:rect l="l" t="t" r="r" b="b"/>
              <a:pathLst>
                <a:path w="733" h="751" extrusionOk="0">
                  <a:moveTo>
                    <a:pt x="733" y="750"/>
                  </a:moveTo>
                  <a:cubicBezTo>
                    <a:pt x="506" y="471"/>
                    <a:pt x="279" y="192"/>
                    <a:pt x="0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1974700" y="3101725"/>
              <a:ext cx="18325" cy="18775"/>
            </a:xfrm>
            <a:custGeom>
              <a:avLst/>
              <a:gdLst/>
              <a:ahLst/>
              <a:cxnLst/>
              <a:rect l="l" t="t" r="r" b="b"/>
              <a:pathLst>
                <a:path w="733" h="751" fill="none" extrusionOk="0">
                  <a:moveTo>
                    <a:pt x="733" y="750"/>
                  </a:moveTo>
                  <a:cubicBezTo>
                    <a:pt x="506" y="471"/>
                    <a:pt x="279" y="192"/>
                    <a:pt x="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1965975" y="3097375"/>
              <a:ext cx="52325" cy="4375"/>
            </a:xfrm>
            <a:custGeom>
              <a:avLst/>
              <a:gdLst/>
              <a:ahLst/>
              <a:cxnLst/>
              <a:rect l="l" t="t" r="r" b="b"/>
              <a:pathLst>
                <a:path w="2093" h="175" extrusionOk="0">
                  <a:moveTo>
                    <a:pt x="1" y="35"/>
                  </a:moveTo>
                  <a:cubicBezTo>
                    <a:pt x="698" y="18"/>
                    <a:pt x="1413" y="175"/>
                    <a:pt x="2093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1965975" y="3097375"/>
              <a:ext cx="52325" cy="4375"/>
            </a:xfrm>
            <a:custGeom>
              <a:avLst/>
              <a:gdLst/>
              <a:ahLst/>
              <a:cxnLst/>
              <a:rect l="l" t="t" r="r" b="b"/>
              <a:pathLst>
                <a:path w="2093" h="175" fill="none" extrusionOk="0">
                  <a:moveTo>
                    <a:pt x="1" y="35"/>
                  </a:moveTo>
                  <a:cubicBezTo>
                    <a:pt x="698" y="18"/>
                    <a:pt x="1413" y="175"/>
                    <a:pt x="2093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1735900" y="3081250"/>
              <a:ext cx="29200" cy="23550"/>
            </a:xfrm>
            <a:custGeom>
              <a:avLst/>
              <a:gdLst/>
              <a:ahLst/>
              <a:cxnLst/>
              <a:rect l="l" t="t" r="r" b="b"/>
              <a:pathLst>
                <a:path w="1168" h="942" fill="none" extrusionOk="0">
                  <a:moveTo>
                    <a:pt x="70" y="942"/>
                  </a:moveTo>
                  <a:cubicBezTo>
                    <a:pt x="70" y="645"/>
                    <a:pt x="0" y="192"/>
                    <a:pt x="140" y="88"/>
                  </a:cubicBezTo>
                  <a:cubicBezTo>
                    <a:pt x="262" y="0"/>
                    <a:pt x="384" y="349"/>
                    <a:pt x="523" y="401"/>
                  </a:cubicBezTo>
                  <a:cubicBezTo>
                    <a:pt x="732" y="471"/>
                    <a:pt x="976" y="471"/>
                    <a:pt x="1168" y="33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1755075" y="3094750"/>
              <a:ext cx="19200" cy="13975"/>
            </a:xfrm>
            <a:custGeom>
              <a:avLst/>
              <a:gdLst/>
              <a:ahLst/>
              <a:cxnLst/>
              <a:rect l="l" t="t" r="r" b="b"/>
              <a:pathLst>
                <a:path w="768" h="559" extrusionOk="0">
                  <a:moveTo>
                    <a:pt x="0" y="1"/>
                  </a:moveTo>
                  <a:cubicBezTo>
                    <a:pt x="244" y="193"/>
                    <a:pt x="506" y="349"/>
                    <a:pt x="767" y="55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1755075" y="3094750"/>
              <a:ext cx="19200" cy="13975"/>
            </a:xfrm>
            <a:custGeom>
              <a:avLst/>
              <a:gdLst/>
              <a:ahLst/>
              <a:cxnLst/>
              <a:rect l="l" t="t" r="r" b="b"/>
              <a:pathLst>
                <a:path w="768" h="559" fill="none" extrusionOk="0">
                  <a:moveTo>
                    <a:pt x="0" y="1"/>
                  </a:moveTo>
                  <a:cubicBezTo>
                    <a:pt x="244" y="193"/>
                    <a:pt x="506" y="349"/>
                    <a:pt x="767" y="55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1753750" y="3092150"/>
              <a:ext cx="7450" cy="21375"/>
            </a:xfrm>
            <a:custGeom>
              <a:avLst/>
              <a:gdLst/>
              <a:ahLst/>
              <a:cxnLst/>
              <a:rect l="l" t="t" r="r" b="b"/>
              <a:pathLst>
                <a:path w="298" h="855" extrusionOk="0">
                  <a:moveTo>
                    <a:pt x="1" y="0"/>
                  </a:moveTo>
                  <a:cubicBezTo>
                    <a:pt x="140" y="227"/>
                    <a:pt x="280" y="523"/>
                    <a:pt x="297" y="85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1753750" y="3092150"/>
              <a:ext cx="7450" cy="21375"/>
            </a:xfrm>
            <a:custGeom>
              <a:avLst/>
              <a:gdLst/>
              <a:ahLst/>
              <a:cxnLst/>
              <a:rect l="l" t="t" r="r" b="b"/>
              <a:pathLst>
                <a:path w="298" h="855" fill="none" extrusionOk="0">
                  <a:moveTo>
                    <a:pt x="1" y="0"/>
                  </a:moveTo>
                  <a:cubicBezTo>
                    <a:pt x="140" y="227"/>
                    <a:pt x="280" y="523"/>
                    <a:pt x="297" y="854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1737625" y="3104775"/>
              <a:ext cx="25750" cy="44475"/>
            </a:xfrm>
            <a:custGeom>
              <a:avLst/>
              <a:gdLst/>
              <a:ahLst/>
              <a:cxnLst/>
              <a:rect l="l" t="t" r="r" b="b"/>
              <a:pathLst>
                <a:path w="1030" h="1779" fill="none" extrusionOk="0">
                  <a:moveTo>
                    <a:pt x="1" y="1"/>
                  </a:moveTo>
                  <a:cubicBezTo>
                    <a:pt x="36" y="245"/>
                    <a:pt x="53" y="785"/>
                    <a:pt x="175" y="698"/>
                  </a:cubicBezTo>
                  <a:cubicBezTo>
                    <a:pt x="245" y="628"/>
                    <a:pt x="227" y="280"/>
                    <a:pt x="315" y="262"/>
                  </a:cubicBezTo>
                  <a:cubicBezTo>
                    <a:pt x="559" y="245"/>
                    <a:pt x="890" y="262"/>
                    <a:pt x="1029" y="663"/>
                  </a:cubicBezTo>
                  <a:cubicBezTo>
                    <a:pt x="1029" y="663"/>
                    <a:pt x="559" y="1779"/>
                    <a:pt x="611" y="1674"/>
                  </a:cubicBezTo>
                  <a:cubicBezTo>
                    <a:pt x="698" y="1535"/>
                    <a:pt x="785" y="1169"/>
                    <a:pt x="890" y="1291"/>
                  </a:cubicBezTo>
                  <a:cubicBezTo>
                    <a:pt x="960" y="1360"/>
                    <a:pt x="960" y="1535"/>
                    <a:pt x="960" y="1657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1751575" y="3148350"/>
              <a:ext cx="9625" cy="13975"/>
            </a:xfrm>
            <a:custGeom>
              <a:avLst/>
              <a:gdLst/>
              <a:ahLst/>
              <a:cxnLst/>
              <a:rect l="l" t="t" r="r" b="b"/>
              <a:pathLst>
                <a:path w="385" h="559" extrusionOk="0">
                  <a:moveTo>
                    <a:pt x="1" y="559"/>
                  </a:moveTo>
                  <a:cubicBezTo>
                    <a:pt x="35" y="349"/>
                    <a:pt x="88" y="18"/>
                    <a:pt x="210" y="1"/>
                  </a:cubicBezTo>
                  <a:cubicBezTo>
                    <a:pt x="297" y="1"/>
                    <a:pt x="384" y="227"/>
                    <a:pt x="384" y="38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1751575" y="3148350"/>
              <a:ext cx="9625" cy="13975"/>
            </a:xfrm>
            <a:custGeom>
              <a:avLst/>
              <a:gdLst/>
              <a:ahLst/>
              <a:cxnLst/>
              <a:rect l="l" t="t" r="r" b="b"/>
              <a:pathLst>
                <a:path w="385" h="559" fill="none" extrusionOk="0">
                  <a:moveTo>
                    <a:pt x="1" y="559"/>
                  </a:moveTo>
                  <a:cubicBezTo>
                    <a:pt x="35" y="349"/>
                    <a:pt x="88" y="18"/>
                    <a:pt x="210" y="1"/>
                  </a:cubicBezTo>
                  <a:cubicBezTo>
                    <a:pt x="297" y="1"/>
                    <a:pt x="384" y="227"/>
                    <a:pt x="384" y="384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1677500" y="2975800"/>
              <a:ext cx="57550" cy="120725"/>
            </a:xfrm>
            <a:custGeom>
              <a:avLst/>
              <a:gdLst/>
              <a:ahLst/>
              <a:cxnLst/>
              <a:rect l="l" t="t" r="r" b="b"/>
              <a:pathLst>
                <a:path w="2302" h="4829" fill="none" extrusionOk="0">
                  <a:moveTo>
                    <a:pt x="2301" y="4828"/>
                  </a:moveTo>
                  <a:cubicBezTo>
                    <a:pt x="2284" y="4253"/>
                    <a:pt x="1883" y="3817"/>
                    <a:pt x="1865" y="3242"/>
                  </a:cubicBezTo>
                  <a:cubicBezTo>
                    <a:pt x="1848" y="2650"/>
                    <a:pt x="1970" y="1900"/>
                    <a:pt x="1761" y="1447"/>
                  </a:cubicBezTo>
                  <a:cubicBezTo>
                    <a:pt x="1621" y="1151"/>
                    <a:pt x="1377" y="1133"/>
                    <a:pt x="1203" y="976"/>
                  </a:cubicBezTo>
                  <a:cubicBezTo>
                    <a:pt x="802" y="645"/>
                    <a:pt x="401" y="331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1685775" y="3004975"/>
              <a:ext cx="23550" cy="7000"/>
            </a:xfrm>
            <a:custGeom>
              <a:avLst/>
              <a:gdLst/>
              <a:ahLst/>
              <a:cxnLst/>
              <a:rect l="l" t="t" r="r" b="b"/>
              <a:pathLst>
                <a:path w="942" h="280" extrusionOk="0">
                  <a:moveTo>
                    <a:pt x="942" y="1"/>
                  </a:moveTo>
                  <a:cubicBezTo>
                    <a:pt x="663" y="280"/>
                    <a:pt x="314" y="245"/>
                    <a:pt x="1" y="2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>
              <a:off x="1685775" y="3004975"/>
              <a:ext cx="23550" cy="7000"/>
            </a:xfrm>
            <a:custGeom>
              <a:avLst/>
              <a:gdLst/>
              <a:ahLst/>
              <a:cxnLst/>
              <a:rect l="l" t="t" r="r" b="b"/>
              <a:pathLst>
                <a:path w="942" h="280" fill="none" extrusionOk="0">
                  <a:moveTo>
                    <a:pt x="942" y="1"/>
                  </a:moveTo>
                  <a:cubicBezTo>
                    <a:pt x="663" y="280"/>
                    <a:pt x="314" y="245"/>
                    <a:pt x="1" y="26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1687525" y="2998025"/>
              <a:ext cx="9175" cy="19625"/>
            </a:xfrm>
            <a:custGeom>
              <a:avLst/>
              <a:gdLst/>
              <a:ahLst/>
              <a:cxnLst/>
              <a:rect l="l" t="t" r="r" b="b"/>
              <a:pathLst>
                <a:path w="367" h="785" extrusionOk="0">
                  <a:moveTo>
                    <a:pt x="366" y="784"/>
                  </a:moveTo>
                  <a:cubicBezTo>
                    <a:pt x="262" y="488"/>
                    <a:pt x="122" y="244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1687525" y="2998025"/>
              <a:ext cx="9175" cy="19625"/>
            </a:xfrm>
            <a:custGeom>
              <a:avLst/>
              <a:gdLst/>
              <a:ahLst/>
              <a:cxnLst/>
              <a:rect l="l" t="t" r="r" b="b"/>
              <a:pathLst>
                <a:path w="367" h="785" fill="none" extrusionOk="0">
                  <a:moveTo>
                    <a:pt x="366" y="784"/>
                  </a:moveTo>
                  <a:cubicBezTo>
                    <a:pt x="262" y="488"/>
                    <a:pt x="122" y="244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1691000" y="2967075"/>
              <a:ext cx="17900" cy="34450"/>
            </a:xfrm>
            <a:custGeom>
              <a:avLst/>
              <a:gdLst/>
              <a:ahLst/>
              <a:cxnLst/>
              <a:rect l="l" t="t" r="r" b="b"/>
              <a:pathLst>
                <a:path w="716" h="1378" extrusionOk="0">
                  <a:moveTo>
                    <a:pt x="715" y="1378"/>
                  </a:moveTo>
                  <a:cubicBezTo>
                    <a:pt x="646" y="785"/>
                    <a:pt x="314" y="262"/>
                    <a:pt x="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1691000" y="2967075"/>
              <a:ext cx="17900" cy="34450"/>
            </a:xfrm>
            <a:custGeom>
              <a:avLst/>
              <a:gdLst/>
              <a:ahLst/>
              <a:cxnLst/>
              <a:rect l="l" t="t" r="r" b="b"/>
              <a:pathLst>
                <a:path w="716" h="1378" fill="none" extrusionOk="0">
                  <a:moveTo>
                    <a:pt x="715" y="1378"/>
                  </a:moveTo>
                  <a:cubicBezTo>
                    <a:pt x="646" y="785"/>
                    <a:pt x="314" y="262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1694925" y="2957925"/>
              <a:ext cx="9175" cy="25725"/>
            </a:xfrm>
            <a:custGeom>
              <a:avLst/>
              <a:gdLst/>
              <a:ahLst/>
              <a:cxnLst/>
              <a:rect l="l" t="t" r="r" b="b"/>
              <a:pathLst>
                <a:path w="367" h="1029" extrusionOk="0">
                  <a:moveTo>
                    <a:pt x="367" y="1029"/>
                  </a:moveTo>
                  <a:cubicBezTo>
                    <a:pt x="279" y="663"/>
                    <a:pt x="140" y="314"/>
                    <a:pt x="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>
              <a:off x="1694925" y="2957925"/>
              <a:ext cx="9175" cy="25725"/>
            </a:xfrm>
            <a:custGeom>
              <a:avLst/>
              <a:gdLst/>
              <a:ahLst/>
              <a:cxnLst/>
              <a:rect l="l" t="t" r="r" b="b"/>
              <a:pathLst>
                <a:path w="367" h="1029" fill="none" extrusionOk="0">
                  <a:moveTo>
                    <a:pt x="367" y="1029"/>
                  </a:moveTo>
                  <a:cubicBezTo>
                    <a:pt x="279" y="663"/>
                    <a:pt x="140" y="314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>
              <a:off x="1699725" y="2984950"/>
              <a:ext cx="5675" cy="3500"/>
            </a:xfrm>
            <a:custGeom>
              <a:avLst/>
              <a:gdLst/>
              <a:ahLst/>
              <a:cxnLst/>
              <a:rect l="l" t="t" r="r" b="b"/>
              <a:pathLst>
                <a:path w="227" h="140" extrusionOk="0">
                  <a:moveTo>
                    <a:pt x="0" y="0"/>
                  </a:moveTo>
                  <a:cubicBezTo>
                    <a:pt x="70" y="52"/>
                    <a:pt x="209" y="140"/>
                    <a:pt x="227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1699725" y="2984950"/>
              <a:ext cx="5675" cy="3500"/>
            </a:xfrm>
            <a:custGeom>
              <a:avLst/>
              <a:gdLst/>
              <a:ahLst/>
              <a:cxnLst/>
              <a:rect l="l" t="t" r="r" b="b"/>
              <a:pathLst>
                <a:path w="227" h="140" fill="none" extrusionOk="0">
                  <a:moveTo>
                    <a:pt x="0" y="0"/>
                  </a:moveTo>
                  <a:cubicBezTo>
                    <a:pt x="70" y="52"/>
                    <a:pt x="209" y="140"/>
                    <a:pt x="227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1691450" y="3071650"/>
              <a:ext cx="49700" cy="54500"/>
            </a:xfrm>
            <a:custGeom>
              <a:avLst/>
              <a:gdLst/>
              <a:ahLst/>
              <a:cxnLst/>
              <a:rect l="l" t="t" r="r" b="b"/>
              <a:pathLst>
                <a:path w="1988" h="2180" fill="none" extrusionOk="0">
                  <a:moveTo>
                    <a:pt x="1987" y="2180"/>
                  </a:moveTo>
                  <a:cubicBezTo>
                    <a:pt x="1830" y="1779"/>
                    <a:pt x="1691" y="1308"/>
                    <a:pt x="1464" y="1012"/>
                  </a:cubicBezTo>
                  <a:cubicBezTo>
                    <a:pt x="1029" y="472"/>
                    <a:pt x="488" y="384"/>
                    <a:pt x="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1628700" y="2975350"/>
              <a:ext cx="97200" cy="134675"/>
            </a:xfrm>
            <a:custGeom>
              <a:avLst/>
              <a:gdLst/>
              <a:ahLst/>
              <a:cxnLst/>
              <a:rect l="l" t="t" r="r" b="b"/>
              <a:pathLst>
                <a:path w="3888" h="5387" fill="none" extrusionOk="0">
                  <a:moveTo>
                    <a:pt x="2894" y="5387"/>
                  </a:moveTo>
                  <a:cubicBezTo>
                    <a:pt x="3225" y="5056"/>
                    <a:pt x="3887" y="4620"/>
                    <a:pt x="3730" y="3923"/>
                  </a:cubicBezTo>
                  <a:cubicBezTo>
                    <a:pt x="3661" y="3679"/>
                    <a:pt x="3573" y="3260"/>
                    <a:pt x="3434" y="3330"/>
                  </a:cubicBezTo>
                  <a:cubicBezTo>
                    <a:pt x="3260" y="3400"/>
                    <a:pt x="3242" y="4341"/>
                    <a:pt x="3120" y="4097"/>
                  </a:cubicBezTo>
                  <a:cubicBezTo>
                    <a:pt x="2928" y="3783"/>
                    <a:pt x="2911" y="3243"/>
                    <a:pt x="2737" y="2929"/>
                  </a:cubicBezTo>
                  <a:cubicBezTo>
                    <a:pt x="2388" y="2336"/>
                    <a:pt x="1813" y="2284"/>
                    <a:pt x="1551" y="1569"/>
                  </a:cubicBezTo>
                  <a:cubicBezTo>
                    <a:pt x="1464" y="1343"/>
                    <a:pt x="1464" y="1012"/>
                    <a:pt x="1360" y="802"/>
                  </a:cubicBezTo>
                  <a:cubicBezTo>
                    <a:pt x="1011" y="175"/>
                    <a:pt x="436" y="349"/>
                    <a:pt x="0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630875" y="2955750"/>
              <a:ext cx="13100" cy="26600"/>
            </a:xfrm>
            <a:custGeom>
              <a:avLst/>
              <a:gdLst/>
              <a:ahLst/>
              <a:cxnLst/>
              <a:rect l="l" t="t" r="r" b="b"/>
              <a:pathLst>
                <a:path w="524" h="1064" extrusionOk="0">
                  <a:moveTo>
                    <a:pt x="523" y="1064"/>
                  </a:moveTo>
                  <a:cubicBezTo>
                    <a:pt x="488" y="593"/>
                    <a:pt x="227" y="192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1630875" y="2955750"/>
              <a:ext cx="13100" cy="26600"/>
            </a:xfrm>
            <a:custGeom>
              <a:avLst/>
              <a:gdLst/>
              <a:ahLst/>
              <a:cxnLst/>
              <a:rect l="l" t="t" r="r" b="b"/>
              <a:pathLst>
                <a:path w="524" h="1064" fill="none" extrusionOk="0">
                  <a:moveTo>
                    <a:pt x="523" y="1064"/>
                  </a:moveTo>
                  <a:cubicBezTo>
                    <a:pt x="488" y="593"/>
                    <a:pt x="227" y="192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1627825" y="2908675"/>
              <a:ext cx="14825" cy="55375"/>
            </a:xfrm>
            <a:custGeom>
              <a:avLst/>
              <a:gdLst/>
              <a:ahLst/>
              <a:cxnLst/>
              <a:rect l="l" t="t" r="r" b="b"/>
              <a:pathLst>
                <a:path w="593" h="2215" extrusionOk="0">
                  <a:moveTo>
                    <a:pt x="593" y="2214"/>
                  </a:moveTo>
                  <a:cubicBezTo>
                    <a:pt x="419" y="1535"/>
                    <a:pt x="349" y="1"/>
                    <a:pt x="0" y="2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1627825" y="2908675"/>
              <a:ext cx="14825" cy="55375"/>
            </a:xfrm>
            <a:custGeom>
              <a:avLst/>
              <a:gdLst/>
              <a:ahLst/>
              <a:cxnLst/>
              <a:rect l="l" t="t" r="r" b="b"/>
              <a:pathLst>
                <a:path w="593" h="2215" fill="none" extrusionOk="0">
                  <a:moveTo>
                    <a:pt x="593" y="2214"/>
                  </a:moveTo>
                  <a:cubicBezTo>
                    <a:pt x="419" y="1535"/>
                    <a:pt x="349" y="1"/>
                    <a:pt x="0" y="245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1624325" y="2917400"/>
              <a:ext cx="12675" cy="23550"/>
            </a:xfrm>
            <a:custGeom>
              <a:avLst/>
              <a:gdLst/>
              <a:ahLst/>
              <a:cxnLst/>
              <a:rect l="l" t="t" r="r" b="b"/>
              <a:pathLst>
                <a:path w="507" h="942" extrusionOk="0">
                  <a:moveTo>
                    <a:pt x="506" y="942"/>
                  </a:moveTo>
                  <a:cubicBezTo>
                    <a:pt x="489" y="663"/>
                    <a:pt x="454" y="297"/>
                    <a:pt x="332" y="122"/>
                  </a:cubicBezTo>
                  <a:cubicBezTo>
                    <a:pt x="245" y="0"/>
                    <a:pt x="88" y="87"/>
                    <a:pt x="1" y="22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1624325" y="2917400"/>
              <a:ext cx="12675" cy="23550"/>
            </a:xfrm>
            <a:custGeom>
              <a:avLst/>
              <a:gdLst/>
              <a:ahLst/>
              <a:cxnLst/>
              <a:rect l="l" t="t" r="r" b="b"/>
              <a:pathLst>
                <a:path w="507" h="942" fill="none" extrusionOk="0">
                  <a:moveTo>
                    <a:pt x="506" y="942"/>
                  </a:moveTo>
                  <a:cubicBezTo>
                    <a:pt x="489" y="663"/>
                    <a:pt x="454" y="297"/>
                    <a:pt x="332" y="122"/>
                  </a:cubicBezTo>
                  <a:cubicBezTo>
                    <a:pt x="245" y="0"/>
                    <a:pt x="88" y="87"/>
                    <a:pt x="1" y="227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1617350" y="291827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785" y="785"/>
                  </a:moveTo>
                  <a:cubicBezTo>
                    <a:pt x="541" y="523"/>
                    <a:pt x="88" y="0"/>
                    <a:pt x="1" y="43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1617350" y="291827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fill="none" extrusionOk="0">
                  <a:moveTo>
                    <a:pt x="785" y="785"/>
                  </a:moveTo>
                  <a:cubicBezTo>
                    <a:pt x="541" y="523"/>
                    <a:pt x="88" y="0"/>
                    <a:pt x="1" y="436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1618225" y="2907375"/>
              <a:ext cx="7875" cy="12225"/>
            </a:xfrm>
            <a:custGeom>
              <a:avLst/>
              <a:gdLst/>
              <a:ahLst/>
              <a:cxnLst/>
              <a:rect l="l" t="t" r="r" b="b"/>
              <a:pathLst>
                <a:path w="315" h="489" extrusionOk="0">
                  <a:moveTo>
                    <a:pt x="314" y="488"/>
                  </a:moveTo>
                  <a:cubicBezTo>
                    <a:pt x="280" y="262"/>
                    <a:pt x="123" y="88"/>
                    <a:pt x="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1618225" y="2907375"/>
              <a:ext cx="7875" cy="12225"/>
            </a:xfrm>
            <a:custGeom>
              <a:avLst/>
              <a:gdLst/>
              <a:ahLst/>
              <a:cxnLst/>
              <a:rect l="l" t="t" r="r" b="b"/>
              <a:pathLst>
                <a:path w="315" h="489" fill="none" extrusionOk="0">
                  <a:moveTo>
                    <a:pt x="314" y="488"/>
                  </a:moveTo>
                  <a:cubicBezTo>
                    <a:pt x="280" y="262"/>
                    <a:pt x="123" y="88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1633475" y="2908675"/>
              <a:ext cx="11350" cy="35775"/>
            </a:xfrm>
            <a:custGeom>
              <a:avLst/>
              <a:gdLst/>
              <a:ahLst/>
              <a:cxnLst/>
              <a:rect l="l" t="t" r="r" b="b"/>
              <a:pathLst>
                <a:path w="454" h="1431" extrusionOk="0">
                  <a:moveTo>
                    <a:pt x="315" y="1430"/>
                  </a:moveTo>
                  <a:cubicBezTo>
                    <a:pt x="384" y="1134"/>
                    <a:pt x="454" y="768"/>
                    <a:pt x="384" y="454"/>
                  </a:cubicBezTo>
                  <a:cubicBezTo>
                    <a:pt x="315" y="192"/>
                    <a:pt x="123" y="123"/>
                    <a:pt x="1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1633475" y="2908675"/>
              <a:ext cx="11350" cy="35775"/>
            </a:xfrm>
            <a:custGeom>
              <a:avLst/>
              <a:gdLst/>
              <a:ahLst/>
              <a:cxnLst/>
              <a:rect l="l" t="t" r="r" b="b"/>
              <a:pathLst>
                <a:path w="454" h="1431" fill="none" extrusionOk="0">
                  <a:moveTo>
                    <a:pt x="315" y="1430"/>
                  </a:moveTo>
                  <a:cubicBezTo>
                    <a:pt x="384" y="1134"/>
                    <a:pt x="454" y="768"/>
                    <a:pt x="384" y="454"/>
                  </a:cubicBezTo>
                  <a:cubicBezTo>
                    <a:pt x="315" y="192"/>
                    <a:pt x="123" y="123"/>
                    <a:pt x="1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1632600" y="2908250"/>
              <a:ext cx="7000" cy="35325"/>
            </a:xfrm>
            <a:custGeom>
              <a:avLst/>
              <a:gdLst/>
              <a:ahLst/>
              <a:cxnLst/>
              <a:rect l="l" t="t" r="r" b="b"/>
              <a:pathLst>
                <a:path w="280" h="1413" extrusionOk="0">
                  <a:moveTo>
                    <a:pt x="228" y="1412"/>
                  </a:moveTo>
                  <a:cubicBezTo>
                    <a:pt x="280" y="942"/>
                    <a:pt x="158" y="401"/>
                    <a:pt x="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1632600" y="2908250"/>
              <a:ext cx="7000" cy="35325"/>
            </a:xfrm>
            <a:custGeom>
              <a:avLst/>
              <a:gdLst/>
              <a:ahLst/>
              <a:cxnLst/>
              <a:rect l="l" t="t" r="r" b="b"/>
              <a:pathLst>
                <a:path w="280" h="1413" fill="none" extrusionOk="0">
                  <a:moveTo>
                    <a:pt x="228" y="1412"/>
                  </a:moveTo>
                  <a:cubicBezTo>
                    <a:pt x="280" y="942"/>
                    <a:pt x="158" y="401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1639575" y="2940050"/>
              <a:ext cx="13550" cy="2200"/>
            </a:xfrm>
            <a:custGeom>
              <a:avLst/>
              <a:gdLst/>
              <a:ahLst/>
              <a:cxnLst/>
              <a:rect l="l" t="t" r="r" b="b"/>
              <a:pathLst>
                <a:path w="542" h="88" extrusionOk="0">
                  <a:moveTo>
                    <a:pt x="1" y="1"/>
                  </a:moveTo>
                  <a:cubicBezTo>
                    <a:pt x="175" y="70"/>
                    <a:pt x="367" y="88"/>
                    <a:pt x="541" y="7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1639575" y="2940050"/>
              <a:ext cx="13550" cy="2200"/>
            </a:xfrm>
            <a:custGeom>
              <a:avLst/>
              <a:gdLst/>
              <a:ahLst/>
              <a:cxnLst/>
              <a:rect l="l" t="t" r="r" b="b"/>
              <a:pathLst>
                <a:path w="542" h="88" fill="none" extrusionOk="0">
                  <a:moveTo>
                    <a:pt x="1" y="1"/>
                  </a:moveTo>
                  <a:cubicBezTo>
                    <a:pt x="175" y="70"/>
                    <a:pt x="367" y="88"/>
                    <a:pt x="541" y="7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1651775" y="2953125"/>
              <a:ext cx="27925" cy="30525"/>
            </a:xfrm>
            <a:custGeom>
              <a:avLst/>
              <a:gdLst/>
              <a:ahLst/>
              <a:cxnLst/>
              <a:rect l="l" t="t" r="r" b="b"/>
              <a:pathLst>
                <a:path w="1117" h="1221" extrusionOk="0">
                  <a:moveTo>
                    <a:pt x="1" y="1"/>
                  </a:moveTo>
                  <a:cubicBezTo>
                    <a:pt x="402" y="210"/>
                    <a:pt x="768" y="733"/>
                    <a:pt x="1116" y="12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651775" y="2953125"/>
              <a:ext cx="27925" cy="30525"/>
            </a:xfrm>
            <a:custGeom>
              <a:avLst/>
              <a:gdLst/>
              <a:ahLst/>
              <a:cxnLst/>
              <a:rect l="l" t="t" r="r" b="b"/>
              <a:pathLst>
                <a:path w="1117" h="1221" fill="none" extrusionOk="0">
                  <a:moveTo>
                    <a:pt x="1" y="1"/>
                  </a:moveTo>
                  <a:cubicBezTo>
                    <a:pt x="402" y="210"/>
                    <a:pt x="768" y="733"/>
                    <a:pt x="1116" y="122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1645675" y="2964450"/>
              <a:ext cx="17900" cy="14425"/>
            </a:xfrm>
            <a:custGeom>
              <a:avLst/>
              <a:gdLst/>
              <a:ahLst/>
              <a:cxnLst/>
              <a:rect l="l" t="t" r="r" b="b"/>
              <a:pathLst>
                <a:path w="716" h="577" extrusionOk="0">
                  <a:moveTo>
                    <a:pt x="716" y="1"/>
                  </a:moveTo>
                  <a:cubicBezTo>
                    <a:pt x="471" y="140"/>
                    <a:pt x="88" y="105"/>
                    <a:pt x="1" y="57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645675" y="2964450"/>
              <a:ext cx="17900" cy="14425"/>
            </a:xfrm>
            <a:custGeom>
              <a:avLst/>
              <a:gdLst/>
              <a:ahLst/>
              <a:cxnLst/>
              <a:rect l="l" t="t" r="r" b="b"/>
              <a:pathLst>
                <a:path w="716" h="577" fill="none" extrusionOk="0">
                  <a:moveTo>
                    <a:pt x="716" y="1"/>
                  </a:moveTo>
                  <a:cubicBezTo>
                    <a:pt x="471" y="140"/>
                    <a:pt x="88" y="105"/>
                    <a:pt x="1" y="576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1679675" y="2986675"/>
              <a:ext cx="15700" cy="27050"/>
            </a:xfrm>
            <a:custGeom>
              <a:avLst/>
              <a:gdLst/>
              <a:ahLst/>
              <a:cxnLst/>
              <a:rect l="l" t="t" r="r" b="b"/>
              <a:pathLst>
                <a:path w="628" h="1082" extrusionOk="0">
                  <a:moveTo>
                    <a:pt x="0" y="1"/>
                  </a:moveTo>
                  <a:cubicBezTo>
                    <a:pt x="262" y="210"/>
                    <a:pt x="523" y="594"/>
                    <a:pt x="628" y="108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1679675" y="2986675"/>
              <a:ext cx="15700" cy="27050"/>
            </a:xfrm>
            <a:custGeom>
              <a:avLst/>
              <a:gdLst/>
              <a:ahLst/>
              <a:cxnLst/>
              <a:rect l="l" t="t" r="r" b="b"/>
              <a:pathLst>
                <a:path w="628" h="1082" fill="none" extrusionOk="0">
                  <a:moveTo>
                    <a:pt x="0" y="1"/>
                  </a:moveTo>
                  <a:cubicBezTo>
                    <a:pt x="262" y="210"/>
                    <a:pt x="523" y="594"/>
                    <a:pt x="628" y="108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1668350" y="2980150"/>
              <a:ext cx="10925" cy="80650"/>
            </a:xfrm>
            <a:custGeom>
              <a:avLst/>
              <a:gdLst/>
              <a:ahLst/>
              <a:cxnLst/>
              <a:rect l="l" t="t" r="r" b="b"/>
              <a:pathLst>
                <a:path w="437" h="3226" fill="none" extrusionOk="0">
                  <a:moveTo>
                    <a:pt x="436" y="0"/>
                  </a:moveTo>
                  <a:cubicBezTo>
                    <a:pt x="331" y="506"/>
                    <a:pt x="0" y="837"/>
                    <a:pt x="18" y="1377"/>
                  </a:cubicBezTo>
                  <a:cubicBezTo>
                    <a:pt x="70" y="2005"/>
                    <a:pt x="122" y="2615"/>
                    <a:pt x="175" y="3225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1630425" y="2953575"/>
              <a:ext cx="88925" cy="124200"/>
            </a:xfrm>
            <a:custGeom>
              <a:avLst/>
              <a:gdLst/>
              <a:ahLst/>
              <a:cxnLst/>
              <a:rect l="l" t="t" r="r" b="b"/>
              <a:pathLst>
                <a:path w="3557" h="4968" fill="none" extrusionOk="0">
                  <a:moveTo>
                    <a:pt x="1" y="0"/>
                  </a:moveTo>
                  <a:cubicBezTo>
                    <a:pt x="332" y="401"/>
                    <a:pt x="506" y="1220"/>
                    <a:pt x="855" y="1639"/>
                  </a:cubicBezTo>
                  <a:cubicBezTo>
                    <a:pt x="1186" y="2022"/>
                    <a:pt x="1552" y="2266"/>
                    <a:pt x="1901" y="2545"/>
                  </a:cubicBezTo>
                  <a:cubicBezTo>
                    <a:pt x="2476" y="3033"/>
                    <a:pt x="3557" y="3905"/>
                    <a:pt x="3348" y="4968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1631750" y="2964025"/>
              <a:ext cx="13525" cy="77150"/>
            </a:xfrm>
            <a:custGeom>
              <a:avLst/>
              <a:gdLst/>
              <a:ahLst/>
              <a:cxnLst/>
              <a:rect l="l" t="t" r="r" b="b"/>
              <a:pathLst>
                <a:path w="541" h="3086" extrusionOk="0">
                  <a:moveTo>
                    <a:pt x="471" y="3086"/>
                  </a:moveTo>
                  <a:cubicBezTo>
                    <a:pt x="488" y="2772"/>
                    <a:pt x="540" y="2441"/>
                    <a:pt x="488" y="2127"/>
                  </a:cubicBezTo>
                  <a:cubicBezTo>
                    <a:pt x="418" y="1744"/>
                    <a:pt x="139" y="1552"/>
                    <a:pt x="70" y="1168"/>
                  </a:cubicBezTo>
                  <a:cubicBezTo>
                    <a:pt x="0" y="785"/>
                    <a:pt x="17" y="384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1631750" y="2964025"/>
              <a:ext cx="13525" cy="77150"/>
            </a:xfrm>
            <a:custGeom>
              <a:avLst/>
              <a:gdLst/>
              <a:ahLst/>
              <a:cxnLst/>
              <a:rect l="l" t="t" r="r" b="b"/>
              <a:pathLst>
                <a:path w="541" h="3086" fill="none" extrusionOk="0">
                  <a:moveTo>
                    <a:pt x="471" y="3086"/>
                  </a:moveTo>
                  <a:cubicBezTo>
                    <a:pt x="488" y="2772"/>
                    <a:pt x="540" y="2441"/>
                    <a:pt x="488" y="2127"/>
                  </a:cubicBezTo>
                  <a:cubicBezTo>
                    <a:pt x="418" y="1744"/>
                    <a:pt x="139" y="1552"/>
                    <a:pt x="70" y="1168"/>
                  </a:cubicBezTo>
                  <a:cubicBezTo>
                    <a:pt x="0" y="785"/>
                    <a:pt x="17" y="384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1615175" y="2928725"/>
              <a:ext cx="12225" cy="48825"/>
            </a:xfrm>
            <a:custGeom>
              <a:avLst/>
              <a:gdLst/>
              <a:ahLst/>
              <a:cxnLst/>
              <a:rect l="l" t="t" r="r" b="b"/>
              <a:pathLst>
                <a:path w="489" h="1953" extrusionOk="0">
                  <a:moveTo>
                    <a:pt x="489" y="1953"/>
                  </a:moveTo>
                  <a:cubicBezTo>
                    <a:pt x="314" y="1343"/>
                    <a:pt x="1" y="611"/>
                    <a:pt x="123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1615175" y="2928725"/>
              <a:ext cx="12225" cy="48825"/>
            </a:xfrm>
            <a:custGeom>
              <a:avLst/>
              <a:gdLst/>
              <a:ahLst/>
              <a:cxnLst/>
              <a:rect l="l" t="t" r="r" b="b"/>
              <a:pathLst>
                <a:path w="489" h="1953" fill="none" extrusionOk="0">
                  <a:moveTo>
                    <a:pt x="489" y="1953"/>
                  </a:moveTo>
                  <a:cubicBezTo>
                    <a:pt x="314" y="1343"/>
                    <a:pt x="1" y="611"/>
                    <a:pt x="123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1628250" y="3036350"/>
              <a:ext cx="49700" cy="29225"/>
            </a:xfrm>
            <a:custGeom>
              <a:avLst/>
              <a:gdLst/>
              <a:ahLst/>
              <a:cxnLst/>
              <a:rect l="l" t="t" r="r" b="b"/>
              <a:pathLst>
                <a:path w="1988" h="1169" fill="none" extrusionOk="0">
                  <a:moveTo>
                    <a:pt x="1988" y="907"/>
                  </a:moveTo>
                  <a:cubicBezTo>
                    <a:pt x="1569" y="768"/>
                    <a:pt x="1168" y="1169"/>
                    <a:pt x="750" y="995"/>
                  </a:cubicBezTo>
                  <a:cubicBezTo>
                    <a:pt x="454" y="873"/>
                    <a:pt x="210" y="437"/>
                    <a:pt x="1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1644375" y="3027650"/>
              <a:ext cx="7425" cy="33150"/>
            </a:xfrm>
            <a:custGeom>
              <a:avLst/>
              <a:gdLst/>
              <a:ahLst/>
              <a:cxnLst/>
              <a:rect l="l" t="t" r="r" b="b"/>
              <a:pathLst>
                <a:path w="297" h="1326" extrusionOk="0">
                  <a:moveTo>
                    <a:pt x="1" y="1325"/>
                  </a:moveTo>
                  <a:cubicBezTo>
                    <a:pt x="175" y="994"/>
                    <a:pt x="297" y="488"/>
                    <a:pt x="279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1644375" y="3027650"/>
              <a:ext cx="7425" cy="33150"/>
            </a:xfrm>
            <a:custGeom>
              <a:avLst/>
              <a:gdLst/>
              <a:ahLst/>
              <a:cxnLst/>
              <a:rect l="l" t="t" r="r" b="b"/>
              <a:pathLst>
                <a:path w="297" h="1326" fill="none" extrusionOk="0">
                  <a:moveTo>
                    <a:pt x="1" y="1325"/>
                  </a:moveTo>
                  <a:cubicBezTo>
                    <a:pt x="175" y="994"/>
                    <a:pt x="297" y="488"/>
                    <a:pt x="279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1641750" y="3039425"/>
              <a:ext cx="3075" cy="6550"/>
            </a:xfrm>
            <a:custGeom>
              <a:avLst/>
              <a:gdLst/>
              <a:ahLst/>
              <a:cxnLst/>
              <a:rect l="l" t="t" r="r" b="b"/>
              <a:pathLst>
                <a:path w="123" h="262" extrusionOk="0">
                  <a:moveTo>
                    <a:pt x="123" y="0"/>
                  </a:moveTo>
                  <a:cubicBezTo>
                    <a:pt x="71" y="70"/>
                    <a:pt x="18" y="157"/>
                    <a:pt x="1" y="26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1641750" y="3039425"/>
              <a:ext cx="3075" cy="6550"/>
            </a:xfrm>
            <a:custGeom>
              <a:avLst/>
              <a:gdLst/>
              <a:ahLst/>
              <a:cxnLst/>
              <a:rect l="l" t="t" r="r" b="b"/>
              <a:pathLst>
                <a:path w="123" h="262" fill="none" extrusionOk="0">
                  <a:moveTo>
                    <a:pt x="123" y="0"/>
                  </a:moveTo>
                  <a:cubicBezTo>
                    <a:pt x="71" y="70"/>
                    <a:pt x="18" y="157"/>
                    <a:pt x="1" y="26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1620850" y="2985375"/>
              <a:ext cx="12650" cy="53200"/>
            </a:xfrm>
            <a:custGeom>
              <a:avLst/>
              <a:gdLst/>
              <a:ahLst/>
              <a:cxnLst/>
              <a:rect l="l" t="t" r="r" b="b"/>
              <a:pathLst>
                <a:path w="506" h="2128" fill="none" extrusionOk="0">
                  <a:moveTo>
                    <a:pt x="314" y="2127"/>
                  </a:moveTo>
                  <a:cubicBezTo>
                    <a:pt x="192" y="1761"/>
                    <a:pt x="0" y="1378"/>
                    <a:pt x="35" y="977"/>
                  </a:cubicBezTo>
                  <a:cubicBezTo>
                    <a:pt x="70" y="523"/>
                    <a:pt x="279" y="157"/>
                    <a:pt x="506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1616925" y="2967075"/>
              <a:ext cx="6125" cy="52750"/>
            </a:xfrm>
            <a:custGeom>
              <a:avLst/>
              <a:gdLst/>
              <a:ahLst/>
              <a:cxnLst/>
              <a:rect l="l" t="t" r="r" b="b"/>
              <a:pathLst>
                <a:path w="245" h="2110" extrusionOk="0">
                  <a:moveTo>
                    <a:pt x="244" y="2110"/>
                  </a:moveTo>
                  <a:cubicBezTo>
                    <a:pt x="157" y="1744"/>
                    <a:pt x="175" y="1325"/>
                    <a:pt x="140" y="924"/>
                  </a:cubicBezTo>
                  <a:cubicBezTo>
                    <a:pt x="105" y="611"/>
                    <a:pt x="0" y="279"/>
                    <a:pt x="53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1616925" y="2967075"/>
              <a:ext cx="6125" cy="52750"/>
            </a:xfrm>
            <a:custGeom>
              <a:avLst/>
              <a:gdLst/>
              <a:ahLst/>
              <a:cxnLst/>
              <a:rect l="l" t="t" r="r" b="b"/>
              <a:pathLst>
                <a:path w="245" h="2110" fill="none" extrusionOk="0">
                  <a:moveTo>
                    <a:pt x="244" y="2110"/>
                  </a:moveTo>
                  <a:cubicBezTo>
                    <a:pt x="157" y="1744"/>
                    <a:pt x="175" y="1325"/>
                    <a:pt x="140" y="924"/>
                  </a:cubicBezTo>
                  <a:cubicBezTo>
                    <a:pt x="105" y="611"/>
                    <a:pt x="0" y="279"/>
                    <a:pt x="53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>
              <a:off x="1601225" y="2942225"/>
              <a:ext cx="8750" cy="27500"/>
            </a:xfrm>
            <a:custGeom>
              <a:avLst/>
              <a:gdLst/>
              <a:ahLst/>
              <a:cxnLst/>
              <a:rect l="l" t="t" r="r" b="b"/>
              <a:pathLst>
                <a:path w="350" h="1100" extrusionOk="0">
                  <a:moveTo>
                    <a:pt x="349" y="1099"/>
                  </a:moveTo>
                  <a:cubicBezTo>
                    <a:pt x="245" y="716"/>
                    <a:pt x="158" y="315"/>
                    <a:pt x="1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0"/>
            <p:cNvSpPr/>
            <p:nvPr/>
          </p:nvSpPr>
          <p:spPr>
            <a:xfrm>
              <a:off x="1601225" y="2942225"/>
              <a:ext cx="8750" cy="27500"/>
            </a:xfrm>
            <a:custGeom>
              <a:avLst/>
              <a:gdLst/>
              <a:ahLst/>
              <a:cxnLst/>
              <a:rect l="l" t="t" r="r" b="b"/>
              <a:pathLst>
                <a:path w="350" h="1100" fill="none" extrusionOk="0">
                  <a:moveTo>
                    <a:pt x="349" y="1099"/>
                  </a:moveTo>
                  <a:cubicBezTo>
                    <a:pt x="245" y="716"/>
                    <a:pt x="158" y="315"/>
                    <a:pt x="1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>
              <a:off x="2015650" y="3109575"/>
              <a:ext cx="14850" cy="16150"/>
            </a:xfrm>
            <a:custGeom>
              <a:avLst/>
              <a:gdLst/>
              <a:ahLst/>
              <a:cxnLst/>
              <a:rect l="l" t="t" r="r" b="b"/>
              <a:pathLst>
                <a:path w="594" h="646" extrusionOk="0">
                  <a:moveTo>
                    <a:pt x="1" y="645"/>
                  </a:moveTo>
                  <a:cubicBezTo>
                    <a:pt x="210" y="436"/>
                    <a:pt x="402" y="210"/>
                    <a:pt x="594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2015650" y="3109575"/>
              <a:ext cx="14850" cy="16150"/>
            </a:xfrm>
            <a:custGeom>
              <a:avLst/>
              <a:gdLst/>
              <a:ahLst/>
              <a:cxnLst/>
              <a:rect l="l" t="t" r="r" b="b"/>
              <a:pathLst>
                <a:path w="594" h="646" fill="none" extrusionOk="0">
                  <a:moveTo>
                    <a:pt x="1" y="645"/>
                  </a:moveTo>
                  <a:cubicBezTo>
                    <a:pt x="210" y="436"/>
                    <a:pt x="402" y="210"/>
                    <a:pt x="594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>
              <a:off x="2013925" y="3122200"/>
              <a:ext cx="14825" cy="4400"/>
            </a:xfrm>
            <a:custGeom>
              <a:avLst/>
              <a:gdLst/>
              <a:ahLst/>
              <a:cxnLst/>
              <a:rect l="l" t="t" r="r" b="b"/>
              <a:pathLst>
                <a:path w="593" h="176" extrusionOk="0">
                  <a:moveTo>
                    <a:pt x="0" y="175"/>
                  </a:moveTo>
                  <a:cubicBezTo>
                    <a:pt x="175" y="71"/>
                    <a:pt x="401" y="1"/>
                    <a:pt x="593" y="5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2013925" y="3122200"/>
              <a:ext cx="14825" cy="4400"/>
            </a:xfrm>
            <a:custGeom>
              <a:avLst/>
              <a:gdLst/>
              <a:ahLst/>
              <a:cxnLst/>
              <a:rect l="l" t="t" r="r" b="b"/>
              <a:pathLst>
                <a:path w="593" h="176" fill="none" extrusionOk="0">
                  <a:moveTo>
                    <a:pt x="0" y="175"/>
                  </a:moveTo>
                  <a:cubicBezTo>
                    <a:pt x="175" y="71"/>
                    <a:pt x="401" y="1"/>
                    <a:pt x="593" y="53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2015225" y="3123525"/>
              <a:ext cx="31400" cy="25725"/>
            </a:xfrm>
            <a:custGeom>
              <a:avLst/>
              <a:gdLst/>
              <a:ahLst/>
              <a:cxnLst/>
              <a:rect l="l" t="t" r="r" b="b"/>
              <a:pathLst>
                <a:path w="1256" h="1029" fill="none" extrusionOk="0">
                  <a:moveTo>
                    <a:pt x="1" y="907"/>
                  </a:moveTo>
                  <a:cubicBezTo>
                    <a:pt x="140" y="907"/>
                    <a:pt x="436" y="1029"/>
                    <a:pt x="436" y="889"/>
                  </a:cubicBezTo>
                  <a:cubicBezTo>
                    <a:pt x="436" y="785"/>
                    <a:pt x="227" y="732"/>
                    <a:pt x="262" y="628"/>
                  </a:cubicBezTo>
                  <a:cubicBezTo>
                    <a:pt x="332" y="384"/>
                    <a:pt x="471" y="53"/>
                    <a:pt x="733" y="0"/>
                  </a:cubicBezTo>
                  <a:cubicBezTo>
                    <a:pt x="733" y="0"/>
                    <a:pt x="1168" y="750"/>
                    <a:pt x="1134" y="663"/>
                  </a:cubicBezTo>
                  <a:cubicBezTo>
                    <a:pt x="1099" y="541"/>
                    <a:pt x="924" y="366"/>
                    <a:pt x="1029" y="279"/>
                  </a:cubicBezTo>
                  <a:cubicBezTo>
                    <a:pt x="1099" y="244"/>
                    <a:pt x="1186" y="279"/>
                    <a:pt x="1256" y="297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2044850" y="3133550"/>
              <a:ext cx="7875" cy="11775"/>
            </a:xfrm>
            <a:custGeom>
              <a:avLst/>
              <a:gdLst/>
              <a:ahLst/>
              <a:cxnLst/>
              <a:rect l="l" t="t" r="r" b="b"/>
              <a:pathLst>
                <a:path w="315" h="471" extrusionOk="0">
                  <a:moveTo>
                    <a:pt x="280" y="471"/>
                  </a:moveTo>
                  <a:cubicBezTo>
                    <a:pt x="175" y="366"/>
                    <a:pt x="1" y="244"/>
                    <a:pt x="53" y="122"/>
                  </a:cubicBezTo>
                  <a:cubicBezTo>
                    <a:pt x="71" y="35"/>
                    <a:pt x="227" y="0"/>
                    <a:pt x="315" y="3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2044850" y="3133550"/>
              <a:ext cx="7875" cy="11775"/>
            </a:xfrm>
            <a:custGeom>
              <a:avLst/>
              <a:gdLst/>
              <a:ahLst/>
              <a:cxnLst/>
              <a:rect l="l" t="t" r="r" b="b"/>
              <a:pathLst>
                <a:path w="315" h="471" fill="none" extrusionOk="0">
                  <a:moveTo>
                    <a:pt x="280" y="471"/>
                  </a:moveTo>
                  <a:cubicBezTo>
                    <a:pt x="175" y="366"/>
                    <a:pt x="1" y="244"/>
                    <a:pt x="53" y="122"/>
                  </a:cubicBezTo>
                  <a:cubicBezTo>
                    <a:pt x="71" y="35"/>
                    <a:pt x="227" y="0"/>
                    <a:pt x="315" y="35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1922400" y="3137475"/>
              <a:ext cx="87175" cy="39675"/>
            </a:xfrm>
            <a:custGeom>
              <a:avLst/>
              <a:gdLst/>
              <a:ahLst/>
              <a:cxnLst/>
              <a:rect l="l" t="t" r="r" b="b"/>
              <a:pathLst>
                <a:path w="3487" h="1587" fill="none" extrusionOk="0">
                  <a:moveTo>
                    <a:pt x="3487" y="366"/>
                  </a:moveTo>
                  <a:cubicBezTo>
                    <a:pt x="3173" y="244"/>
                    <a:pt x="2790" y="558"/>
                    <a:pt x="2458" y="436"/>
                  </a:cubicBezTo>
                  <a:cubicBezTo>
                    <a:pt x="2127" y="314"/>
                    <a:pt x="1761" y="0"/>
                    <a:pt x="1430" y="122"/>
                  </a:cubicBezTo>
                  <a:cubicBezTo>
                    <a:pt x="1221" y="192"/>
                    <a:pt x="1134" y="436"/>
                    <a:pt x="977" y="593"/>
                  </a:cubicBezTo>
                  <a:cubicBezTo>
                    <a:pt x="646" y="924"/>
                    <a:pt x="332" y="1255"/>
                    <a:pt x="1" y="1586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1945075" y="3151400"/>
              <a:ext cx="6125" cy="25750"/>
            </a:xfrm>
            <a:custGeom>
              <a:avLst/>
              <a:gdLst/>
              <a:ahLst/>
              <a:cxnLst/>
              <a:rect l="l" t="t" r="r" b="b"/>
              <a:pathLst>
                <a:path w="245" h="1030" extrusionOk="0">
                  <a:moveTo>
                    <a:pt x="192" y="1"/>
                  </a:moveTo>
                  <a:cubicBezTo>
                    <a:pt x="244" y="349"/>
                    <a:pt x="105" y="698"/>
                    <a:pt x="0" y="10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945075" y="3151400"/>
              <a:ext cx="6125" cy="25750"/>
            </a:xfrm>
            <a:custGeom>
              <a:avLst/>
              <a:gdLst/>
              <a:ahLst/>
              <a:cxnLst/>
              <a:rect l="l" t="t" r="r" b="b"/>
              <a:pathLst>
                <a:path w="245" h="1030" fill="none" extrusionOk="0">
                  <a:moveTo>
                    <a:pt x="192" y="1"/>
                  </a:moveTo>
                  <a:cubicBezTo>
                    <a:pt x="244" y="349"/>
                    <a:pt x="105" y="698"/>
                    <a:pt x="0" y="102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38100" y="3167525"/>
              <a:ext cx="13950" cy="4400"/>
            </a:xfrm>
            <a:custGeom>
              <a:avLst/>
              <a:gdLst/>
              <a:ahLst/>
              <a:cxnLst/>
              <a:rect l="l" t="t" r="r" b="b"/>
              <a:pathLst>
                <a:path w="558" h="176" extrusionOk="0">
                  <a:moveTo>
                    <a:pt x="558" y="1"/>
                  </a:moveTo>
                  <a:cubicBezTo>
                    <a:pt x="366" y="18"/>
                    <a:pt x="192" y="105"/>
                    <a:pt x="0" y="17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38100" y="3167525"/>
              <a:ext cx="13950" cy="4400"/>
            </a:xfrm>
            <a:custGeom>
              <a:avLst/>
              <a:gdLst/>
              <a:ahLst/>
              <a:cxnLst/>
              <a:rect l="l" t="t" r="r" b="b"/>
              <a:pathLst>
                <a:path w="558" h="176" fill="none" extrusionOk="0">
                  <a:moveTo>
                    <a:pt x="558" y="1"/>
                  </a:moveTo>
                  <a:cubicBezTo>
                    <a:pt x="366" y="18"/>
                    <a:pt x="192" y="105"/>
                    <a:pt x="0" y="175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1922400" y="3149225"/>
              <a:ext cx="25750" cy="11800"/>
            </a:xfrm>
            <a:custGeom>
              <a:avLst/>
              <a:gdLst/>
              <a:ahLst/>
              <a:cxnLst/>
              <a:rect l="l" t="t" r="r" b="b"/>
              <a:pathLst>
                <a:path w="1030" h="472" extrusionOk="0">
                  <a:moveTo>
                    <a:pt x="1029" y="70"/>
                  </a:moveTo>
                  <a:cubicBezTo>
                    <a:pt x="663" y="1"/>
                    <a:pt x="262" y="210"/>
                    <a:pt x="1" y="47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1922400" y="3149225"/>
              <a:ext cx="25750" cy="11800"/>
            </a:xfrm>
            <a:custGeom>
              <a:avLst/>
              <a:gdLst/>
              <a:ahLst/>
              <a:cxnLst/>
              <a:rect l="l" t="t" r="r" b="b"/>
              <a:pathLst>
                <a:path w="1030" h="472" fill="none" extrusionOk="0">
                  <a:moveTo>
                    <a:pt x="1029" y="70"/>
                  </a:moveTo>
                  <a:cubicBezTo>
                    <a:pt x="663" y="1"/>
                    <a:pt x="262" y="210"/>
                    <a:pt x="1" y="47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1918925" y="3151850"/>
              <a:ext cx="17450" cy="3075"/>
            </a:xfrm>
            <a:custGeom>
              <a:avLst/>
              <a:gdLst/>
              <a:ahLst/>
              <a:cxnLst/>
              <a:rect l="l" t="t" r="r" b="b"/>
              <a:pathLst>
                <a:path w="698" h="123" extrusionOk="0">
                  <a:moveTo>
                    <a:pt x="697" y="0"/>
                  </a:moveTo>
                  <a:cubicBezTo>
                    <a:pt x="453" y="0"/>
                    <a:pt x="209" y="53"/>
                    <a:pt x="0" y="1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918925" y="3151850"/>
              <a:ext cx="17450" cy="3075"/>
            </a:xfrm>
            <a:custGeom>
              <a:avLst/>
              <a:gdLst/>
              <a:ahLst/>
              <a:cxnLst/>
              <a:rect l="l" t="t" r="r" b="b"/>
              <a:pathLst>
                <a:path w="698" h="123" fill="none" extrusionOk="0">
                  <a:moveTo>
                    <a:pt x="697" y="0"/>
                  </a:moveTo>
                  <a:cubicBezTo>
                    <a:pt x="453" y="0"/>
                    <a:pt x="209" y="53"/>
                    <a:pt x="0" y="12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1920650" y="3154025"/>
              <a:ext cx="17025" cy="21375"/>
            </a:xfrm>
            <a:custGeom>
              <a:avLst/>
              <a:gdLst/>
              <a:ahLst/>
              <a:cxnLst/>
              <a:rect l="l" t="t" r="r" b="b"/>
              <a:pathLst>
                <a:path w="681" h="855" extrusionOk="0">
                  <a:moveTo>
                    <a:pt x="681" y="0"/>
                  </a:moveTo>
                  <a:cubicBezTo>
                    <a:pt x="628" y="349"/>
                    <a:pt x="350" y="855"/>
                    <a:pt x="1" y="80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1920650" y="3154025"/>
              <a:ext cx="17025" cy="21375"/>
            </a:xfrm>
            <a:custGeom>
              <a:avLst/>
              <a:gdLst/>
              <a:ahLst/>
              <a:cxnLst/>
              <a:rect l="l" t="t" r="r" b="b"/>
              <a:pathLst>
                <a:path w="681" h="855" fill="none" extrusionOk="0">
                  <a:moveTo>
                    <a:pt x="681" y="0"/>
                  </a:moveTo>
                  <a:cubicBezTo>
                    <a:pt x="628" y="349"/>
                    <a:pt x="350" y="855"/>
                    <a:pt x="1" y="80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1935475" y="3150525"/>
              <a:ext cx="3525" cy="6125"/>
            </a:xfrm>
            <a:custGeom>
              <a:avLst/>
              <a:gdLst/>
              <a:ahLst/>
              <a:cxnLst/>
              <a:rect l="l" t="t" r="r" b="b"/>
              <a:pathLst>
                <a:path w="141" h="245" extrusionOk="0">
                  <a:moveTo>
                    <a:pt x="1" y="245"/>
                  </a:moveTo>
                  <a:cubicBezTo>
                    <a:pt x="53" y="175"/>
                    <a:pt x="140" y="53"/>
                    <a:pt x="88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1935475" y="3150525"/>
              <a:ext cx="3525" cy="6125"/>
            </a:xfrm>
            <a:custGeom>
              <a:avLst/>
              <a:gdLst/>
              <a:ahLst/>
              <a:cxnLst/>
              <a:rect l="l" t="t" r="r" b="b"/>
              <a:pathLst>
                <a:path w="141" h="245" fill="none" extrusionOk="0">
                  <a:moveTo>
                    <a:pt x="1" y="245"/>
                  </a:moveTo>
                  <a:cubicBezTo>
                    <a:pt x="53" y="175"/>
                    <a:pt x="140" y="53"/>
                    <a:pt x="88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1911500" y="3159700"/>
              <a:ext cx="11800" cy="6550"/>
            </a:xfrm>
            <a:custGeom>
              <a:avLst/>
              <a:gdLst/>
              <a:ahLst/>
              <a:cxnLst/>
              <a:rect l="l" t="t" r="r" b="b"/>
              <a:pathLst>
                <a:path w="472" h="262" extrusionOk="0">
                  <a:moveTo>
                    <a:pt x="472" y="70"/>
                  </a:moveTo>
                  <a:cubicBezTo>
                    <a:pt x="332" y="105"/>
                    <a:pt x="175" y="261"/>
                    <a:pt x="71" y="174"/>
                  </a:cubicBezTo>
                  <a:cubicBezTo>
                    <a:pt x="1" y="105"/>
                    <a:pt x="297" y="0"/>
                    <a:pt x="367" y="7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1911500" y="3159700"/>
              <a:ext cx="11800" cy="6550"/>
            </a:xfrm>
            <a:custGeom>
              <a:avLst/>
              <a:gdLst/>
              <a:ahLst/>
              <a:cxnLst/>
              <a:rect l="l" t="t" r="r" b="b"/>
              <a:pathLst>
                <a:path w="472" h="262" fill="none" extrusionOk="0">
                  <a:moveTo>
                    <a:pt x="472" y="70"/>
                  </a:moveTo>
                  <a:cubicBezTo>
                    <a:pt x="332" y="105"/>
                    <a:pt x="175" y="261"/>
                    <a:pt x="71" y="174"/>
                  </a:cubicBezTo>
                  <a:cubicBezTo>
                    <a:pt x="1" y="105"/>
                    <a:pt x="297" y="0"/>
                    <a:pt x="367" y="7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1979925" y="3147475"/>
              <a:ext cx="47975" cy="37950"/>
            </a:xfrm>
            <a:custGeom>
              <a:avLst/>
              <a:gdLst/>
              <a:ahLst/>
              <a:cxnLst/>
              <a:rect l="l" t="t" r="r" b="b"/>
              <a:pathLst>
                <a:path w="1919" h="1518" fill="none" extrusionOk="0">
                  <a:moveTo>
                    <a:pt x="1918" y="1"/>
                  </a:moveTo>
                  <a:cubicBezTo>
                    <a:pt x="1639" y="71"/>
                    <a:pt x="1343" y="88"/>
                    <a:pt x="1099" y="262"/>
                  </a:cubicBezTo>
                  <a:cubicBezTo>
                    <a:pt x="628" y="576"/>
                    <a:pt x="402" y="1117"/>
                    <a:pt x="1" y="1517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1904100" y="3154450"/>
              <a:ext cx="100700" cy="72800"/>
            </a:xfrm>
            <a:custGeom>
              <a:avLst/>
              <a:gdLst/>
              <a:ahLst/>
              <a:cxnLst/>
              <a:rect l="l" t="t" r="r" b="b"/>
              <a:pathLst>
                <a:path w="4028" h="2912" fill="none" extrusionOk="0">
                  <a:moveTo>
                    <a:pt x="4027" y="1221"/>
                  </a:moveTo>
                  <a:cubicBezTo>
                    <a:pt x="3957" y="785"/>
                    <a:pt x="3975" y="1"/>
                    <a:pt x="3522" y="18"/>
                  </a:cubicBezTo>
                  <a:cubicBezTo>
                    <a:pt x="3365" y="18"/>
                    <a:pt x="3103" y="18"/>
                    <a:pt x="3086" y="158"/>
                  </a:cubicBezTo>
                  <a:cubicBezTo>
                    <a:pt x="3068" y="367"/>
                    <a:pt x="3574" y="593"/>
                    <a:pt x="3400" y="681"/>
                  </a:cubicBezTo>
                  <a:cubicBezTo>
                    <a:pt x="3156" y="785"/>
                    <a:pt x="2842" y="681"/>
                    <a:pt x="2615" y="785"/>
                  </a:cubicBezTo>
                  <a:cubicBezTo>
                    <a:pt x="2162" y="994"/>
                    <a:pt x="1918" y="1587"/>
                    <a:pt x="1430" y="1692"/>
                  </a:cubicBezTo>
                  <a:cubicBezTo>
                    <a:pt x="1273" y="1727"/>
                    <a:pt x="1099" y="1639"/>
                    <a:pt x="942" y="1709"/>
                  </a:cubicBezTo>
                  <a:cubicBezTo>
                    <a:pt x="471" y="1918"/>
                    <a:pt x="367" y="2546"/>
                    <a:pt x="1" y="291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1894075" y="3211550"/>
              <a:ext cx="19650" cy="8725"/>
            </a:xfrm>
            <a:custGeom>
              <a:avLst/>
              <a:gdLst/>
              <a:ahLst/>
              <a:cxnLst/>
              <a:rect l="l" t="t" r="r" b="b"/>
              <a:pathLst>
                <a:path w="786" h="349" extrusionOk="0">
                  <a:moveTo>
                    <a:pt x="785" y="53"/>
                  </a:moveTo>
                  <a:cubicBezTo>
                    <a:pt x="506" y="0"/>
                    <a:pt x="192" y="157"/>
                    <a:pt x="1" y="34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1894075" y="3211550"/>
              <a:ext cx="19650" cy="8725"/>
            </a:xfrm>
            <a:custGeom>
              <a:avLst/>
              <a:gdLst/>
              <a:ahLst/>
              <a:cxnLst/>
              <a:rect l="l" t="t" r="r" b="b"/>
              <a:pathLst>
                <a:path w="786" h="349" fill="none" extrusionOk="0">
                  <a:moveTo>
                    <a:pt x="785" y="53"/>
                  </a:moveTo>
                  <a:cubicBezTo>
                    <a:pt x="506" y="0"/>
                    <a:pt x="192" y="157"/>
                    <a:pt x="1" y="34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1870550" y="3203275"/>
              <a:ext cx="32700" cy="10475"/>
            </a:xfrm>
            <a:custGeom>
              <a:avLst/>
              <a:gdLst/>
              <a:ahLst/>
              <a:cxnLst/>
              <a:rect l="l" t="t" r="r" b="b"/>
              <a:pathLst>
                <a:path w="1308" h="419" extrusionOk="0">
                  <a:moveTo>
                    <a:pt x="1308" y="279"/>
                  </a:moveTo>
                  <a:cubicBezTo>
                    <a:pt x="872" y="279"/>
                    <a:pt x="0" y="0"/>
                    <a:pt x="18" y="41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1870550" y="3203275"/>
              <a:ext cx="32700" cy="10475"/>
            </a:xfrm>
            <a:custGeom>
              <a:avLst/>
              <a:gdLst/>
              <a:ahLst/>
              <a:cxnLst/>
              <a:rect l="l" t="t" r="r" b="b"/>
              <a:pathLst>
                <a:path w="1308" h="419" fill="none" extrusionOk="0">
                  <a:moveTo>
                    <a:pt x="1308" y="279"/>
                  </a:moveTo>
                  <a:cubicBezTo>
                    <a:pt x="872" y="279"/>
                    <a:pt x="0" y="0"/>
                    <a:pt x="18" y="418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1872725" y="3207625"/>
              <a:ext cx="15725" cy="11350"/>
            </a:xfrm>
            <a:custGeom>
              <a:avLst/>
              <a:gdLst/>
              <a:ahLst/>
              <a:cxnLst/>
              <a:rect l="l" t="t" r="r" b="b"/>
              <a:pathLst>
                <a:path w="629" h="454" extrusionOk="0">
                  <a:moveTo>
                    <a:pt x="628" y="105"/>
                  </a:moveTo>
                  <a:cubicBezTo>
                    <a:pt x="471" y="70"/>
                    <a:pt x="262" y="0"/>
                    <a:pt x="123" y="105"/>
                  </a:cubicBezTo>
                  <a:cubicBezTo>
                    <a:pt x="18" y="157"/>
                    <a:pt x="1" y="349"/>
                    <a:pt x="53" y="45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1872725" y="3207625"/>
              <a:ext cx="15725" cy="11350"/>
            </a:xfrm>
            <a:custGeom>
              <a:avLst/>
              <a:gdLst/>
              <a:ahLst/>
              <a:cxnLst/>
              <a:rect l="l" t="t" r="r" b="b"/>
              <a:pathLst>
                <a:path w="629" h="454" fill="none" extrusionOk="0">
                  <a:moveTo>
                    <a:pt x="628" y="105"/>
                  </a:moveTo>
                  <a:cubicBezTo>
                    <a:pt x="471" y="70"/>
                    <a:pt x="262" y="0"/>
                    <a:pt x="123" y="105"/>
                  </a:cubicBezTo>
                  <a:cubicBezTo>
                    <a:pt x="18" y="157"/>
                    <a:pt x="1" y="349"/>
                    <a:pt x="53" y="454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1869675" y="3209800"/>
              <a:ext cx="17025" cy="18325"/>
            </a:xfrm>
            <a:custGeom>
              <a:avLst/>
              <a:gdLst/>
              <a:ahLst/>
              <a:cxnLst/>
              <a:rect l="l" t="t" r="r" b="b"/>
              <a:pathLst>
                <a:path w="681" h="733" extrusionOk="0">
                  <a:moveTo>
                    <a:pt x="680" y="1"/>
                  </a:moveTo>
                  <a:cubicBezTo>
                    <a:pt x="454" y="175"/>
                    <a:pt x="0" y="524"/>
                    <a:pt x="210" y="73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1869675" y="3209800"/>
              <a:ext cx="17025" cy="18325"/>
            </a:xfrm>
            <a:custGeom>
              <a:avLst/>
              <a:gdLst/>
              <a:ahLst/>
              <a:cxnLst/>
              <a:rect l="l" t="t" r="r" b="b"/>
              <a:pathLst>
                <a:path w="681" h="733" fill="none" extrusionOk="0">
                  <a:moveTo>
                    <a:pt x="680" y="1"/>
                  </a:moveTo>
                  <a:cubicBezTo>
                    <a:pt x="454" y="175"/>
                    <a:pt x="0" y="524"/>
                    <a:pt x="210" y="733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1863150" y="3216350"/>
              <a:ext cx="9600" cy="5250"/>
            </a:xfrm>
            <a:custGeom>
              <a:avLst/>
              <a:gdLst/>
              <a:ahLst/>
              <a:cxnLst/>
              <a:rect l="l" t="t" r="r" b="b"/>
              <a:pathLst>
                <a:path w="384" h="210" extrusionOk="0">
                  <a:moveTo>
                    <a:pt x="384" y="17"/>
                  </a:moveTo>
                  <a:cubicBezTo>
                    <a:pt x="244" y="0"/>
                    <a:pt x="105" y="105"/>
                    <a:pt x="0" y="20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1863150" y="3216350"/>
              <a:ext cx="9600" cy="5250"/>
            </a:xfrm>
            <a:custGeom>
              <a:avLst/>
              <a:gdLst/>
              <a:ahLst/>
              <a:cxnLst/>
              <a:rect l="l" t="t" r="r" b="b"/>
              <a:pathLst>
                <a:path w="384" h="210" fill="none" extrusionOk="0">
                  <a:moveTo>
                    <a:pt x="384" y="17"/>
                  </a:moveTo>
                  <a:cubicBezTo>
                    <a:pt x="244" y="0"/>
                    <a:pt x="105" y="105"/>
                    <a:pt x="0" y="20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1869250" y="3199350"/>
              <a:ext cx="22675" cy="7425"/>
            </a:xfrm>
            <a:custGeom>
              <a:avLst/>
              <a:gdLst/>
              <a:ahLst/>
              <a:cxnLst/>
              <a:rect l="l" t="t" r="r" b="b"/>
              <a:pathLst>
                <a:path w="907" h="297" extrusionOk="0">
                  <a:moveTo>
                    <a:pt x="906" y="297"/>
                  </a:moveTo>
                  <a:cubicBezTo>
                    <a:pt x="767" y="157"/>
                    <a:pt x="593" y="0"/>
                    <a:pt x="384" y="0"/>
                  </a:cubicBezTo>
                  <a:cubicBezTo>
                    <a:pt x="227" y="0"/>
                    <a:pt x="122" y="175"/>
                    <a:pt x="0" y="2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1869250" y="3199350"/>
              <a:ext cx="22675" cy="7425"/>
            </a:xfrm>
            <a:custGeom>
              <a:avLst/>
              <a:gdLst/>
              <a:ahLst/>
              <a:cxnLst/>
              <a:rect l="l" t="t" r="r" b="b"/>
              <a:pathLst>
                <a:path w="907" h="297" fill="none" extrusionOk="0">
                  <a:moveTo>
                    <a:pt x="906" y="297"/>
                  </a:moveTo>
                  <a:cubicBezTo>
                    <a:pt x="767" y="157"/>
                    <a:pt x="593" y="0"/>
                    <a:pt x="384" y="0"/>
                  </a:cubicBezTo>
                  <a:cubicBezTo>
                    <a:pt x="227" y="0"/>
                    <a:pt x="122" y="175"/>
                    <a:pt x="0" y="297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1868800" y="3205875"/>
              <a:ext cx="21375" cy="3950"/>
            </a:xfrm>
            <a:custGeom>
              <a:avLst/>
              <a:gdLst/>
              <a:ahLst/>
              <a:cxnLst/>
              <a:rect l="l" t="t" r="r" b="b"/>
              <a:pathLst>
                <a:path w="855" h="158" extrusionOk="0">
                  <a:moveTo>
                    <a:pt x="855" y="158"/>
                  </a:moveTo>
                  <a:cubicBezTo>
                    <a:pt x="628" y="1"/>
                    <a:pt x="280" y="1"/>
                    <a:pt x="1" y="5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1868800" y="3205875"/>
              <a:ext cx="21375" cy="3950"/>
            </a:xfrm>
            <a:custGeom>
              <a:avLst/>
              <a:gdLst/>
              <a:ahLst/>
              <a:cxnLst/>
              <a:rect l="l" t="t" r="r" b="b"/>
              <a:pathLst>
                <a:path w="855" h="158" fill="none" extrusionOk="0">
                  <a:moveTo>
                    <a:pt x="855" y="158"/>
                  </a:moveTo>
                  <a:cubicBezTo>
                    <a:pt x="628" y="1"/>
                    <a:pt x="280" y="1"/>
                    <a:pt x="1" y="53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1888850" y="3194125"/>
              <a:ext cx="5700" cy="13075"/>
            </a:xfrm>
            <a:custGeom>
              <a:avLst/>
              <a:gdLst/>
              <a:ahLst/>
              <a:cxnLst/>
              <a:rect l="l" t="t" r="r" b="b"/>
              <a:pathLst>
                <a:path w="228" h="523" extrusionOk="0">
                  <a:moveTo>
                    <a:pt x="0" y="523"/>
                  </a:moveTo>
                  <a:cubicBezTo>
                    <a:pt x="105" y="366"/>
                    <a:pt x="175" y="192"/>
                    <a:pt x="227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1888850" y="3194125"/>
              <a:ext cx="5700" cy="13075"/>
            </a:xfrm>
            <a:custGeom>
              <a:avLst/>
              <a:gdLst/>
              <a:ahLst/>
              <a:cxnLst/>
              <a:rect l="l" t="t" r="r" b="b"/>
              <a:pathLst>
                <a:path w="228" h="523" fill="none" extrusionOk="0">
                  <a:moveTo>
                    <a:pt x="0" y="523"/>
                  </a:moveTo>
                  <a:cubicBezTo>
                    <a:pt x="105" y="366"/>
                    <a:pt x="175" y="192"/>
                    <a:pt x="227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1900175" y="3177125"/>
              <a:ext cx="27050" cy="20925"/>
            </a:xfrm>
            <a:custGeom>
              <a:avLst/>
              <a:gdLst/>
              <a:ahLst/>
              <a:cxnLst/>
              <a:rect l="l" t="t" r="r" b="b"/>
              <a:pathLst>
                <a:path w="1082" h="837" extrusionOk="0">
                  <a:moveTo>
                    <a:pt x="1" y="837"/>
                  </a:moveTo>
                  <a:cubicBezTo>
                    <a:pt x="280" y="471"/>
                    <a:pt x="698" y="227"/>
                    <a:pt x="108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1900175" y="3177125"/>
              <a:ext cx="27050" cy="20925"/>
            </a:xfrm>
            <a:custGeom>
              <a:avLst/>
              <a:gdLst/>
              <a:ahLst/>
              <a:cxnLst/>
              <a:rect l="l" t="t" r="r" b="b"/>
              <a:pathLst>
                <a:path w="1082" h="837" fill="none" extrusionOk="0">
                  <a:moveTo>
                    <a:pt x="1" y="837"/>
                  </a:moveTo>
                  <a:cubicBezTo>
                    <a:pt x="280" y="471"/>
                    <a:pt x="698" y="227"/>
                    <a:pt x="108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1906725" y="3188450"/>
              <a:ext cx="5675" cy="22250"/>
            </a:xfrm>
            <a:custGeom>
              <a:avLst/>
              <a:gdLst/>
              <a:ahLst/>
              <a:cxnLst/>
              <a:rect l="l" t="t" r="r" b="b"/>
              <a:pathLst>
                <a:path w="227" h="890" extrusionOk="0">
                  <a:moveTo>
                    <a:pt x="174" y="0"/>
                  </a:moveTo>
                  <a:cubicBezTo>
                    <a:pt x="157" y="297"/>
                    <a:pt x="0" y="680"/>
                    <a:pt x="227" y="8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1906725" y="3188450"/>
              <a:ext cx="5675" cy="22250"/>
            </a:xfrm>
            <a:custGeom>
              <a:avLst/>
              <a:gdLst/>
              <a:ahLst/>
              <a:cxnLst/>
              <a:rect l="l" t="t" r="r" b="b"/>
              <a:pathLst>
                <a:path w="227" h="890" fill="none" extrusionOk="0">
                  <a:moveTo>
                    <a:pt x="174" y="0"/>
                  </a:moveTo>
                  <a:cubicBezTo>
                    <a:pt x="157" y="297"/>
                    <a:pt x="0" y="680"/>
                    <a:pt x="227" y="88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1928950" y="3167525"/>
              <a:ext cx="20925" cy="10050"/>
            </a:xfrm>
            <a:custGeom>
              <a:avLst/>
              <a:gdLst/>
              <a:ahLst/>
              <a:cxnLst/>
              <a:rect l="l" t="t" r="r" b="b"/>
              <a:pathLst>
                <a:path w="837" h="402" extrusionOk="0">
                  <a:moveTo>
                    <a:pt x="0" y="402"/>
                  </a:moveTo>
                  <a:cubicBezTo>
                    <a:pt x="227" y="175"/>
                    <a:pt x="523" y="1"/>
                    <a:pt x="837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1928950" y="3167525"/>
              <a:ext cx="20925" cy="10050"/>
            </a:xfrm>
            <a:custGeom>
              <a:avLst/>
              <a:gdLst/>
              <a:ahLst/>
              <a:cxnLst/>
              <a:rect l="l" t="t" r="r" b="b"/>
              <a:pathLst>
                <a:path w="837" h="402" fill="none" extrusionOk="0">
                  <a:moveTo>
                    <a:pt x="0" y="402"/>
                  </a:moveTo>
                  <a:cubicBezTo>
                    <a:pt x="227" y="175"/>
                    <a:pt x="523" y="1"/>
                    <a:pt x="837" y="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1925450" y="3176250"/>
              <a:ext cx="41875" cy="26175"/>
            </a:xfrm>
            <a:custGeom>
              <a:avLst/>
              <a:gdLst/>
              <a:ahLst/>
              <a:cxnLst/>
              <a:rect l="l" t="t" r="r" b="b"/>
              <a:pathLst>
                <a:path w="1675" h="1047" extrusionOk="0">
                  <a:moveTo>
                    <a:pt x="1" y="0"/>
                  </a:moveTo>
                  <a:cubicBezTo>
                    <a:pt x="245" y="227"/>
                    <a:pt x="297" y="663"/>
                    <a:pt x="611" y="750"/>
                  </a:cubicBezTo>
                  <a:cubicBezTo>
                    <a:pt x="959" y="855"/>
                    <a:pt x="1325" y="942"/>
                    <a:pt x="1674" y="104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1925450" y="3176250"/>
              <a:ext cx="41875" cy="26175"/>
            </a:xfrm>
            <a:custGeom>
              <a:avLst/>
              <a:gdLst/>
              <a:ahLst/>
              <a:cxnLst/>
              <a:rect l="l" t="t" r="r" b="b"/>
              <a:pathLst>
                <a:path w="1675" h="1047" fill="none" extrusionOk="0">
                  <a:moveTo>
                    <a:pt x="1" y="0"/>
                  </a:moveTo>
                  <a:cubicBezTo>
                    <a:pt x="245" y="227"/>
                    <a:pt x="297" y="663"/>
                    <a:pt x="611" y="750"/>
                  </a:cubicBezTo>
                  <a:cubicBezTo>
                    <a:pt x="959" y="855"/>
                    <a:pt x="1325" y="942"/>
                    <a:pt x="1674" y="1046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1892775" y="3151850"/>
              <a:ext cx="98950" cy="68425"/>
            </a:xfrm>
            <a:custGeom>
              <a:avLst/>
              <a:gdLst/>
              <a:ahLst/>
              <a:cxnLst/>
              <a:rect l="l" t="t" r="r" b="b"/>
              <a:pathLst>
                <a:path w="3958" h="2737" fill="none" extrusionOk="0">
                  <a:moveTo>
                    <a:pt x="0" y="2737"/>
                  </a:moveTo>
                  <a:cubicBezTo>
                    <a:pt x="349" y="2475"/>
                    <a:pt x="872" y="2493"/>
                    <a:pt x="1221" y="2249"/>
                  </a:cubicBezTo>
                  <a:cubicBezTo>
                    <a:pt x="1552" y="2005"/>
                    <a:pt x="1813" y="1674"/>
                    <a:pt x="2092" y="1395"/>
                  </a:cubicBezTo>
                  <a:cubicBezTo>
                    <a:pt x="2580" y="907"/>
                    <a:pt x="3452" y="0"/>
                    <a:pt x="3957" y="471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1899300" y="3220700"/>
              <a:ext cx="46650" cy="7000"/>
            </a:xfrm>
            <a:custGeom>
              <a:avLst/>
              <a:gdLst/>
              <a:ahLst/>
              <a:cxnLst/>
              <a:rect l="l" t="t" r="r" b="b"/>
              <a:pathLst>
                <a:path w="1866" h="280" extrusionOk="0">
                  <a:moveTo>
                    <a:pt x="1866" y="279"/>
                  </a:moveTo>
                  <a:cubicBezTo>
                    <a:pt x="1692" y="175"/>
                    <a:pt x="1535" y="53"/>
                    <a:pt x="1343" y="35"/>
                  </a:cubicBezTo>
                  <a:cubicBezTo>
                    <a:pt x="1099" y="0"/>
                    <a:pt x="890" y="244"/>
                    <a:pt x="663" y="227"/>
                  </a:cubicBezTo>
                  <a:cubicBezTo>
                    <a:pt x="437" y="210"/>
                    <a:pt x="210" y="105"/>
                    <a:pt x="1" y="3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1899300" y="3220700"/>
              <a:ext cx="46650" cy="7000"/>
            </a:xfrm>
            <a:custGeom>
              <a:avLst/>
              <a:gdLst/>
              <a:ahLst/>
              <a:cxnLst/>
              <a:rect l="l" t="t" r="r" b="b"/>
              <a:pathLst>
                <a:path w="1866" h="280" fill="none" extrusionOk="0">
                  <a:moveTo>
                    <a:pt x="1866" y="279"/>
                  </a:moveTo>
                  <a:cubicBezTo>
                    <a:pt x="1692" y="175"/>
                    <a:pt x="1535" y="53"/>
                    <a:pt x="1343" y="35"/>
                  </a:cubicBezTo>
                  <a:cubicBezTo>
                    <a:pt x="1099" y="0"/>
                    <a:pt x="890" y="244"/>
                    <a:pt x="663" y="227"/>
                  </a:cubicBezTo>
                  <a:cubicBezTo>
                    <a:pt x="437" y="210"/>
                    <a:pt x="210" y="105"/>
                    <a:pt x="1" y="35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1866200" y="3225925"/>
              <a:ext cx="48825" cy="71500"/>
            </a:xfrm>
            <a:custGeom>
              <a:avLst/>
              <a:gdLst/>
              <a:ahLst/>
              <a:cxnLst/>
              <a:rect l="l" t="t" r="r" b="b"/>
              <a:pathLst>
                <a:path w="1953" h="2860" fill="none" extrusionOk="0">
                  <a:moveTo>
                    <a:pt x="1952" y="1"/>
                  </a:moveTo>
                  <a:cubicBezTo>
                    <a:pt x="1621" y="53"/>
                    <a:pt x="1273" y="297"/>
                    <a:pt x="1168" y="611"/>
                  </a:cubicBezTo>
                  <a:cubicBezTo>
                    <a:pt x="1098" y="820"/>
                    <a:pt x="1168" y="1081"/>
                    <a:pt x="1046" y="1273"/>
                  </a:cubicBezTo>
                  <a:cubicBezTo>
                    <a:pt x="715" y="1779"/>
                    <a:pt x="0" y="2301"/>
                    <a:pt x="209" y="2859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1864875" y="3270375"/>
              <a:ext cx="12675" cy="3950"/>
            </a:xfrm>
            <a:custGeom>
              <a:avLst/>
              <a:gdLst/>
              <a:ahLst/>
              <a:cxnLst/>
              <a:rect l="l" t="t" r="r" b="b"/>
              <a:pathLst>
                <a:path w="507" h="158" extrusionOk="0">
                  <a:moveTo>
                    <a:pt x="506" y="157"/>
                  </a:moveTo>
                  <a:cubicBezTo>
                    <a:pt x="367" y="70"/>
                    <a:pt x="158" y="1"/>
                    <a:pt x="1" y="7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1864875" y="3270375"/>
              <a:ext cx="12675" cy="3950"/>
            </a:xfrm>
            <a:custGeom>
              <a:avLst/>
              <a:gdLst/>
              <a:ahLst/>
              <a:cxnLst/>
              <a:rect l="l" t="t" r="r" b="b"/>
              <a:pathLst>
                <a:path w="507" h="158" fill="none" extrusionOk="0">
                  <a:moveTo>
                    <a:pt x="506" y="157"/>
                  </a:moveTo>
                  <a:cubicBezTo>
                    <a:pt x="367" y="70"/>
                    <a:pt x="158" y="1"/>
                    <a:pt x="1" y="7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1874900" y="3226800"/>
              <a:ext cx="30100" cy="6550"/>
            </a:xfrm>
            <a:custGeom>
              <a:avLst/>
              <a:gdLst/>
              <a:ahLst/>
              <a:cxnLst/>
              <a:rect l="l" t="t" r="r" b="b"/>
              <a:pathLst>
                <a:path w="1204" h="262" extrusionOk="0">
                  <a:moveTo>
                    <a:pt x="1203" y="88"/>
                  </a:moveTo>
                  <a:cubicBezTo>
                    <a:pt x="803" y="122"/>
                    <a:pt x="297" y="262"/>
                    <a:pt x="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1874900" y="3226800"/>
              <a:ext cx="30100" cy="6550"/>
            </a:xfrm>
            <a:custGeom>
              <a:avLst/>
              <a:gdLst/>
              <a:ahLst/>
              <a:cxnLst/>
              <a:rect l="l" t="t" r="r" b="b"/>
              <a:pathLst>
                <a:path w="1204" h="262" fill="none" extrusionOk="0">
                  <a:moveTo>
                    <a:pt x="1203" y="88"/>
                  </a:moveTo>
                  <a:cubicBezTo>
                    <a:pt x="803" y="122"/>
                    <a:pt x="297" y="262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1937650" y="3196300"/>
              <a:ext cx="30525" cy="45775"/>
            </a:xfrm>
            <a:custGeom>
              <a:avLst/>
              <a:gdLst/>
              <a:ahLst/>
              <a:cxnLst/>
              <a:rect l="l" t="t" r="r" b="b"/>
              <a:pathLst>
                <a:path w="1221" h="1831" fill="none" extrusionOk="0">
                  <a:moveTo>
                    <a:pt x="1221" y="0"/>
                  </a:moveTo>
                  <a:cubicBezTo>
                    <a:pt x="994" y="401"/>
                    <a:pt x="1064" y="907"/>
                    <a:pt x="820" y="1290"/>
                  </a:cubicBezTo>
                  <a:cubicBezTo>
                    <a:pt x="646" y="1569"/>
                    <a:pt x="315" y="1726"/>
                    <a:pt x="1" y="183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1941150" y="3216350"/>
              <a:ext cx="15700" cy="14825"/>
            </a:xfrm>
            <a:custGeom>
              <a:avLst/>
              <a:gdLst/>
              <a:ahLst/>
              <a:cxnLst/>
              <a:rect l="l" t="t" r="r" b="b"/>
              <a:pathLst>
                <a:path w="628" h="593" extrusionOk="0">
                  <a:moveTo>
                    <a:pt x="628" y="593"/>
                  </a:moveTo>
                  <a:cubicBezTo>
                    <a:pt x="506" y="331"/>
                    <a:pt x="279" y="87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1941150" y="3216350"/>
              <a:ext cx="15700" cy="14825"/>
            </a:xfrm>
            <a:custGeom>
              <a:avLst/>
              <a:gdLst/>
              <a:ahLst/>
              <a:cxnLst/>
              <a:rect l="l" t="t" r="r" b="b"/>
              <a:pathLst>
                <a:path w="628" h="593" fill="none" extrusionOk="0">
                  <a:moveTo>
                    <a:pt x="628" y="593"/>
                  </a:moveTo>
                  <a:cubicBezTo>
                    <a:pt x="506" y="331"/>
                    <a:pt x="279" y="87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1945075" y="3225925"/>
              <a:ext cx="2625" cy="4825"/>
            </a:xfrm>
            <a:custGeom>
              <a:avLst/>
              <a:gdLst/>
              <a:ahLst/>
              <a:cxnLst/>
              <a:rect l="l" t="t" r="r" b="b"/>
              <a:pathLst>
                <a:path w="105" h="193" extrusionOk="0">
                  <a:moveTo>
                    <a:pt x="0" y="1"/>
                  </a:moveTo>
                  <a:cubicBezTo>
                    <a:pt x="35" y="70"/>
                    <a:pt x="52" y="140"/>
                    <a:pt x="105" y="19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1945075" y="3225925"/>
              <a:ext cx="2625" cy="4825"/>
            </a:xfrm>
            <a:custGeom>
              <a:avLst/>
              <a:gdLst/>
              <a:ahLst/>
              <a:cxnLst/>
              <a:rect l="l" t="t" r="r" b="b"/>
              <a:pathLst>
                <a:path w="105" h="193" fill="none" extrusionOk="0">
                  <a:moveTo>
                    <a:pt x="0" y="1"/>
                  </a:moveTo>
                  <a:cubicBezTo>
                    <a:pt x="35" y="70"/>
                    <a:pt x="52" y="140"/>
                    <a:pt x="105" y="19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1911500" y="3224625"/>
              <a:ext cx="27500" cy="20925"/>
            </a:xfrm>
            <a:custGeom>
              <a:avLst/>
              <a:gdLst/>
              <a:ahLst/>
              <a:cxnLst/>
              <a:rect l="l" t="t" r="r" b="b"/>
              <a:pathLst>
                <a:path w="1100" h="837" fill="none" extrusionOk="0">
                  <a:moveTo>
                    <a:pt x="1099" y="697"/>
                  </a:moveTo>
                  <a:cubicBezTo>
                    <a:pt x="855" y="750"/>
                    <a:pt x="576" y="837"/>
                    <a:pt x="367" y="715"/>
                  </a:cubicBezTo>
                  <a:cubicBezTo>
                    <a:pt x="140" y="575"/>
                    <a:pt x="1" y="262"/>
                    <a:pt x="1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1895825" y="3235950"/>
              <a:ext cx="30950" cy="7875"/>
            </a:xfrm>
            <a:custGeom>
              <a:avLst/>
              <a:gdLst/>
              <a:ahLst/>
              <a:cxnLst/>
              <a:rect l="l" t="t" r="r" b="b"/>
              <a:pathLst>
                <a:path w="1238" h="315" extrusionOk="0">
                  <a:moveTo>
                    <a:pt x="1238" y="297"/>
                  </a:moveTo>
                  <a:cubicBezTo>
                    <a:pt x="994" y="314"/>
                    <a:pt x="785" y="175"/>
                    <a:pt x="541" y="122"/>
                  </a:cubicBezTo>
                  <a:cubicBezTo>
                    <a:pt x="366" y="88"/>
                    <a:pt x="140" y="122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1895825" y="3235950"/>
              <a:ext cx="30950" cy="7875"/>
            </a:xfrm>
            <a:custGeom>
              <a:avLst/>
              <a:gdLst/>
              <a:ahLst/>
              <a:cxnLst/>
              <a:rect l="l" t="t" r="r" b="b"/>
              <a:pathLst>
                <a:path w="1238" h="315" fill="none" extrusionOk="0">
                  <a:moveTo>
                    <a:pt x="1238" y="297"/>
                  </a:moveTo>
                  <a:cubicBezTo>
                    <a:pt x="994" y="314"/>
                    <a:pt x="785" y="175"/>
                    <a:pt x="541" y="122"/>
                  </a:cubicBezTo>
                  <a:cubicBezTo>
                    <a:pt x="366" y="88"/>
                    <a:pt x="140" y="122"/>
                    <a:pt x="0" y="0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1850925" y="3238125"/>
              <a:ext cx="40575" cy="17450"/>
            </a:xfrm>
            <a:custGeom>
              <a:avLst/>
              <a:gdLst/>
              <a:ahLst/>
              <a:cxnLst/>
              <a:rect l="l" t="t" r="r" b="b"/>
              <a:pathLst>
                <a:path w="1623" h="698" fill="none" extrusionOk="0">
                  <a:moveTo>
                    <a:pt x="1622" y="489"/>
                  </a:moveTo>
                  <a:cubicBezTo>
                    <a:pt x="1326" y="349"/>
                    <a:pt x="1064" y="1"/>
                    <a:pt x="750" y="53"/>
                  </a:cubicBezTo>
                  <a:cubicBezTo>
                    <a:pt x="419" y="105"/>
                    <a:pt x="245" y="471"/>
                    <a:pt x="1" y="698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1857475" y="3247725"/>
              <a:ext cx="6550" cy="9600"/>
            </a:xfrm>
            <a:custGeom>
              <a:avLst/>
              <a:gdLst/>
              <a:ahLst/>
              <a:cxnLst/>
              <a:rect l="l" t="t" r="r" b="b"/>
              <a:pathLst>
                <a:path w="262" h="384" extrusionOk="0">
                  <a:moveTo>
                    <a:pt x="0" y="0"/>
                  </a:moveTo>
                  <a:cubicBezTo>
                    <a:pt x="122" y="105"/>
                    <a:pt x="157" y="279"/>
                    <a:pt x="262" y="38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1857475" y="3247725"/>
              <a:ext cx="6550" cy="9600"/>
            </a:xfrm>
            <a:custGeom>
              <a:avLst/>
              <a:gdLst/>
              <a:ahLst/>
              <a:cxnLst/>
              <a:rect l="l" t="t" r="r" b="b"/>
              <a:pathLst>
                <a:path w="262" h="384" fill="none" extrusionOk="0">
                  <a:moveTo>
                    <a:pt x="0" y="0"/>
                  </a:moveTo>
                  <a:cubicBezTo>
                    <a:pt x="122" y="105"/>
                    <a:pt x="157" y="279"/>
                    <a:pt x="262" y="384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1876200" y="3244675"/>
              <a:ext cx="18350" cy="3075"/>
            </a:xfrm>
            <a:custGeom>
              <a:avLst/>
              <a:gdLst/>
              <a:ahLst/>
              <a:cxnLst/>
              <a:rect l="l" t="t" r="r" b="b"/>
              <a:pathLst>
                <a:path w="734" h="123" extrusionOk="0">
                  <a:moveTo>
                    <a:pt x="733" y="0"/>
                  </a:moveTo>
                  <a:cubicBezTo>
                    <a:pt x="472" y="18"/>
                    <a:pt x="228" y="35"/>
                    <a:pt x="1" y="1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1876200" y="3244675"/>
              <a:ext cx="18350" cy="3075"/>
            </a:xfrm>
            <a:custGeom>
              <a:avLst/>
              <a:gdLst/>
              <a:ahLst/>
              <a:cxnLst/>
              <a:rect l="l" t="t" r="r" b="b"/>
              <a:pathLst>
                <a:path w="734" h="123" fill="none" extrusionOk="0">
                  <a:moveTo>
                    <a:pt x="733" y="0"/>
                  </a:moveTo>
                  <a:cubicBezTo>
                    <a:pt x="472" y="18"/>
                    <a:pt x="228" y="35"/>
                    <a:pt x="1" y="122"/>
                  </a:cubicBezTo>
                </a:path>
              </a:pathLst>
            </a:custGeom>
            <a:noFill/>
            <a:ln w="10900" cap="flat" cmpd="sng">
              <a:solidFill>
                <a:srgbClr val="99FF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1543275" y="3136050"/>
              <a:ext cx="159075" cy="216250"/>
            </a:xfrm>
            <a:custGeom>
              <a:avLst/>
              <a:gdLst/>
              <a:ahLst/>
              <a:cxnLst/>
              <a:rect l="l" t="t" r="r" b="b"/>
              <a:pathLst>
                <a:path w="6363" h="8650" extrusionOk="0">
                  <a:moveTo>
                    <a:pt x="4866" y="1"/>
                  </a:moveTo>
                  <a:cubicBezTo>
                    <a:pt x="4860" y="1"/>
                    <a:pt x="4853" y="2"/>
                    <a:pt x="4846" y="5"/>
                  </a:cubicBezTo>
                  <a:cubicBezTo>
                    <a:pt x="4759" y="40"/>
                    <a:pt x="4672" y="406"/>
                    <a:pt x="4637" y="493"/>
                  </a:cubicBezTo>
                  <a:lnTo>
                    <a:pt x="1" y="8023"/>
                  </a:lnTo>
                  <a:cubicBezTo>
                    <a:pt x="18" y="8128"/>
                    <a:pt x="1" y="8563"/>
                    <a:pt x="88" y="8633"/>
                  </a:cubicBezTo>
                  <a:cubicBezTo>
                    <a:pt x="104" y="8644"/>
                    <a:pt x="126" y="8649"/>
                    <a:pt x="150" y="8649"/>
                  </a:cubicBezTo>
                  <a:cubicBezTo>
                    <a:pt x="281" y="8649"/>
                    <a:pt x="500" y="8512"/>
                    <a:pt x="558" y="8424"/>
                  </a:cubicBezTo>
                  <a:cubicBezTo>
                    <a:pt x="628" y="8319"/>
                    <a:pt x="454" y="8215"/>
                    <a:pt x="489" y="8023"/>
                  </a:cubicBezTo>
                  <a:cubicBezTo>
                    <a:pt x="541" y="7831"/>
                    <a:pt x="750" y="7326"/>
                    <a:pt x="802" y="7291"/>
                  </a:cubicBezTo>
                  <a:cubicBezTo>
                    <a:pt x="805" y="7288"/>
                    <a:pt x="808" y="7286"/>
                    <a:pt x="809" y="7286"/>
                  </a:cubicBezTo>
                  <a:cubicBezTo>
                    <a:pt x="837" y="7286"/>
                    <a:pt x="704" y="7661"/>
                    <a:pt x="802" y="7727"/>
                  </a:cubicBezTo>
                  <a:cubicBezTo>
                    <a:pt x="860" y="7765"/>
                    <a:pt x="1021" y="7808"/>
                    <a:pt x="1170" y="7808"/>
                  </a:cubicBezTo>
                  <a:cubicBezTo>
                    <a:pt x="1293" y="7808"/>
                    <a:pt x="1408" y="7779"/>
                    <a:pt x="1447" y="7692"/>
                  </a:cubicBezTo>
                  <a:cubicBezTo>
                    <a:pt x="1552" y="7500"/>
                    <a:pt x="1203" y="6803"/>
                    <a:pt x="1360" y="6594"/>
                  </a:cubicBezTo>
                  <a:cubicBezTo>
                    <a:pt x="1466" y="6441"/>
                    <a:pt x="1824" y="6368"/>
                    <a:pt x="2100" y="6368"/>
                  </a:cubicBezTo>
                  <a:cubicBezTo>
                    <a:pt x="2234" y="6368"/>
                    <a:pt x="2349" y="6385"/>
                    <a:pt x="2406" y="6419"/>
                  </a:cubicBezTo>
                  <a:cubicBezTo>
                    <a:pt x="2580" y="6541"/>
                    <a:pt x="2371" y="7099"/>
                    <a:pt x="2441" y="7291"/>
                  </a:cubicBezTo>
                  <a:cubicBezTo>
                    <a:pt x="2499" y="7435"/>
                    <a:pt x="2676" y="7592"/>
                    <a:pt x="2765" y="7592"/>
                  </a:cubicBezTo>
                  <a:cubicBezTo>
                    <a:pt x="2783" y="7592"/>
                    <a:pt x="2798" y="7585"/>
                    <a:pt x="2807" y="7570"/>
                  </a:cubicBezTo>
                  <a:cubicBezTo>
                    <a:pt x="2859" y="7483"/>
                    <a:pt x="2720" y="6977"/>
                    <a:pt x="2772" y="6751"/>
                  </a:cubicBezTo>
                  <a:cubicBezTo>
                    <a:pt x="2840" y="6531"/>
                    <a:pt x="3022" y="6262"/>
                    <a:pt x="3160" y="6262"/>
                  </a:cubicBezTo>
                  <a:cubicBezTo>
                    <a:pt x="3165" y="6262"/>
                    <a:pt x="3169" y="6262"/>
                    <a:pt x="3173" y="6263"/>
                  </a:cubicBezTo>
                  <a:cubicBezTo>
                    <a:pt x="3330" y="6263"/>
                    <a:pt x="3626" y="6541"/>
                    <a:pt x="3678" y="6785"/>
                  </a:cubicBezTo>
                  <a:cubicBezTo>
                    <a:pt x="3713" y="7029"/>
                    <a:pt x="3417" y="7605"/>
                    <a:pt x="3434" y="7727"/>
                  </a:cubicBezTo>
                  <a:cubicBezTo>
                    <a:pt x="3434" y="7754"/>
                    <a:pt x="3442" y="7764"/>
                    <a:pt x="3455" y="7764"/>
                  </a:cubicBezTo>
                  <a:cubicBezTo>
                    <a:pt x="3507" y="7764"/>
                    <a:pt x="3640" y="7602"/>
                    <a:pt x="3715" y="7602"/>
                  </a:cubicBezTo>
                  <a:cubicBezTo>
                    <a:pt x="3721" y="7602"/>
                    <a:pt x="3726" y="7603"/>
                    <a:pt x="3731" y="7605"/>
                  </a:cubicBezTo>
                  <a:cubicBezTo>
                    <a:pt x="3835" y="7657"/>
                    <a:pt x="3853" y="7971"/>
                    <a:pt x="3992" y="7971"/>
                  </a:cubicBezTo>
                  <a:cubicBezTo>
                    <a:pt x="4114" y="7971"/>
                    <a:pt x="4445" y="7762"/>
                    <a:pt x="4480" y="7605"/>
                  </a:cubicBezTo>
                  <a:cubicBezTo>
                    <a:pt x="4498" y="7448"/>
                    <a:pt x="4184" y="7204"/>
                    <a:pt x="4132" y="7029"/>
                  </a:cubicBezTo>
                  <a:cubicBezTo>
                    <a:pt x="4097" y="6873"/>
                    <a:pt x="4114" y="6681"/>
                    <a:pt x="4201" y="6629"/>
                  </a:cubicBezTo>
                  <a:cubicBezTo>
                    <a:pt x="4209" y="6623"/>
                    <a:pt x="4219" y="6620"/>
                    <a:pt x="4230" y="6620"/>
                  </a:cubicBezTo>
                  <a:cubicBezTo>
                    <a:pt x="4309" y="6620"/>
                    <a:pt x="4464" y="6755"/>
                    <a:pt x="4572" y="6755"/>
                  </a:cubicBezTo>
                  <a:cubicBezTo>
                    <a:pt x="4583" y="6755"/>
                    <a:pt x="4593" y="6753"/>
                    <a:pt x="4602" y="6751"/>
                  </a:cubicBezTo>
                  <a:cubicBezTo>
                    <a:pt x="4724" y="6716"/>
                    <a:pt x="4794" y="6541"/>
                    <a:pt x="4934" y="6472"/>
                  </a:cubicBezTo>
                  <a:cubicBezTo>
                    <a:pt x="5073" y="6385"/>
                    <a:pt x="5387" y="6402"/>
                    <a:pt x="5439" y="6263"/>
                  </a:cubicBezTo>
                  <a:cubicBezTo>
                    <a:pt x="5474" y="6123"/>
                    <a:pt x="5282" y="5757"/>
                    <a:pt x="5195" y="5652"/>
                  </a:cubicBezTo>
                  <a:cubicBezTo>
                    <a:pt x="5165" y="5618"/>
                    <a:pt x="5133" y="5607"/>
                    <a:pt x="5100" y="5607"/>
                  </a:cubicBezTo>
                  <a:cubicBezTo>
                    <a:pt x="5046" y="5607"/>
                    <a:pt x="4992" y="5635"/>
                    <a:pt x="4946" y="5635"/>
                  </a:cubicBezTo>
                  <a:cubicBezTo>
                    <a:pt x="4921" y="5635"/>
                    <a:pt x="4899" y="5627"/>
                    <a:pt x="4881" y="5600"/>
                  </a:cubicBezTo>
                  <a:cubicBezTo>
                    <a:pt x="4812" y="5513"/>
                    <a:pt x="4742" y="5304"/>
                    <a:pt x="4759" y="5077"/>
                  </a:cubicBezTo>
                  <a:cubicBezTo>
                    <a:pt x="4777" y="4851"/>
                    <a:pt x="4846" y="4415"/>
                    <a:pt x="4968" y="4258"/>
                  </a:cubicBezTo>
                  <a:cubicBezTo>
                    <a:pt x="5056" y="4133"/>
                    <a:pt x="5198" y="4034"/>
                    <a:pt x="5329" y="4034"/>
                  </a:cubicBezTo>
                  <a:cubicBezTo>
                    <a:pt x="5380" y="4034"/>
                    <a:pt x="5430" y="4049"/>
                    <a:pt x="5474" y="4084"/>
                  </a:cubicBezTo>
                  <a:cubicBezTo>
                    <a:pt x="5613" y="4223"/>
                    <a:pt x="5718" y="5042"/>
                    <a:pt x="5875" y="5077"/>
                  </a:cubicBezTo>
                  <a:cubicBezTo>
                    <a:pt x="5880" y="5078"/>
                    <a:pt x="5885" y="5079"/>
                    <a:pt x="5890" y="5079"/>
                  </a:cubicBezTo>
                  <a:cubicBezTo>
                    <a:pt x="6033" y="5079"/>
                    <a:pt x="6294" y="4613"/>
                    <a:pt x="6328" y="4293"/>
                  </a:cubicBezTo>
                  <a:cubicBezTo>
                    <a:pt x="6363" y="3979"/>
                    <a:pt x="6241" y="3334"/>
                    <a:pt x="6084" y="3142"/>
                  </a:cubicBezTo>
                  <a:cubicBezTo>
                    <a:pt x="6040" y="3089"/>
                    <a:pt x="5983" y="3071"/>
                    <a:pt x="5918" y="3071"/>
                  </a:cubicBezTo>
                  <a:cubicBezTo>
                    <a:pt x="5779" y="3071"/>
                    <a:pt x="5606" y="3154"/>
                    <a:pt x="5457" y="3154"/>
                  </a:cubicBezTo>
                  <a:cubicBezTo>
                    <a:pt x="5427" y="3154"/>
                    <a:pt x="5397" y="3151"/>
                    <a:pt x="5369" y="3142"/>
                  </a:cubicBezTo>
                  <a:cubicBezTo>
                    <a:pt x="5160" y="3090"/>
                    <a:pt x="4759" y="2776"/>
                    <a:pt x="4759" y="2741"/>
                  </a:cubicBezTo>
                  <a:cubicBezTo>
                    <a:pt x="4758" y="2740"/>
                    <a:pt x="4759" y="2739"/>
                    <a:pt x="4760" y="2739"/>
                  </a:cubicBezTo>
                  <a:cubicBezTo>
                    <a:pt x="4778" y="2739"/>
                    <a:pt x="5083" y="2995"/>
                    <a:pt x="5264" y="2995"/>
                  </a:cubicBezTo>
                  <a:cubicBezTo>
                    <a:pt x="5283" y="2995"/>
                    <a:pt x="5301" y="2992"/>
                    <a:pt x="5317" y="2985"/>
                  </a:cubicBezTo>
                  <a:cubicBezTo>
                    <a:pt x="5474" y="2933"/>
                    <a:pt x="5701" y="2550"/>
                    <a:pt x="5735" y="2375"/>
                  </a:cubicBezTo>
                  <a:cubicBezTo>
                    <a:pt x="5788" y="2184"/>
                    <a:pt x="5648" y="1957"/>
                    <a:pt x="5526" y="1887"/>
                  </a:cubicBezTo>
                  <a:cubicBezTo>
                    <a:pt x="5503" y="1868"/>
                    <a:pt x="5467" y="1861"/>
                    <a:pt x="5424" y="1861"/>
                  </a:cubicBezTo>
                  <a:cubicBezTo>
                    <a:pt x="5296" y="1861"/>
                    <a:pt x="5113" y="1927"/>
                    <a:pt x="5067" y="1927"/>
                  </a:cubicBezTo>
                  <a:cubicBezTo>
                    <a:pt x="5059" y="1927"/>
                    <a:pt x="5056" y="1926"/>
                    <a:pt x="5056" y="1922"/>
                  </a:cubicBezTo>
                  <a:cubicBezTo>
                    <a:pt x="5073" y="1887"/>
                    <a:pt x="5439" y="1835"/>
                    <a:pt x="5561" y="1678"/>
                  </a:cubicBezTo>
                  <a:cubicBezTo>
                    <a:pt x="5683" y="1521"/>
                    <a:pt x="5910" y="1103"/>
                    <a:pt x="5805" y="981"/>
                  </a:cubicBezTo>
                  <a:cubicBezTo>
                    <a:pt x="5753" y="920"/>
                    <a:pt x="5539" y="911"/>
                    <a:pt x="5330" y="911"/>
                  </a:cubicBezTo>
                  <a:cubicBezTo>
                    <a:pt x="5246" y="911"/>
                    <a:pt x="5163" y="913"/>
                    <a:pt x="5092" y="913"/>
                  </a:cubicBezTo>
                  <a:cubicBezTo>
                    <a:pt x="4984" y="913"/>
                    <a:pt x="4902" y="909"/>
                    <a:pt x="4881" y="894"/>
                  </a:cubicBezTo>
                  <a:cubicBezTo>
                    <a:pt x="4794" y="841"/>
                    <a:pt x="5300" y="754"/>
                    <a:pt x="5334" y="650"/>
                  </a:cubicBezTo>
                  <a:cubicBezTo>
                    <a:pt x="5387" y="545"/>
                    <a:pt x="5212" y="388"/>
                    <a:pt x="5125" y="284"/>
                  </a:cubicBezTo>
                  <a:cubicBezTo>
                    <a:pt x="5045" y="187"/>
                    <a:pt x="4949" y="1"/>
                    <a:pt x="4866" y="1"/>
                  </a:cubicBezTo>
                  <a:close/>
                </a:path>
              </a:pathLst>
            </a:custGeom>
            <a:solidFill>
              <a:srgbClr val="99F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1514525" y="3273000"/>
              <a:ext cx="10900" cy="21800"/>
            </a:xfrm>
            <a:custGeom>
              <a:avLst/>
              <a:gdLst/>
              <a:ahLst/>
              <a:cxnLst/>
              <a:rect l="l" t="t" r="r" b="b"/>
              <a:pathLst>
                <a:path w="436" h="872" extrusionOk="0">
                  <a:moveTo>
                    <a:pt x="0" y="0"/>
                  </a:moveTo>
                  <a:lnTo>
                    <a:pt x="60" y="120"/>
                  </a:lnTo>
                  <a:lnTo>
                    <a:pt x="60" y="120"/>
                  </a:lnTo>
                  <a:cubicBezTo>
                    <a:pt x="37" y="69"/>
                    <a:pt x="16" y="27"/>
                    <a:pt x="0" y="0"/>
                  </a:cubicBezTo>
                  <a:close/>
                  <a:moveTo>
                    <a:pt x="60" y="120"/>
                  </a:moveTo>
                  <a:cubicBezTo>
                    <a:pt x="113" y="235"/>
                    <a:pt x="178" y="391"/>
                    <a:pt x="227" y="488"/>
                  </a:cubicBezTo>
                  <a:cubicBezTo>
                    <a:pt x="296" y="645"/>
                    <a:pt x="401" y="802"/>
                    <a:pt x="436" y="872"/>
                  </a:cubicBezTo>
                  <a:lnTo>
                    <a:pt x="60" y="120"/>
                  </a:lnTo>
                  <a:close/>
                </a:path>
              </a:pathLst>
            </a:custGeom>
            <a:solidFill>
              <a:srgbClr val="99F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1471800" y="3057275"/>
              <a:ext cx="96350" cy="255825"/>
            </a:xfrm>
            <a:custGeom>
              <a:avLst/>
              <a:gdLst/>
              <a:ahLst/>
              <a:cxnLst/>
              <a:rect l="l" t="t" r="r" b="b"/>
              <a:pathLst>
                <a:path w="3854" h="10233" extrusionOk="0">
                  <a:moveTo>
                    <a:pt x="3853" y="1"/>
                  </a:moveTo>
                  <a:lnTo>
                    <a:pt x="3853" y="1"/>
                  </a:lnTo>
                  <a:cubicBezTo>
                    <a:pt x="3731" y="53"/>
                    <a:pt x="3452" y="175"/>
                    <a:pt x="3191" y="280"/>
                  </a:cubicBezTo>
                  <a:cubicBezTo>
                    <a:pt x="2947" y="384"/>
                    <a:pt x="2389" y="524"/>
                    <a:pt x="2371" y="611"/>
                  </a:cubicBezTo>
                  <a:cubicBezTo>
                    <a:pt x="2337" y="715"/>
                    <a:pt x="3051" y="785"/>
                    <a:pt x="3051" y="855"/>
                  </a:cubicBezTo>
                  <a:cubicBezTo>
                    <a:pt x="3051" y="942"/>
                    <a:pt x="2406" y="959"/>
                    <a:pt x="2371" y="1064"/>
                  </a:cubicBezTo>
                  <a:cubicBezTo>
                    <a:pt x="2337" y="1169"/>
                    <a:pt x="2912" y="1273"/>
                    <a:pt x="2825" y="1465"/>
                  </a:cubicBezTo>
                  <a:cubicBezTo>
                    <a:pt x="2737" y="1657"/>
                    <a:pt x="2093" y="1953"/>
                    <a:pt x="1866" y="2214"/>
                  </a:cubicBezTo>
                  <a:cubicBezTo>
                    <a:pt x="1657" y="2458"/>
                    <a:pt x="1657" y="2807"/>
                    <a:pt x="1500" y="2981"/>
                  </a:cubicBezTo>
                  <a:cubicBezTo>
                    <a:pt x="1343" y="3156"/>
                    <a:pt x="1047" y="3016"/>
                    <a:pt x="942" y="3225"/>
                  </a:cubicBezTo>
                  <a:cubicBezTo>
                    <a:pt x="855" y="3435"/>
                    <a:pt x="925" y="3888"/>
                    <a:pt x="907" y="4254"/>
                  </a:cubicBezTo>
                  <a:cubicBezTo>
                    <a:pt x="890" y="4620"/>
                    <a:pt x="715" y="5125"/>
                    <a:pt x="855" y="5404"/>
                  </a:cubicBezTo>
                  <a:cubicBezTo>
                    <a:pt x="994" y="5683"/>
                    <a:pt x="1883" y="5875"/>
                    <a:pt x="1779" y="5927"/>
                  </a:cubicBezTo>
                  <a:cubicBezTo>
                    <a:pt x="1771" y="5931"/>
                    <a:pt x="1758" y="5933"/>
                    <a:pt x="1740" y="5933"/>
                  </a:cubicBezTo>
                  <a:cubicBezTo>
                    <a:pt x="1540" y="5933"/>
                    <a:pt x="759" y="5721"/>
                    <a:pt x="393" y="5721"/>
                  </a:cubicBezTo>
                  <a:cubicBezTo>
                    <a:pt x="339" y="5721"/>
                    <a:pt x="295" y="5725"/>
                    <a:pt x="262" y="5736"/>
                  </a:cubicBezTo>
                  <a:cubicBezTo>
                    <a:pt x="1" y="5805"/>
                    <a:pt x="88" y="6293"/>
                    <a:pt x="175" y="6380"/>
                  </a:cubicBezTo>
                  <a:cubicBezTo>
                    <a:pt x="186" y="6392"/>
                    <a:pt x="204" y="6397"/>
                    <a:pt x="227" y="6397"/>
                  </a:cubicBezTo>
                  <a:cubicBezTo>
                    <a:pt x="367" y="6397"/>
                    <a:pt x="690" y="6217"/>
                    <a:pt x="795" y="6217"/>
                  </a:cubicBezTo>
                  <a:cubicBezTo>
                    <a:pt x="806" y="6217"/>
                    <a:pt x="814" y="6219"/>
                    <a:pt x="820" y="6224"/>
                  </a:cubicBezTo>
                  <a:cubicBezTo>
                    <a:pt x="890" y="6258"/>
                    <a:pt x="593" y="6625"/>
                    <a:pt x="611" y="6677"/>
                  </a:cubicBezTo>
                  <a:cubicBezTo>
                    <a:pt x="611" y="6679"/>
                    <a:pt x="612" y="6680"/>
                    <a:pt x="613" y="6680"/>
                  </a:cubicBezTo>
                  <a:cubicBezTo>
                    <a:pt x="634" y="6680"/>
                    <a:pt x="792" y="6468"/>
                    <a:pt x="890" y="6468"/>
                  </a:cubicBezTo>
                  <a:cubicBezTo>
                    <a:pt x="977" y="6468"/>
                    <a:pt x="1151" y="6555"/>
                    <a:pt x="1169" y="6677"/>
                  </a:cubicBezTo>
                  <a:cubicBezTo>
                    <a:pt x="1169" y="6781"/>
                    <a:pt x="925" y="6991"/>
                    <a:pt x="942" y="7113"/>
                  </a:cubicBezTo>
                  <a:cubicBezTo>
                    <a:pt x="960" y="7235"/>
                    <a:pt x="1256" y="7269"/>
                    <a:pt x="1291" y="7409"/>
                  </a:cubicBezTo>
                  <a:cubicBezTo>
                    <a:pt x="1326" y="7548"/>
                    <a:pt x="1099" y="7792"/>
                    <a:pt x="1169" y="7932"/>
                  </a:cubicBezTo>
                  <a:cubicBezTo>
                    <a:pt x="1221" y="8089"/>
                    <a:pt x="1465" y="8019"/>
                    <a:pt x="1622" y="8263"/>
                  </a:cubicBezTo>
                  <a:cubicBezTo>
                    <a:pt x="1779" y="8507"/>
                    <a:pt x="2005" y="9100"/>
                    <a:pt x="2110" y="9379"/>
                  </a:cubicBezTo>
                  <a:cubicBezTo>
                    <a:pt x="2118" y="9396"/>
                    <a:pt x="2126" y="9413"/>
                    <a:pt x="2134" y="9430"/>
                  </a:cubicBezTo>
                  <a:lnTo>
                    <a:pt x="2134" y="9430"/>
                  </a:lnTo>
                  <a:lnTo>
                    <a:pt x="3853" y="1"/>
                  </a:lnTo>
                  <a:close/>
                  <a:moveTo>
                    <a:pt x="2134" y="9430"/>
                  </a:moveTo>
                  <a:lnTo>
                    <a:pt x="1988" y="10233"/>
                  </a:lnTo>
                  <a:cubicBezTo>
                    <a:pt x="2040" y="10180"/>
                    <a:pt x="2284" y="10041"/>
                    <a:pt x="2302" y="9902"/>
                  </a:cubicBezTo>
                  <a:cubicBezTo>
                    <a:pt x="2318" y="9772"/>
                    <a:pt x="2243" y="9657"/>
                    <a:pt x="2134" y="9430"/>
                  </a:cubicBezTo>
                  <a:close/>
                </a:path>
              </a:pathLst>
            </a:custGeom>
            <a:solidFill>
              <a:srgbClr val="99F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1566375" y="3058150"/>
              <a:ext cx="76175" cy="53200"/>
            </a:xfrm>
            <a:custGeom>
              <a:avLst/>
              <a:gdLst/>
              <a:ahLst/>
              <a:cxnLst/>
              <a:rect l="l" t="t" r="r" b="b"/>
              <a:pathLst>
                <a:path w="3047" h="2128" extrusionOk="0">
                  <a:moveTo>
                    <a:pt x="0" y="1"/>
                  </a:moveTo>
                  <a:cubicBezTo>
                    <a:pt x="88" y="88"/>
                    <a:pt x="454" y="314"/>
                    <a:pt x="506" y="454"/>
                  </a:cubicBezTo>
                  <a:cubicBezTo>
                    <a:pt x="541" y="593"/>
                    <a:pt x="175" y="837"/>
                    <a:pt x="279" y="872"/>
                  </a:cubicBezTo>
                  <a:cubicBezTo>
                    <a:pt x="283" y="873"/>
                    <a:pt x="286" y="873"/>
                    <a:pt x="291" y="873"/>
                  </a:cubicBezTo>
                  <a:cubicBezTo>
                    <a:pt x="379" y="873"/>
                    <a:pt x="642" y="751"/>
                    <a:pt x="867" y="661"/>
                  </a:cubicBezTo>
                  <a:lnTo>
                    <a:pt x="867" y="661"/>
                  </a:lnTo>
                  <a:lnTo>
                    <a:pt x="1754" y="1337"/>
                  </a:lnTo>
                  <a:lnTo>
                    <a:pt x="1754" y="1337"/>
                  </a:lnTo>
                  <a:cubicBezTo>
                    <a:pt x="1733" y="1025"/>
                    <a:pt x="1899" y="167"/>
                    <a:pt x="1883" y="53"/>
                  </a:cubicBezTo>
                  <a:cubicBezTo>
                    <a:pt x="1881" y="38"/>
                    <a:pt x="1878" y="31"/>
                    <a:pt x="1874" y="31"/>
                  </a:cubicBezTo>
                  <a:cubicBezTo>
                    <a:pt x="1843" y="31"/>
                    <a:pt x="1748" y="498"/>
                    <a:pt x="1639" y="576"/>
                  </a:cubicBezTo>
                  <a:cubicBezTo>
                    <a:pt x="1608" y="598"/>
                    <a:pt x="1575" y="605"/>
                    <a:pt x="1538" y="605"/>
                  </a:cubicBezTo>
                  <a:cubicBezTo>
                    <a:pt x="1451" y="605"/>
                    <a:pt x="1347" y="564"/>
                    <a:pt x="1225" y="564"/>
                  </a:cubicBezTo>
                  <a:cubicBezTo>
                    <a:pt x="1190" y="564"/>
                    <a:pt x="1154" y="567"/>
                    <a:pt x="1116" y="576"/>
                  </a:cubicBezTo>
                  <a:cubicBezTo>
                    <a:pt x="1051" y="591"/>
                    <a:pt x="962" y="623"/>
                    <a:pt x="867" y="661"/>
                  </a:cubicBezTo>
                  <a:lnTo>
                    <a:pt x="867" y="661"/>
                  </a:lnTo>
                  <a:lnTo>
                    <a:pt x="0" y="1"/>
                  </a:lnTo>
                  <a:close/>
                  <a:moveTo>
                    <a:pt x="2787" y="972"/>
                  </a:moveTo>
                  <a:cubicBezTo>
                    <a:pt x="2751" y="972"/>
                    <a:pt x="2716" y="979"/>
                    <a:pt x="2685" y="994"/>
                  </a:cubicBezTo>
                  <a:cubicBezTo>
                    <a:pt x="2563" y="1046"/>
                    <a:pt x="2388" y="1447"/>
                    <a:pt x="2232" y="1517"/>
                  </a:cubicBezTo>
                  <a:cubicBezTo>
                    <a:pt x="2181" y="1539"/>
                    <a:pt x="2120" y="1560"/>
                    <a:pt x="2058" y="1570"/>
                  </a:cubicBezTo>
                  <a:lnTo>
                    <a:pt x="2058" y="1570"/>
                  </a:lnTo>
                  <a:lnTo>
                    <a:pt x="1754" y="1337"/>
                  </a:lnTo>
                  <a:lnTo>
                    <a:pt x="1754" y="1337"/>
                  </a:lnTo>
                  <a:cubicBezTo>
                    <a:pt x="1755" y="1360"/>
                    <a:pt x="1757" y="1379"/>
                    <a:pt x="1761" y="1395"/>
                  </a:cubicBezTo>
                  <a:cubicBezTo>
                    <a:pt x="1790" y="1531"/>
                    <a:pt x="1885" y="1575"/>
                    <a:pt x="1990" y="1575"/>
                  </a:cubicBezTo>
                  <a:cubicBezTo>
                    <a:pt x="2012" y="1575"/>
                    <a:pt x="2035" y="1573"/>
                    <a:pt x="2058" y="1570"/>
                  </a:cubicBezTo>
                  <a:lnTo>
                    <a:pt x="2058" y="1570"/>
                  </a:lnTo>
                  <a:lnTo>
                    <a:pt x="2789" y="2127"/>
                  </a:lnTo>
                  <a:cubicBezTo>
                    <a:pt x="2754" y="2057"/>
                    <a:pt x="2528" y="1883"/>
                    <a:pt x="2563" y="1726"/>
                  </a:cubicBezTo>
                  <a:cubicBezTo>
                    <a:pt x="2615" y="1552"/>
                    <a:pt x="3016" y="1273"/>
                    <a:pt x="3033" y="1151"/>
                  </a:cubicBezTo>
                  <a:cubicBezTo>
                    <a:pt x="3047" y="1056"/>
                    <a:pt x="2913" y="972"/>
                    <a:pt x="2787" y="972"/>
                  </a:cubicBezTo>
                  <a:close/>
                </a:path>
              </a:pathLst>
            </a:custGeom>
            <a:solidFill>
              <a:srgbClr val="99F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1636100" y="3105975"/>
              <a:ext cx="27475" cy="30200"/>
            </a:xfrm>
            <a:custGeom>
              <a:avLst/>
              <a:gdLst/>
              <a:ahLst/>
              <a:cxnLst/>
              <a:rect l="l" t="t" r="r" b="b"/>
              <a:pathLst>
                <a:path w="1099" h="1208" extrusionOk="0">
                  <a:moveTo>
                    <a:pt x="291" y="0"/>
                  </a:moveTo>
                  <a:cubicBezTo>
                    <a:pt x="153" y="0"/>
                    <a:pt x="45" y="222"/>
                    <a:pt x="0" y="266"/>
                  </a:cubicBezTo>
                  <a:lnTo>
                    <a:pt x="454" y="1208"/>
                  </a:lnTo>
                  <a:cubicBezTo>
                    <a:pt x="558" y="1138"/>
                    <a:pt x="1099" y="1033"/>
                    <a:pt x="1081" y="842"/>
                  </a:cubicBezTo>
                  <a:cubicBezTo>
                    <a:pt x="1064" y="632"/>
                    <a:pt x="541" y="110"/>
                    <a:pt x="366" y="22"/>
                  </a:cubicBezTo>
                  <a:cubicBezTo>
                    <a:pt x="341" y="7"/>
                    <a:pt x="316" y="0"/>
                    <a:pt x="291" y="0"/>
                  </a:cubicBezTo>
                  <a:close/>
                </a:path>
              </a:pathLst>
            </a:custGeom>
            <a:solidFill>
              <a:srgbClr val="99F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1646550" y="3139200"/>
              <a:ext cx="10925" cy="7000"/>
            </a:xfrm>
            <a:custGeom>
              <a:avLst/>
              <a:gdLst/>
              <a:ahLst/>
              <a:cxnLst/>
              <a:rect l="l" t="t" r="r" b="b"/>
              <a:pathLst>
                <a:path w="437" h="280" extrusionOk="0">
                  <a:moveTo>
                    <a:pt x="1" y="1"/>
                  </a:moveTo>
                  <a:lnTo>
                    <a:pt x="436" y="280"/>
                  </a:lnTo>
                  <a:cubicBezTo>
                    <a:pt x="367" y="227"/>
                    <a:pt x="88" y="36"/>
                    <a:pt x="1" y="1"/>
                  </a:cubicBezTo>
                  <a:close/>
                </a:path>
              </a:pathLst>
            </a:custGeom>
            <a:solidFill>
              <a:srgbClr val="99F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1518875" y="3051175"/>
              <a:ext cx="140775" cy="290700"/>
            </a:xfrm>
            <a:custGeom>
              <a:avLst/>
              <a:gdLst/>
              <a:ahLst/>
              <a:cxnLst/>
              <a:rect l="l" t="t" r="r" b="b"/>
              <a:pathLst>
                <a:path w="5631" h="11628" extrusionOk="0">
                  <a:moveTo>
                    <a:pt x="1848" y="1"/>
                  </a:moveTo>
                  <a:lnTo>
                    <a:pt x="122" y="9954"/>
                  </a:lnTo>
                  <a:lnTo>
                    <a:pt x="0" y="10599"/>
                  </a:lnTo>
                  <a:lnTo>
                    <a:pt x="854" y="11627"/>
                  </a:lnTo>
                  <a:lnTo>
                    <a:pt x="5631" y="3905"/>
                  </a:lnTo>
                  <a:lnTo>
                    <a:pt x="4654" y="2232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rgbClr val="99F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1511025" y="3120900"/>
              <a:ext cx="41425" cy="85875"/>
            </a:xfrm>
            <a:custGeom>
              <a:avLst/>
              <a:gdLst/>
              <a:ahLst/>
              <a:cxnLst/>
              <a:rect l="l" t="t" r="r" b="b"/>
              <a:pathLst>
                <a:path w="1657" h="3435" fill="none" extrusionOk="0">
                  <a:moveTo>
                    <a:pt x="262" y="3435"/>
                  </a:moveTo>
                  <a:cubicBezTo>
                    <a:pt x="402" y="3382"/>
                    <a:pt x="1012" y="3330"/>
                    <a:pt x="1151" y="3086"/>
                  </a:cubicBezTo>
                  <a:cubicBezTo>
                    <a:pt x="1291" y="2842"/>
                    <a:pt x="1046" y="2284"/>
                    <a:pt x="1134" y="2005"/>
                  </a:cubicBezTo>
                  <a:cubicBezTo>
                    <a:pt x="1203" y="1726"/>
                    <a:pt x="1657" y="1639"/>
                    <a:pt x="1604" y="1430"/>
                  </a:cubicBezTo>
                  <a:cubicBezTo>
                    <a:pt x="1552" y="1221"/>
                    <a:pt x="890" y="959"/>
                    <a:pt x="802" y="733"/>
                  </a:cubicBezTo>
                  <a:cubicBezTo>
                    <a:pt x="733" y="524"/>
                    <a:pt x="1134" y="175"/>
                    <a:pt x="1099" y="88"/>
                  </a:cubicBezTo>
                  <a:cubicBezTo>
                    <a:pt x="1064" y="1"/>
                    <a:pt x="680" y="18"/>
                    <a:pt x="576" y="227"/>
                  </a:cubicBezTo>
                  <a:cubicBezTo>
                    <a:pt x="471" y="454"/>
                    <a:pt x="558" y="1256"/>
                    <a:pt x="471" y="1360"/>
                  </a:cubicBezTo>
                  <a:cubicBezTo>
                    <a:pt x="384" y="1447"/>
                    <a:pt x="140" y="1064"/>
                    <a:pt x="70" y="855"/>
                  </a:cubicBezTo>
                  <a:cubicBezTo>
                    <a:pt x="1" y="628"/>
                    <a:pt x="70" y="192"/>
                    <a:pt x="70" y="53"/>
                  </a:cubicBezTo>
                </a:path>
              </a:pathLst>
            </a:custGeom>
            <a:noFill/>
            <a:ln w="10900" cap="flat" cmpd="sng">
              <a:solidFill>
                <a:srgbClr val="78C9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1507975" y="3155325"/>
              <a:ext cx="104175" cy="169550"/>
            </a:xfrm>
            <a:custGeom>
              <a:avLst/>
              <a:gdLst/>
              <a:ahLst/>
              <a:cxnLst/>
              <a:rect l="l" t="t" r="r" b="b"/>
              <a:pathLst>
                <a:path w="4167" h="6782" fill="none" extrusionOk="0">
                  <a:moveTo>
                    <a:pt x="489" y="2092"/>
                  </a:moveTo>
                  <a:cubicBezTo>
                    <a:pt x="401" y="2232"/>
                    <a:pt x="1" y="2581"/>
                    <a:pt x="1" y="2859"/>
                  </a:cubicBezTo>
                  <a:cubicBezTo>
                    <a:pt x="18" y="3121"/>
                    <a:pt x="471" y="3522"/>
                    <a:pt x="541" y="3714"/>
                  </a:cubicBezTo>
                  <a:cubicBezTo>
                    <a:pt x="593" y="3923"/>
                    <a:pt x="210" y="3801"/>
                    <a:pt x="384" y="4080"/>
                  </a:cubicBezTo>
                  <a:cubicBezTo>
                    <a:pt x="541" y="4376"/>
                    <a:pt x="1447" y="5056"/>
                    <a:pt x="1517" y="5457"/>
                  </a:cubicBezTo>
                  <a:cubicBezTo>
                    <a:pt x="1569" y="5858"/>
                    <a:pt x="698" y="6346"/>
                    <a:pt x="750" y="6503"/>
                  </a:cubicBezTo>
                  <a:cubicBezTo>
                    <a:pt x="802" y="6659"/>
                    <a:pt x="1569" y="6781"/>
                    <a:pt x="1831" y="6381"/>
                  </a:cubicBezTo>
                  <a:cubicBezTo>
                    <a:pt x="2075" y="5997"/>
                    <a:pt x="2284" y="4550"/>
                    <a:pt x="2249" y="4149"/>
                  </a:cubicBezTo>
                  <a:cubicBezTo>
                    <a:pt x="2214" y="3766"/>
                    <a:pt x="1691" y="4306"/>
                    <a:pt x="1639" y="4010"/>
                  </a:cubicBezTo>
                  <a:cubicBezTo>
                    <a:pt x="1604" y="3714"/>
                    <a:pt x="2075" y="2563"/>
                    <a:pt x="1988" y="2424"/>
                  </a:cubicBezTo>
                  <a:cubicBezTo>
                    <a:pt x="1883" y="2302"/>
                    <a:pt x="1081" y="3365"/>
                    <a:pt x="1064" y="3225"/>
                  </a:cubicBezTo>
                  <a:cubicBezTo>
                    <a:pt x="1046" y="3069"/>
                    <a:pt x="1744" y="1726"/>
                    <a:pt x="1848" y="1517"/>
                  </a:cubicBezTo>
                  <a:cubicBezTo>
                    <a:pt x="1970" y="1325"/>
                    <a:pt x="1622" y="1936"/>
                    <a:pt x="1744" y="2023"/>
                  </a:cubicBezTo>
                  <a:cubicBezTo>
                    <a:pt x="1883" y="2127"/>
                    <a:pt x="2598" y="2406"/>
                    <a:pt x="2668" y="2092"/>
                  </a:cubicBezTo>
                  <a:cubicBezTo>
                    <a:pt x="2737" y="1796"/>
                    <a:pt x="1935" y="314"/>
                    <a:pt x="2179" y="158"/>
                  </a:cubicBezTo>
                  <a:cubicBezTo>
                    <a:pt x="2406" y="1"/>
                    <a:pt x="3923" y="611"/>
                    <a:pt x="4045" y="1134"/>
                  </a:cubicBezTo>
                  <a:cubicBezTo>
                    <a:pt x="4167" y="1639"/>
                    <a:pt x="3034" y="3260"/>
                    <a:pt x="2912" y="3260"/>
                  </a:cubicBezTo>
                  <a:cubicBezTo>
                    <a:pt x="2790" y="3243"/>
                    <a:pt x="3330" y="1256"/>
                    <a:pt x="3313" y="1064"/>
                  </a:cubicBezTo>
                  <a:cubicBezTo>
                    <a:pt x="3295" y="872"/>
                    <a:pt x="2929" y="1709"/>
                    <a:pt x="2807" y="2092"/>
                  </a:cubicBezTo>
                  <a:cubicBezTo>
                    <a:pt x="2685" y="2493"/>
                    <a:pt x="2476" y="2999"/>
                    <a:pt x="2563" y="3365"/>
                  </a:cubicBezTo>
                  <a:cubicBezTo>
                    <a:pt x="2668" y="3714"/>
                    <a:pt x="3347" y="3940"/>
                    <a:pt x="3365" y="4219"/>
                  </a:cubicBezTo>
                  <a:cubicBezTo>
                    <a:pt x="3382" y="4515"/>
                    <a:pt x="2772" y="4777"/>
                    <a:pt x="2668" y="5056"/>
                  </a:cubicBezTo>
                  <a:cubicBezTo>
                    <a:pt x="2580" y="5317"/>
                    <a:pt x="2755" y="5718"/>
                    <a:pt x="2772" y="5840"/>
                  </a:cubicBezTo>
                </a:path>
              </a:pathLst>
            </a:custGeom>
            <a:noFill/>
            <a:ln w="10900" cap="flat" cmpd="sng">
              <a:solidFill>
                <a:srgbClr val="78C9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1591650" y="3148350"/>
              <a:ext cx="54050" cy="120750"/>
            </a:xfrm>
            <a:custGeom>
              <a:avLst/>
              <a:gdLst/>
              <a:ahLst/>
              <a:cxnLst/>
              <a:rect l="l" t="t" r="r" b="b"/>
              <a:pathLst>
                <a:path w="2162" h="4830" fill="none" extrusionOk="0">
                  <a:moveTo>
                    <a:pt x="645" y="1256"/>
                  </a:moveTo>
                  <a:cubicBezTo>
                    <a:pt x="785" y="1256"/>
                    <a:pt x="1360" y="1413"/>
                    <a:pt x="1412" y="1221"/>
                  </a:cubicBezTo>
                  <a:cubicBezTo>
                    <a:pt x="1465" y="1029"/>
                    <a:pt x="872" y="227"/>
                    <a:pt x="942" y="105"/>
                  </a:cubicBezTo>
                  <a:cubicBezTo>
                    <a:pt x="1011" y="1"/>
                    <a:pt x="1743" y="105"/>
                    <a:pt x="1866" y="541"/>
                  </a:cubicBezTo>
                  <a:cubicBezTo>
                    <a:pt x="1988" y="994"/>
                    <a:pt x="1866" y="2424"/>
                    <a:pt x="1674" y="2772"/>
                  </a:cubicBezTo>
                  <a:cubicBezTo>
                    <a:pt x="1499" y="3138"/>
                    <a:pt x="924" y="2493"/>
                    <a:pt x="785" y="2703"/>
                  </a:cubicBezTo>
                  <a:cubicBezTo>
                    <a:pt x="645" y="2912"/>
                    <a:pt x="645" y="3888"/>
                    <a:pt x="837" y="4045"/>
                  </a:cubicBezTo>
                  <a:cubicBezTo>
                    <a:pt x="1011" y="4202"/>
                    <a:pt x="1691" y="3557"/>
                    <a:pt x="1866" y="3644"/>
                  </a:cubicBezTo>
                  <a:cubicBezTo>
                    <a:pt x="2040" y="3714"/>
                    <a:pt x="2162" y="4341"/>
                    <a:pt x="1883" y="4498"/>
                  </a:cubicBezTo>
                  <a:cubicBezTo>
                    <a:pt x="1621" y="4672"/>
                    <a:pt x="506" y="4829"/>
                    <a:pt x="262" y="4655"/>
                  </a:cubicBezTo>
                  <a:cubicBezTo>
                    <a:pt x="0" y="4481"/>
                    <a:pt x="366" y="3748"/>
                    <a:pt x="332" y="3452"/>
                  </a:cubicBezTo>
                  <a:cubicBezTo>
                    <a:pt x="314" y="3173"/>
                    <a:pt x="140" y="3016"/>
                    <a:pt x="88" y="2912"/>
                  </a:cubicBezTo>
                </a:path>
              </a:pathLst>
            </a:custGeom>
            <a:noFill/>
            <a:ln w="10900" cap="flat" cmpd="sng">
              <a:solidFill>
                <a:srgbClr val="78C9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532825" y="3063825"/>
              <a:ext cx="54925" cy="59275"/>
            </a:xfrm>
            <a:custGeom>
              <a:avLst/>
              <a:gdLst/>
              <a:ahLst/>
              <a:cxnLst/>
              <a:rect l="l" t="t" r="r" b="b"/>
              <a:pathLst>
                <a:path w="2197" h="2371" fill="none" extrusionOk="0">
                  <a:moveTo>
                    <a:pt x="0" y="2371"/>
                  </a:moveTo>
                  <a:cubicBezTo>
                    <a:pt x="140" y="2284"/>
                    <a:pt x="785" y="2040"/>
                    <a:pt x="889" y="1830"/>
                  </a:cubicBezTo>
                  <a:cubicBezTo>
                    <a:pt x="994" y="1639"/>
                    <a:pt x="575" y="1290"/>
                    <a:pt x="593" y="1151"/>
                  </a:cubicBezTo>
                  <a:cubicBezTo>
                    <a:pt x="628" y="1011"/>
                    <a:pt x="976" y="1168"/>
                    <a:pt x="1029" y="1011"/>
                  </a:cubicBezTo>
                  <a:cubicBezTo>
                    <a:pt x="1063" y="837"/>
                    <a:pt x="663" y="227"/>
                    <a:pt x="837" y="174"/>
                  </a:cubicBezTo>
                  <a:cubicBezTo>
                    <a:pt x="1011" y="140"/>
                    <a:pt x="1848" y="785"/>
                    <a:pt x="2022" y="750"/>
                  </a:cubicBezTo>
                  <a:cubicBezTo>
                    <a:pt x="2196" y="732"/>
                    <a:pt x="1883" y="122"/>
                    <a:pt x="1865" y="0"/>
                  </a:cubicBezTo>
                </a:path>
              </a:pathLst>
            </a:custGeom>
            <a:noFill/>
            <a:ln w="10900" cap="flat" cmpd="sng">
              <a:solidFill>
                <a:srgbClr val="78C9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543700" y="3071650"/>
              <a:ext cx="101125" cy="92425"/>
            </a:xfrm>
            <a:custGeom>
              <a:avLst/>
              <a:gdLst/>
              <a:ahLst/>
              <a:cxnLst/>
              <a:rect l="l" t="t" r="r" b="b"/>
              <a:pathLst>
                <a:path w="4045" h="3697" fill="none" extrusionOk="0">
                  <a:moveTo>
                    <a:pt x="2006" y="1"/>
                  </a:moveTo>
                  <a:cubicBezTo>
                    <a:pt x="2110" y="280"/>
                    <a:pt x="2598" y="1483"/>
                    <a:pt x="2598" y="1674"/>
                  </a:cubicBezTo>
                  <a:cubicBezTo>
                    <a:pt x="2581" y="1849"/>
                    <a:pt x="2302" y="1204"/>
                    <a:pt x="1988" y="1134"/>
                  </a:cubicBezTo>
                  <a:cubicBezTo>
                    <a:pt x="1657" y="1047"/>
                    <a:pt x="838" y="1029"/>
                    <a:pt x="663" y="1169"/>
                  </a:cubicBezTo>
                  <a:cubicBezTo>
                    <a:pt x="489" y="1291"/>
                    <a:pt x="698" y="1779"/>
                    <a:pt x="907" y="1883"/>
                  </a:cubicBezTo>
                  <a:cubicBezTo>
                    <a:pt x="1117" y="1988"/>
                    <a:pt x="1901" y="1866"/>
                    <a:pt x="1936" y="1814"/>
                  </a:cubicBezTo>
                  <a:cubicBezTo>
                    <a:pt x="1971" y="1761"/>
                    <a:pt x="1151" y="1639"/>
                    <a:pt x="1117" y="1552"/>
                  </a:cubicBezTo>
                  <a:cubicBezTo>
                    <a:pt x="1082" y="1483"/>
                    <a:pt x="1465" y="1256"/>
                    <a:pt x="1692" y="1343"/>
                  </a:cubicBezTo>
                  <a:cubicBezTo>
                    <a:pt x="1936" y="1430"/>
                    <a:pt x="2476" y="1883"/>
                    <a:pt x="2546" y="2093"/>
                  </a:cubicBezTo>
                  <a:cubicBezTo>
                    <a:pt x="2598" y="2302"/>
                    <a:pt x="2476" y="2528"/>
                    <a:pt x="2093" y="2598"/>
                  </a:cubicBezTo>
                  <a:cubicBezTo>
                    <a:pt x="1709" y="2685"/>
                    <a:pt x="437" y="2459"/>
                    <a:pt x="210" y="2563"/>
                  </a:cubicBezTo>
                  <a:cubicBezTo>
                    <a:pt x="1" y="2668"/>
                    <a:pt x="506" y="3156"/>
                    <a:pt x="768" y="3243"/>
                  </a:cubicBezTo>
                  <a:cubicBezTo>
                    <a:pt x="1029" y="3348"/>
                    <a:pt x="1500" y="3121"/>
                    <a:pt x="1779" y="3173"/>
                  </a:cubicBezTo>
                  <a:cubicBezTo>
                    <a:pt x="2058" y="3243"/>
                    <a:pt x="2284" y="3609"/>
                    <a:pt x="2459" y="3644"/>
                  </a:cubicBezTo>
                  <a:cubicBezTo>
                    <a:pt x="2633" y="3696"/>
                    <a:pt x="2755" y="3574"/>
                    <a:pt x="2773" y="3435"/>
                  </a:cubicBezTo>
                  <a:cubicBezTo>
                    <a:pt x="2790" y="3278"/>
                    <a:pt x="2354" y="2825"/>
                    <a:pt x="2546" y="2755"/>
                  </a:cubicBezTo>
                  <a:cubicBezTo>
                    <a:pt x="2720" y="2668"/>
                    <a:pt x="3731" y="3139"/>
                    <a:pt x="3888" y="2999"/>
                  </a:cubicBezTo>
                  <a:cubicBezTo>
                    <a:pt x="4045" y="2860"/>
                    <a:pt x="3539" y="2215"/>
                    <a:pt x="3470" y="1918"/>
                  </a:cubicBezTo>
                  <a:cubicBezTo>
                    <a:pt x="3383" y="1622"/>
                    <a:pt x="3470" y="1326"/>
                    <a:pt x="3470" y="1204"/>
                  </a:cubicBezTo>
                </a:path>
              </a:pathLst>
            </a:custGeom>
            <a:noFill/>
            <a:ln w="10900" cap="flat" cmpd="sng">
              <a:solidFill>
                <a:srgbClr val="78C9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20"/>
          <p:cNvSpPr txBox="1"/>
          <p:nvPr/>
        </p:nvSpPr>
        <p:spPr>
          <a:xfrm>
            <a:off x="579300" y="4140825"/>
            <a:ext cx="998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1. 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BARE ROCK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75" name="Google Shape;475;p20"/>
          <p:cNvSpPr txBox="1"/>
          <p:nvPr/>
        </p:nvSpPr>
        <p:spPr>
          <a:xfrm>
            <a:off x="1668950" y="4140825"/>
            <a:ext cx="1426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2. 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PIONEER SPECIES SUCH AS MOSSES AND LICHENS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76" name="Google Shape;476;p20"/>
          <p:cNvSpPr txBox="1"/>
          <p:nvPr/>
        </p:nvSpPr>
        <p:spPr>
          <a:xfrm>
            <a:off x="3367500" y="4140825"/>
            <a:ext cx="235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3. 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HERBACEOUS PLANTS, GRASSES AND SOME SHRUBS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77" name="Google Shape;477;p20"/>
          <p:cNvSpPr txBox="1"/>
          <p:nvPr/>
        </p:nvSpPr>
        <p:spPr>
          <a:xfrm>
            <a:off x="5965400" y="4140825"/>
            <a:ext cx="108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4. 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LARGER TREES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78" name="Google Shape;478;p20"/>
          <p:cNvSpPr txBox="1"/>
          <p:nvPr/>
        </p:nvSpPr>
        <p:spPr>
          <a:xfrm>
            <a:off x="7391850" y="4140825"/>
            <a:ext cx="108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5. 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CLIMAX COMMUNITY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79" name="Google Shape;479;p20"/>
          <p:cNvSpPr txBox="1"/>
          <p:nvPr/>
        </p:nvSpPr>
        <p:spPr>
          <a:xfrm>
            <a:off x="398850" y="242175"/>
            <a:ext cx="829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mechanism of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primary succession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Over time, the depth and richness of the soil will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, supporting an ever-more diverse selection of species. Eventually the ecosystem will stabilise, resulting in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climax community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21"/>
          <p:cNvPicPr preferRelativeResize="0"/>
          <p:nvPr/>
        </p:nvPicPr>
        <p:blipFill rotWithShape="1">
          <a:blip r:embed="rId3">
            <a:alphaModFix/>
          </a:blip>
          <a:srcRect t="14230" b="11187"/>
          <a:stretch/>
        </p:blipFill>
        <p:spPr>
          <a:xfrm>
            <a:off x="0" y="851425"/>
            <a:ext cx="9144003" cy="429207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486" name="Google Shape;486;p21"/>
          <p:cNvSpPr txBox="1"/>
          <p:nvPr/>
        </p:nvSpPr>
        <p:spPr>
          <a:xfrm>
            <a:off x="295500" y="147700"/>
            <a:ext cx="8553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most common climax community in the UK is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mixed-oak forest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This climax community has formed because of the climate that is present in an ecosystem and is often referred to as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climatic climax community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87" name="Google Shape;487;p21"/>
          <p:cNvCxnSpPr/>
          <p:nvPr/>
        </p:nvCxnSpPr>
        <p:spPr>
          <a:xfrm rot="10800000">
            <a:off x="-3150" y="851425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On-screen Show (16:9)</PresentationFormat>
  <Paragraphs>73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Kalam</vt:lpstr>
      <vt:lpstr>Arial</vt:lpstr>
      <vt:lpstr>Cambria</vt:lpstr>
      <vt:lpstr>Times New Roman</vt:lpstr>
      <vt:lpstr>gg sans</vt:lpstr>
      <vt:lpstr>Simple Dark</vt:lpstr>
      <vt:lpstr>AQA A Level Biology 55 - Succession</vt:lpstr>
      <vt:lpstr>Ecological Succession </vt:lpstr>
      <vt:lpstr>PowerPoint Presentation</vt:lpstr>
      <vt:lpstr>Primary Succession  </vt:lpstr>
      <vt:lpstr>PowerPoint Presentation</vt:lpstr>
      <vt:lpstr>Primary Succession  </vt:lpstr>
      <vt:lpstr>PowerPoint Presentation</vt:lpstr>
      <vt:lpstr>PowerPoint Presentation</vt:lpstr>
      <vt:lpstr>PowerPoint Presentation</vt:lpstr>
      <vt:lpstr>Secondary Succession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2025-07-25T11:12:16Z</dcterms:modified>
</cp:coreProperties>
</file>