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g sans" panose="00000800000000000000" pitchFamily="2" charset="0"/>
      <p:bold r:id="rId22"/>
    </p:embeddedFont>
    <p:embeddedFont>
      <p:font typeface="Kalam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cca96b8976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cca96b8976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cca96b8976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cca96b8976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cca96b8976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cca96b8976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cca96b8976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cca96b8976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cca96b8976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cca96b8976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cca96b8976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cca96b8976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ca96b89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ca96b89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ca96b89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ca96b89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ca96b897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cca96b897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c40db3335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1c40db3335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ca96b8976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ca96b8976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c40db3335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1c40db3335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ca96b8976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cca96b8976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86960A6-3508-91E1-A68C-9E96F8136B24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4C7A3-0C2F-C256-E7EE-BF9ED2D4A57A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0EEE6-0C81-7CA5-13FF-B2645758AD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9696E-0D05-87AC-D63C-AB7DC2461B8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54 - Ecological Sampling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Quadrats, Transects and Mark-Release-Recapture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34"/>
          <p:cNvPicPr preferRelativeResize="0"/>
          <p:nvPr/>
        </p:nvPicPr>
        <p:blipFill rotWithShape="1">
          <a:blip r:embed="rId3">
            <a:alphaModFix/>
          </a:blip>
          <a:srcRect b="7561"/>
          <a:stretch/>
        </p:blipFill>
        <p:spPr>
          <a:xfrm>
            <a:off x="0" y="0"/>
            <a:ext cx="417297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718" name="Google Shape;718;p34"/>
          <p:cNvSpPr txBox="1"/>
          <p:nvPr/>
        </p:nvSpPr>
        <p:spPr>
          <a:xfrm>
            <a:off x="4716825" y="1940700"/>
            <a:ext cx="3861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pitfall trap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designed to capture ground-dwelling insects.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Insects will drop into the trap, which is often coated with detergent to prevent escape.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9" name="Google Shape;719;p34"/>
          <p:cNvCxnSpPr/>
          <p:nvPr/>
        </p:nvCxnSpPr>
        <p:spPr>
          <a:xfrm>
            <a:off x="4172975" y="-3000"/>
            <a:ext cx="0" cy="5149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Mark-Release-Recapture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25" name="Google Shape;72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size of a particular population can be </a:t>
            </a:r>
            <a:r>
              <a:rPr lang="en" sz="1600" b="1">
                <a:solidFill>
                  <a:srgbClr val="CCCCCC"/>
                </a:solidFill>
              </a:rPr>
              <a:t>estimated </a:t>
            </a:r>
            <a:r>
              <a:rPr lang="en" sz="1600">
                <a:solidFill>
                  <a:srgbClr val="CCCCCC"/>
                </a:solidFill>
              </a:rPr>
              <a:t>using a technique referred to as </a:t>
            </a:r>
            <a:r>
              <a:rPr lang="en" sz="1600" b="1">
                <a:solidFill>
                  <a:srgbClr val="CCCCCC"/>
                </a:solidFill>
              </a:rPr>
              <a:t>mark-release-recapture</a:t>
            </a:r>
            <a:r>
              <a:rPr lang="en" sz="1600">
                <a:solidFill>
                  <a:srgbClr val="CCCCCC"/>
                </a:solidFill>
              </a:rPr>
              <a:t>: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During mark-release-recapture, a sample of a particular species are </a:t>
            </a:r>
            <a:r>
              <a:rPr lang="en" sz="1600" b="1">
                <a:solidFill>
                  <a:srgbClr val="CCCCCC"/>
                </a:solidFill>
              </a:rPr>
              <a:t>caught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number of individuals captured is then </a:t>
            </a:r>
            <a:r>
              <a:rPr lang="en" sz="1200" b="1">
                <a:solidFill>
                  <a:srgbClr val="CCCCCC"/>
                </a:solidFill>
              </a:rPr>
              <a:t>counted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These individuals are </a:t>
            </a:r>
            <a:r>
              <a:rPr lang="en" sz="1600" b="1">
                <a:solidFill>
                  <a:srgbClr val="CCCCCC"/>
                </a:solidFill>
              </a:rPr>
              <a:t>marked </a:t>
            </a:r>
            <a:r>
              <a:rPr lang="en" sz="1600">
                <a:solidFill>
                  <a:srgbClr val="CCCCCC"/>
                </a:solidFill>
              </a:rPr>
              <a:t>so that they can be readily </a:t>
            </a:r>
            <a:r>
              <a:rPr lang="en" sz="1600" b="1">
                <a:solidFill>
                  <a:srgbClr val="CCCCCC"/>
                </a:solidFill>
              </a:rPr>
              <a:t>identified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method of marking must be </a:t>
            </a:r>
            <a:r>
              <a:rPr lang="en" sz="1200" b="1">
                <a:solidFill>
                  <a:srgbClr val="CCCCCC"/>
                </a:solidFill>
              </a:rPr>
              <a:t>harmless </a:t>
            </a:r>
            <a:r>
              <a:rPr lang="en" sz="1200">
                <a:solidFill>
                  <a:srgbClr val="CCCCCC"/>
                </a:solidFill>
              </a:rPr>
              <a:t>to the organism. It should </a:t>
            </a:r>
            <a:r>
              <a:rPr lang="en" sz="1200" b="1">
                <a:solidFill>
                  <a:srgbClr val="CCCCCC"/>
                </a:solidFill>
              </a:rPr>
              <a:t>not </a:t>
            </a:r>
            <a:r>
              <a:rPr lang="en" sz="1200">
                <a:solidFill>
                  <a:srgbClr val="CCCCCC"/>
                </a:solidFill>
              </a:rPr>
              <a:t>reduce their capability or make them more vulnerable to predators.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The organisms are </a:t>
            </a:r>
            <a:r>
              <a:rPr lang="en" sz="1600" b="1">
                <a:solidFill>
                  <a:srgbClr val="CCCCCC"/>
                </a:solidFill>
              </a:rPr>
              <a:t>released </a:t>
            </a:r>
            <a:r>
              <a:rPr lang="en" sz="1600">
                <a:solidFill>
                  <a:srgbClr val="CCCCCC"/>
                </a:solidFill>
              </a:rPr>
              <a:t>back into their habitat.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A period of time must now be allowed to pass.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is to ensure that the marked individuals will successfully </a:t>
            </a:r>
            <a:r>
              <a:rPr lang="en" sz="1200" b="1">
                <a:solidFill>
                  <a:srgbClr val="CCCCCC"/>
                </a:solidFill>
              </a:rPr>
              <a:t>reintegrate </a:t>
            </a:r>
            <a:r>
              <a:rPr lang="en" sz="1200">
                <a:solidFill>
                  <a:srgbClr val="CCCCCC"/>
                </a:solidFill>
              </a:rPr>
              <a:t>with the main population.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A </a:t>
            </a:r>
            <a:r>
              <a:rPr lang="en" sz="1600" b="1">
                <a:solidFill>
                  <a:srgbClr val="CCCCCC"/>
                </a:solidFill>
              </a:rPr>
              <a:t>second </a:t>
            </a:r>
            <a:r>
              <a:rPr lang="en" sz="1600">
                <a:solidFill>
                  <a:srgbClr val="CCCCCC"/>
                </a:solidFill>
              </a:rPr>
              <a:t>sampling of the population is undertaken.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Both the </a:t>
            </a:r>
            <a:r>
              <a:rPr lang="en" sz="1600" b="1">
                <a:solidFill>
                  <a:srgbClr val="CCCCCC"/>
                </a:solidFill>
              </a:rPr>
              <a:t>total number </a:t>
            </a:r>
            <a:r>
              <a:rPr lang="en" sz="1600">
                <a:solidFill>
                  <a:srgbClr val="CCCCCC"/>
                </a:solidFill>
              </a:rPr>
              <a:t>of individuals in the second sample, as well as the number of individuals in the second sample that were </a:t>
            </a:r>
            <a:r>
              <a:rPr lang="en" sz="1600" b="1">
                <a:solidFill>
                  <a:srgbClr val="CCCCCC"/>
                </a:solidFill>
              </a:rPr>
              <a:t>marked </a:t>
            </a:r>
            <a:r>
              <a:rPr lang="en" sz="1600">
                <a:solidFill>
                  <a:srgbClr val="CCCCCC"/>
                </a:solidFill>
              </a:rPr>
              <a:t>are counted.</a:t>
            </a:r>
            <a:endParaRPr sz="1600">
              <a:solidFill>
                <a:srgbClr val="CCCCCC"/>
              </a:solidFill>
            </a:endParaRPr>
          </a:p>
        </p:txBody>
      </p:sp>
      <p:sp>
        <p:nvSpPr>
          <p:cNvPr id="726" name="Google Shape;72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Mark-Release-Recapture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2" name="Google Shape;73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population size can be estimated using the following equation:</a:t>
            </a:r>
            <a:endParaRPr sz="16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There are a number of </a:t>
            </a:r>
            <a:r>
              <a:rPr lang="en" sz="1600" b="1">
                <a:solidFill>
                  <a:srgbClr val="CCCCCC"/>
                </a:solidFill>
              </a:rPr>
              <a:t>assumptions </a:t>
            </a:r>
            <a:r>
              <a:rPr lang="en" sz="1600">
                <a:solidFill>
                  <a:srgbClr val="CCCCCC"/>
                </a:solidFill>
              </a:rPr>
              <a:t>when using mark-release-recapture: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During the time of the study, there are no </a:t>
            </a:r>
            <a:r>
              <a:rPr lang="en" sz="1200" b="1">
                <a:solidFill>
                  <a:srgbClr val="CCCCCC"/>
                </a:solidFill>
              </a:rPr>
              <a:t>births</a:t>
            </a:r>
            <a:r>
              <a:rPr lang="en" sz="1200">
                <a:solidFill>
                  <a:srgbClr val="CCCCCC"/>
                </a:solidFill>
              </a:rPr>
              <a:t>, </a:t>
            </a:r>
            <a:r>
              <a:rPr lang="en" sz="1200" b="1">
                <a:solidFill>
                  <a:srgbClr val="CCCCCC"/>
                </a:solidFill>
              </a:rPr>
              <a:t>deaths </a:t>
            </a:r>
            <a:r>
              <a:rPr lang="en" sz="1200">
                <a:solidFill>
                  <a:srgbClr val="CCCCCC"/>
                </a:solidFill>
              </a:rPr>
              <a:t>or </a:t>
            </a:r>
            <a:r>
              <a:rPr lang="en" sz="1200" b="1">
                <a:solidFill>
                  <a:srgbClr val="CCCCCC"/>
                </a:solidFill>
              </a:rPr>
              <a:t>migratory factors </a:t>
            </a:r>
            <a:r>
              <a:rPr lang="en" sz="1200">
                <a:solidFill>
                  <a:srgbClr val="CCCCCC"/>
                </a:solidFill>
              </a:rPr>
              <a:t>that could affect the size of the population.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marked sample successfully </a:t>
            </a:r>
            <a:r>
              <a:rPr lang="en" sz="1200" b="1">
                <a:solidFill>
                  <a:srgbClr val="CCCCCC"/>
                </a:solidFill>
              </a:rPr>
              <a:t>reintegrated </a:t>
            </a:r>
            <a:r>
              <a:rPr lang="en" sz="1200">
                <a:solidFill>
                  <a:srgbClr val="CCCCCC"/>
                </a:solidFill>
              </a:rPr>
              <a:t>with the main population.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</a:t>
            </a:r>
            <a:r>
              <a:rPr lang="en" sz="1200" b="1">
                <a:solidFill>
                  <a:srgbClr val="CCCCCC"/>
                </a:solidFill>
              </a:rPr>
              <a:t>survivability </a:t>
            </a:r>
            <a:r>
              <a:rPr lang="en" sz="1200">
                <a:solidFill>
                  <a:srgbClr val="CCCCCC"/>
                </a:solidFill>
              </a:rPr>
              <a:t>of the marked sample was not affected in any way.</a:t>
            </a:r>
            <a:endParaRPr sz="12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733" name="Google Shape;73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734" name="Google Shape;734;p36"/>
          <p:cNvGrpSpPr/>
          <p:nvPr/>
        </p:nvGrpSpPr>
        <p:grpSpPr>
          <a:xfrm>
            <a:off x="1135285" y="1882750"/>
            <a:ext cx="6873440" cy="1006500"/>
            <a:chOff x="1736135" y="1901625"/>
            <a:chExt cx="6873440" cy="1006500"/>
          </a:xfrm>
        </p:grpSpPr>
        <p:sp>
          <p:nvSpPr>
            <p:cNvPr id="735" name="Google Shape;735;p36"/>
            <p:cNvSpPr txBox="1"/>
            <p:nvPr/>
          </p:nvSpPr>
          <p:spPr>
            <a:xfrm>
              <a:off x="3892975" y="1901625"/>
              <a:ext cx="4716600" cy="10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size of population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 sz="12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number of individuals caught in the first sample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 sz="12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number of individuals caught in the second sample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</a:t>
              </a:r>
              <a:r>
                <a:rPr lang="en" sz="12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number of individuals in the second sample that were marked</a:t>
              </a:r>
              <a:endParaRPr sz="1200">
                <a:solidFill>
                  <a:schemeClr val="dk1"/>
                </a:solidFill>
              </a:endParaRPr>
            </a:p>
          </p:txBody>
        </p:sp>
        <p:grpSp>
          <p:nvGrpSpPr>
            <p:cNvPr id="736" name="Google Shape;736;p36"/>
            <p:cNvGrpSpPr/>
            <p:nvPr/>
          </p:nvGrpSpPr>
          <p:grpSpPr>
            <a:xfrm>
              <a:off x="1736135" y="2036900"/>
              <a:ext cx="1868459" cy="735941"/>
              <a:chOff x="296025" y="1414275"/>
              <a:chExt cx="6979675" cy="2748100"/>
            </a:xfrm>
          </p:grpSpPr>
          <p:sp>
            <p:nvSpPr>
              <p:cNvPr id="737" name="Google Shape;737;p36"/>
              <p:cNvSpPr/>
              <p:nvPr/>
            </p:nvSpPr>
            <p:spPr>
              <a:xfrm>
                <a:off x="296025" y="2260575"/>
                <a:ext cx="868875" cy="855975"/>
              </a:xfrm>
              <a:custGeom>
                <a:avLst/>
                <a:gdLst/>
                <a:ahLst/>
                <a:cxnLst/>
                <a:rect l="l" t="t" r="r" b="b"/>
                <a:pathLst>
                  <a:path w="34755" h="34239" extrusionOk="0">
                    <a:moveTo>
                      <a:pt x="23685" y="1545"/>
                    </a:moveTo>
                    <a:cubicBezTo>
                      <a:pt x="27417" y="1545"/>
                      <a:pt x="30507" y="2703"/>
                      <a:pt x="30507" y="6436"/>
                    </a:cubicBezTo>
                    <a:cubicBezTo>
                      <a:pt x="30507" y="7723"/>
                      <a:pt x="29863" y="11971"/>
                      <a:pt x="27546" y="14288"/>
                    </a:cubicBezTo>
                    <a:cubicBezTo>
                      <a:pt x="26774" y="15189"/>
                      <a:pt x="24328" y="17119"/>
                      <a:pt x="19823" y="17119"/>
                    </a:cubicBezTo>
                    <a:lnTo>
                      <a:pt x="12744" y="17119"/>
                    </a:lnTo>
                    <a:lnTo>
                      <a:pt x="16090" y="3476"/>
                    </a:lnTo>
                    <a:cubicBezTo>
                      <a:pt x="16605" y="1545"/>
                      <a:pt x="16734" y="1545"/>
                      <a:pt x="18665" y="1545"/>
                    </a:cubicBezTo>
                    <a:close/>
                    <a:moveTo>
                      <a:pt x="9655" y="0"/>
                    </a:moveTo>
                    <a:cubicBezTo>
                      <a:pt x="8754" y="0"/>
                      <a:pt x="8239" y="0"/>
                      <a:pt x="8239" y="1030"/>
                    </a:cubicBezTo>
                    <a:cubicBezTo>
                      <a:pt x="8239" y="1545"/>
                      <a:pt x="8754" y="1545"/>
                      <a:pt x="9397" y="1545"/>
                    </a:cubicBezTo>
                    <a:cubicBezTo>
                      <a:pt x="12486" y="1545"/>
                      <a:pt x="12486" y="1931"/>
                      <a:pt x="12486" y="2446"/>
                    </a:cubicBezTo>
                    <a:cubicBezTo>
                      <a:pt x="12486" y="2575"/>
                      <a:pt x="12486" y="2832"/>
                      <a:pt x="12358" y="3604"/>
                    </a:cubicBezTo>
                    <a:lnTo>
                      <a:pt x="5536" y="30506"/>
                    </a:lnTo>
                    <a:cubicBezTo>
                      <a:pt x="5150" y="32308"/>
                      <a:pt x="5021" y="32823"/>
                      <a:pt x="1545" y="32823"/>
                    </a:cubicBezTo>
                    <a:cubicBezTo>
                      <a:pt x="516" y="32823"/>
                      <a:pt x="1" y="32823"/>
                      <a:pt x="1" y="33724"/>
                    </a:cubicBezTo>
                    <a:cubicBezTo>
                      <a:pt x="1" y="34239"/>
                      <a:pt x="516" y="34239"/>
                      <a:pt x="773" y="34239"/>
                    </a:cubicBezTo>
                    <a:cubicBezTo>
                      <a:pt x="1803" y="34239"/>
                      <a:pt x="2704" y="34110"/>
                      <a:pt x="3734" y="34110"/>
                    </a:cubicBezTo>
                    <a:lnTo>
                      <a:pt x="9526" y="34110"/>
                    </a:lnTo>
                    <a:cubicBezTo>
                      <a:pt x="10556" y="34110"/>
                      <a:pt x="11585" y="34239"/>
                      <a:pt x="12486" y="34239"/>
                    </a:cubicBezTo>
                    <a:cubicBezTo>
                      <a:pt x="12873" y="34239"/>
                      <a:pt x="13516" y="34239"/>
                      <a:pt x="13516" y="33338"/>
                    </a:cubicBezTo>
                    <a:cubicBezTo>
                      <a:pt x="13516" y="32823"/>
                      <a:pt x="13001" y="32823"/>
                      <a:pt x="12229" y="32823"/>
                    </a:cubicBezTo>
                    <a:cubicBezTo>
                      <a:pt x="9268" y="32823"/>
                      <a:pt x="9268" y="32437"/>
                      <a:pt x="9268" y="31922"/>
                    </a:cubicBezTo>
                    <a:cubicBezTo>
                      <a:pt x="9268" y="31664"/>
                      <a:pt x="9268" y="31278"/>
                      <a:pt x="9268" y="31149"/>
                    </a:cubicBezTo>
                    <a:lnTo>
                      <a:pt x="12486" y="18278"/>
                    </a:lnTo>
                    <a:lnTo>
                      <a:pt x="20982" y="18278"/>
                    </a:lnTo>
                    <a:cubicBezTo>
                      <a:pt x="27804" y="18278"/>
                      <a:pt x="34754" y="13258"/>
                      <a:pt x="34754" y="7466"/>
                    </a:cubicBezTo>
                    <a:cubicBezTo>
                      <a:pt x="34754" y="3604"/>
                      <a:pt x="31408" y="0"/>
                      <a:pt x="25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6"/>
              <p:cNvSpPr/>
              <p:nvPr/>
            </p:nvSpPr>
            <p:spPr>
              <a:xfrm>
                <a:off x="1605725" y="2672450"/>
                <a:ext cx="785200" cy="263900"/>
              </a:xfrm>
              <a:custGeom>
                <a:avLst/>
                <a:gdLst/>
                <a:ahLst/>
                <a:cxnLst/>
                <a:rect l="l" t="t" r="r" b="b"/>
                <a:pathLst>
                  <a:path w="31408" h="10556" extrusionOk="0">
                    <a:moveTo>
                      <a:pt x="1674" y="1"/>
                    </a:moveTo>
                    <a:cubicBezTo>
                      <a:pt x="773" y="1"/>
                      <a:pt x="0" y="1"/>
                      <a:pt x="0" y="902"/>
                    </a:cubicBezTo>
                    <a:cubicBezTo>
                      <a:pt x="0" y="1674"/>
                      <a:pt x="644" y="1674"/>
                      <a:pt x="1416" y="1674"/>
                    </a:cubicBezTo>
                    <a:lnTo>
                      <a:pt x="29863" y="1674"/>
                    </a:lnTo>
                    <a:cubicBezTo>
                      <a:pt x="30635" y="1674"/>
                      <a:pt x="31407" y="1674"/>
                      <a:pt x="31407" y="902"/>
                    </a:cubicBezTo>
                    <a:cubicBezTo>
                      <a:pt x="31407" y="1"/>
                      <a:pt x="30506" y="1"/>
                      <a:pt x="29605" y="1"/>
                    </a:cubicBezTo>
                    <a:close/>
                    <a:moveTo>
                      <a:pt x="1416" y="8882"/>
                    </a:moveTo>
                    <a:cubicBezTo>
                      <a:pt x="644" y="8882"/>
                      <a:pt x="0" y="8882"/>
                      <a:pt x="0" y="9655"/>
                    </a:cubicBezTo>
                    <a:cubicBezTo>
                      <a:pt x="0" y="10556"/>
                      <a:pt x="773" y="10556"/>
                      <a:pt x="1674" y="10556"/>
                    </a:cubicBezTo>
                    <a:lnTo>
                      <a:pt x="29605" y="10556"/>
                    </a:lnTo>
                    <a:cubicBezTo>
                      <a:pt x="30506" y="10556"/>
                      <a:pt x="31407" y="10556"/>
                      <a:pt x="31407" y="9655"/>
                    </a:cubicBezTo>
                    <a:cubicBezTo>
                      <a:pt x="31407" y="8882"/>
                      <a:pt x="30635" y="8882"/>
                      <a:pt x="29863" y="8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6"/>
              <p:cNvSpPr/>
              <p:nvPr/>
            </p:nvSpPr>
            <p:spPr>
              <a:xfrm>
                <a:off x="2925075" y="1414275"/>
                <a:ext cx="1016875" cy="855975"/>
              </a:xfrm>
              <a:custGeom>
                <a:avLst/>
                <a:gdLst/>
                <a:ahLst/>
                <a:cxnLst/>
                <a:rect l="l" t="t" r="r" b="b"/>
                <a:pathLst>
                  <a:path w="40675" h="34239" extrusionOk="0">
                    <a:moveTo>
                      <a:pt x="9654" y="0"/>
                    </a:moveTo>
                    <a:cubicBezTo>
                      <a:pt x="8624" y="0"/>
                      <a:pt x="8238" y="0"/>
                      <a:pt x="8238" y="901"/>
                    </a:cubicBezTo>
                    <a:cubicBezTo>
                      <a:pt x="8238" y="1416"/>
                      <a:pt x="8495" y="1416"/>
                      <a:pt x="9525" y="1416"/>
                    </a:cubicBezTo>
                    <a:cubicBezTo>
                      <a:pt x="9782" y="1416"/>
                      <a:pt x="12743" y="1416"/>
                      <a:pt x="12743" y="1931"/>
                    </a:cubicBezTo>
                    <a:cubicBezTo>
                      <a:pt x="12743" y="2059"/>
                      <a:pt x="12614" y="2446"/>
                      <a:pt x="12614" y="2574"/>
                    </a:cubicBezTo>
                    <a:lnTo>
                      <a:pt x="5921" y="29090"/>
                    </a:lnTo>
                    <a:cubicBezTo>
                      <a:pt x="5277" y="31535"/>
                      <a:pt x="4119" y="32565"/>
                      <a:pt x="772" y="32823"/>
                    </a:cubicBezTo>
                    <a:cubicBezTo>
                      <a:pt x="515" y="32823"/>
                      <a:pt x="0" y="32823"/>
                      <a:pt x="0" y="33724"/>
                    </a:cubicBezTo>
                    <a:cubicBezTo>
                      <a:pt x="0" y="34238"/>
                      <a:pt x="515" y="34238"/>
                      <a:pt x="644" y="34238"/>
                    </a:cubicBezTo>
                    <a:cubicBezTo>
                      <a:pt x="1673" y="34238"/>
                      <a:pt x="4248" y="34110"/>
                      <a:pt x="5277" y="34110"/>
                    </a:cubicBezTo>
                    <a:lnTo>
                      <a:pt x="7594" y="34110"/>
                    </a:lnTo>
                    <a:cubicBezTo>
                      <a:pt x="8367" y="34110"/>
                      <a:pt x="9139" y="34238"/>
                      <a:pt x="9911" y="34238"/>
                    </a:cubicBezTo>
                    <a:cubicBezTo>
                      <a:pt x="10297" y="34238"/>
                      <a:pt x="10812" y="34238"/>
                      <a:pt x="10812" y="33209"/>
                    </a:cubicBezTo>
                    <a:cubicBezTo>
                      <a:pt x="10812" y="32823"/>
                      <a:pt x="10297" y="32823"/>
                      <a:pt x="10040" y="32823"/>
                    </a:cubicBezTo>
                    <a:cubicBezTo>
                      <a:pt x="8495" y="32694"/>
                      <a:pt x="6822" y="32436"/>
                      <a:pt x="6822" y="30634"/>
                    </a:cubicBezTo>
                    <a:cubicBezTo>
                      <a:pt x="6822" y="30248"/>
                      <a:pt x="6951" y="29733"/>
                      <a:pt x="7079" y="29347"/>
                    </a:cubicBezTo>
                    <a:lnTo>
                      <a:pt x="13773" y="2574"/>
                    </a:lnTo>
                    <a:cubicBezTo>
                      <a:pt x="14159" y="3089"/>
                      <a:pt x="14159" y="3218"/>
                      <a:pt x="14288" y="3604"/>
                    </a:cubicBezTo>
                    <a:lnTo>
                      <a:pt x="26258" y="33337"/>
                    </a:lnTo>
                    <a:cubicBezTo>
                      <a:pt x="26516" y="33852"/>
                      <a:pt x="26516" y="34238"/>
                      <a:pt x="27030" y="34238"/>
                    </a:cubicBezTo>
                    <a:cubicBezTo>
                      <a:pt x="27545" y="34238"/>
                      <a:pt x="27545" y="34110"/>
                      <a:pt x="27803" y="33209"/>
                    </a:cubicBezTo>
                    <a:lnTo>
                      <a:pt x="34753" y="5277"/>
                    </a:lnTo>
                    <a:cubicBezTo>
                      <a:pt x="35397" y="3089"/>
                      <a:pt x="36169" y="1545"/>
                      <a:pt x="39902" y="1416"/>
                    </a:cubicBezTo>
                    <a:cubicBezTo>
                      <a:pt x="40160" y="1416"/>
                      <a:pt x="40674" y="1416"/>
                      <a:pt x="40674" y="515"/>
                    </a:cubicBezTo>
                    <a:cubicBezTo>
                      <a:pt x="40674" y="0"/>
                      <a:pt x="40288" y="0"/>
                      <a:pt x="40031" y="0"/>
                    </a:cubicBezTo>
                    <a:cubicBezTo>
                      <a:pt x="39001" y="0"/>
                      <a:pt x="36555" y="129"/>
                      <a:pt x="35526" y="129"/>
                    </a:cubicBezTo>
                    <a:lnTo>
                      <a:pt x="33080" y="129"/>
                    </a:lnTo>
                    <a:cubicBezTo>
                      <a:pt x="32437" y="129"/>
                      <a:pt x="31536" y="0"/>
                      <a:pt x="30763" y="0"/>
                    </a:cubicBezTo>
                    <a:cubicBezTo>
                      <a:pt x="30506" y="0"/>
                      <a:pt x="29862" y="0"/>
                      <a:pt x="29862" y="901"/>
                    </a:cubicBezTo>
                    <a:cubicBezTo>
                      <a:pt x="29862" y="1416"/>
                      <a:pt x="30248" y="1416"/>
                      <a:pt x="30635" y="1416"/>
                    </a:cubicBezTo>
                    <a:cubicBezTo>
                      <a:pt x="33595" y="1545"/>
                      <a:pt x="33852" y="2703"/>
                      <a:pt x="33852" y="3604"/>
                    </a:cubicBezTo>
                    <a:cubicBezTo>
                      <a:pt x="33852" y="4119"/>
                      <a:pt x="33852" y="4248"/>
                      <a:pt x="33595" y="4891"/>
                    </a:cubicBezTo>
                    <a:lnTo>
                      <a:pt x="27931" y="27545"/>
                    </a:lnTo>
                    <a:lnTo>
                      <a:pt x="17248" y="901"/>
                    </a:lnTo>
                    <a:cubicBezTo>
                      <a:pt x="16862" y="0"/>
                      <a:pt x="16862" y="0"/>
                      <a:pt x="15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6"/>
              <p:cNvSpPr/>
              <p:nvPr/>
            </p:nvSpPr>
            <p:spPr>
              <a:xfrm>
                <a:off x="3929050" y="1877650"/>
                <a:ext cx="276775" cy="5792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23169" extrusionOk="0">
                    <a:moveTo>
                      <a:pt x="6179" y="0"/>
                    </a:moveTo>
                    <a:cubicBezTo>
                      <a:pt x="5278" y="1030"/>
                      <a:pt x="3605" y="2317"/>
                      <a:pt x="1" y="2317"/>
                    </a:cubicBezTo>
                    <a:lnTo>
                      <a:pt x="1" y="3347"/>
                    </a:lnTo>
                    <a:cubicBezTo>
                      <a:pt x="773" y="3347"/>
                      <a:pt x="2575" y="3347"/>
                      <a:pt x="4506" y="2446"/>
                    </a:cubicBezTo>
                    <a:lnTo>
                      <a:pt x="4506" y="20466"/>
                    </a:lnTo>
                    <a:cubicBezTo>
                      <a:pt x="4506" y="21753"/>
                      <a:pt x="4377" y="22139"/>
                      <a:pt x="1288" y="22139"/>
                    </a:cubicBezTo>
                    <a:lnTo>
                      <a:pt x="258" y="22139"/>
                    </a:lnTo>
                    <a:lnTo>
                      <a:pt x="258" y="23169"/>
                    </a:lnTo>
                    <a:lnTo>
                      <a:pt x="11070" y="23169"/>
                    </a:lnTo>
                    <a:lnTo>
                      <a:pt x="11070" y="22139"/>
                    </a:lnTo>
                    <a:lnTo>
                      <a:pt x="10040" y="22139"/>
                    </a:lnTo>
                    <a:cubicBezTo>
                      <a:pt x="6951" y="22139"/>
                      <a:pt x="6822" y="21753"/>
                      <a:pt x="6822" y="20466"/>
                    </a:cubicBezTo>
                    <a:lnTo>
                      <a:pt x="6822" y="901"/>
                    </a:lnTo>
                    <a:cubicBezTo>
                      <a:pt x="6822" y="129"/>
                      <a:pt x="6822" y="0"/>
                      <a:pt x="6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6"/>
              <p:cNvSpPr/>
              <p:nvPr/>
            </p:nvSpPr>
            <p:spPr>
              <a:xfrm>
                <a:off x="4768925" y="1655600"/>
                <a:ext cx="605000" cy="601775"/>
              </a:xfrm>
              <a:custGeom>
                <a:avLst/>
                <a:gdLst/>
                <a:ahLst/>
                <a:cxnLst/>
                <a:rect l="l" t="t" r="r" b="b"/>
                <a:pathLst>
                  <a:path w="24200" h="24071" extrusionOk="0">
                    <a:moveTo>
                      <a:pt x="1030" y="1"/>
                    </a:moveTo>
                    <a:cubicBezTo>
                      <a:pt x="515" y="1"/>
                      <a:pt x="0" y="387"/>
                      <a:pt x="0" y="902"/>
                    </a:cubicBezTo>
                    <a:cubicBezTo>
                      <a:pt x="0" y="1288"/>
                      <a:pt x="129" y="1417"/>
                      <a:pt x="644" y="1931"/>
                    </a:cubicBezTo>
                    <a:lnTo>
                      <a:pt x="10684" y="11971"/>
                    </a:lnTo>
                    <a:lnTo>
                      <a:pt x="644" y="22140"/>
                    </a:lnTo>
                    <a:cubicBezTo>
                      <a:pt x="129" y="22655"/>
                      <a:pt x="0" y="22783"/>
                      <a:pt x="0" y="23170"/>
                    </a:cubicBezTo>
                    <a:cubicBezTo>
                      <a:pt x="0" y="23684"/>
                      <a:pt x="515" y="24071"/>
                      <a:pt x="1030" y="24071"/>
                    </a:cubicBezTo>
                    <a:cubicBezTo>
                      <a:pt x="1416" y="24071"/>
                      <a:pt x="1416" y="24071"/>
                      <a:pt x="2060" y="23427"/>
                    </a:cubicBezTo>
                    <a:lnTo>
                      <a:pt x="12100" y="13387"/>
                    </a:lnTo>
                    <a:lnTo>
                      <a:pt x="22397" y="23813"/>
                    </a:lnTo>
                    <a:cubicBezTo>
                      <a:pt x="22526" y="23813"/>
                      <a:pt x="22912" y="24071"/>
                      <a:pt x="23169" y="24071"/>
                    </a:cubicBezTo>
                    <a:cubicBezTo>
                      <a:pt x="23813" y="24071"/>
                      <a:pt x="24199" y="23684"/>
                      <a:pt x="24199" y="23170"/>
                    </a:cubicBezTo>
                    <a:cubicBezTo>
                      <a:pt x="24199" y="23041"/>
                      <a:pt x="24199" y="22783"/>
                      <a:pt x="24070" y="22526"/>
                    </a:cubicBezTo>
                    <a:cubicBezTo>
                      <a:pt x="23942" y="22397"/>
                      <a:pt x="15961" y="14546"/>
                      <a:pt x="13516" y="11971"/>
                    </a:cubicBezTo>
                    <a:lnTo>
                      <a:pt x="22654" y="2832"/>
                    </a:lnTo>
                    <a:cubicBezTo>
                      <a:pt x="22912" y="2575"/>
                      <a:pt x="23684" y="1931"/>
                      <a:pt x="23942" y="1674"/>
                    </a:cubicBezTo>
                    <a:cubicBezTo>
                      <a:pt x="23942" y="1545"/>
                      <a:pt x="24199" y="1288"/>
                      <a:pt x="24199" y="902"/>
                    </a:cubicBezTo>
                    <a:cubicBezTo>
                      <a:pt x="24199" y="387"/>
                      <a:pt x="23813" y="1"/>
                      <a:pt x="23169" y="1"/>
                    </a:cubicBezTo>
                    <a:cubicBezTo>
                      <a:pt x="22783" y="1"/>
                      <a:pt x="22526" y="129"/>
                      <a:pt x="22011" y="773"/>
                    </a:cubicBezTo>
                    <a:lnTo>
                      <a:pt x="12100" y="10684"/>
                    </a:lnTo>
                    <a:lnTo>
                      <a:pt x="2060" y="644"/>
                    </a:lnTo>
                    <a:cubicBezTo>
                      <a:pt x="1416" y="1"/>
                      <a:pt x="1416" y="1"/>
                      <a:pt x="10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6"/>
              <p:cNvSpPr/>
              <p:nvPr/>
            </p:nvSpPr>
            <p:spPr>
              <a:xfrm>
                <a:off x="5895200" y="1414275"/>
                <a:ext cx="1016875" cy="855975"/>
              </a:xfrm>
              <a:custGeom>
                <a:avLst/>
                <a:gdLst/>
                <a:ahLst/>
                <a:cxnLst/>
                <a:rect l="l" t="t" r="r" b="b"/>
                <a:pathLst>
                  <a:path w="40675" h="34239" extrusionOk="0">
                    <a:moveTo>
                      <a:pt x="9525" y="0"/>
                    </a:moveTo>
                    <a:cubicBezTo>
                      <a:pt x="8624" y="0"/>
                      <a:pt x="8109" y="0"/>
                      <a:pt x="8109" y="901"/>
                    </a:cubicBezTo>
                    <a:cubicBezTo>
                      <a:pt x="8109" y="1416"/>
                      <a:pt x="8495" y="1416"/>
                      <a:pt x="9396" y="1416"/>
                    </a:cubicBezTo>
                    <a:cubicBezTo>
                      <a:pt x="9654" y="1416"/>
                      <a:pt x="12614" y="1416"/>
                      <a:pt x="12614" y="1931"/>
                    </a:cubicBezTo>
                    <a:cubicBezTo>
                      <a:pt x="12614" y="2059"/>
                      <a:pt x="12486" y="2446"/>
                      <a:pt x="12486" y="2574"/>
                    </a:cubicBezTo>
                    <a:lnTo>
                      <a:pt x="5792" y="29090"/>
                    </a:lnTo>
                    <a:cubicBezTo>
                      <a:pt x="5277" y="31535"/>
                      <a:pt x="3990" y="32565"/>
                      <a:pt x="644" y="32823"/>
                    </a:cubicBezTo>
                    <a:cubicBezTo>
                      <a:pt x="515" y="32823"/>
                      <a:pt x="0" y="32823"/>
                      <a:pt x="0" y="33724"/>
                    </a:cubicBezTo>
                    <a:cubicBezTo>
                      <a:pt x="0" y="34238"/>
                      <a:pt x="515" y="34238"/>
                      <a:pt x="644" y="34238"/>
                    </a:cubicBezTo>
                    <a:cubicBezTo>
                      <a:pt x="1545" y="34238"/>
                      <a:pt x="4119" y="34110"/>
                      <a:pt x="5149" y="34110"/>
                    </a:cubicBezTo>
                    <a:lnTo>
                      <a:pt x="7594" y="34110"/>
                    </a:lnTo>
                    <a:cubicBezTo>
                      <a:pt x="8238" y="34110"/>
                      <a:pt x="9139" y="34238"/>
                      <a:pt x="9783" y="34238"/>
                    </a:cubicBezTo>
                    <a:cubicBezTo>
                      <a:pt x="10169" y="34238"/>
                      <a:pt x="10684" y="34238"/>
                      <a:pt x="10684" y="33209"/>
                    </a:cubicBezTo>
                    <a:cubicBezTo>
                      <a:pt x="10684" y="32823"/>
                      <a:pt x="10169" y="32823"/>
                      <a:pt x="10040" y="32823"/>
                    </a:cubicBezTo>
                    <a:cubicBezTo>
                      <a:pt x="8367" y="32694"/>
                      <a:pt x="6822" y="32436"/>
                      <a:pt x="6822" y="30634"/>
                    </a:cubicBezTo>
                    <a:cubicBezTo>
                      <a:pt x="6822" y="30248"/>
                      <a:pt x="6822" y="29733"/>
                      <a:pt x="6951" y="29347"/>
                    </a:cubicBezTo>
                    <a:lnTo>
                      <a:pt x="13773" y="2574"/>
                    </a:lnTo>
                    <a:cubicBezTo>
                      <a:pt x="14030" y="3089"/>
                      <a:pt x="14030" y="3218"/>
                      <a:pt x="14288" y="3604"/>
                    </a:cubicBezTo>
                    <a:lnTo>
                      <a:pt x="26130" y="33337"/>
                    </a:lnTo>
                    <a:cubicBezTo>
                      <a:pt x="26387" y="33852"/>
                      <a:pt x="26516" y="34238"/>
                      <a:pt x="26902" y="34238"/>
                    </a:cubicBezTo>
                    <a:cubicBezTo>
                      <a:pt x="27417" y="34238"/>
                      <a:pt x="27545" y="34110"/>
                      <a:pt x="27674" y="33209"/>
                    </a:cubicBezTo>
                    <a:lnTo>
                      <a:pt x="34754" y="5277"/>
                    </a:lnTo>
                    <a:cubicBezTo>
                      <a:pt x="35268" y="3089"/>
                      <a:pt x="36041" y="1545"/>
                      <a:pt x="39902" y="1416"/>
                    </a:cubicBezTo>
                    <a:cubicBezTo>
                      <a:pt x="40031" y="1416"/>
                      <a:pt x="40674" y="1416"/>
                      <a:pt x="40674" y="515"/>
                    </a:cubicBezTo>
                    <a:cubicBezTo>
                      <a:pt x="40674" y="0"/>
                      <a:pt x="40160" y="0"/>
                      <a:pt x="40031" y="0"/>
                    </a:cubicBezTo>
                    <a:cubicBezTo>
                      <a:pt x="39001" y="0"/>
                      <a:pt x="36427" y="129"/>
                      <a:pt x="35397" y="129"/>
                    </a:cubicBezTo>
                    <a:lnTo>
                      <a:pt x="32951" y="129"/>
                    </a:lnTo>
                    <a:cubicBezTo>
                      <a:pt x="32308" y="129"/>
                      <a:pt x="31407" y="0"/>
                      <a:pt x="30763" y="0"/>
                    </a:cubicBezTo>
                    <a:cubicBezTo>
                      <a:pt x="30377" y="0"/>
                      <a:pt x="29862" y="0"/>
                      <a:pt x="29862" y="901"/>
                    </a:cubicBezTo>
                    <a:cubicBezTo>
                      <a:pt x="29862" y="1416"/>
                      <a:pt x="30248" y="1416"/>
                      <a:pt x="30506" y="1416"/>
                    </a:cubicBezTo>
                    <a:cubicBezTo>
                      <a:pt x="33595" y="1545"/>
                      <a:pt x="33724" y="2703"/>
                      <a:pt x="33724" y="3604"/>
                    </a:cubicBezTo>
                    <a:cubicBezTo>
                      <a:pt x="33724" y="4119"/>
                      <a:pt x="33724" y="4248"/>
                      <a:pt x="33595" y="4891"/>
                    </a:cubicBezTo>
                    <a:lnTo>
                      <a:pt x="27932" y="27545"/>
                    </a:lnTo>
                    <a:lnTo>
                      <a:pt x="17248" y="901"/>
                    </a:lnTo>
                    <a:cubicBezTo>
                      <a:pt x="16862" y="0"/>
                      <a:pt x="16733" y="0"/>
                      <a:pt x="15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6860550" y="1877650"/>
                <a:ext cx="341125" cy="579225"/>
              </a:xfrm>
              <a:custGeom>
                <a:avLst/>
                <a:gdLst/>
                <a:ahLst/>
                <a:cxnLst/>
                <a:rect l="l" t="t" r="r" b="b"/>
                <a:pathLst>
                  <a:path w="13645" h="23169" extrusionOk="0">
                    <a:moveTo>
                      <a:pt x="6437" y="0"/>
                    </a:moveTo>
                    <a:cubicBezTo>
                      <a:pt x="2318" y="0"/>
                      <a:pt x="1" y="3475"/>
                      <a:pt x="1" y="6436"/>
                    </a:cubicBezTo>
                    <a:cubicBezTo>
                      <a:pt x="1" y="8238"/>
                      <a:pt x="1546" y="8238"/>
                      <a:pt x="1674" y="8238"/>
                    </a:cubicBezTo>
                    <a:cubicBezTo>
                      <a:pt x="2318" y="8238"/>
                      <a:pt x="3348" y="7723"/>
                      <a:pt x="3348" y="6693"/>
                    </a:cubicBezTo>
                    <a:cubicBezTo>
                      <a:pt x="3348" y="5664"/>
                      <a:pt x="2575" y="5020"/>
                      <a:pt x="1674" y="5020"/>
                    </a:cubicBezTo>
                    <a:lnTo>
                      <a:pt x="1159" y="5020"/>
                    </a:lnTo>
                    <a:cubicBezTo>
                      <a:pt x="1803" y="2703"/>
                      <a:pt x="3734" y="1030"/>
                      <a:pt x="5922" y="1030"/>
                    </a:cubicBezTo>
                    <a:cubicBezTo>
                      <a:pt x="8882" y="1030"/>
                      <a:pt x="10684" y="3604"/>
                      <a:pt x="10684" y="6693"/>
                    </a:cubicBezTo>
                    <a:cubicBezTo>
                      <a:pt x="10684" y="9654"/>
                      <a:pt x="9011" y="12228"/>
                      <a:pt x="7080" y="14545"/>
                    </a:cubicBezTo>
                    <a:lnTo>
                      <a:pt x="1" y="22397"/>
                    </a:lnTo>
                    <a:lnTo>
                      <a:pt x="1" y="23169"/>
                    </a:lnTo>
                    <a:lnTo>
                      <a:pt x="12744" y="23169"/>
                    </a:lnTo>
                    <a:lnTo>
                      <a:pt x="13645" y="17377"/>
                    </a:lnTo>
                    <a:lnTo>
                      <a:pt x="12873" y="17377"/>
                    </a:lnTo>
                    <a:cubicBezTo>
                      <a:pt x="12744" y="17892"/>
                      <a:pt x="12486" y="19822"/>
                      <a:pt x="12100" y="20466"/>
                    </a:cubicBezTo>
                    <a:cubicBezTo>
                      <a:pt x="11843" y="20723"/>
                      <a:pt x="9912" y="20723"/>
                      <a:pt x="8882" y="20723"/>
                    </a:cubicBezTo>
                    <a:lnTo>
                      <a:pt x="2447" y="20723"/>
                    </a:lnTo>
                    <a:cubicBezTo>
                      <a:pt x="3348" y="19951"/>
                      <a:pt x="5536" y="17634"/>
                      <a:pt x="6437" y="16862"/>
                    </a:cubicBezTo>
                    <a:cubicBezTo>
                      <a:pt x="11714" y="11971"/>
                      <a:pt x="13645" y="10169"/>
                      <a:pt x="13645" y="6693"/>
                    </a:cubicBezTo>
                    <a:cubicBezTo>
                      <a:pt x="13645" y="2703"/>
                      <a:pt x="10427" y="0"/>
                      <a:pt x="64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2867150" y="2778650"/>
                <a:ext cx="44085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76342" h="2060" extrusionOk="0">
                    <a:moveTo>
                      <a:pt x="0" y="0"/>
                    </a:moveTo>
                    <a:lnTo>
                      <a:pt x="0" y="2060"/>
                    </a:lnTo>
                    <a:lnTo>
                      <a:pt x="176341" y="2060"/>
                    </a:lnTo>
                    <a:lnTo>
                      <a:pt x="1763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4311975" y="3119750"/>
                <a:ext cx="1213175" cy="855975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34239" extrusionOk="0">
                    <a:moveTo>
                      <a:pt x="9654" y="0"/>
                    </a:moveTo>
                    <a:cubicBezTo>
                      <a:pt x="8625" y="0"/>
                      <a:pt x="8239" y="0"/>
                      <a:pt x="8239" y="1030"/>
                    </a:cubicBezTo>
                    <a:cubicBezTo>
                      <a:pt x="8239" y="1416"/>
                      <a:pt x="8625" y="1416"/>
                      <a:pt x="9397" y="1416"/>
                    </a:cubicBezTo>
                    <a:cubicBezTo>
                      <a:pt x="12486" y="1416"/>
                      <a:pt x="12486" y="1931"/>
                      <a:pt x="12486" y="2446"/>
                    </a:cubicBezTo>
                    <a:cubicBezTo>
                      <a:pt x="12486" y="2575"/>
                      <a:pt x="12486" y="2832"/>
                      <a:pt x="12229" y="3604"/>
                    </a:cubicBezTo>
                    <a:lnTo>
                      <a:pt x="5793" y="29090"/>
                    </a:lnTo>
                    <a:cubicBezTo>
                      <a:pt x="5278" y="31536"/>
                      <a:pt x="4120" y="32694"/>
                      <a:pt x="773" y="32823"/>
                    </a:cubicBezTo>
                    <a:cubicBezTo>
                      <a:pt x="644" y="32823"/>
                      <a:pt x="1" y="32823"/>
                      <a:pt x="1" y="33724"/>
                    </a:cubicBezTo>
                    <a:cubicBezTo>
                      <a:pt x="1" y="34239"/>
                      <a:pt x="387" y="34239"/>
                      <a:pt x="644" y="34239"/>
                    </a:cubicBezTo>
                    <a:cubicBezTo>
                      <a:pt x="1674" y="34239"/>
                      <a:pt x="4248" y="34110"/>
                      <a:pt x="5149" y="34110"/>
                    </a:cubicBezTo>
                    <a:lnTo>
                      <a:pt x="7595" y="34110"/>
                    </a:lnTo>
                    <a:cubicBezTo>
                      <a:pt x="8239" y="34110"/>
                      <a:pt x="9140" y="34239"/>
                      <a:pt x="9912" y="34239"/>
                    </a:cubicBezTo>
                    <a:cubicBezTo>
                      <a:pt x="10169" y="34239"/>
                      <a:pt x="10813" y="34239"/>
                      <a:pt x="10813" y="33338"/>
                    </a:cubicBezTo>
                    <a:cubicBezTo>
                      <a:pt x="10813" y="32823"/>
                      <a:pt x="10298" y="32823"/>
                      <a:pt x="10041" y="32823"/>
                    </a:cubicBezTo>
                    <a:cubicBezTo>
                      <a:pt x="8367" y="32694"/>
                      <a:pt x="6823" y="32437"/>
                      <a:pt x="6823" y="30635"/>
                    </a:cubicBezTo>
                    <a:cubicBezTo>
                      <a:pt x="6823" y="30120"/>
                      <a:pt x="6823" y="30120"/>
                      <a:pt x="6951" y="29348"/>
                    </a:cubicBezTo>
                    <a:lnTo>
                      <a:pt x="13902" y="1802"/>
                    </a:lnTo>
                    <a:lnTo>
                      <a:pt x="18150" y="32823"/>
                    </a:lnTo>
                    <a:cubicBezTo>
                      <a:pt x="18278" y="34110"/>
                      <a:pt x="18278" y="34239"/>
                      <a:pt x="18793" y="34239"/>
                    </a:cubicBezTo>
                    <a:cubicBezTo>
                      <a:pt x="19308" y="34239"/>
                      <a:pt x="19566" y="33853"/>
                      <a:pt x="19823" y="33338"/>
                    </a:cubicBezTo>
                    <a:lnTo>
                      <a:pt x="39903" y="1545"/>
                    </a:lnTo>
                    <a:lnTo>
                      <a:pt x="40031" y="1545"/>
                    </a:lnTo>
                    <a:lnTo>
                      <a:pt x="32695" y="30506"/>
                    </a:lnTo>
                    <a:cubicBezTo>
                      <a:pt x="32309" y="32308"/>
                      <a:pt x="32180" y="32823"/>
                      <a:pt x="28704" y="32823"/>
                    </a:cubicBezTo>
                    <a:cubicBezTo>
                      <a:pt x="27675" y="32823"/>
                      <a:pt x="27289" y="32823"/>
                      <a:pt x="27289" y="33724"/>
                    </a:cubicBezTo>
                    <a:cubicBezTo>
                      <a:pt x="27289" y="34239"/>
                      <a:pt x="27675" y="34239"/>
                      <a:pt x="27932" y="34239"/>
                    </a:cubicBezTo>
                    <a:cubicBezTo>
                      <a:pt x="28833" y="34239"/>
                      <a:pt x="29863" y="34110"/>
                      <a:pt x="30635" y="34110"/>
                    </a:cubicBezTo>
                    <a:lnTo>
                      <a:pt x="36556" y="34110"/>
                    </a:lnTo>
                    <a:cubicBezTo>
                      <a:pt x="37457" y="34110"/>
                      <a:pt x="38487" y="34239"/>
                      <a:pt x="39388" y="34239"/>
                    </a:cubicBezTo>
                    <a:cubicBezTo>
                      <a:pt x="39774" y="34239"/>
                      <a:pt x="40289" y="34239"/>
                      <a:pt x="40289" y="33338"/>
                    </a:cubicBezTo>
                    <a:cubicBezTo>
                      <a:pt x="40289" y="32823"/>
                      <a:pt x="39903" y="32823"/>
                      <a:pt x="39130" y="32823"/>
                    </a:cubicBezTo>
                    <a:cubicBezTo>
                      <a:pt x="36041" y="32823"/>
                      <a:pt x="36041" y="32437"/>
                      <a:pt x="36041" y="31922"/>
                    </a:cubicBezTo>
                    <a:cubicBezTo>
                      <a:pt x="36041" y="31793"/>
                      <a:pt x="36041" y="31536"/>
                      <a:pt x="36170" y="31021"/>
                    </a:cubicBezTo>
                    <a:lnTo>
                      <a:pt x="42992" y="3733"/>
                    </a:lnTo>
                    <a:cubicBezTo>
                      <a:pt x="43507" y="1931"/>
                      <a:pt x="43507" y="1416"/>
                      <a:pt x="47111" y="1416"/>
                    </a:cubicBezTo>
                    <a:cubicBezTo>
                      <a:pt x="48012" y="1416"/>
                      <a:pt x="48527" y="1416"/>
                      <a:pt x="48527" y="515"/>
                    </a:cubicBezTo>
                    <a:cubicBezTo>
                      <a:pt x="48527" y="0"/>
                      <a:pt x="48141" y="0"/>
                      <a:pt x="47240" y="0"/>
                    </a:cubicBezTo>
                    <a:lnTo>
                      <a:pt x="41190" y="0"/>
                    </a:lnTo>
                    <a:cubicBezTo>
                      <a:pt x="39903" y="0"/>
                      <a:pt x="39903" y="129"/>
                      <a:pt x="39388" y="901"/>
                    </a:cubicBezTo>
                    <a:lnTo>
                      <a:pt x="21110" y="29734"/>
                    </a:lnTo>
                    <a:lnTo>
                      <a:pt x="17377" y="1159"/>
                    </a:lnTo>
                    <a:cubicBezTo>
                      <a:pt x="17120" y="0"/>
                      <a:pt x="17120" y="0"/>
                      <a:pt x="15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5480075" y="3586350"/>
                <a:ext cx="337900" cy="576025"/>
              </a:xfrm>
              <a:custGeom>
                <a:avLst/>
                <a:gdLst/>
                <a:ahLst/>
                <a:cxnLst/>
                <a:rect l="l" t="t" r="r" b="b"/>
                <a:pathLst>
                  <a:path w="13516" h="23041" extrusionOk="0">
                    <a:moveTo>
                      <a:pt x="6308" y="0"/>
                    </a:moveTo>
                    <a:cubicBezTo>
                      <a:pt x="2318" y="0"/>
                      <a:pt x="1" y="3347"/>
                      <a:pt x="1" y="6436"/>
                    </a:cubicBezTo>
                    <a:cubicBezTo>
                      <a:pt x="1" y="8109"/>
                      <a:pt x="1545" y="8109"/>
                      <a:pt x="1545" y="8109"/>
                    </a:cubicBezTo>
                    <a:cubicBezTo>
                      <a:pt x="2318" y="8109"/>
                      <a:pt x="3219" y="7594"/>
                      <a:pt x="3219" y="6565"/>
                    </a:cubicBezTo>
                    <a:cubicBezTo>
                      <a:pt x="3219" y="5535"/>
                      <a:pt x="2575" y="4891"/>
                      <a:pt x="1545" y="4891"/>
                    </a:cubicBezTo>
                    <a:lnTo>
                      <a:pt x="1159" y="4891"/>
                    </a:lnTo>
                    <a:cubicBezTo>
                      <a:pt x="1803" y="2574"/>
                      <a:pt x="3605" y="1030"/>
                      <a:pt x="5922" y="1030"/>
                    </a:cubicBezTo>
                    <a:cubicBezTo>
                      <a:pt x="8882" y="1030"/>
                      <a:pt x="10684" y="3475"/>
                      <a:pt x="10684" y="6693"/>
                    </a:cubicBezTo>
                    <a:cubicBezTo>
                      <a:pt x="10684" y="9654"/>
                      <a:pt x="9011" y="12228"/>
                      <a:pt x="6951" y="14416"/>
                    </a:cubicBezTo>
                    <a:lnTo>
                      <a:pt x="1" y="22268"/>
                    </a:lnTo>
                    <a:lnTo>
                      <a:pt x="1" y="23040"/>
                    </a:lnTo>
                    <a:lnTo>
                      <a:pt x="12615" y="23040"/>
                    </a:lnTo>
                    <a:lnTo>
                      <a:pt x="13516" y="17248"/>
                    </a:lnTo>
                    <a:lnTo>
                      <a:pt x="12744" y="17248"/>
                    </a:lnTo>
                    <a:cubicBezTo>
                      <a:pt x="12744" y="17892"/>
                      <a:pt x="12357" y="19694"/>
                      <a:pt x="12100" y="20337"/>
                    </a:cubicBezTo>
                    <a:cubicBezTo>
                      <a:pt x="11843" y="20595"/>
                      <a:pt x="9783" y="20595"/>
                      <a:pt x="8753" y="20595"/>
                    </a:cubicBezTo>
                    <a:lnTo>
                      <a:pt x="2318" y="20595"/>
                    </a:lnTo>
                    <a:cubicBezTo>
                      <a:pt x="3347" y="19822"/>
                      <a:pt x="5407" y="17634"/>
                      <a:pt x="6308" y="16733"/>
                    </a:cubicBezTo>
                    <a:cubicBezTo>
                      <a:pt x="11585" y="11842"/>
                      <a:pt x="13516" y="10040"/>
                      <a:pt x="13516" y="6693"/>
                    </a:cubicBezTo>
                    <a:cubicBezTo>
                      <a:pt x="13516" y="2574"/>
                      <a:pt x="10427" y="0"/>
                      <a:pt x="6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37"/>
          <p:cNvPicPr preferRelativeResize="0"/>
          <p:nvPr/>
        </p:nvPicPr>
        <p:blipFill rotWithShape="1">
          <a:blip r:embed="rId3">
            <a:alphaModFix/>
          </a:blip>
          <a:srcRect t="11706" b="5029"/>
          <a:stretch/>
        </p:blipFill>
        <p:spPr>
          <a:xfrm>
            <a:off x="5555475" y="0"/>
            <a:ext cx="35885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cxnSp>
        <p:nvCxnSpPr>
          <p:cNvPr id="753" name="Google Shape;753;p37"/>
          <p:cNvCxnSpPr/>
          <p:nvPr/>
        </p:nvCxnSpPr>
        <p:spPr>
          <a:xfrm>
            <a:off x="5555475" y="0"/>
            <a:ext cx="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54" name="Google Shape;754;p37"/>
          <p:cNvGrpSpPr/>
          <p:nvPr/>
        </p:nvGrpSpPr>
        <p:grpSpPr>
          <a:xfrm>
            <a:off x="650250" y="1049449"/>
            <a:ext cx="4244100" cy="3458876"/>
            <a:chOff x="650250" y="1049449"/>
            <a:chExt cx="4244100" cy="3458876"/>
          </a:xfrm>
        </p:grpSpPr>
        <p:sp>
          <p:nvSpPr>
            <p:cNvPr id="755" name="Google Shape;755;p37"/>
            <p:cNvSpPr txBox="1"/>
            <p:nvPr/>
          </p:nvSpPr>
          <p:spPr>
            <a:xfrm>
              <a:off x="650250" y="1737825"/>
              <a:ext cx="4244100" cy="277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A tagged Humboldt penguin as part of a </a:t>
              </a:r>
              <a:r>
                <a:rPr lang="en" sz="12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mark-release-recapture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population study. 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Some people believe that the capturing of animals is </a:t>
              </a:r>
              <a:r>
                <a:rPr lang="en" sz="12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unethical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as it puts them under unnecessary stress.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If the population captured and marked in the first sample (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 sz="1200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 is 42, the population captured in the second sample (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 sz="1200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 is 60 and the number of marked individuals in the second sample (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</a:t>
              </a:r>
              <a:r>
                <a:rPr lang="en" sz="1200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 is 17: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42 × 60 = 2520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2520 ÷ 17 = </a:t>
              </a:r>
              <a:r>
                <a:rPr lang="en" sz="1200" b="1">
                  <a:solidFill>
                    <a:srgbClr val="FFD966"/>
                  </a:solidFill>
                  <a:latin typeface="Cambria"/>
                  <a:ea typeface="Cambria"/>
                  <a:cs typeface="Cambria"/>
                  <a:sym typeface="Cambria"/>
                </a:rPr>
                <a:t>148</a:t>
              </a:r>
              <a:endParaRPr sz="12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756" name="Google Shape;756;p37"/>
            <p:cNvGrpSpPr/>
            <p:nvPr/>
          </p:nvGrpSpPr>
          <p:grpSpPr>
            <a:xfrm>
              <a:off x="1978355" y="1049449"/>
              <a:ext cx="1587876" cy="625468"/>
              <a:chOff x="296025" y="1414275"/>
              <a:chExt cx="6979675" cy="2748100"/>
            </a:xfrm>
          </p:grpSpPr>
          <p:sp>
            <p:nvSpPr>
              <p:cNvPr id="757" name="Google Shape;757;p37"/>
              <p:cNvSpPr/>
              <p:nvPr/>
            </p:nvSpPr>
            <p:spPr>
              <a:xfrm>
                <a:off x="296025" y="2260575"/>
                <a:ext cx="868875" cy="855975"/>
              </a:xfrm>
              <a:custGeom>
                <a:avLst/>
                <a:gdLst/>
                <a:ahLst/>
                <a:cxnLst/>
                <a:rect l="l" t="t" r="r" b="b"/>
                <a:pathLst>
                  <a:path w="34755" h="34239" extrusionOk="0">
                    <a:moveTo>
                      <a:pt x="23685" y="1545"/>
                    </a:moveTo>
                    <a:cubicBezTo>
                      <a:pt x="27417" y="1545"/>
                      <a:pt x="30507" y="2703"/>
                      <a:pt x="30507" y="6436"/>
                    </a:cubicBezTo>
                    <a:cubicBezTo>
                      <a:pt x="30507" y="7723"/>
                      <a:pt x="29863" y="11971"/>
                      <a:pt x="27546" y="14288"/>
                    </a:cubicBezTo>
                    <a:cubicBezTo>
                      <a:pt x="26774" y="15189"/>
                      <a:pt x="24328" y="17119"/>
                      <a:pt x="19823" y="17119"/>
                    </a:cubicBezTo>
                    <a:lnTo>
                      <a:pt x="12744" y="17119"/>
                    </a:lnTo>
                    <a:lnTo>
                      <a:pt x="16090" y="3476"/>
                    </a:lnTo>
                    <a:cubicBezTo>
                      <a:pt x="16605" y="1545"/>
                      <a:pt x="16734" y="1545"/>
                      <a:pt x="18665" y="1545"/>
                    </a:cubicBezTo>
                    <a:close/>
                    <a:moveTo>
                      <a:pt x="9655" y="0"/>
                    </a:moveTo>
                    <a:cubicBezTo>
                      <a:pt x="8754" y="0"/>
                      <a:pt x="8239" y="0"/>
                      <a:pt x="8239" y="1030"/>
                    </a:cubicBezTo>
                    <a:cubicBezTo>
                      <a:pt x="8239" y="1545"/>
                      <a:pt x="8754" y="1545"/>
                      <a:pt x="9397" y="1545"/>
                    </a:cubicBezTo>
                    <a:cubicBezTo>
                      <a:pt x="12486" y="1545"/>
                      <a:pt x="12486" y="1931"/>
                      <a:pt x="12486" y="2446"/>
                    </a:cubicBezTo>
                    <a:cubicBezTo>
                      <a:pt x="12486" y="2575"/>
                      <a:pt x="12486" y="2832"/>
                      <a:pt x="12358" y="3604"/>
                    </a:cubicBezTo>
                    <a:lnTo>
                      <a:pt x="5536" y="30506"/>
                    </a:lnTo>
                    <a:cubicBezTo>
                      <a:pt x="5150" y="32308"/>
                      <a:pt x="5021" y="32823"/>
                      <a:pt x="1545" y="32823"/>
                    </a:cubicBezTo>
                    <a:cubicBezTo>
                      <a:pt x="516" y="32823"/>
                      <a:pt x="1" y="32823"/>
                      <a:pt x="1" y="33724"/>
                    </a:cubicBezTo>
                    <a:cubicBezTo>
                      <a:pt x="1" y="34239"/>
                      <a:pt x="516" y="34239"/>
                      <a:pt x="773" y="34239"/>
                    </a:cubicBezTo>
                    <a:cubicBezTo>
                      <a:pt x="1803" y="34239"/>
                      <a:pt x="2704" y="34110"/>
                      <a:pt x="3734" y="34110"/>
                    </a:cubicBezTo>
                    <a:lnTo>
                      <a:pt x="9526" y="34110"/>
                    </a:lnTo>
                    <a:cubicBezTo>
                      <a:pt x="10556" y="34110"/>
                      <a:pt x="11585" y="34239"/>
                      <a:pt x="12486" y="34239"/>
                    </a:cubicBezTo>
                    <a:cubicBezTo>
                      <a:pt x="12873" y="34239"/>
                      <a:pt x="13516" y="34239"/>
                      <a:pt x="13516" y="33338"/>
                    </a:cubicBezTo>
                    <a:cubicBezTo>
                      <a:pt x="13516" y="32823"/>
                      <a:pt x="13001" y="32823"/>
                      <a:pt x="12229" y="32823"/>
                    </a:cubicBezTo>
                    <a:cubicBezTo>
                      <a:pt x="9268" y="32823"/>
                      <a:pt x="9268" y="32437"/>
                      <a:pt x="9268" y="31922"/>
                    </a:cubicBezTo>
                    <a:cubicBezTo>
                      <a:pt x="9268" y="31664"/>
                      <a:pt x="9268" y="31278"/>
                      <a:pt x="9268" y="31149"/>
                    </a:cubicBezTo>
                    <a:lnTo>
                      <a:pt x="12486" y="18278"/>
                    </a:lnTo>
                    <a:lnTo>
                      <a:pt x="20982" y="18278"/>
                    </a:lnTo>
                    <a:cubicBezTo>
                      <a:pt x="27804" y="18278"/>
                      <a:pt x="34754" y="13258"/>
                      <a:pt x="34754" y="7466"/>
                    </a:cubicBezTo>
                    <a:cubicBezTo>
                      <a:pt x="34754" y="3604"/>
                      <a:pt x="31408" y="0"/>
                      <a:pt x="2510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7"/>
              <p:cNvSpPr/>
              <p:nvPr/>
            </p:nvSpPr>
            <p:spPr>
              <a:xfrm>
                <a:off x="1605725" y="2672450"/>
                <a:ext cx="785200" cy="263900"/>
              </a:xfrm>
              <a:custGeom>
                <a:avLst/>
                <a:gdLst/>
                <a:ahLst/>
                <a:cxnLst/>
                <a:rect l="l" t="t" r="r" b="b"/>
                <a:pathLst>
                  <a:path w="31408" h="10556" extrusionOk="0">
                    <a:moveTo>
                      <a:pt x="1674" y="1"/>
                    </a:moveTo>
                    <a:cubicBezTo>
                      <a:pt x="773" y="1"/>
                      <a:pt x="0" y="1"/>
                      <a:pt x="0" y="902"/>
                    </a:cubicBezTo>
                    <a:cubicBezTo>
                      <a:pt x="0" y="1674"/>
                      <a:pt x="644" y="1674"/>
                      <a:pt x="1416" y="1674"/>
                    </a:cubicBezTo>
                    <a:lnTo>
                      <a:pt x="29863" y="1674"/>
                    </a:lnTo>
                    <a:cubicBezTo>
                      <a:pt x="30635" y="1674"/>
                      <a:pt x="31407" y="1674"/>
                      <a:pt x="31407" y="902"/>
                    </a:cubicBezTo>
                    <a:cubicBezTo>
                      <a:pt x="31407" y="1"/>
                      <a:pt x="30506" y="1"/>
                      <a:pt x="29605" y="1"/>
                    </a:cubicBezTo>
                    <a:close/>
                    <a:moveTo>
                      <a:pt x="1416" y="8882"/>
                    </a:moveTo>
                    <a:cubicBezTo>
                      <a:pt x="644" y="8882"/>
                      <a:pt x="0" y="8882"/>
                      <a:pt x="0" y="9655"/>
                    </a:cubicBezTo>
                    <a:cubicBezTo>
                      <a:pt x="0" y="10556"/>
                      <a:pt x="773" y="10556"/>
                      <a:pt x="1674" y="10556"/>
                    </a:cubicBezTo>
                    <a:lnTo>
                      <a:pt x="29605" y="10556"/>
                    </a:lnTo>
                    <a:cubicBezTo>
                      <a:pt x="30506" y="10556"/>
                      <a:pt x="31407" y="10556"/>
                      <a:pt x="31407" y="9655"/>
                    </a:cubicBezTo>
                    <a:cubicBezTo>
                      <a:pt x="31407" y="8882"/>
                      <a:pt x="30635" y="8882"/>
                      <a:pt x="29863" y="8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7"/>
              <p:cNvSpPr/>
              <p:nvPr/>
            </p:nvSpPr>
            <p:spPr>
              <a:xfrm>
                <a:off x="2925075" y="1414275"/>
                <a:ext cx="1016875" cy="855975"/>
              </a:xfrm>
              <a:custGeom>
                <a:avLst/>
                <a:gdLst/>
                <a:ahLst/>
                <a:cxnLst/>
                <a:rect l="l" t="t" r="r" b="b"/>
                <a:pathLst>
                  <a:path w="40675" h="34239" extrusionOk="0">
                    <a:moveTo>
                      <a:pt x="9654" y="0"/>
                    </a:moveTo>
                    <a:cubicBezTo>
                      <a:pt x="8624" y="0"/>
                      <a:pt x="8238" y="0"/>
                      <a:pt x="8238" y="901"/>
                    </a:cubicBezTo>
                    <a:cubicBezTo>
                      <a:pt x="8238" y="1416"/>
                      <a:pt x="8495" y="1416"/>
                      <a:pt x="9525" y="1416"/>
                    </a:cubicBezTo>
                    <a:cubicBezTo>
                      <a:pt x="9782" y="1416"/>
                      <a:pt x="12743" y="1416"/>
                      <a:pt x="12743" y="1931"/>
                    </a:cubicBezTo>
                    <a:cubicBezTo>
                      <a:pt x="12743" y="2059"/>
                      <a:pt x="12614" y="2446"/>
                      <a:pt x="12614" y="2574"/>
                    </a:cubicBezTo>
                    <a:lnTo>
                      <a:pt x="5921" y="29090"/>
                    </a:lnTo>
                    <a:cubicBezTo>
                      <a:pt x="5277" y="31535"/>
                      <a:pt x="4119" y="32565"/>
                      <a:pt x="772" y="32823"/>
                    </a:cubicBezTo>
                    <a:cubicBezTo>
                      <a:pt x="515" y="32823"/>
                      <a:pt x="0" y="32823"/>
                      <a:pt x="0" y="33724"/>
                    </a:cubicBezTo>
                    <a:cubicBezTo>
                      <a:pt x="0" y="34238"/>
                      <a:pt x="515" y="34238"/>
                      <a:pt x="644" y="34238"/>
                    </a:cubicBezTo>
                    <a:cubicBezTo>
                      <a:pt x="1673" y="34238"/>
                      <a:pt x="4248" y="34110"/>
                      <a:pt x="5277" y="34110"/>
                    </a:cubicBezTo>
                    <a:lnTo>
                      <a:pt x="7594" y="34110"/>
                    </a:lnTo>
                    <a:cubicBezTo>
                      <a:pt x="8367" y="34110"/>
                      <a:pt x="9139" y="34238"/>
                      <a:pt x="9911" y="34238"/>
                    </a:cubicBezTo>
                    <a:cubicBezTo>
                      <a:pt x="10297" y="34238"/>
                      <a:pt x="10812" y="34238"/>
                      <a:pt x="10812" y="33209"/>
                    </a:cubicBezTo>
                    <a:cubicBezTo>
                      <a:pt x="10812" y="32823"/>
                      <a:pt x="10297" y="32823"/>
                      <a:pt x="10040" y="32823"/>
                    </a:cubicBezTo>
                    <a:cubicBezTo>
                      <a:pt x="8495" y="32694"/>
                      <a:pt x="6822" y="32436"/>
                      <a:pt x="6822" y="30634"/>
                    </a:cubicBezTo>
                    <a:cubicBezTo>
                      <a:pt x="6822" y="30248"/>
                      <a:pt x="6951" y="29733"/>
                      <a:pt x="7079" y="29347"/>
                    </a:cubicBezTo>
                    <a:lnTo>
                      <a:pt x="13773" y="2574"/>
                    </a:lnTo>
                    <a:cubicBezTo>
                      <a:pt x="14159" y="3089"/>
                      <a:pt x="14159" y="3218"/>
                      <a:pt x="14288" y="3604"/>
                    </a:cubicBezTo>
                    <a:lnTo>
                      <a:pt x="26258" y="33337"/>
                    </a:lnTo>
                    <a:cubicBezTo>
                      <a:pt x="26516" y="33852"/>
                      <a:pt x="26516" y="34238"/>
                      <a:pt x="27030" y="34238"/>
                    </a:cubicBezTo>
                    <a:cubicBezTo>
                      <a:pt x="27545" y="34238"/>
                      <a:pt x="27545" y="34110"/>
                      <a:pt x="27803" y="33209"/>
                    </a:cubicBezTo>
                    <a:lnTo>
                      <a:pt x="34753" y="5277"/>
                    </a:lnTo>
                    <a:cubicBezTo>
                      <a:pt x="35397" y="3089"/>
                      <a:pt x="36169" y="1545"/>
                      <a:pt x="39902" y="1416"/>
                    </a:cubicBezTo>
                    <a:cubicBezTo>
                      <a:pt x="40160" y="1416"/>
                      <a:pt x="40674" y="1416"/>
                      <a:pt x="40674" y="515"/>
                    </a:cubicBezTo>
                    <a:cubicBezTo>
                      <a:pt x="40674" y="0"/>
                      <a:pt x="40288" y="0"/>
                      <a:pt x="40031" y="0"/>
                    </a:cubicBezTo>
                    <a:cubicBezTo>
                      <a:pt x="39001" y="0"/>
                      <a:pt x="36555" y="129"/>
                      <a:pt x="35526" y="129"/>
                    </a:cubicBezTo>
                    <a:lnTo>
                      <a:pt x="33080" y="129"/>
                    </a:lnTo>
                    <a:cubicBezTo>
                      <a:pt x="32437" y="129"/>
                      <a:pt x="31536" y="0"/>
                      <a:pt x="30763" y="0"/>
                    </a:cubicBezTo>
                    <a:cubicBezTo>
                      <a:pt x="30506" y="0"/>
                      <a:pt x="29862" y="0"/>
                      <a:pt x="29862" y="901"/>
                    </a:cubicBezTo>
                    <a:cubicBezTo>
                      <a:pt x="29862" y="1416"/>
                      <a:pt x="30248" y="1416"/>
                      <a:pt x="30635" y="1416"/>
                    </a:cubicBezTo>
                    <a:cubicBezTo>
                      <a:pt x="33595" y="1545"/>
                      <a:pt x="33852" y="2703"/>
                      <a:pt x="33852" y="3604"/>
                    </a:cubicBezTo>
                    <a:cubicBezTo>
                      <a:pt x="33852" y="4119"/>
                      <a:pt x="33852" y="4248"/>
                      <a:pt x="33595" y="4891"/>
                    </a:cubicBezTo>
                    <a:lnTo>
                      <a:pt x="27931" y="27545"/>
                    </a:lnTo>
                    <a:lnTo>
                      <a:pt x="17248" y="901"/>
                    </a:lnTo>
                    <a:cubicBezTo>
                      <a:pt x="16862" y="0"/>
                      <a:pt x="16862" y="0"/>
                      <a:pt x="15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7"/>
              <p:cNvSpPr/>
              <p:nvPr/>
            </p:nvSpPr>
            <p:spPr>
              <a:xfrm>
                <a:off x="3929050" y="1877650"/>
                <a:ext cx="276775" cy="5792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23169" extrusionOk="0">
                    <a:moveTo>
                      <a:pt x="6179" y="0"/>
                    </a:moveTo>
                    <a:cubicBezTo>
                      <a:pt x="5278" y="1030"/>
                      <a:pt x="3605" y="2317"/>
                      <a:pt x="1" y="2317"/>
                    </a:cubicBezTo>
                    <a:lnTo>
                      <a:pt x="1" y="3347"/>
                    </a:lnTo>
                    <a:cubicBezTo>
                      <a:pt x="773" y="3347"/>
                      <a:pt x="2575" y="3347"/>
                      <a:pt x="4506" y="2446"/>
                    </a:cubicBezTo>
                    <a:lnTo>
                      <a:pt x="4506" y="20466"/>
                    </a:lnTo>
                    <a:cubicBezTo>
                      <a:pt x="4506" y="21753"/>
                      <a:pt x="4377" y="22139"/>
                      <a:pt x="1288" y="22139"/>
                    </a:cubicBezTo>
                    <a:lnTo>
                      <a:pt x="258" y="22139"/>
                    </a:lnTo>
                    <a:lnTo>
                      <a:pt x="258" y="23169"/>
                    </a:lnTo>
                    <a:lnTo>
                      <a:pt x="11070" y="23169"/>
                    </a:lnTo>
                    <a:lnTo>
                      <a:pt x="11070" y="22139"/>
                    </a:lnTo>
                    <a:lnTo>
                      <a:pt x="10040" y="22139"/>
                    </a:lnTo>
                    <a:cubicBezTo>
                      <a:pt x="6951" y="22139"/>
                      <a:pt x="6822" y="21753"/>
                      <a:pt x="6822" y="20466"/>
                    </a:cubicBezTo>
                    <a:lnTo>
                      <a:pt x="6822" y="901"/>
                    </a:lnTo>
                    <a:cubicBezTo>
                      <a:pt x="6822" y="129"/>
                      <a:pt x="6822" y="0"/>
                      <a:pt x="6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7"/>
              <p:cNvSpPr/>
              <p:nvPr/>
            </p:nvSpPr>
            <p:spPr>
              <a:xfrm>
                <a:off x="4768925" y="1655600"/>
                <a:ext cx="605000" cy="601775"/>
              </a:xfrm>
              <a:custGeom>
                <a:avLst/>
                <a:gdLst/>
                <a:ahLst/>
                <a:cxnLst/>
                <a:rect l="l" t="t" r="r" b="b"/>
                <a:pathLst>
                  <a:path w="24200" h="24071" extrusionOk="0">
                    <a:moveTo>
                      <a:pt x="1030" y="1"/>
                    </a:moveTo>
                    <a:cubicBezTo>
                      <a:pt x="515" y="1"/>
                      <a:pt x="0" y="387"/>
                      <a:pt x="0" y="902"/>
                    </a:cubicBezTo>
                    <a:cubicBezTo>
                      <a:pt x="0" y="1288"/>
                      <a:pt x="129" y="1417"/>
                      <a:pt x="644" y="1931"/>
                    </a:cubicBezTo>
                    <a:lnTo>
                      <a:pt x="10684" y="11971"/>
                    </a:lnTo>
                    <a:lnTo>
                      <a:pt x="644" y="22140"/>
                    </a:lnTo>
                    <a:cubicBezTo>
                      <a:pt x="129" y="22655"/>
                      <a:pt x="0" y="22783"/>
                      <a:pt x="0" y="23170"/>
                    </a:cubicBezTo>
                    <a:cubicBezTo>
                      <a:pt x="0" y="23684"/>
                      <a:pt x="515" y="24071"/>
                      <a:pt x="1030" y="24071"/>
                    </a:cubicBezTo>
                    <a:cubicBezTo>
                      <a:pt x="1416" y="24071"/>
                      <a:pt x="1416" y="24071"/>
                      <a:pt x="2060" y="23427"/>
                    </a:cubicBezTo>
                    <a:lnTo>
                      <a:pt x="12100" y="13387"/>
                    </a:lnTo>
                    <a:lnTo>
                      <a:pt x="22397" y="23813"/>
                    </a:lnTo>
                    <a:cubicBezTo>
                      <a:pt x="22526" y="23813"/>
                      <a:pt x="22912" y="24071"/>
                      <a:pt x="23169" y="24071"/>
                    </a:cubicBezTo>
                    <a:cubicBezTo>
                      <a:pt x="23813" y="24071"/>
                      <a:pt x="24199" y="23684"/>
                      <a:pt x="24199" y="23170"/>
                    </a:cubicBezTo>
                    <a:cubicBezTo>
                      <a:pt x="24199" y="23041"/>
                      <a:pt x="24199" y="22783"/>
                      <a:pt x="24070" y="22526"/>
                    </a:cubicBezTo>
                    <a:cubicBezTo>
                      <a:pt x="23942" y="22397"/>
                      <a:pt x="15961" y="14546"/>
                      <a:pt x="13516" y="11971"/>
                    </a:cubicBezTo>
                    <a:lnTo>
                      <a:pt x="22654" y="2832"/>
                    </a:lnTo>
                    <a:cubicBezTo>
                      <a:pt x="22912" y="2575"/>
                      <a:pt x="23684" y="1931"/>
                      <a:pt x="23942" y="1674"/>
                    </a:cubicBezTo>
                    <a:cubicBezTo>
                      <a:pt x="23942" y="1545"/>
                      <a:pt x="24199" y="1288"/>
                      <a:pt x="24199" y="902"/>
                    </a:cubicBezTo>
                    <a:cubicBezTo>
                      <a:pt x="24199" y="387"/>
                      <a:pt x="23813" y="1"/>
                      <a:pt x="23169" y="1"/>
                    </a:cubicBezTo>
                    <a:cubicBezTo>
                      <a:pt x="22783" y="1"/>
                      <a:pt x="22526" y="129"/>
                      <a:pt x="22011" y="773"/>
                    </a:cubicBezTo>
                    <a:lnTo>
                      <a:pt x="12100" y="10684"/>
                    </a:lnTo>
                    <a:lnTo>
                      <a:pt x="2060" y="644"/>
                    </a:lnTo>
                    <a:cubicBezTo>
                      <a:pt x="1416" y="1"/>
                      <a:pt x="1416" y="1"/>
                      <a:pt x="10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7"/>
              <p:cNvSpPr/>
              <p:nvPr/>
            </p:nvSpPr>
            <p:spPr>
              <a:xfrm>
                <a:off x="5895200" y="1414275"/>
                <a:ext cx="1016875" cy="855975"/>
              </a:xfrm>
              <a:custGeom>
                <a:avLst/>
                <a:gdLst/>
                <a:ahLst/>
                <a:cxnLst/>
                <a:rect l="l" t="t" r="r" b="b"/>
                <a:pathLst>
                  <a:path w="40675" h="34239" extrusionOk="0">
                    <a:moveTo>
                      <a:pt x="9525" y="0"/>
                    </a:moveTo>
                    <a:cubicBezTo>
                      <a:pt x="8624" y="0"/>
                      <a:pt x="8109" y="0"/>
                      <a:pt x="8109" y="901"/>
                    </a:cubicBezTo>
                    <a:cubicBezTo>
                      <a:pt x="8109" y="1416"/>
                      <a:pt x="8495" y="1416"/>
                      <a:pt x="9396" y="1416"/>
                    </a:cubicBezTo>
                    <a:cubicBezTo>
                      <a:pt x="9654" y="1416"/>
                      <a:pt x="12614" y="1416"/>
                      <a:pt x="12614" y="1931"/>
                    </a:cubicBezTo>
                    <a:cubicBezTo>
                      <a:pt x="12614" y="2059"/>
                      <a:pt x="12486" y="2446"/>
                      <a:pt x="12486" y="2574"/>
                    </a:cubicBezTo>
                    <a:lnTo>
                      <a:pt x="5792" y="29090"/>
                    </a:lnTo>
                    <a:cubicBezTo>
                      <a:pt x="5277" y="31535"/>
                      <a:pt x="3990" y="32565"/>
                      <a:pt x="644" y="32823"/>
                    </a:cubicBezTo>
                    <a:cubicBezTo>
                      <a:pt x="515" y="32823"/>
                      <a:pt x="0" y="32823"/>
                      <a:pt x="0" y="33724"/>
                    </a:cubicBezTo>
                    <a:cubicBezTo>
                      <a:pt x="0" y="34238"/>
                      <a:pt x="515" y="34238"/>
                      <a:pt x="644" y="34238"/>
                    </a:cubicBezTo>
                    <a:cubicBezTo>
                      <a:pt x="1545" y="34238"/>
                      <a:pt x="4119" y="34110"/>
                      <a:pt x="5149" y="34110"/>
                    </a:cubicBezTo>
                    <a:lnTo>
                      <a:pt x="7594" y="34110"/>
                    </a:lnTo>
                    <a:cubicBezTo>
                      <a:pt x="8238" y="34110"/>
                      <a:pt x="9139" y="34238"/>
                      <a:pt x="9783" y="34238"/>
                    </a:cubicBezTo>
                    <a:cubicBezTo>
                      <a:pt x="10169" y="34238"/>
                      <a:pt x="10684" y="34238"/>
                      <a:pt x="10684" y="33209"/>
                    </a:cubicBezTo>
                    <a:cubicBezTo>
                      <a:pt x="10684" y="32823"/>
                      <a:pt x="10169" y="32823"/>
                      <a:pt x="10040" y="32823"/>
                    </a:cubicBezTo>
                    <a:cubicBezTo>
                      <a:pt x="8367" y="32694"/>
                      <a:pt x="6822" y="32436"/>
                      <a:pt x="6822" y="30634"/>
                    </a:cubicBezTo>
                    <a:cubicBezTo>
                      <a:pt x="6822" y="30248"/>
                      <a:pt x="6822" y="29733"/>
                      <a:pt x="6951" y="29347"/>
                    </a:cubicBezTo>
                    <a:lnTo>
                      <a:pt x="13773" y="2574"/>
                    </a:lnTo>
                    <a:cubicBezTo>
                      <a:pt x="14030" y="3089"/>
                      <a:pt x="14030" y="3218"/>
                      <a:pt x="14288" y="3604"/>
                    </a:cubicBezTo>
                    <a:lnTo>
                      <a:pt x="26130" y="33337"/>
                    </a:lnTo>
                    <a:cubicBezTo>
                      <a:pt x="26387" y="33852"/>
                      <a:pt x="26516" y="34238"/>
                      <a:pt x="26902" y="34238"/>
                    </a:cubicBezTo>
                    <a:cubicBezTo>
                      <a:pt x="27417" y="34238"/>
                      <a:pt x="27545" y="34110"/>
                      <a:pt x="27674" y="33209"/>
                    </a:cubicBezTo>
                    <a:lnTo>
                      <a:pt x="34754" y="5277"/>
                    </a:lnTo>
                    <a:cubicBezTo>
                      <a:pt x="35268" y="3089"/>
                      <a:pt x="36041" y="1545"/>
                      <a:pt x="39902" y="1416"/>
                    </a:cubicBezTo>
                    <a:cubicBezTo>
                      <a:pt x="40031" y="1416"/>
                      <a:pt x="40674" y="1416"/>
                      <a:pt x="40674" y="515"/>
                    </a:cubicBezTo>
                    <a:cubicBezTo>
                      <a:pt x="40674" y="0"/>
                      <a:pt x="40160" y="0"/>
                      <a:pt x="40031" y="0"/>
                    </a:cubicBezTo>
                    <a:cubicBezTo>
                      <a:pt x="39001" y="0"/>
                      <a:pt x="36427" y="129"/>
                      <a:pt x="35397" y="129"/>
                    </a:cubicBezTo>
                    <a:lnTo>
                      <a:pt x="32951" y="129"/>
                    </a:lnTo>
                    <a:cubicBezTo>
                      <a:pt x="32308" y="129"/>
                      <a:pt x="31407" y="0"/>
                      <a:pt x="30763" y="0"/>
                    </a:cubicBezTo>
                    <a:cubicBezTo>
                      <a:pt x="30377" y="0"/>
                      <a:pt x="29862" y="0"/>
                      <a:pt x="29862" y="901"/>
                    </a:cubicBezTo>
                    <a:cubicBezTo>
                      <a:pt x="29862" y="1416"/>
                      <a:pt x="30248" y="1416"/>
                      <a:pt x="30506" y="1416"/>
                    </a:cubicBezTo>
                    <a:cubicBezTo>
                      <a:pt x="33595" y="1545"/>
                      <a:pt x="33724" y="2703"/>
                      <a:pt x="33724" y="3604"/>
                    </a:cubicBezTo>
                    <a:cubicBezTo>
                      <a:pt x="33724" y="4119"/>
                      <a:pt x="33724" y="4248"/>
                      <a:pt x="33595" y="4891"/>
                    </a:cubicBezTo>
                    <a:lnTo>
                      <a:pt x="27932" y="27545"/>
                    </a:lnTo>
                    <a:lnTo>
                      <a:pt x="17248" y="901"/>
                    </a:lnTo>
                    <a:cubicBezTo>
                      <a:pt x="16862" y="0"/>
                      <a:pt x="16733" y="0"/>
                      <a:pt x="15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7"/>
              <p:cNvSpPr/>
              <p:nvPr/>
            </p:nvSpPr>
            <p:spPr>
              <a:xfrm>
                <a:off x="6860550" y="1877650"/>
                <a:ext cx="341125" cy="579225"/>
              </a:xfrm>
              <a:custGeom>
                <a:avLst/>
                <a:gdLst/>
                <a:ahLst/>
                <a:cxnLst/>
                <a:rect l="l" t="t" r="r" b="b"/>
                <a:pathLst>
                  <a:path w="13645" h="23169" extrusionOk="0">
                    <a:moveTo>
                      <a:pt x="6437" y="0"/>
                    </a:moveTo>
                    <a:cubicBezTo>
                      <a:pt x="2318" y="0"/>
                      <a:pt x="1" y="3475"/>
                      <a:pt x="1" y="6436"/>
                    </a:cubicBezTo>
                    <a:cubicBezTo>
                      <a:pt x="1" y="8238"/>
                      <a:pt x="1546" y="8238"/>
                      <a:pt x="1674" y="8238"/>
                    </a:cubicBezTo>
                    <a:cubicBezTo>
                      <a:pt x="2318" y="8238"/>
                      <a:pt x="3348" y="7723"/>
                      <a:pt x="3348" y="6693"/>
                    </a:cubicBezTo>
                    <a:cubicBezTo>
                      <a:pt x="3348" y="5664"/>
                      <a:pt x="2575" y="5020"/>
                      <a:pt x="1674" y="5020"/>
                    </a:cubicBezTo>
                    <a:lnTo>
                      <a:pt x="1159" y="5020"/>
                    </a:lnTo>
                    <a:cubicBezTo>
                      <a:pt x="1803" y="2703"/>
                      <a:pt x="3734" y="1030"/>
                      <a:pt x="5922" y="1030"/>
                    </a:cubicBezTo>
                    <a:cubicBezTo>
                      <a:pt x="8882" y="1030"/>
                      <a:pt x="10684" y="3604"/>
                      <a:pt x="10684" y="6693"/>
                    </a:cubicBezTo>
                    <a:cubicBezTo>
                      <a:pt x="10684" y="9654"/>
                      <a:pt x="9011" y="12228"/>
                      <a:pt x="7080" y="14545"/>
                    </a:cubicBezTo>
                    <a:lnTo>
                      <a:pt x="1" y="22397"/>
                    </a:lnTo>
                    <a:lnTo>
                      <a:pt x="1" y="23169"/>
                    </a:lnTo>
                    <a:lnTo>
                      <a:pt x="12744" y="23169"/>
                    </a:lnTo>
                    <a:lnTo>
                      <a:pt x="13645" y="17377"/>
                    </a:lnTo>
                    <a:lnTo>
                      <a:pt x="12873" y="17377"/>
                    </a:lnTo>
                    <a:cubicBezTo>
                      <a:pt x="12744" y="17892"/>
                      <a:pt x="12486" y="19822"/>
                      <a:pt x="12100" y="20466"/>
                    </a:cubicBezTo>
                    <a:cubicBezTo>
                      <a:pt x="11843" y="20723"/>
                      <a:pt x="9912" y="20723"/>
                      <a:pt x="8882" y="20723"/>
                    </a:cubicBezTo>
                    <a:lnTo>
                      <a:pt x="2447" y="20723"/>
                    </a:lnTo>
                    <a:cubicBezTo>
                      <a:pt x="3348" y="19951"/>
                      <a:pt x="5536" y="17634"/>
                      <a:pt x="6437" y="16862"/>
                    </a:cubicBezTo>
                    <a:cubicBezTo>
                      <a:pt x="11714" y="11971"/>
                      <a:pt x="13645" y="10169"/>
                      <a:pt x="13645" y="6693"/>
                    </a:cubicBezTo>
                    <a:cubicBezTo>
                      <a:pt x="13645" y="2703"/>
                      <a:pt x="10427" y="0"/>
                      <a:pt x="64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7"/>
              <p:cNvSpPr/>
              <p:nvPr/>
            </p:nvSpPr>
            <p:spPr>
              <a:xfrm>
                <a:off x="2867150" y="2778650"/>
                <a:ext cx="44085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76342" h="2060" extrusionOk="0">
                    <a:moveTo>
                      <a:pt x="0" y="0"/>
                    </a:moveTo>
                    <a:lnTo>
                      <a:pt x="0" y="2060"/>
                    </a:lnTo>
                    <a:lnTo>
                      <a:pt x="176341" y="2060"/>
                    </a:lnTo>
                    <a:lnTo>
                      <a:pt x="1763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7"/>
              <p:cNvSpPr/>
              <p:nvPr/>
            </p:nvSpPr>
            <p:spPr>
              <a:xfrm>
                <a:off x="4311975" y="3119750"/>
                <a:ext cx="1213175" cy="855975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34239" extrusionOk="0">
                    <a:moveTo>
                      <a:pt x="9654" y="0"/>
                    </a:moveTo>
                    <a:cubicBezTo>
                      <a:pt x="8625" y="0"/>
                      <a:pt x="8239" y="0"/>
                      <a:pt x="8239" y="1030"/>
                    </a:cubicBezTo>
                    <a:cubicBezTo>
                      <a:pt x="8239" y="1416"/>
                      <a:pt x="8625" y="1416"/>
                      <a:pt x="9397" y="1416"/>
                    </a:cubicBezTo>
                    <a:cubicBezTo>
                      <a:pt x="12486" y="1416"/>
                      <a:pt x="12486" y="1931"/>
                      <a:pt x="12486" y="2446"/>
                    </a:cubicBezTo>
                    <a:cubicBezTo>
                      <a:pt x="12486" y="2575"/>
                      <a:pt x="12486" y="2832"/>
                      <a:pt x="12229" y="3604"/>
                    </a:cubicBezTo>
                    <a:lnTo>
                      <a:pt x="5793" y="29090"/>
                    </a:lnTo>
                    <a:cubicBezTo>
                      <a:pt x="5278" y="31536"/>
                      <a:pt x="4120" y="32694"/>
                      <a:pt x="773" y="32823"/>
                    </a:cubicBezTo>
                    <a:cubicBezTo>
                      <a:pt x="644" y="32823"/>
                      <a:pt x="1" y="32823"/>
                      <a:pt x="1" y="33724"/>
                    </a:cubicBezTo>
                    <a:cubicBezTo>
                      <a:pt x="1" y="34239"/>
                      <a:pt x="387" y="34239"/>
                      <a:pt x="644" y="34239"/>
                    </a:cubicBezTo>
                    <a:cubicBezTo>
                      <a:pt x="1674" y="34239"/>
                      <a:pt x="4248" y="34110"/>
                      <a:pt x="5149" y="34110"/>
                    </a:cubicBezTo>
                    <a:lnTo>
                      <a:pt x="7595" y="34110"/>
                    </a:lnTo>
                    <a:cubicBezTo>
                      <a:pt x="8239" y="34110"/>
                      <a:pt x="9140" y="34239"/>
                      <a:pt x="9912" y="34239"/>
                    </a:cubicBezTo>
                    <a:cubicBezTo>
                      <a:pt x="10169" y="34239"/>
                      <a:pt x="10813" y="34239"/>
                      <a:pt x="10813" y="33338"/>
                    </a:cubicBezTo>
                    <a:cubicBezTo>
                      <a:pt x="10813" y="32823"/>
                      <a:pt x="10298" y="32823"/>
                      <a:pt x="10041" y="32823"/>
                    </a:cubicBezTo>
                    <a:cubicBezTo>
                      <a:pt x="8367" y="32694"/>
                      <a:pt x="6823" y="32437"/>
                      <a:pt x="6823" y="30635"/>
                    </a:cubicBezTo>
                    <a:cubicBezTo>
                      <a:pt x="6823" y="30120"/>
                      <a:pt x="6823" y="30120"/>
                      <a:pt x="6951" y="29348"/>
                    </a:cubicBezTo>
                    <a:lnTo>
                      <a:pt x="13902" y="1802"/>
                    </a:lnTo>
                    <a:lnTo>
                      <a:pt x="18150" y="32823"/>
                    </a:lnTo>
                    <a:cubicBezTo>
                      <a:pt x="18278" y="34110"/>
                      <a:pt x="18278" y="34239"/>
                      <a:pt x="18793" y="34239"/>
                    </a:cubicBezTo>
                    <a:cubicBezTo>
                      <a:pt x="19308" y="34239"/>
                      <a:pt x="19566" y="33853"/>
                      <a:pt x="19823" y="33338"/>
                    </a:cubicBezTo>
                    <a:lnTo>
                      <a:pt x="39903" y="1545"/>
                    </a:lnTo>
                    <a:lnTo>
                      <a:pt x="40031" y="1545"/>
                    </a:lnTo>
                    <a:lnTo>
                      <a:pt x="32695" y="30506"/>
                    </a:lnTo>
                    <a:cubicBezTo>
                      <a:pt x="32309" y="32308"/>
                      <a:pt x="32180" y="32823"/>
                      <a:pt x="28704" y="32823"/>
                    </a:cubicBezTo>
                    <a:cubicBezTo>
                      <a:pt x="27675" y="32823"/>
                      <a:pt x="27289" y="32823"/>
                      <a:pt x="27289" y="33724"/>
                    </a:cubicBezTo>
                    <a:cubicBezTo>
                      <a:pt x="27289" y="34239"/>
                      <a:pt x="27675" y="34239"/>
                      <a:pt x="27932" y="34239"/>
                    </a:cubicBezTo>
                    <a:cubicBezTo>
                      <a:pt x="28833" y="34239"/>
                      <a:pt x="29863" y="34110"/>
                      <a:pt x="30635" y="34110"/>
                    </a:cubicBezTo>
                    <a:lnTo>
                      <a:pt x="36556" y="34110"/>
                    </a:lnTo>
                    <a:cubicBezTo>
                      <a:pt x="37457" y="34110"/>
                      <a:pt x="38487" y="34239"/>
                      <a:pt x="39388" y="34239"/>
                    </a:cubicBezTo>
                    <a:cubicBezTo>
                      <a:pt x="39774" y="34239"/>
                      <a:pt x="40289" y="34239"/>
                      <a:pt x="40289" y="33338"/>
                    </a:cubicBezTo>
                    <a:cubicBezTo>
                      <a:pt x="40289" y="32823"/>
                      <a:pt x="39903" y="32823"/>
                      <a:pt x="39130" y="32823"/>
                    </a:cubicBezTo>
                    <a:cubicBezTo>
                      <a:pt x="36041" y="32823"/>
                      <a:pt x="36041" y="32437"/>
                      <a:pt x="36041" y="31922"/>
                    </a:cubicBezTo>
                    <a:cubicBezTo>
                      <a:pt x="36041" y="31793"/>
                      <a:pt x="36041" y="31536"/>
                      <a:pt x="36170" y="31021"/>
                    </a:cubicBezTo>
                    <a:lnTo>
                      <a:pt x="42992" y="3733"/>
                    </a:lnTo>
                    <a:cubicBezTo>
                      <a:pt x="43507" y="1931"/>
                      <a:pt x="43507" y="1416"/>
                      <a:pt x="47111" y="1416"/>
                    </a:cubicBezTo>
                    <a:cubicBezTo>
                      <a:pt x="48012" y="1416"/>
                      <a:pt x="48527" y="1416"/>
                      <a:pt x="48527" y="515"/>
                    </a:cubicBezTo>
                    <a:cubicBezTo>
                      <a:pt x="48527" y="0"/>
                      <a:pt x="48141" y="0"/>
                      <a:pt x="47240" y="0"/>
                    </a:cubicBezTo>
                    <a:lnTo>
                      <a:pt x="41190" y="0"/>
                    </a:lnTo>
                    <a:cubicBezTo>
                      <a:pt x="39903" y="0"/>
                      <a:pt x="39903" y="129"/>
                      <a:pt x="39388" y="901"/>
                    </a:cubicBezTo>
                    <a:lnTo>
                      <a:pt x="21110" y="29734"/>
                    </a:lnTo>
                    <a:lnTo>
                      <a:pt x="17377" y="1159"/>
                    </a:lnTo>
                    <a:cubicBezTo>
                      <a:pt x="17120" y="0"/>
                      <a:pt x="17120" y="0"/>
                      <a:pt x="15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7"/>
              <p:cNvSpPr/>
              <p:nvPr/>
            </p:nvSpPr>
            <p:spPr>
              <a:xfrm>
                <a:off x="5480075" y="3586350"/>
                <a:ext cx="337900" cy="576025"/>
              </a:xfrm>
              <a:custGeom>
                <a:avLst/>
                <a:gdLst/>
                <a:ahLst/>
                <a:cxnLst/>
                <a:rect l="l" t="t" r="r" b="b"/>
                <a:pathLst>
                  <a:path w="13516" h="23041" extrusionOk="0">
                    <a:moveTo>
                      <a:pt x="6308" y="0"/>
                    </a:moveTo>
                    <a:cubicBezTo>
                      <a:pt x="2318" y="0"/>
                      <a:pt x="1" y="3347"/>
                      <a:pt x="1" y="6436"/>
                    </a:cubicBezTo>
                    <a:cubicBezTo>
                      <a:pt x="1" y="8109"/>
                      <a:pt x="1545" y="8109"/>
                      <a:pt x="1545" y="8109"/>
                    </a:cubicBezTo>
                    <a:cubicBezTo>
                      <a:pt x="2318" y="8109"/>
                      <a:pt x="3219" y="7594"/>
                      <a:pt x="3219" y="6565"/>
                    </a:cubicBezTo>
                    <a:cubicBezTo>
                      <a:pt x="3219" y="5535"/>
                      <a:pt x="2575" y="4891"/>
                      <a:pt x="1545" y="4891"/>
                    </a:cubicBezTo>
                    <a:lnTo>
                      <a:pt x="1159" y="4891"/>
                    </a:lnTo>
                    <a:cubicBezTo>
                      <a:pt x="1803" y="2574"/>
                      <a:pt x="3605" y="1030"/>
                      <a:pt x="5922" y="1030"/>
                    </a:cubicBezTo>
                    <a:cubicBezTo>
                      <a:pt x="8882" y="1030"/>
                      <a:pt x="10684" y="3475"/>
                      <a:pt x="10684" y="6693"/>
                    </a:cubicBezTo>
                    <a:cubicBezTo>
                      <a:pt x="10684" y="9654"/>
                      <a:pt x="9011" y="12228"/>
                      <a:pt x="6951" y="14416"/>
                    </a:cubicBezTo>
                    <a:lnTo>
                      <a:pt x="1" y="22268"/>
                    </a:lnTo>
                    <a:lnTo>
                      <a:pt x="1" y="23040"/>
                    </a:lnTo>
                    <a:lnTo>
                      <a:pt x="12615" y="23040"/>
                    </a:lnTo>
                    <a:lnTo>
                      <a:pt x="13516" y="17248"/>
                    </a:lnTo>
                    <a:lnTo>
                      <a:pt x="12744" y="17248"/>
                    </a:lnTo>
                    <a:cubicBezTo>
                      <a:pt x="12744" y="17892"/>
                      <a:pt x="12357" y="19694"/>
                      <a:pt x="12100" y="20337"/>
                    </a:cubicBezTo>
                    <a:cubicBezTo>
                      <a:pt x="11843" y="20595"/>
                      <a:pt x="9783" y="20595"/>
                      <a:pt x="8753" y="20595"/>
                    </a:cubicBezTo>
                    <a:lnTo>
                      <a:pt x="2318" y="20595"/>
                    </a:lnTo>
                    <a:cubicBezTo>
                      <a:pt x="3347" y="19822"/>
                      <a:pt x="5407" y="17634"/>
                      <a:pt x="6308" y="16733"/>
                    </a:cubicBezTo>
                    <a:cubicBezTo>
                      <a:pt x="11585" y="11842"/>
                      <a:pt x="13516" y="10040"/>
                      <a:pt x="13516" y="6693"/>
                    </a:cubicBezTo>
                    <a:cubicBezTo>
                      <a:pt x="13516" y="2574"/>
                      <a:pt x="10427" y="0"/>
                      <a:pt x="6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 Species Distribution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2" name="Google Shape;772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Char char="●"/>
            </a:pPr>
            <a:r>
              <a:rPr lang="en">
                <a:solidFill>
                  <a:srgbClr val="8E7CC3"/>
                </a:solidFill>
              </a:rPr>
              <a:t>Practical 12: Investigating the effect of a named environmental factor on the distribution of a given species.</a:t>
            </a:r>
            <a:endParaRPr>
              <a:solidFill>
                <a:srgbClr val="8E7C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It is likely that the distribution of a particular species will </a:t>
            </a:r>
            <a:r>
              <a:rPr lang="en" b="1">
                <a:solidFill>
                  <a:srgbClr val="CCCCCC"/>
                </a:solidFill>
              </a:rPr>
              <a:t>vary </a:t>
            </a:r>
            <a:r>
              <a:rPr lang="en">
                <a:solidFill>
                  <a:srgbClr val="CCCCCC"/>
                </a:solidFill>
              </a:rPr>
              <a:t>in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 given area.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often due to an </a:t>
            </a:r>
            <a:r>
              <a:rPr lang="en" b="1">
                <a:solidFill>
                  <a:srgbClr val="CCCCCC"/>
                </a:solidFill>
              </a:rPr>
              <a:t>environmental factor</a:t>
            </a:r>
            <a:r>
              <a:rPr lang="en">
                <a:solidFill>
                  <a:srgbClr val="CCCCCC"/>
                </a:solidFill>
              </a:rPr>
              <a:t>, such as temperature or pH.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effect of this factor can be measured using an investigation: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Consider an area that is likely to exhibit a </a:t>
            </a:r>
            <a:r>
              <a:rPr lang="en" b="1">
                <a:solidFill>
                  <a:srgbClr val="CCCCCC"/>
                </a:solidFill>
              </a:rPr>
              <a:t>range </a:t>
            </a:r>
            <a:r>
              <a:rPr lang="en">
                <a:solidFill>
                  <a:srgbClr val="CCCCCC"/>
                </a:solidFill>
              </a:rPr>
              <a:t>of environmental conditions.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shoreline </a:t>
            </a:r>
            <a:r>
              <a:rPr lang="en">
                <a:solidFill>
                  <a:srgbClr val="CCCCCC"/>
                </a:solidFill>
              </a:rPr>
              <a:t>is a good habitat to sample.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Place a 100 m long transect at the shoreline, facing directly inland.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Every 10 m, place a 1 m</a:t>
            </a:r>
            <a:r>
              <a:rPr lang="en" baseline="30000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quadrat next to the transect.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Count the </a:t>
            </a:r>
            <a:r>
              <a:rPr lang="en" b="1">
                <a:solidFill>
                  <a:srgbClr val="CCCCCC"/>
                </a:solidFill>
              </a:rPr>
              <a:t>percentage cover </a:t>
            </a:r>
            <a:r>
              <a:rPr lang="en">
                <a:solidFill>
                  <a:srgbClr val="CCCCCC"/>
                </a:solidFill>
              </a:rPr>
              <a:t>of grass in each quadrat.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At the same time, use a pH meter to measure the </a:t>
            </a:r>
            <a:r>
              <a:rPr lang="en" b="1">
                <a:solidFill>
                  <a:srgbClr val="CCCCCC"/>
                </a:solidFill>
              </a:rPr>
              <a:t>soil pH </a:t>
            </a:r>
            <a:r>
              <a:rPr lang="en">
                <a:solidFill>
                  <a:srgbClr val="CCCCCC"/>
                </a:solidFill>
              </a:rPr>
              <a:t>in each quadrat.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73" name="Google Shape;77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39"/>
          <p:cNvPicPr preferRelativeResize="0"/>
          <p:nvPr/>
        </p:nvPicPr>
        <p:blipFill rotWithShape="1">
          <a:blip r:embed="rId3">
            <a:alphaModFix/>
          </a:blip>
          <a:srcRect l="6598" r="4226"/>
          <a:stretch/>
        </p:blipFill>
        <p:spPr>
          <a:xfrm>
            <a:off x="5703975" y="0"/>
            <a:ext cx="34400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80" name="Google Shape;780;p39"/>
          <p:cNvSpPr txBox="1"/>
          <p:nvPr/>
        </p:nvSpPr>
        <p:spPr>
          <a:xfrm>
            <a:off x="2075225" y="4288047"/>
            <a:ext cx="17073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SOIL pH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1" name="Google Shape;781;p39"/>
          <p:cNvSpPr txBox="1"/>
          <p:nvPr/>
        </p:nvSpPr>
        <p:spPr>
          <a:xfrm rot="-5400000">
            <a:off x="244335" y="2981098"/>
            <a:ext cx="23439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PERCENTAGE COVER OF GRASS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82" name="Google Shape;782;p39"/>
          <p:cNvSpPr txBox="1"/>
          <p:nvPr/>
        </p:nvSpPr>
        <p:spPr>
          <a:xfrm>
            <a:off x="1014125" y="514650"/>
            <a:ext cx="3829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Marram grass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found on many shorelines.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ecological investigation using a combination of transects and quadrats can show how coastal grasses have an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optimum pH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growth.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3" name="Google Shape;783;p39"/>
          <p:cNvSpPr/>
          <p:nvPr/>
        </p:nvSpPr>
        <p:spPr>
          <a:xfrm>
            <a:off x="1655095" y="4256467"/>
            <a:ext cx="11" cy="1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close/>
              </a:path>
            </a:pathLst>
          </a:custGeom>
          <a:noFill/>
          <a:ln w="27000" cap="flat" cmpd="sng">
            <a:solidFill>
              <a:srgbClr val="000000"/>
            </a:solidFill>
            <a:prstDash val="solid"/>
            <a:miter lim="4321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9"/>
          <p:cNvSpPr/>
          <p:nvPr/>
        </p:nvSpPr>
        <p:spPr>
          <a:xfrm>
            <a:off x="1655095" y="4256467"/>
            <a:ext cx="11" cy="1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9"/>
          <p:cNvSpPr/>
          <p:nvPr/>
        </p:nvSpPr>
        <p:spPr>
          <a:xfrm>
            <a:off x="1519568" y="4259705"/>
            <a:ext cx="11" cy="1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noFill/>
          <a:ln w="14050" cap="flat" cmpd="sng">
            <a:solidFill>
              <a:srgbClr val="A2C3FA"/>
            </a:solidFill>
            <a:prstDash val="solid"/>
            <a:miter lim="4321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6" name="Google Shape;786;p39"/>
          <p:cNvGrpSpPr/>
          <p:nvPr/>
        </p:nvGrpSpPr>
        <p:grpSpPr>
          <a:xfrm>
            <a:off x="1620453" y="1971138"/>
            <a:ext cx="2616840" cy="2289898"/>
            <a:chOff x="1620453" y="1824338"/>
            <a:chExt cx="2616840" cy="2289898"/>
          </a:xfrm>
        </p:grpSpPr>
        <p:sp>
          <p:nvSpPr>
            <p:cNvPr id="787" name="Google Shape;787;p39"/>
            <p:cNvSpPr/>
            <p:nvPr/>
          </p:nvSpPr>
          <p:spPr>
            <a:xfrm>
              <a:off x="3808229" y="4004091"/>
              <a:ext cx="264518" cy="110135"/>
            </a:xfrm>
            <a:custGeom>
              <a:avLst/>
              <a:gdLst/>
              <a:ahLst/>
              <a:cxnLst/>
              <a:rect l="l" t="t" r="r" b="b"/>
              <a:pathLst>
                <a:path w="24285" h="7044" extrusionOk="0">
                  <a:moveTo>
                    <a:pt x="1081" y="0"/>
                  </a:moveTo>
                  <a:cubicBezTo>
                    <a:pt x="476" y="0"/>
                    <a:pt x="0" y="476"/>
                    <a:pt x="0" y="1081"/>
                  </a:cubicBezTo>
                  <a:lnTo>
                    <a:pt x="0" y="7044"/>
                  </a:lnTo>
                  <a:lnTo>
                    <a:pt x="24285" y="7044"/>
                  </a:lnTo>
                  <a:lnTo>
                    <a:pt x="24285" y="1081"/>
                  </a:lnTo>
                  <a:cubicBezTo>
                    <a:pt x="24285" y="476"/>
                    <a:pt x="23809" y="0"/>
                    <a:pt x="23204" y="0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1792662" y="3644545"/>
              <a:ext cx="264987" cy="469591"/>
            </a:xfrm>
            <a:custGeom>
              <a:avLst/>
              <a:gdLst/>
              <a:ahLst/>
              <a:cxnLst/>
              <a:rect l="l" t="t" r="r" b="b"/>
              <a:pathLst>
                <a:path w="24328" h="31328" extrusionOk="0">
                  <a:moveTo>
                    <a:pt x="1081" y="0"/>
                  </a:moveTo>
                  <a:cubicBezTo>
                    <a:pt x="519" y="0"/>
                    <a:pt x="0" y="476"/>
                    <a:pt x="0" y="1081"/>
                  </a:cubicBezTo>
                  <a:lnTo>
                    <a:pt x="0" y="31328"/>
                  </a:lnTo>
                  <a:lnTo>
                    <a:pt x="24328" y="31328"/>
                  </a:lnTo>
                  <a:lnTo>
                    <a:pt x="24328" y="1081"/>
                  </a:lnTo>
                  <a:cubicBezTo>
                    <a:pt x="24328" y="476"/>
                    <a:pt x="23852" y="0"/>
                    <a:pt x="23248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2195182" y="3219045"/>
              <a:ext cx="264529" cy="895146"/>
            </a:xfrm>
            <a:custGeom>
              <a:avLst/>
              <a:gdLst/>
              <a:ahLst/>
              <a:cxnLst/>
              <a:rect l="l" t="t" r="r" b="b"/>
              <a:pathLst>
                <a:path w="24286" h="59415" extrusionOk="0">
                  <a:moveTo>
                    <a:pt x="1081" y="1"/>
                  </a:moveTo>
                  <a:cubicBezTo>
                    <a:pt x="476" y="1"/>
                    <a:pt x="1" y="476"/>
                    <a:pt x="1" y="1081"/>
                  </a:cubicBezTo>
                  <a:lnTo>
                    <a:pt x="1" y="59415"/>
                  </a:lnTo>
                  <a:lnTo>
                    <a:pt x="24285" y="59415"/>
                  </a:lnTo>
                  <a:lnTo>
                    <a:pt x="24285" y="1081"/>
                  </a:lnTo>
                  <a:cubicBezTo>
                    <a:pt x="24285" y="476"/>
                    <a:pt x="23810" y="1"/>
                    <a:pt x="23205" y="1"/>
                  </a:cubicBezTo>
                  <a:close/>
                </a:path>
              </a:pathLst>
            </a:custGeom>
            <a:solidFill>
              <a:srgbClr val="DBF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2598854" y="2579122"/>
              <a:ext cx="264987" cy="1535113"/>
            </a:xfrm>
            <a:custGeom>
              <a:avLst/>
              <a:gdLst/>
              <a:ahLst/>
              <a:cxnLst/>
              <a:rect l="l" t="t" r="r" b="b"/>
              <a:pathLst>
                <a:path w="24328" h="102106" extrusionOk="0">
                  <a:moveTo>
                    <a:pt x="1080" y="0"/>
                  </a:moveTo>
                  <a:cubicBezTo>
                    <a:pt x="519" y="0"/>
                    <a:pt x="0" y="475"/>
                    <a:pt x="0" y="1080"/>
                  </a:cubicBezTo>
                  <a:lnTo>
                    <a:pt x="0" y="102106"/>
                  </a:lnTo>
                  <a:lnTo>
                    <a:pt x="24328" y="102106"/>
                  </a:lnTo>
                  <a:lnTo>
                    <a:pt x="24328" y="1080"/>
                  </a:lnTo>
                  <a:cubicBezTo>
                    <a:pt x="24328" y="475"/>
                    <a:pt x="23852" y="0"/>
                    <a:pt x="23247" y="0"/>
                  </a:cubicBezTo>
                  <a:close/>
                </a:path>
              </a:pathLst>
            </a:custGeom>
            <a:solidFill>
              <a:srgbClr val="32C9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3002948" y="2114029"/>
              <a:ext cx="264987" cy="2000109"/>
            </a:xfrm>
            <a:custGeom>
              <a:avLst/>
              <a:gdLst/>
              <a:ahLst/>
              <a:cxnLst/>
              <a:rect l="l" t="t" r="r" b="b"/>
              <a:pathLst>
                <a:path w="24328" h="133434" extrusionOk="0">
                  <a:moveTo>
                    <a:pt x="1080" y="1"/>
                  </a:moveTo>
                  <a:cubicBezTo>
                    <a:pt x="519" y="1"/>
                    <a:pt x="0" y="476"/>
                    <a:pt x="0" y="1081"/>
                  </a:cubicBezTo>
                  <a:lnTo>
                    <a:pt x="0" y="133434"/>
                  </a:lnTo>
                  <a:lnTo>
                    <a:pt x="24327" y="133434"/>
                  </a:lnTo>
                  <a:lnTo>
                    <a:pt x="24327" y="1081"/>
                  </a:lnTo>
                  <a:cubicBezTo>
                    <a:pt x="24327" y="476"/>
                    <a:pt x="23852" y="1"/>
                    <a:pt x="23247" y="1"/>
                  </a:cubicBezTo>
                  <a:close/>
                </a:path>
              </a:pathLst>
            </a:custGeom>
            <a:solidFill>
              <a:srgbClr val="4EA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3405824" y="3531189"/>
              <a:ext cx="264518" cy="582942"/>
            </a:xfrm>
            <a:custGeom>
              <a:avLst/>
              <a:gdLst/>
              <a:ahLst/>
              <a:cxnLst/>
              <a:rect l="l" t="t" r="r" b="b"/>
              <a:pathLst>
                <a:path w="24285" h="38890" extrusionOk="0">
                  <a:moveTo>
                    <a:pt x="1081" y="1"/>
                  </a:moveTo>
                  <a:cubicBezTo>
                    <a:pt x="476" y="1"/>
                    <a:pt x="1" y="476"/>
                    <a:pt x="1" y="1081"/>
                  </a:cubicBezTo>
                  <a:lnTo>
                    <a:pt x="1" y="38890"/>
                  </a:lnTo>
                  <a:lnTo>
                    <a:pt x="24285" y="38890"/>
                  </a:lnTo>
                  <a:lnTo>
                    <a:pt x="24285" y="1081"/>
                  </a:lnTo>
                  <a:cubicBezTo>
                    <a:pt x="24285" y="476"/>
                    <a:pt x="23809" y="1"/>
                    <a:pt x="23204" y="1"/>
                  </a:cubicBezTo>
                  <a:close/>
                </a:path>
              </a:pathLst>
            </a:custGeom>
            <a:solidFill>
              <a:srgbClr val="61AA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620453" y="1824338"/>
              <a:ext cx="2616840" cy="228771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94" name="Google Shape;794;p39"/>
          <p:cNvCxnSpPr/>
          <p:nvPr/>
        </p:nvCxnSpPr>
        <p:spPr>
          <a:xfrm>
            <a:off x="5703975" y="0"/>
            <a:ext cx="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3.7.4 - Populations in ecosystems.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Ecological sampling may measure </a:t>
            </a:r>
            <a:r>
              <a:rPr lang="en" sz="1700" b="1">
                <a:solidFill>
                  <a:srgbClr val="CCCCCC"/>
                </a:solidFill>
              </a:rPr>
              <a:t>abundance </a:t>
            </a:r>
            <a:r>
              <a:rPr lang="en" sz="1700">
                <a:solidFill>
                  <a:srgbClr val="CCCCCC"/>
                </a:solidFill>
              </a:rPr>
              <a:t>or </a:t>
            </a:r>
            <a:r>
              <a:rPr lang="en" sz="1700" b="1">
                <a:solidFill>
                  <a:srgbClr val="CCCCCC"/>
                </a:solidFill>
              </a:rPr>
              <a:t>distribution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Abundance can be defined as the </a:t>
            </a:r>
            <a:r>
              <a:rPr lang="en" sz="1300" b="1">
                <a:solidFill>
                  <a:srgbClr val="CCCCCC"/>
                </a:solidFill>
              </a:rPr>
              <a:t>number </a:t>
            </a:r>
            <a:r>
              <a:rPr lang="en" sz="1300">
                <a:solidFill>
                  <a:srgbClr val="CCCCCC"/>
                </a:solidFill>
              </a:rPr>
              <a:t>of individuals of a </a:t>
            </a:r>
            <a:r>
              <a:rPr lang="en" sz="1300" b="1">
                <a:solidFill>
                  <a:srgbClr val="CCCCCC"/>
                </a:solidFill>
              </a:rPr>
              <a:t>particular species </a:t>
            </a:r>
            <a:r>
              <a:rPr lang="en" sz="1300">
                <a:solidFill>
                  <a:srgbClr val="CCCCCC"/>
                </a:solidFill>
              </a:rPr>
              <a:t>in a given area.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Distribution can be defined as the </a:t>
            </a:r>
            <a:r>
              <a:rPr lang="en" sz="1300" b="1">
                <a:solidFill>
                  <a:srgbClr val="CCCCCC"/>
                </a:solidFill>
              </a:rPr>
              <a:t>location </a:t>
            </a:r>
            <a:r>
              <a:rPr lang="en" sz="1300">
                <a:solidFill>
                  <a:srgbClr val="CCCCCC"/>
                </a:solidFill>
              </a:rPr>
              <a:t>of a</a:t>
            </a:r>
            <a:r>
              <a:rPr lang="en" sz="1300" b="1">
                <a:solidFill>
                  <a:srgbClr val="CCCCCC"/>
                </a:solidFill>
              </a:rPr>
              <a:t> particular species</a:t>
            </a:r>
            <a:r>
              <a:rPr lang="en" sz="1300">
                <a:solidFill>
                  <a:srgbClr val="CCCCCC"/>
                </a:solidFill>
              </a:rPr>
              <a:t> in a given area.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Most ecological research uses </a:t>
            </a:r>
            <a:r>
              <a:rPr lang="en" sz="1700" b="1">
                <a:solidFill>
                  <a:srgbClr val="CCCCCC"/>
                </a:solidFill>
              </a:rPr>
              <a:t>random sampling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because it would be too </a:t>
            </a:r>
            <a:r>
              <a:rPr lang="en" sz="1300" b="1">
                <a:solidFill>
                  <a:srgbClr val="CCCCCC"/>
                </a:solidFill>
              </a:rPr>
              <a:t>laborious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time-consuming </a:t>
            </a:r>
            <a:r>
              <a:rPr lang="en" sz="1300">
                <a:solidFill>
                  <a:srgbClr val="CCCCCC"/>
                </a:solidFill>
              </a:rPr>
              <a:t>to investigate all the individuals in a given population.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Random sampling looks at a </a:t>
            </a:r>
            <a:r>
              <a:rPr lang="en" sz="1300" b="1">
                <a:solidFill>
                  <a:srgbClr val="CCCCCC"/>
                </a:solidFill>
              </a:rPr>
              <a:t>proportion </a:t>
            </a:r>
            <a:r>
              <a:rPr lang="en" sz="1300">
                <a:solidFill>
                  <a:srgbClr val="CCCCCC"/>
                </a:solidFill>
              </a:rPr>
              <a:t>(for example 10%) of the total population and then applies the findings to the </a:t>
            </a:r>
            <a:r>
              <a:rPr lang="en" sz="1300" b="1">
                <a:solidFill>
                  <a:srgbClr val="CCCCCC"/>
                </a:solidFill>
              </a:rPr>
              <a:t>entire population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Random sampling also helps to avoid </a:t>
            </a:r>
            <a:r>
              <a:rPr lang="en" sz="1700" b="1">
                <a:solidFill>
                  <a:srgbClr val="CCCCCC"/>
                </a:solidFill>
              </a:rPr>
              <a:t>bias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Bias occurs when the sample is not an </a:t>
            </a:r>
            <a:r>
              <a:rPr lang="en" sz="1300" b="1">
                <a:solidFill>
                  <a:srgbClr val="CCCCCC"/>
                </a:solidFill>
              </a:rPr>
              <a:t>accurate reflection </a:t>
            </a:r>
            <a:r>
              <a:rPr lang="en" sz="1300">
                <a:solidFill>
                  <a:srgbClr val="CCCCCC"/>
                </a:solidFill>
              </a:rPr>
              <a:t>of the entire population.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If done correctly, random sampling provides an accurate </a:t>
            </a:r>
            <a:r>
              <a:rPr lang="en" sz="1300" b="1">
                <a:solidFill>
                  <a:srgbClr val="CCCCCC"/>
                </a:solidFill>
              </a:rPr>
              <a:t>snapshot </a:t>
            </a:r>
            <a:r>
              <a:rPr lang="en" sz="1300">
                <a:solidFill>
                  <a:srgbClr val="CCCCCC"/>
                </a:solidFill>
              </a:rPr>
              <a:t>of the entire population.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Random sampling often involves dividing a site into </a:t>
            </a:r>
            <a:r>
              <a:rPr lang="en" sz="1300" b="1">
                <a:solidFill>
                  <a:srgbClr val="CCCCCC"/>
                </a:solidFill>
              </a:rPr>
              <a:t>grid squares</a:t>
            </a:r>
            <a:r>
              <a:rPr lang="en" sz="1300">
                <a:solidFill>
                  <a:srgbClr val="CCCCCC"/>
                </a:solidFill>
              </a:rPr>
              <a:t>, and using a </a:t>
            </a:r>
            <a:r>
              <a:rPr lang="en" sz="1300" b="1">
                <a:solidFill>
                  <a:srgbClr val="CCCCCC"/>
                </a:solidFill>
              </a:rPr>
              <a:t>random number generator </a:t>
            </a:r>
            <a:r>
              <a:rPr lang="en" sz="1300">
                <a:solidFill>
                  <a:srgbClr val="CCCCCC"/>
                </a:solidFill>
              </a:rPr>
              <a:t>to allocate sites to sample.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5" name="Google Shape;115;p27"/>
          <p:cNvSpPr txBox="1"/>
          <p:nvPr/>
        </p:nvSpPr>
        <p:spPr>
          <a:xfrm>
            <a:off x="441625" y="2048400"/>
            <a:ext cx="3053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Random number generators are often used to create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grid coordinates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which allow ecologists to allocate sampling sites in a non-biased way.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" name="Google Shape;116;p27"/>
          <p:cNvCxnSpPr/>
          <p:nvPr/>
        </p:nvCxnSpPr>
        <p:spPr>
          <a:xfrm>
            <a:off x="4000500" y="2250"/>
            <a:ext cx="51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22" name="Google Shape;122;p28"/>
          <p:cNvGrpSpPr/>
          <p:nvPr/>
        </p:nvGrpSpPr>
        <p:grpSpPr>
          <a:xfrm>
            <a:off x="872475" y="1142786"/>
            <a:ext cx="3234078" cy="3233838"/>
            <a:chOff x="930200" y="955136"/>
            <a:chExt cx="3234078" cy="3233838"/>
          </a:xfrm>
        </p:grpSpPr>
        <p:sp>
          <p:nvSpPr>
            <p:cNvPr id="123" name="Google Shape;123;p28"/>
            <p:cNvSpPr/>
            <p:nvPr/>
          </p:nvSpPr>
          <p:spPr>
            <a:xfrm>
              <a:off x="1075731" y="955136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1075731" y="13418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8"/>
            <p:cNvSpPr/>
            <p:nvPr/>
          </p:nvSpPr>
          <p:spPr>
            <a:xfrm>
              <a:off x="1075731" y="1728635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1075731" y="21153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1075731" y="25021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1075731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1461794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1847872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2233934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2619997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3006075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3392138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3778200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164263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1075731" y="25021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1075731" y="28888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1075731" y="32756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1075731" y="3662361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1075731" y="4049103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1075731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1461794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1847872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2233934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2619997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3006075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3392138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3778200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4164263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1075734" y="3662342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1847997" y="3661750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8"/>
                  </a:lnTo>
                  <a:lnTo>
                    <a:pt x="24708" y="24708"/>
                  </a:lnTo>
                  <a:lnTo>
                    <a:pt x="24708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1461797" y="3662351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1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461781" y="3275621"/>
              <a:ext cx="386094" cy="386758"/>
            </a:xfrm>
            <a:custGeom>
              <a:avLst/>
              <a:gdLst/>
              <a:ahLst/>
              <a:cxnLst/>
              <a:rect l="l" t="t" r="r" b="b"/>
              <a:pathLst>
                <a:path w="24710" h="24709" extrusionOk="0">
                  <a:moveTo>
                    <a:pt x="1" y="0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75722" y="3275613"/>
              <a:ext cx="386094" cy="386773"/>
            </a:xfrm>
            <a:custGeom>
              <a:avLst/>
              <a:gdLst/>
              <a:ahLst/>
              <a:cxnLst/>
              <a:rect l="l" t="t" r="r" b="b"/>
              <a:pathLst>
                <a:path w="24710" h="24710" extrusionOk="0">
                  <a:moveTo>
                    <a:pt x="1" y="1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461788" y="2888863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8"/>
                  </a:lnTo>
                  <a:lnTo>
                    <a:pt x="24709" y="2470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075725" y="2888859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1" y="0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847863" y="2888859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1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847856" y="3275625"/>
              <a:ext cx="386094" cy="386758"/>
            </a:xfrm>
            <a:custGeom>
              <a:avLst/>
              <a:gdLst/>
              <a:ahLst/>
              <a:cxnLst/>
              <a:rect l="l" t="t" r="r" b="b"/>
              <a:pathLst>
                <a:path w="24710" h="24709" extrusionOk="0">
                  <a:moveTo>
                    <a:pt x="1" y="0"/>
                  </a:moveTo>
                  <a:lnTo>
                    <a:pt x="1" y="24708"/>
                  </a:lnTo>
                  <a:lnTo>
                    <a:pt x="24709" y="2470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949716" y="1113914"/>
              <a:ext cx="18797" cy="66727"/>
            </a:xfrm>
            <a:custGeom>
              <a:avLst/>
              <a:gdLst/>
              <a:ahLst/>
              <a:cxnLst/>
              <a:rect l="l" t="t" r="r" b="b"/>
              <a:pathLst>
                <a:path w="1203" h="4263" extrusionOk="0">
                  <a:moveTo>
                    <a:pt x="768" y="1"/>
                  </a:moveTo>
                  <a:cubicBezTo>
                    <a:pt x="689" y="1"/>
                    <a:pt x="649" y="56"/>
                    <a:pt x="633" y="183"/>
                  </a:cubicBezTo>
                  <a:cubicBezTo>
                    <a:pt x="594" y="799"/>
                    <a:pt x="523" y="1392"/>
                    <a:pt x="412" y="1954"/>
                  </a:cubicBezTo>
                  <a:cubicBezTo>
                    <a:pt x="309" y="2515"/>
                    <a:pt x="214" y="2958"/>
                    <a:pt x="127" y="3282"/>
                  </a:cubicBezTo>
                  <a:cubicBezTo>
                    <a:pt x="40" y="3606"/>
                    <a:pt x="1" y="3812"/>
                    <a:pt x="1" y="3899"/>
                  </a:cubicBezTo>
                  <a:cubicBezTo>
                    <a:pt x="1" y="3986"/>
                    <a:pt x="33" y="4065"/>
                    <a:pt x="88" y="4144"/>
                  </a:cubicBezTo>
                  <a:cubicBezTo>
                    <a:pt x="151" y="4223"/>
                    <a:pt x="214" y="4263"/>
                    <a:pt x="270" y="4263"/>
                  </a:cubicBezTo>
                  <a:cubicBezTo>
                    <a:pt x="341" y="4263"/>
                    <a:pt x="420" y="4120"/>
                    <a:pt x="499" y="3844"/>
                  </a:cubicBezTo>
                  <a:cubicBezTo>
                    <a:pt x="539" y="3701"/>
                    <a:pt x="578" y="3559"/>
                    <a:pt x="618" y="3417"/>
                  </a:cubicBezTo>
                  <a:cubicBezTo>
                    <a:pt x="649" y="3274"/>
                    <a:pt x="697" y="3092"/>
                    <a:pt x="752" y="2855"/>
                  </a:cubicBezTo>
                  <a:cubicBezTo>
                    <a:pt x="807" y="2626"/>
                    <a:pt x="855" y="2428"/>
                    <a:pt x="902" y="2270"/>
                  </a:cubicBezTo>
                  <a:cubicBezTo>
                    <a:pt x="1100" y="1472"/>
                    <a:pt x="1203" y="863"/>
                    <a:pt x="1203" y="444"/>
                  </a:cubicBezTo>
                  <a:cubicBezTo>
                    <a:pt x="1203" y="365"/>
                    <a:pt x="1155" y="278"/>
                    <a:pt x="1053" y="167"/>
                  </a:cubicBezTo>
                  <a:cubicBezTo>
                    <a:pt x="950" y="56"/>
                    <a:pt x="855" y="1"/>
                    <a:pt x="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934028" y="1513288"/>
              <a:ext cx="43500" cy="65365"/>
            </a:xfrm>
            <a:custGeom>
              <a:avLst/>
              <a:gdLst/>
              <a:ahLst/>
              <a:cxnLst/>
              <a:rect l="l" t="t" r="r" b="b"/>
              <a:pathLst>
                <a:path w="2784" h="4176" extrusionOk="0">
                  <a:moveTo>
                    <a:pt x="1756" y="1"/>
                  </a:moveTo>
                  <a:cubicBezTo>
                    <a:pt x="1479" y="1"/>
                    <a:pt x="1218" y="88"/>
                    <a:pt x="973" y="269"/>
                  </a:cubicBezTo>
                  <a:cubicBezTo>
                    <a:pt x="728" y="443"/>
                    <a:pt x="610" y="609"/>
                    <a:pt x="610" y="752"/>
                  </a:cubicBezTo>
                  <a:cubicBezTo>
                    <a:pt x="610" y="815"/>
                    <a:pt x="657" y="870"/>
                    <a:pt x="744" y="934"/>
                  </a:cubicBezTo>
                  <a:cubicBezTo>
                    <a:pt x="839" y="989"/>
                    <a:pt x="918" y="1021"/>
                    <a:pt x="981" y="1021"/>
                  </a:cubicBezTo>
                  <a:cubicBezTo>
                    <a:pt x="1005" y="1021"/>
                    <a:pt x="1044" y="981"/>
                    <a:pt x="1124" y="910"/>
                  </a:cubicBezTo>
                  <a:cubicBezTo>
                    <a:pt x="1195" y="831"/>
                    <a:pt x="1282" y="752"/>
                    <a:pt x="1400" y="673"/>
                  </a:cubicBezTo>
                  <a:cubicBezTo>
                    <a:pt x="1511" y="594"/>
                    <a:pt x="1637" y="554"/>
                    <a:pt x="1764" y="554"/>
                  </a:cubicBezTo>
                  <a:cubicBezTo>
                    <a:pt x="1898" y="554"/>
                    <a:pt x="2001" y="602"/>
                    <a:pt x="2072" y="696"/>
                  </a:cubicBezTo>
                  <a:cubicBezTo>
                    <a:pt x="2151" y="791"/>
                    <a:pt x="2191" y="918"/>
                    <a:pt x="2191" y="1092"/>
                  </a:cubicBezTo>
                  <a:cubicBezTo>
                    <a:pt x="2191" y="1258"/>
                    <a:pt x="2136" y="1440"/>
                    <a:pt x="2025" y="1645"/>
                  </a:cubicBezTo>
                  <a:cubicBezTo>
                    <a:pt x="1914" y="1843"/>
                    <a:pt x="1780" y="2025"/>
                    <a:pt x="1622" y="2191"/>
                  </a:cubicBezTo>
                  <a:cubicBezTo>
                    <a:pt x="1274" y="2539"/>
                    <a:pt x="926" y="2839"/>
                    <a:pt x="570" y="3100"/>
                  </a:cubicBezTo>
                  <a:cubicBezTo>
                    <a:pt x="191" y="3385"/>
                    <a:pt x="1" y="3574"/>
                    <a:pt x="1" y="3669"/>
                  </a:cubicBezTo>
                  <a:cubicBezTo>
                    <a:pt x="1" y="3788"/>
                    <a:pt x="64" y="3907"/>
                    <a:pt x="198" y="4017"/>
                  </a:cubicBezTo>
                  <a:cubicBezTo>
                    <a:pt x="333" y="4120"/>
                    <a:pt x="459" y="4175"/>
                    <a:pt x="578" y="4175"/>
                  </a:cubicBezTo>
                  <a:cubicBezTo>
                    <a:pt x="855" y="4175"/>
                    <a:pt x="1290" y="4104"/>
                    <a:pt x="1883" y="3970"/>
                  </a:cubicBezTo>
                  <a:cubicBezTo>
                    <a:pt x="2483" y="3827"/>
                    <a:pt x="2784" y="3701"/>
                    <a:pt x="2784" y="3590"/>
                  </a:cubicBezTo>
                  <a:cubicBezTo>
                    <a:pt x="2784" y="3535"/>
                    <a:pt x="2752" y="3495"/>
                    <a:pt x="2689" y="3480"/>
                  </a:cubicBezTo>
                  <a:cubicBezTo>
                    <a:pt x="2634" y="3464"/>
                    <a:pt x="2555" y="3448"/>
                    <a:pt x="2444" y="3448"/>
                  </a:cubicBezTo>
                  <a:cubicBezTo>
                    <a:pt x="2333" y="3448"/>
                    <a:pt x="2167" y="3464"/>
                    <a:pt x="1930" y="3495"/>
                  </a:cubicBezTo>
                  <a:cubicBezTo>
                    <a:pt x="1701" y="3527"/>
                    <a:pt x="1432" y="3567"/>
                    <a:pt x="1124" y="3614"/>
                  </a:cubicBezTo>
                  <a:cubicBezTo>
                    <a:pt x="823" y="3661"/>
                    <a:pt x="625" y="3693"/>
                    <a:pt x="531" y="3709"/>
                  </a:cubicBezTo>
                  <a:cubicBezTo>
                    <a:pt x="1993" y="2768"/>
                    <a:pt x="2721" y="1875"/>
                    <a:pt x="2721" y="1021"/>
                  </a:cubicBezTo>
                  <a:cubicBezTo>
                    <a:pt x="2721" y="728"/>
                    <a:pt x="2626" y="491"/>
                    <a:pt x="2444" y="293"/>
                  </a:cubicBezTo>
                  <a:cubicBezTo>
                    <a:pt x="2262" y="96"/>
                    <a:pt x="2033" y="1"/>
                    <a:pt x="17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930200" y="1898308"/>
              <a:ext cx="46719" cy="65349"/>
            </a:xfrm>
            <a:custGeom>
              <a:avLst/>
              <a:gdLst/>
              <a:ahLst/>
              <a:cxnLst/>
              <a:rect l="l" t="t" r="r" b="b"/>
              <a:pathLst>
                <a:path w="2990" h="4175" extrusionOk="0">
                  <a:moveTo>
                    <a:pt x="2096" y="0"/>
                  </a:moveTo>
                  <a:cubicBezTo>
                    <a:pt x="1851" y="0"/>
                    <a:pt x="1566" y="64"/>
                    <a:pt x="1242" y="190"/>
                  </a:cubicBezTo>
                  <a:cubicBezTo>
                    <a:pt x="918" y="317"/>
                    <a:pt x="760" y="435"/>
                    <a:pt x="760" y="562"/>
                  </a:cubicBezTo>
                  <a:cubicBezTo>
                    <a:pt x="760" y="601"/>
                    <a:pt x="799" y="664"/>
                    <a:pt x="894" y="751"/>
                  </a:cubicBezTo>
                  <a:cubicBezTo>
                    <a:pt x="989" y="838"/>
                    <a:pt x="1044" y="878"/>
                    <a:pt x="1076" y="878"/>
                  </a:cubicBezTo>
                  <a:cubicBezTo>
                    <a:pt x="1116" y="878"/>
                    <a:pt x="1258" y="815"/>
                    <a:pt x="1503" y="688"/>
                  </a:cubicBezTo>
                  <a:cubicBezTo>
                    <a:pt x="1756" y="562"/>
                    <a:pt x="1962" y="490"/>
                    <a:pt x="2120" y="490"/>
                  </a:cubicBezTo>
                  <a:cubicBezTo>
                    <a:pt x="2325" y="490"/>
                    <a:pt x="2428" y="585"/>
                    <a:pt x="2428" y="775"/>
                  </a:cubicBezTo>
                  <a:cubicBezTo>
                    <a:pt x="2428" y="933"/>
                    <a:pt x="2349" y="1083"/>
                    <a:pt x="2207" y="1242"/>
                  </a:cubicBezTo>
                  <a:cubicBezTo>
                    <a:pt x="2056" y="1392"/>
                    <a:pt x="1898" y="1518"/>
                    <a:pt x="1716" y="1613"/>
                  </a:cubicBezTo>
                  <a:cubicBezTo>
                    <a:pt x="1542" y="1708"/>
                    <a:pt x="1376" y="1803"/>
                    <a:pt x="1202" y="1906"/>
                  </a:cubicBezTo>
                  <a:cubicBezTo>
                    <a:pt x="1036" y="2001"/>
                    <a:pt x="934" y="2080"/>
                    <a:pt x="902" y="2135"/>
                  </a:cubicBezTo>
                  <a:cubicBezTo>
                    <a:pt x="886" y="2151"/>
                    <a:pt x="886" y="2175"/>
                    <a:pt x="886" y="2206"/>
                  </a:cubicBezTo>
                  <a:cubicBezTo>
                    <a:pt x="886" y="2301"/>
                    <a:pt x="1116" y="2380"/>
                    <a:pt x="1574" y="2443"/>
                  </a:cubicBezTo>
                  <a:cubicBezTo>
                    <a:pt x="1748" y="2475"/>
                    <a:pt x="1906" y="2522"/>
                    <a:pt x="2048" y="2586"/>
                  </a:cubicBezTo>
                  <a:cubicBezTo>
                    <a:pt x="2191" y="2649"/>
                    <a:pt x="2262" y="2736"/>
                    <a:pt x="2262" y="2839"/>
                  </a:cubicBezTo>
                  <a:cubicBezTo>
                    <a:pt x="2262" y="3028"/>
                    <a:pt x="2143" y="3195"/>
                    <a:pt x="1906" y="3337"/>
                  </a:cubicBezTo>
                  <a:cubicBezTo>
                    <a:pt x="1669" y="3479"/>
                    <a:pt x="1408" y="3590"/>
                    <a:pt x="1131" y="3653"/>
                  </a:cubicBezTo>
                  <a:cubicBezTo>
                    <a:pt x="855" y="3716"/>
                    <a:pt x="594" y="3780"/>
                    <a:pt x="356" y="3835"/>
                  </a:cubicBezTo>
                  <a:cubicBezTo>
                    <a:pt x="119" y="3890"/>
                    <a:pt x="9" y="3938"/>
                    <a:pt x="9" y="3977"/>
                  </a:cubicBezTo>
                  <a:cubicBezTo>
                    <a:pt x="1" y="4112"/>
                    <a:pt x="183" y="4175"/>
                    <a:pt x="554" y="4175"/>
                  </a:cubicBezTo>
                  <a:cubicBezTo>
                    <a:pt x="918" y="4175"/>
                    <a:pt x="1282" y="4120"/>
                    <a:pt x="1637" y="4001"/>
                  </a:cubicBezTo>
                  <a:cubicBezTo>
                    <a:pt x="1993" y="3882"/>
                    <a:pt x="2302" y="3716"/>
                    <a:pt x="2547" y="3503"/>
                  </a:cubicBezTo>
                  <a:cubicBezTo>
                    <a:pt x="2800" y="3297"/>
                    <a:pt x="2926" y="3084"/>
                    <a:pt x="2926" y="2870"/>
                  </a:cubicBezTo>
                  <a:cubicBezTo>
                    <a:pt x="2926" y="2657"/>
                    <a:pt x="2823" y="2483"/>
                    <a:pt x="2610" y="2349"/>
                  </a:cubicBezTo>
                  <a:cubicBezTo>
                    <a:pt x="2396" y="2222"/>
                    <a:pt x="2112" y="2127"/>
                    <a:pt x="1748" y="2080"/>
                  </a:cubicBezTo>
                  <a:cubicBezTo>
                    <a:pt x="2080" y="1929"/>
                    <a:pt x="2365" y="1740"/>
                    <a:pt x="2618" y="1510"/>
                  </a:cubicBezTo>
                  <a:cubicBezTo>
                    <a:pt x="2863" y="1281"/>
                    <a:pt x="2989" y="1060"/>
                    <a:pt x="2989" y="846"/>
                  </a:cubicBezTo>
                  <a:cubicBezTo>
                    <a:pt x="2989" y="625"/>
                    <a:pt x="2902" y="427"/>
                    <a:pt x="2728" y="253"/>
                  </a:cubicBezTo>
                  <a:cubicBezTo>
                    <a:pt x="2555" y="87"/>
                    <a:pt x="2349" y="0"/>
                    <a:pt x="2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933778" y="2276488"/>
              <a:ext cx="40547" cy="68354"/>
            </a:xfrm>
            <a:custGeom>
              <a:avLst/>
              <a:gdLst/>
              <a:ahLst/>
              <a:cxnLst/>
              <a:rect l="l" t="t" r="r" b="b"/>
              <a:pathLst>
                <a:path w="2595" h="4367" extrusionOk="0">
                  <a:moveTo>
                    <a:pt x="1527" y="0"/>
                  </a:moveTo>
                  <a:cubicBezTo>
                    <a:pt x="1519" y="0"/>
                    <a:pt x="1511" y="1"/>
                    <a:pt x="1503" y="2"/>
                  </a:cubicBezTo>
                  <a:cubicBezTo>
                    <a:pt x="1440" y="2"/>
                    <a:pt x="1321" y="81"/>
                    <a:pt x="1155" y="255"/>
                  </a:cubicBezTo>
                  <a:cubicBezTo>
                    <a:pt x="989" y="421"/>
                    <a:pt x="823" y="619"/>
                    <a:pt x="657" y="848"/>
                  </a:cubicBezTo>
                  <a:cubicBezTo>
                    <a:pt x="483" y="1069"/>
                    <a:pt x="333" y="1322"/>
                    <a:pt x="199" y="1591"/>
                  </a:cubicBezTo>
                  <a:cubicBezTo>
                    <a:pt x="64" y="1852"/>
                    <a:pt x="1" y="2074"/>
                    <a:pt x="1" y="2247"/>
                  </a:cubicBezTo>
                  <a:cubicBezTo>
                    <a:pt x="1" y="2485"/>
                    <a:pt x="80" y="2674"/>
                    <a:pt x="230" y="2817"/>
                  </a:cubicBezTo>
                  <a:cubicBezTo>
                    <a:pt x="388" y="2951"/>
                    <a:pt x="586" y="3014"/>
                    <a:pt x="815" y="3014"/>
                  </a:cubicBezTo>
                  <a:cubicBezTo>
                    <a:pt x="1155" y="3014"/>
                    <a:pt x="1511" y="2935"/>
                    <a:pt x="1891" y="2761"/>
                  </a:cubicBezTo>
                  <a:lnTo>
                    <a:pt x="1891" y="2761"/>
                  </a:lnTo>
                  <a:cubicBezTo>
                    <a:pt x="1843" y="2935"/>
                    <a:pt x="1788" y="3125"/>
                    <a:pt x="1725" y="3323"/>
                  </a:cubicBezTo>
                  <a:cubicBezTo>
                    <a:pt x="1661" y="3528"/>
                    <a:pt x="1606" y="3686"/>
                    <a:pt x="1574" y="3813"/>
                  </a:cubicBezTo>
                  <a:cubicBezTo>
                    <a:pt x="1535" y="3932"/>
                    <a:pt x="1519" y="4026"/>
                    <a:pt x="1519" y="4098"/>
                  </a:cubicBezTo>
                  <a:cubicBezTo>
                    <a:pt x="1519" y="4161"/>
                    <a:pt x="1543" y="4216"/>
                    <a:pt x="1582" y="4279"/>
                  </a:cubicBezTo>
                  <a:cubicBezTo>
                    <a:pt x="1622" y="4335"/>
                    <a:pt x="1669" y="4366"/>
                    <a:pt x="1709" y="4366"/>
                  </a:cubicBezTo>
                  <a:cubicBezTo>
                    <a:pt x="1843" y="4359"/>
                    <a:pt x="2017" y="3979"/>
                    <a:pt x="2246" y="3220"/>
                  </a:cubicBezTo>
                  <a:cubicBezTo>
                    <a:pt x="2476" y="2453"/>
                    <a:pt x="2594" y="1892"/>
                    <a:pt x="2594" y="1536"/>
                  </a:cubicBezTo>
                  <a:cubicBezTo>
                    <a:pt x="2594" y="1457"/>
                    <a:pt x="2539" y="1370"/>
                    <a:pt x="2436" y="1283"/>
                  </a:cubicBezTo>
                  <a:cubicBezTo>
                    <a:pt x="2333" y="1188"/>
                    <a:pt x="2254" y="1141"/>
                    <a:pt x="2191" y="1141"/>
                  </a:cubicBezTo>
                  <a:cubicBezTo>
                    <a:pt x="2104" y="1141"/>
                    <a:pt x="2065" y="1196"/>
                    <a:pt x="2065" y="1330"/>
                  </a:cubicBezTo>
                  <a:cubicBezTo>
                    <a:pt x="2065" y="1615"/>
                    <a:pt x="2041" y="1915"/>
                    <a:pt x="1993" y="2232"/>
                  </a:cubicBezTo>
                  <a:cubicBezTo>
                    <a:pt x="1986" y="2240"/>
                    <a:pt x="1843" y="2287"/>
                    <a:pt x="1559" y="2398"/>
                  </a:cubicBezTo>
                  <a:cubicBezTo>
                    <a:pt x="1282" y="2500"/>
                    <a:pt x="1053" y="2548"/>
                    <a:pt x="863" y="2548"/>
                  </a:cubicBezTo>
                  <a:cubicBezTo>
                    <a:pt x="641" y="2548"/>
                    <a:pt x="531" y="2437"/>
                    <a:pt x="531" y="2224"/>
                  </a:cubicBezTo>
                  <a:cubicBezTo>
                    <a:pt x="531" y="2042"/>
                    <a:pt x="633" y="1805"/>
                    <a:pt x="847" y="1504"/>
                  </a:cubicBezTo>
                  <a:cubicBezTo>
                    <a:pt x="1053" y="1204"/>
                    <a:pt x="1258" y="935"/>
                    <a:pt x="1472" y="690"/>
                  </a:cubicBezTo>
                  <a:cubicBezTo>
                    <a:pt x="1685" y="437"/>
                    <a:pt x="1788" y="287"/>
                    <a:pt x="1788" y="231"/>
                  </a:cubicBezTo>
                  <a:cubicBezTo>
                    <a:pt x="1788" y="168"/>
                    <a:pt x="1756" y="121"/>
                    <a:pt x="1693" y="73"/>
                  </a:cubicBezTo>
                  <a:cubicBezTo>
                    <a:pt x="1638" y="25"/>
                    <a:pt x="1582" y="0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936013" y="2676989"/>
              <a:ext cx="52016" cy="64629"/>
            </a:xfrm>
            <a:custGeom>
              <a:avLst/>
              <a:gdLst/>
              <a:ahLst/>
              <a:cxnLst/>
              <a:rect l="l" t="t" r="r" b="b"/>
              <a:pathLst>
                <a:path w="3329" h="4129" extrusionOk="0">
                  <a:moveTo>
                    <a:pt x="2459" y="1"/>
                  </a:moveTo>
                  <a:cubicBezTo>
                    <a:pt x="2040" y="1"/>
                    <a:pt x="1708" y="33"/>
                    <a:pt x="1463" y="112"/>
                  </a:cubicBezTo>
                  <a:cubicBezTo>
                    <a:pt x="1344" y="135"/>
                    <a:pt x="1194" y="301"/>
                    <a:pt x="1012" y="594"/>
                  </a:cubicBezTo>
                  <a:cubicBezTo>
                    <a:pt x="830" y="886"/>
                    <a:pt x="744" y="1116"/>
                    <a:pt x="744" y="1274"/>
                  </a:cubicBezTo>
                  <a:cubicBezTo>
                    <a:pt x="744" y="1432"/>
                    <a:pt x="783" y="1574"/>
                    <a:pt x="862" y="1701"/>
                  </a:cubicBezTo>
                  <a:cubicBezTo>
                    <a:pt x="949" y="1819"/>
                    <a:pt x="1052" y="1930"/>
                    <a:pt x="1170" y="2017"/>
                  </a:cubicBezTo>
                  <a:cubicBezTo>
                    <a:pt x="1297" y="2104"/>
                    <a:pt x="1416" y="2191"/>
                    <a:pt x="1534" y="2270"/>
                  </a:cubicBezTo>
                  <a:cubicBezTo>
                    <a:pt x="1827" y="2476"/>
                    <a:pt x="1977" y="2658"/>
                    <a:pt x="1977" y="2831"/>
                  </a:cubicBezTo>
                  <a:cubicBezTo>
                    <a:pt x="1977" y="3013"/>
                    <a:pt x="1858" y="3203"/>
                    <a:pt x="1621" y="3385"/>
                  </a:cubicBezTo>
                  <a:cubicBezTo>
                    <a:pt x="1384" y="3575"/>
                    <a:pt x="1163" y="3662"/>
                    <a:pt x="965" y="3670"/>
                  </a:cubicBezTo>
                  <a:cubicBezTo>
                    <a:pt x="767" y="3670"/>
                    <a:pt x="538" y="3535"/>
                    <a:pt x="269" y="3266"/>
                  </a:cubicBezTo>
                  <a:cubicBezTo>
                    <a:pt x="174" y="3171"/>
                    <a:pt x="119" y="3124"/>
                    <a:pt x="95" y="3124"/>
                  </a:cubicBezTo>
                  <a:cubicBezTo>
                    <a:pt x="32" y="3124"/>
                    <a:pt x="0" y="3187"/>
                    <a:pt x="0" y="3298"/>
                  </a:cubicBezTo>
                  <a:cubicBezTo>
                    <a:pt x="0" y="3480"/>
                    <a:pt x="111" y="3662"/>
                    <a:pt x="324" y="3851"/>
                  </a:cubicBezTo>
                  <a:cubicBezTo>
                    <a:pt x="546" y="4033"/>
                    <a:pt x="791" y="4128"/>
                    <a:pt x="1060" y="4128"/>
                  </a:cubicBezTo>
                  <a:cubicBezTo>
                    <a:pt x="1408" y="4128"/>
                    <a:pt x="1740" y="3986"/>
                    <a:pt x="2056" y="3701"/>
                  </a:cubicBezTo>
                  <a:cubicBezTo>
                    <a:pt x="2372" y="3417"/>
                    <a:pt x="2530" y="3108"/>
                    <a:pt x="2530" y="2776"/>
                  </a:cubicBezTo>
                  <a:cubicBezTo>
                    <a:pt x="2530" y="2563"/>
                    <a:pt x="2388" y="2341"/>
                    <a:pt x="2103" y="2120"/>
                  </a:cubicBezTo>
                  <a:cubicBezTo>
                    <a:pt x="1985" y="2025"/>
                    <a:pt x="1858" y="1930"/>
                    <a:pt x="1740" y="1843"/>
                  </a:cubicBezTo>
                  <a:cubicBezTo>
                    <a:pt x="1621" y="1756"/>
                    <a:pt x="1518" y="1661"/>
                    <a:pt x="1431" y="1574"/>
                  </a:cubicBezTo>
                  <a:cubicBezTo>
                    <a:pt x="1352" y="1479"/>
                    <a:pt x="1313" y="1392"/>
                    <a:pt x="1313" y="1306"/>
                  </a:cubicBezTo>
                  <a:cubicBezTo>
                    <a:pt x="1313" y="1219"/>
                    <a:pt x="1360" y="1084"/>
                    <a:pt x="1463" y="894"/>
                  </a:cubicBezTo>
                  <a:cubicBezTo>
                    <a:pt x="1566" y="697"/>
                    <a:pt x="1661" y="594"/>
                    <a:pt x="1740" y="578"/>
                  </a:cubicBezTo>
                  <a:cubicBezTo>
                    <a:pt x="1819" y="554"/>
                    <a:pt x="2009" y="523"/>
                    <a:pt x="2309" y="475"/>
                  </a:cubicBezTo>
                  <a:cubicBezTo>
                    <a:pt x="2989" y="373"/>
                    <a:pt x="3329" y="270"/>
                    <a:pt x="3329" y="183"/>
                  </a:cubicBezTo>
                  <a:cubicBezTo>
                    <a:pt x="3329" y="64"/>
                    <a:pt x="3036" y="1"/>
                    <a:pt x="24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943794" y="3054590"/>
              <a:ext cx="41156" cy="64989"/>
            </a:xfrm>
            <a:custGeom>
              <a:avLst/>
              <a:gdLst/>
              <a:ahLst/>
              <a:cxnLst/>
              <a:rect l="l" t="t" r="r" b="b"/>
              <a:pathLst>
                <a:path w="2634" h="4152" extrusionOk="0">
                  <a:moveTo>
                    <a:pt x="894" y="2127"/>
                  </a:moveTo>
                  <a:cubicBezTo>
                    <a:pt x="1242" y="2167"/>
                    <a:pt x="1526" y="2254"/>
                    <a:pt x="1732" y="2380"/>
                  </a:cubicBezTo>
                  <a:cubicBezTo>
                    <a:pt x="1945" y="2507"/>
                    <a:pt x="2056" y="2649"/>
                    <a:pt x="2056" y="2799"/>
                  </a:cubicBezTo>
                  <a:cubicBezTo>
                    <a:pt x="2056" y="3013"/>
                    <a:pt x="1930" y="3210"/>
                    <a:pt x="1677" y="3392"/>
                  </a:cubicBezTo>
                  <a:cubicBezTo>
                    <a:pt x="1424" y="3582"/>
                    <a:pt x="1171" y="3677"/>
                    <a:pt x="910" y="3677"/>
                  </a:cubicBezTo>
                  <a:cubicBezTo>
                    <a:pt x="799" y="3677"/>
                    <a:pt x="704" y="3637"/>
                    <a:pt x="633" y="3574"/>
                  </a:cubicBezTo>
                  <a:cubicBezTo>
                    <a:pt x="562" y="3503"/>
                    <a:pt x="530" y="3408"/>
                    <a:pt x="530" y="3273"/>
                  </a:cubicBezTo>
                  <a:cubicBezTo>
                    <a:pt x="530" y="2933"/>
                    <a:pt x="649" y="2546"/>
                    <a:pt x="894" y="2127"/>
                  </a:cubicBezTo>
                  <a:close/>
                  <a:moveTo>
                    <a:pt x="2080" y="0"/>
                  </a:moveTo>
                  <a:cubicBezTo>
                    <a:pt x="2001" y="0"/>
                    <a:pt x="1851" y="111"/>
                    <a:pt x="1621" y="332"/>
                  </a:cubicBezTo>
                  <a:cubicBezTo>
                    <a:pt x="1400" y="546"/>
                    <a:pt x="1171" y="814"/>
                    <a:pt x="925" y="1123"/>
                  </a:cubicBezTo>
                  <a:cubicBezTo>
                    <a:pt x="688" y="1439"/>
                    <a:pt x="475" y="1795"/>
                    <a:pt x="285" y="2190"/>
                  </a:cubicBezTo>
                  <a:cubicBezTo>
                    <a:pt x="95" y="2593"/>
                    <a:pt x="0" y="2933"/>
                    <a:pt x="0" y="3226"/>
                  </a:cubicBezTo>
                  <a:cubicBezTo>
                    <a:pt x="0" y="3511"/>
                    <a:pt x="79" y="3732"/>
                    <a:pt x="238" y="3906"/>
                  </a:cubicBezTo>
                  <a:cubicBezTo>
                    <a:pt x="404" y="4072"/>
                    <a:pt x="609" y="4151"/>
                    <a:pt x="854" y="4151"/>
                  </a:cubicBezTo>
                  <a:cubicBezTo>
                    <a:pt x="1273" y="4151"/>
                    <a:pt x="1677" y="4001"/>
                    <a:pt x="2064" y="3700"/>
                  </a:cubicBezTo>
                  <a:cubicBezTo>
                    <a:pt x="2444" y="3400"/>
                    <a:pt x="2633" y="3084"/>
                    <a:pt x="2633" y="2752"/>
                  </a:cubicBezTo>
                  <a:cubicBezTo>
                    <a:pt x="2633" y="2538"/>
                    <a:pt x="2491" y="2333"/>
                    <a:pt x="2198" y="2143"/>
                  </a:cubicBezTo>
                  <a:cubicBezTo>
                    <a:pt x="1906" y="1953"/>
                    <a:pt x="1542" y="1834"/>
                    <a:pt x="1107" y="1795"/>
                  </a:cubicBezTo>
                  <a:cubicBezTo>
                    <a:pt x="1329" y="1471"/>
                    <a:pt x="1708" y="1028"/>
                    <a:pt x="2238" y="467"/>
                  </a:cubicBezTo>
                  <a:cubicBezTo>
                    <a:pt x="2372" y="324"/>
                    <a:pt x="2444" y="229"/>
                    <a:pt x="2444" y="190"/>
                  </a:cubicBezTo>
                  <a:cubicBezTo>
                    <a:pt x="2444" y="150"/>
                    <a:pt x="2404" y="111"/>
                    <a:pt x="2325" y="71"/>
                  </a:cubicBezTo>
                  <a:cubicBezTo>
                    <a:pt x="2238" y="24"/>
                    <a:pt x="2159" y="0"/>
                    <a:pt x="20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953309" y="3443680"/>
              <a:ext cx="35844" cy="65615"/>
            </a:xfrm>
            <a:custGeom>
              <a:avLst/>
              <a:gdLst/>
              <a:ahLst/>
              <a:cxnLst/>
              <a:rect l="l" t="t" r="r" b="b"/>
              <a:pathLst>
                <a:path w="2294" h="4192" extrusionOk="0">
                  <a:moveTo>
                    <a:pt x="1447" y="1"/>
                  </a:moveTo>
                  <a:cubicBezTo>
                    <a:pt x="1131" y="1"/>
                    <a:pt x="815" y="24"/>
                    <a:pt x="483" y="72"/>
                  </a:cubicBezTo>
                  <a:cubicBezTo>
                    <a:pt x="158" y="119"/>
                    <a:pt x="0" y="167"/>
                    <a:pt x="0" y="206"/>
                  </a:cubicBezTo>
                  <a:cubicBezTo>
                    <a:pt x="0" y="277"/>
                    <a:pt x="40" y="364"/>
                    <a:pt x="135" y="475"/>
                  </a:cubicBezTo>
                  <a:cubicBezTo>
                    <a:pt x="222" y="586"/>
                    <a:pt x="309" y="633"/>
                    <a:pt x="388" y="633"/>
                  </a:cubicBezTo>
                  <a:cubicBezTo>
                    <a:pt x="467" y="633"/>
                    <a:pt x="656" y="617"/>
                    <a:pt x="941" y="570"/>
                  </a:cubicBezTo>
                  <a:cubicBezTo>
                    <a:pt x="1234" y="530"/>
                    <a:pt x="1447" y="507"/>
                    <a:pt x="1574" y="507"/>
                  </a:cubicBezTo>
                  <a:cubicBezTo>
                    <a:pt x="1708" y="507"/>
                    <a:pt x="1779" y="538"/>
                    <a:pt x="1779" y="609"/>
                  </a:cubicBezTo>
                  <a:cubicBezTo>
                    <a:pt x="1779" y="696"/>
                    <a:pt x="1629" y="981"/>
                    <a:pt x="1336" y="1463"/>
                  </a:cubicBezTo>
                  <a:cubicBezTo>
                    <a:pt x="1044" y="1938"/>
                    <a:pt x="751" y="2428"/>
                    <a:pt x="459" y="2926"/>
                  </a:cubicBezTo>
                  <a:cubicBezTo>
                    <a:pt x="158" y="3416"/>
                    <a:pt x="16" y="3733"/>
                    <a:pt x="16" y="3859"/>
                  </a:cubicBezTo>
                  <a:cubicBezTo>
                    <a:pt x="16" y="3930"/>
                    <a:pt x="40" y="4009"/>
                    <a:pt x="87" y="4080"/>
                  </a:cubicBezTo>
                  <a:cubicBezTo>
                    <a:pt x="135" y="4152"/>
                    <a:pt x="182" y="4191"/>
                    <a:pt x="237" y="4191"/>
                  </a:cubicBezTo>
                  <a:cubicBezTo>
                    <a:pt x="285" y="4191"/>
                    <a:pt x="364" y="4112"/>
                    <a:pt x="459" y="3954"/>
                  </a:cubicBezTo>
                  <a:cubicBezTo>
                    <a:pt x="554" y="3796"/>
                    <a:pt x="704" y="3535"/>
                    <a:pt x="909" y="3155"/>
                  </a:cubicBezTo>
                  <a:cubicBezTo>
                    <a:pt x="1115" y="2784"/>
                    <a:pt x="1257" y="2523"/>
                    <a:pt x="1344" y="2373"/>
                  </a:cubicBezTo>
                  <a:cubicBezTo>
                    <a:pt x="1431" y="2222"/>
                    <a:pt x="1526" y="2072"/>
                    <a:pt x="1621" y="1922"/>
                  </a:cubicBezTo>
                  <a:cubicBezTo>
                    <a:pt x="1716" y="1772"/>
                    <a:pt x="1795" y="1637"/>
                    <a:pt x="1858" y="1527"/>
                  </a:cubicBezTo>
                  <a:cubicBezTo>
                    <a:pt x="1929" y="1408"/>
                    <a:pt x="2001" y="1289"/>
                    <a:pt x="2072" y="1171"/>
                  </a:cubicBezTo>
                  <a:cubicBezTo>
                    <a:pt x="2143" y="1044"/>
                    <a:pt x="2198" y="934"/>
                    <a:pt x="2238" y="847"/>
                  </a:cubicBezTo>
                  <a:cubicBezTo>
                    <a:pt x="2277" y="760"/>
                    <a:pt x="2293" y="681"/>
                    <a:pt x="2293" y="609"/>
                  </a:cubicBezTo>
                  <a:cubicBezTo>
                    <a:pt x="2293" y="538"/>
                    <a:pt x="2269" y="443"/>
                    <a:pt x="2214" y="333"/>
                  </a:cubicBezTo>
                  <a:cubicBezTo>
                    <a:pt x="2167" y="222"/>
                    <a:pt x="2111" y="135"/>
                    <a:pt x="2048" y="88"/>
                  </a:cubicBezTo>
                  <a:cubicBezTo>
                    <a:pt x="1961" y="32"/>
                    <a:pt x="1763" y="1"/>
                    <a:pt x="14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951950" y="3831658"/>
              <a:ext cx="47328" cy="65615"/>
            </a:xfrm>
            <a:custGeom>
              <a:avLst/>
              <a:gdLst/>
              <a:ahLst/>
              <a:cxnLst/>
              <a:rect l="l" t="t" r="r" b="b"/>
              <a:pathLst>
                <a:path w="3029" h="4192" extrusionOk="0">
                  <a:moveTo>
                    <a:pt x="1487" y="2444"/>
                  </a:moveTo>
                  <a:cubicBezTo>
                    <a:pt x="1748" y="2673"/>
                    <a:pt x="1874" y="2847"/>
                    <a:pt x="1874" y="2958"/>
                  </a:cubicBezTo>
                  <a:cubicBezTo>
                    <a:pt x="1874" y="3156"/>
                    <a:pt x="1763" y="3338"/>
                    <a:pt x="1526" y="3504"/>
                  </a:cubicBezTo>
                  <a:cubicBezTo>
                    <a:pt x="1297" y="3662"/>
                    <a:pt x="1076" y="3741"/>
                    <a:pt x="854" y="3741"/>
                  </a:cubicBezTo>
                  <a:cubicBezTo>
                    <a:pt x="775" y="3741"/>
                    <a:pt x="696" y="3709"/>
                    <a:pt x="625" y="3654"/>
                  </a:cubicBezTo>
                  <a:cubicBezTo>
                    <a:pt x="562" y="3591"/>
                    <a:pt x="522" y="3527"/>
                    <a:pt x="522" y="3456"/>
                  </a:cubicBezTo>
                  <a:cubicBezTo>
                    <a:pt x="522" y="3377"/>
                    <a:pt x="577" y="3282"/>
                    <a:pt x="672" y="3164"/>
                  </a:cubicBezTo>
                  <a:cubicBezTo>
                    <a:pt x="775" y="3045"/>
                    <a:pt x="878" y="2942"/>
                    <a:pt x="996" y="2847"/>
                  </a:cubicBezTo>
                  <a:cubicBezTo>
                    <a:pt x="1107" y="2745"/>
                    <a:pt x="1273" y="2610"/>
                    <a:pt x="1487" y="2444"/>
                  </a:cubicBezTo>
                  <a:close/>
                  <a:moveTo>
                    <a:pt x="2088" y="1"/>
                  </a:moveTo>
                  <a:cubicBezTo>
                    <a:pt x="1779" y="1"/>
                    <a:pt x="1479" y="56"/>
                    <a:pt x="1170" y="167"/>
                  </a:cubicBezTo>
                  <a:cubicBezTo>
                    <a:pt x="870" y="278"/>
                    <a:pt x="712" y="388"/>
                    <a:pt x="712" y="507"/>
                  </a:cubicBezTo>
                  <a:cubicBezTo>
                    <a:pt x="712" y="562"/>
                    <a:pt x="759" y="618"/>
                    <a:pt x="838" y="681"/>
                  </a:cubicBezTo>
                  <a:cubicBezTo>
                    <a:pt x="925" y="736"/>
                    <a:pt x="996" y="768"/>
                    <a:pt x="1052" y="768"/>
                  </a:cubicBezTo>
                  <a:cubicBezTo>
                    <a:pt x="1107" y="768"/>
                    <a:pt x="1265" y="720"/>
                    <a:pt x="1518" y="626"/>
                  </a:cubicBezTo>
                  <a:cubicBezTo>
                    <a:pt x="1779" y="531"/>
                    <a:pt x="2009" y="475"/>
                    <a:pt x="2206" y="475"/>
                  </a:cubicBezTo>
                  <a:cubicBezTo>
                    <a:pt x="2404" y="475"/>
                    <a:pt x="2507" y="554"/>
                    <a:pt x="2507" y="705"/>
                  </a:cubicBezTo>
                  <a:cubicBezTo>
                    <a:pt x="2507" y="792"/>
                    <a:pt x="2451" y="902"/>
                    <a:pt x="2341" y="1029"/>
                  </a:cubicBezTo>
                  <a:cubicBezTo>
                    <a:pt x="2230" y="1163"/>
                    <a:pt x="2119" y="1274"/>
                    <a:pt x="2001" y="1377"/>
                  </a:cubicBezTo>
                  <a:cubicBezTo>
                    <a:pt x="1882" y="1480"/>
                    <a:pt x="1708" y="1630"/>
                    <a:pt x="1471" y="1812"/>
                  </a:cubicBezTo>
                  <a:cubicBezTo>
                    <a:pt x="1392" y="1740"/>
                    <a:pt x="1273" y="1646"/>
                    <a:pt x="1115" y="1527"/>
                  </a:cubicBezTo>
                  <a:cubicBezTo>
                    <a:pt x="965" y="1408"/>
                    <a:pt x="823" y="1298"/>
                    <a:pt x="704" y="1203"/>
                  </a:cubicBezTo>
                  <a:cubicBezTo>
                    <a:pt x="585" y="1100"/>
                    <a:pt x="498" y="1029"/>
                    <a:pt x="443" y="973"/>
                  </a:cubicBezTo>
                  <a:lnTo>
                    <a:pt x="269" y="807"/>
                  </a:lnTo>
                  <a:cubicBezTo>
                    <a:pt x="206" y="736"/>
                    <a:pt x="158" y="705"/>
                    <a:pt x="119" y="705"/>
                  </a:cubicBezTo>
                  <a:cubicBezTo>
                    <a:pt x="87" y="705"/>
                    <a:pt x="56" y="736"/>
                    <a:pt x="32" y="807"/>
                  </a:cubicBezTo>
                  <a:cubicBezTo>
                    <a:pt x="16" y="879"/>
                    <a:pt x="0" y="950"/>
                    <a:pt x="0" y="1021"/>
                  </a:cubicBezTo>
                  <a:cubicBezTo>
                    <a:pt x="0" y="1084"/>
                    <a:pt x="32" y="1155"/>
                    <a:pt x="87" y="1234"/>
                  </a:cubicBezTo>
                  <a:cubicBezTo>
                    <a:pt x="182" y="1385"/>
                    <a:pt x="522" y="1677"/>
                    <a:pt x="1091" y="2120"/>
                  </a:cubicBezTo>
                  <a:cubicBezTo>
                    <a:pt x="751" y="2405"/>
                    <a:pt x="483" y="2658"/>
                    <a:pt x="285" y="2879"/>
                  </a:cubicBezTo>
                  <a:cubicBezTo>
                    <a:pt x="95" y="3100"/>
                    <a:pt x="0" y="3306"/>
                    <a:pt x="0" y="3488"/>
                  </a:cubicBezTo>
                  <a:cubicBezTo>
                    <a:pt x="0" y="3670"/>
                    <a:pt x="95" y="3828"/>
                    <a:pt x="285" y="3978"/>
                  </a:cubicBezTo>
                  <a:cubicBezTo>
                    <a:pt x="475" y="4120"/>
                    <a:pt x="672" y="4191"/>
                    <a:pt x="870" y="4191"/>
                  </a:cubicBezTo>
                  <a:cubicBezTo>
                    <a:pt x="1068" y="4191"/>
                    <a:pt x="1289" y="4136"/>
                    <a:pt x="1526" y="4033"/>
                  </a:cubicBezTo>
                  <a:cubicBezTo>
                    <a:pt x="1771" y="3931"/>
                    <a:pt x="1977" y="3788"/>
                    <a:pt x="2151" y="3606"/>
                  </a:cubicBezTo>
                  <a:cubicBezTo>
                    <a:pt x="2325" y="3417"/>
                    <a:pt x="2412" y="3227"/>
                    <a:pt x="2412" y="3037"/>
                  </a:cubicBezTo>
                  <a:cubicBezTo>
                    <a:pt x="2412" y="2792"/>
                    <a:pt x="2230" y="2492"/>
                    <a:pt x="1858" y="2144"/>
                  </a:cubicBezTo>
                  <a:cubicBezTo>
                    <a:pt x="2230" y="1851"/>
                    <a:pt x="2515" y="1590"/>
                    <a:pt x="2720" y="1361"/>
                  </a:cubicBezTo>
                  <a:cubicBezTo>
                    <a:pt x="2926" y="1132"/>
                    <a:pt x="3028" y="910"/>
                    <a:pt x="3028" y="697"/>
                  </a:cubicBezTo>
                  <a:cubicBezTo>
                    <a:pt x="3028" y="483"/>
                    <a:pt x="2949" y="317"/>
                    <a:pt x="2791" y="191"/>
                  </a:cubicBezTo>
                  <a:cubicBezTo>
                    <a:pt x="2633" y="64"/>
                    <a:pt x="2396" y="1"/>
                    <a:pt x="20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255856" y="4113466"/>
              <a:ext cx="48453" cy="66226"/>
            </a:xfrm>
            <a:custGeom>
              <a:avLst/>
              <a:gdLst/>
              <a:ahLst/>
              <a:cxnLst/>
              <a:rect l="l" t="t" r="r" b="b"/>
              <a:pathLst>
                <a:path w="3101" h="4231" extrusionOk="0">
                  <a:moveTo>
                    <a:pt x="1843" y="586"/>
                  </a:moveTo>
                  <a:cubicBezTo>
                    <a:pt x="1906" y="925"/>
                    <a:pt x="1977" y="1432"/>
                    <a:pt x="2048" y="2111"/>
                  </a:cubicBezTo>
                  <a:cubicBezTo>
                    <a:pt x="1732" y="2159"/>
                    <a:pt x="1440" y="2222"/>
                    <a:pt x="1155" y="2301"/>
                  </a:cubicBezTo>
                  <a:cubicBezTo>
                    <a:pt x="1432" y="1566"/>
                    <a:pt x="1661" y="997"/>
                    <a:pt x="1843" y="586"/>
                  </a:cubicBezTo>
                  <a:close/>
                  <a:moveTo>
                    <a:pt x="1977" y="0"/>
                  </a:moveTo>
                  <a:cubicBezTo>
                    <a:pt x="1874" y="0"/>
                    <a:pt x="1764" y="40"/>
                    <a:pt x="1653" y="119"/>
                  </a:cubicBezTo>
                  <a:cubicBezTo>
                    <a:pt x="1550" y="190"/>
                    <a:pt x="1471" y="285"/>
                    <a:pt x="1432" y="396"/>
                  </a:cubicBezTo>
                  <a:cubicBezTo>
                    <a:pt x="1384" y="506"/>
                    <a:pt x="1281" y="752"/>
                    <a:pt x="1123" y="1147"/>
                  </a:cubicBezTo>
                  <a:cubicBezTo>
                    <a:pt x="957" y="1534"/>
                    <a:pt x="831" y="1843"/>
                    <a:pt x="744" y="2072"/>
                  </a:cubicBezTo>
                  <a:cubicBezTo>
                    <a:pt x="704" y="2183"/>
                    <a:pt x="649" y="2309"/>
                    <a:pt x="586" y="2451"/>
                  </a:cubicBezTo>
                  <a:cubicBezTo>
                    <a:pt x="198" y="2578"/>
                    <a:pt x="1" y="2681"/>
                    <a:pt x="1" y="2760"/>
                  </a:cubicBezTo>
                  <a:cubicBezTo>
                    <a:pt x="1" y="2839"/>
                    <a:pt x="32" y="2902"/>
                    <a:pt x="88" y="2950"/>
                  </a:cubicBezTo>
                  <a:cubicBezTo>
                    <a:pt x="151" y="3005"/>
                    <a:pt x="222" y="3029"/>
                    <a:pt x="301" y="3029"/>
                  </a:cubicBezTo>
                  <a:lnTo>
                    <a:pt x="348" y="3029"/>
                  </a:lnTo>
                  <a:cubicBezTo>
                    <a:pt x="119" y="3551"/>
                    <a:pt x="9" y="3835"/>
                    <a:pt x="9" y="3875"/>
                  </a:cubicBezTo>
                  <a:cubicBezTo>
                    <a:pt x="9" y="3962"/>
                    <a:pt x="40" y="4041"/>
                    <a:pt x="111" y="4120"/>
                  </a:cubicBezTo>
                  <a:cubicBezTo>
                    <a:pt x="190" y="4199"/>
                    <a:pt x="262" y="4230"/>
                    <a:pt x="325" y="4230"/>
                  </a:cubicBezTo>
                  <a:cubicBezTo>
                    <a:pt x="388" y="4230"/>
                    <a:pt x="594" y="3780"/>
                    <a:pt x="941" y="2871"/>
                  </a:cubicBezTo>
                  <a:cubicBezTo>
                    <a:pt x="1234" y="2784"/>
                    <a:pt x="1455" y="2728"/>
                    <a:pt x="1606" y="2689"/>
                  </a:cubicBezTo>
                  <a:cubicBezTo>
                    <a:pt x="1748" y="2649"/>
                    <a:pt x="1914" y="2610"/>
                    <a:pt x="2088" y="2562"/>
                  </a:cubicBezTo>
                  <a:cubicBezTo>
                    <a:pt x="2120" y="2926"/>
                    <a:pt x="2151" y="3297"/>
                    <a:pt x="2175" y="3677"/>
                  </a:cubicBezTo>
                  <a:cubicBezTo>
                    <a:pt x="2199" y="3883"/>
                    <a:pt x="2230" y="4025"/>
                    <a:pt x="2270" y="4112"/>
                  </a:cubicBezTo>
                  <a:cubicBezTo>
                    <a:pt x="2309" y="4191"/>
                    <a:pt x="2365" y="4230"/>
                    <a:pt x="2436" y="4230"/>
                  </a:cubicBezTo>
                  <a:cubicBezTo>
                    <a:pt x="2562" y="4230"/>
                    <a:pt x="2626" y="3985"/>
                    <a:pt x="2626" y="3487"/>
                  </a:cubicBezTo>
                  <a:cubicBezTo>
                    <a:pt x="2626" y="3195"/>
                    <a:pt x="2610" y="2847"/>
                    <a:pt x="2578" y="2436"/>
                  </a:cubicBezTo>
                  <a:cubicBezTo>
                    <a:pt x="2926" y="2341"/>
                    <a:pt x="3100" y="2254"/>
                    <a:pt x="3100" y="2175"/>
                  </a:cubicBezTo>
                  <a:cubicBezTo>
                    <a:pt x="3100" y="2072"/>
                    <a:pt x="3005" y="2025"/>
                    <a:pt x="2831" y="2025"/>
                  </a:cubicBezTo>
                  <a:cubicBezTo>
                    <a:pt x="2744" y="2025"/>
                    <a:pt x="2649" y="2025"/>
                    <a:pt x="2539" y="2040"/>
                  </a:cubicBezTo>
                  <a:cubicBezTo>
                    <a:pt x="2483" y="1463"/>
                    <a:pt x="2404" y="981"/>
                    <a:pt x="2301" y="586"/>
                  </a:cubicBezTo>
                  <a:cubicBezTo>
                    <a:pt x="2207" y="198"/>
                    <a:pt x="2096" y="0"/>
                    <a:pt x="19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635497" y="4114827"/>
              <a:ext cx="52766" cy="64864"/>
            </a:xfrm>
            <a:custGeom>
              <a:avLst/>
              <a:gdLst/>
              <a:ahLst/>
              <a:cxnLst/>
              <a:rect l="l" t="t" r="r" b="b"/>
              <a:pathLst>
                <a:path w="3377" h="4144" extrusionOk="0">
                  <a:moveTo>
                    <a:pt x="2136" y="491"/>
                  </a:moveTo>
                  <a:cubicBezTo>
                    <a:pt x="2325" y="491"/>
                    <a:pt x="2483" y="530"/>
                    <a:pt x="2618" y="609"/>
                  </a:cubicBezTo>
                  <a:cubicBezTo>
                    <a:pt x="2752" y="680"/>
                    <a:pt x="2816" y="775"/>
                    <a:pt x="2816" y="910"/>
                  </a:cubicBezTo>
                  <a:cubicBezTo>
                    <a:pt x="2816" y="989"/>
                    <a:pt x="2792" y="1068"/>
                    <a:pt x="2744" y="1139"/>
                  </a:cubicBezTo>
                  <a:cubicBezTo>
                    <a:pt x="2697" y="1218"/>
                    <a:pt x="2642" y="1273"/>
                    <a:pt x="2586" y="1321"/>
                  </a:cubicBezTo>
                  <a:cubicBezTo>
                    <a:pt x="2531" y="1368"/>
                    <a:pt x="2452" y="1416"/>
                    <a:pt x="2333" y="1479"/>
                  </a:cubicBezTo>
                  <a:cubicBezTo>
                    <a:pt x="2215" y="1534"/>
                    <a:pt x="2056" y="1605"/>
                    <a:pt x="1859" y="1685"/>
                  </a:cubicBezTo>
                  <a:cubicBezTo>
                    <a:pt x="1653" y="1764"/>
                    <a:pt x="1511" y="1827"/>
                    <a:pt x="1416" y="1890"/>
                  </a:cubicBezTo>
                  <a:cubicBezTo>
                    <a:pt x="1550" y="1345"/>
                    <a:pt x="1622" y="1012"/>
                    <a:pt x="1622" y="910"/>
                  </a:cubicBezTo>
                  <a:cubicBezTo>
                    <a:pt x="1622" y="799"/>
                    <a:pt x="1566" y="680"/>
                    <a:pt x="1456" y="562"/>
                  </a:cubicBezTo>
                  <a:cubicBezTo>
                    <a:pt x="1724" y="514"/>
                    <a:pt x="1954" y="491"/>
                    <a:pt x="2136" y="491"/>
                  </a:cubicBezTo>
                  <a:close/>
                  <a:moveTo>
                    <a:pt x="1345" y="2127"/>
                  </a:moveTo>
                  <a:cubicBezTo>
                    <a:pt x="1424" y="2238"/>
                    <a:pt x="1519" y="2293"/>
                    <a:pt x="1630" y="2293"/>
                  </a:cubicBezTo>
                  <a:cubicBezTo>
                    <a:pt x="1898" y="2293"/>
                    <a:pt x="2175" y="2333"/>
                    <a:pt x="2444" y="2412"/>
                  </a:cubicBezTo>
                  <a:cubicBezTo>
                    <a:pt x="2721" y="2491"/>
                    <a:pt x="2863" y="2594"/>
                    <a:pt x="2863" y="2712"/>
                  </a:cubicBezTo>
                  <a:cubicBezTo>
                    <a:pt x="2863" y="2855"/>
                    <a:pt x="2752" y="3005"/>
                    <a:pt x="2539" y="3155"/>
                  </a:cubicBezTo>
                  <a:cubicBezTo>
                    <a:pt x="2325" y="3305"/>
                    <a:pt x="2064" y="3432"/>
                    <a:pt x="1756" y="3527"/>
                  </a:cubicBezTo>
                  <a:cubicBezTo>
                    <a:pt x="1448" y="3614"/>
                    <a:pt x="1155" y="3661"/>
                    <a:pt x="870" y="3669"/>
                  </a:cubicBezTo>
                  <a:cubicBezTo>
                    <a:pt x="950" y="3590"/>
                    <a:pt x="1108" y="3076"/>
                    <a:pt x="1345" y="2127"/>
                  </a:cubicBezTo>
                  <a:close/>
                  <a:moveTo>
                    <a:pt x="1622" y="0"/>
                  </a:moveTo>
                  <a:cubicBezTo>
                    <a:pt x="1384" y="0"/>
                    <a:pt x="1179" y="24"/>
                    <a:pt x="1013" y="79"/>
                  </a:cubicBezTo>
                  <a:cubicBezTo>
                    <a:pt x="847" y="127"/>
                    <a:pt x="760" y="182"/>
                    <a:pt x="760" y="253"/>
                  </a:cubicBezTo>
                  <a:cubicBezTo>
                    <a:pt x="760" y="309"/>
                    <a:pt x="799" y="380"/>
                    <a:pt x="870" y="467"/>
                  </a:cubicBezTo>
                  <a:cubicBezTo>
                    <a:pt x="950" y="554"/>
                    <a:pt x="1021" y="601"/>
                    <a:pt x="1092" y="601"/>
                  </a:cubicBezTo>
                  <a:lnTo>
                    <a:pt x="1139" y="601"/>
                  </a:lnTo>
                  <a:cubicBezTo>
                    <a:pt x="1131" y="1099"/>
                    <a:pt x="981" y="1811"/>
                    <a:pt x="689" y="2744"/>
                  </a:cubicBezTo>
                  <a:cubicBezTo>
                    <a:pt x="594" y="3052"/>
                    <a:pt x="546" y="3234"/>
                    <a:pt x="546" y="3305"/>
                  </a:cubicBezTo>
                  <a:cubicBezTo>
                    <a:pt x="546" y="3369"/>
                    <a:pt x="570" y="3440"/>
                    <a:pt x="617" y="3519"/>
                  </a:cubicBezTo>
                  <a:cubicBezTo>
                    <a:pt x="673" y="3590"/>
                    <a:pt x="720" y="3645"/>
                    <a:pt x="776" y="3669"/>
                  </a:cubicBezTo>
                  <a:cubicBezTo>
                    <a:pt x="625" y="3669"/>
                    <a:pt x="475" y="3622"/>
                    <a:pt x="333" y="3543"/>
                  </a:cubicBezTo>
                  <a:cubicBezTo>
                    <a:pt x="198" y="3456"/>
                    <a:pt x="119" y="3408"/>
                    <a:pt x="104" y="3408"/>
                  </a:cubicBezTo>
                  <a:cubicBezTo>
                    <a:pt x="32" y="3408"/>
                    <a:pt x="1" y="3471"/>
                    <a:pt x="1" y="3582"/>
                  </a:cubicBezTo>
                  <a:cubicBezTo>
                    <a:pt x="1" y="3693"/>
                    <a:pt x="96" y="3811"/>
                    <a:pt x="277" y="3946"/>
                  </a:cubicBezTo>
                  <a:cubicBezTo>
                    <a:pt x="459" y="4072"/>
                    <a:pt x="673" y="4143"/>
                    <a:pt x="902" y="4143"/>
                  </a:cubicBezTo>
                  <a:cubicBezTo>
                    <a:pt x="1305" y="4143"/>
                    <a:pt x="1693" y="4072"/>
                    <a:pt x="2080" y="3946"/>
                  </a:cubicBezTo>
                  <a:cubicBezTo>
                    <a:pt x="2460" y="3811"/>
                    <a:pt x="2768" y="3637"/>
                    <a:pt x="3013" y="3416"/>
                  </a:cubicBezTo>
                  <a:cubicBezTo>
                    <a:pt x="3258" y="3195"/>
                    <a:pt x="3377" y="2965"/>
                    <a:pt x="3377" y="2736"/>
                  </a:cubicBezTo>
                  <a:cubicBezTo>
                    <a:pt x="3377" y="2546"/>
                    <a:pt x="3266" y="2388"/>
                    <a:pt x="3053" y="2246"/>
                  </a:cubicBezTo>
                  <a:cubicBezTo>
                    <a:pt x="2839" y="2104"/>
                    <a:pt x="2562" y="2017"/>
                    <a:pt x="2230" y="2001"/>
                  </a:cubicBezTo>
                  <a:lnTo>
                    <a:pt x="2175" y="1993"/>
                  </a:lnTo>
                  <a:cubicBezTo>
                    <a:pt x="2562" y="1874"/>
                    <a:pt x="2855" y="1716"/>
                    <a:pt x="3053" y="1526"/>
                  </a:cubicBezTo>
                  <a:cubicBezTo>
                    <a:pt x="3250" y="1329"/>
                    <a:pt x="3353" y="1115"/>
                    <a:pt x="3353" y="878"/>
                  </a:cubicBezTo>
                  <a:cubicBezTo>
                    <a:pt x="3353" y="593"/>
                    <a:pt x="3203" y="380"/>
                    <a:pt x="2902" y="230"/>
                  </a:cubicBezTo>
                  <a:cubicBezTo>
                    <a:pt x="2602" y="79"/>
                    <a:pt x="2175" y="0"/>
                    <a:pt x="16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2023919" y="4113967"/>
              <a:ext cx="44984" cy="64739"/>
            </a:xfrm>
            <a:custGeom>
              <a:avLst/>
              <a:gdLst/>
              <a:ahLst/>
              <a:cxnLst/>
              <a:rect l="l" t="t" r="r" b="b"/>
              <a:pathLst>
                <a:path w="2879" h="4136" extrusionOk="0">
                  <a:moveTo>
                    <a:pt x="2396" y="0"/>
                  </a:moveTo>
                  <a:cubicBezTo>
                    <a:pt x="2048" y="0"/>
                    <a:pt x="1676" y="174"/>
                    <a:pt x="1297" y="514"/>
                  </a:cubicBezTo>
                  <a:cubicBezTo>
                    <a:pt x="917" y="854"/>
                    <a:pt x="601" y="1257"/>
                    <a:pt x="356" y="1732"/>
                  </a:cubicBezTo>
                  <a:cubicBezTo>
                    <a:pt x="119" y="2198"/>
                    <a:pt x="0" y="2617"/>
                    <a:pt x="0" y="2989"/>
                  </a:cubicBezTo>
                  <a:cubicBezTo>
                    <a:pt x="0" y="3273"/>
                    <a:pt x="119" y="3542"/>
                    <a:pt x="364" y="3779"/>
                  </a:cubicBezTo>
                  <a:cubicBezTo>
                    <a:pt x="609" y="4017"/>
                    <a:pt x="870" y="4135"/>
                    <a:pt x="1147" y="4135"/>
                  </a:cubicBezTo>
                  <a:cubicBezTo>
                    <a:pt x="1360" y="4135"/>
                    <a:pt x="1605" y="4080"/>
                    <a:pt x="1874" y="3961"/>
                  </a:cubicBezTo>
                  <a:cubicBezTo>
                    <a:pt x="2143" y="3843"/>
                    <a:pt x="2364" y="3708"/>
                    <a:pt x="2546" y="3558"/>
                  </a:cubicBezTo>
                  <a:cubicBezTo>
                    <a:pt x="2728" y="3408"/>
                    <a:pt x="2823" y="3289"/>
                    <a:pt x="2823" y="3202"/>
                  </a:cubicBezTo>
                  <a:cubicBezTo>
                    <a:pt x="2823" y="3115"/>
                    <a:pt x="2783" y="3068"/>
                    <a:pt x="2720" y="3068"/>
                  </a:cubicBezTo>
                  <a:cubicBezTo>
                    <a:pt x="2689" y="3068"/>
                    <a:pt x="2515" y="3155"/>
                    <a:pt x="2198" y="3321"/>
                  </a:cubicBezTo>
                  <a:cubicBezTo>
                    <a:pt x="2072" y="3392"/>
                    <a:pt x="1914" y="3455"/>
                    <a:pt x="1724" y="3511"/>
                  </a:cubicBezTo>
                  <a:cubicBezTo>
                    <a:pt x="1526" y="3558"/>
                    <a:pt x="1344" y="3582"/>
                    <a:pt x="1163" y="3582"/>
                  </a:cubicBezTo>
                  <a:cubicBezTo>
                    <a:pt x="981" y="3582"/>
                    <a:pt x="830" y="3534"/>
                    <a:pt x="712" y="3439"/>
                  </a:cubicBezTo>
                  <a:cubicBezTo>
                    <a:pt x="601" y="3337"/>
                    <a:pt x="546" y="3171"/>
                    <a:pt x="546" y="2957"/>
                  </a:cubicBezTo>
                  <a:cubicBezTo>
                    <a:pt x="546" y="2736"/>
                    <a:pt x="617" y="2483"/>
                    <a:pt x="759" y="2182"/>
                  </a:cubicBezTo>
                  <a:cubicBezTo>
                    <a:pt x="894" y="1882"/>
                    <a:pt x="1060" y="1621"/>
                    <a:pt x="1257" y="1384"/>
                  </a:cubicBezTo>
                  <a:cubicBezTo>
                    <a:pt x="1455" y="1154"/>
                    <a:pt x="1661" y="957"/>
                    <a:pt x="1874" y="799"/>
                  </a:cubicBezTo>
                  <a:cubicBezTo>
                    <a:pt x="2096" y="640"/>
                    <a:pt x="2285" y="561"/>
                    <a:pt x="2443" y="561"/>
                  </a:cubicBezTo>
                  <a:cubicBezTo>
                    <a:pt x="2507" y="561"/>
                    <a:pt x="2586" y="577"/>
                    <a:pt x="2665" y="609"/>
                  </a:cubicBezTo>
                  <a:cubicBezTo>
                    <a:pt x="2752" y="633"/>
                    <a:pt x="2807" y="648"/>
                    <a:pt x="2831" y="648"/>
                  </a:cubicBezTo>
                  <a:cubicBezTo>
                    <a:pt x="2862" y="648"/>
                    <a:pt x="2878" y="609"/>
                    <a:pt x="2878" y="522"/>
                  </a:cubicBezTo>
                  <a:cubicBezTo>
                    <a:pt x="2878" y="435"/>
                    <a:pt x="2823" y="332"/>
                    <a:pt x="2712" y="198"/>
                  </a:cubicBezTo>
                  <a:cubicBezTo>
                    <a:pt x="2609" y="71"/>
                    <a:pt x="2499" y="0"/>
                    <a:pt x="23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2417763" y="4112229"/>
              <a:ext cx="49313" cy="65600"/>
            </a:xfrm>
            <a:custGeom>
              <a:avLst/>
              <a:gdLst/>
              <a:ahLst/>
              <a:cxnLst/>
              <a:rect l="l" t="t" r="r" b="b"/>
              <a:pathLst>
                <a:path w="3156" h="4191" extrusionOk="0">
                  <a:moveTo>
                    <a:pt x="1147" y="672"/>
                  </a:moveTo>
                  <a:cubicBezTo>
                    <a:pt x="1535" y="799"/>
                    <a:pt x="1875" y="1004"/>
                    <a:pt x="2167" y="1297"/>
                  </a:cubicBezTo>
                  <a:cubicBezTo>
                    <a:pt x="2460" y="1582"/>
                    <a:pt x="2610" y="1843"/>
                    <a:pt x="2610" y="2088"/>
                  </a:cubicBezTo>
                  <a:cubicBezTo>
                    <a:pt x="2610" y="2222"/>
                    <a:pt x="2491" y="2412"/>
                    <a:pt x="2270" y="2641"/>
                  </a:cubicBezTo>
                  <a:cubicBezTo>
                    <a:pt x="2048" y="2878"/>
                    <a:pt x="1764" y="3092"/>
                    <a:pt x="1424" y="3297"/>
                  </a:cubicBezTo>
                  <a:cubicBezTo>
                    <a:pt x="1092" y="3503"/>
                    <a:pt x="783" y="3622"/>
                    <a:pt x="515" y="3653"/>
                  </a:cubicBezTo>
                  <a:cubicBezTo>
                    <a:pt x="562" y="3345"/>
                    <a:pt x="625" y="3060"/>
                    <a:pt x="696" y="2799"/>
                  </a:cubicBezTo>
                  <a:cubicBezTo>
                    <a:pt x="878" y="2175"/>
                    <a:pt x="1005" y="1732"/>
                    <a:pt x="1068" y="1471"/>
                  </a:cubicBezTo>
                  <a:cubicBezTo>
                    <a:pt x="1139" y="1202"/>
                    <a:pt x="1179" y="1020"/>
                    <a:pt x="1179" y="925"/>
                  </a:cubicBezTo>
                  <a:cubicBezTo>
                    <a:pt x="1179" y="831"/>
                    <a:pt x="1171" y="744"/>
                    <a:pt x="1147" y="672"/>
                  </a:cubicBezTo>
                  <a:close/>
                  <a:moveTo>
                    <a:pt x="420" y="0"/>
                  </a:moveTo>
                  <a:cubicBezTo>
                    <a:pt x="341" y="0"/>
                    <a:pt x="301" y="32"/>
                    <a:pt x="301" y="111"/>
                  </a:cubicBezTo>
                  <a:cubicBezTo>
                    <a:pt x="301" y="182"/>
                    <a:pt x="341" y="261"/>
                    <a:pt x="412" y="348"/>
                  </a:cubicBezTo>
                  <a:cubicBezTo>
                    <a:pt x="491" y="427"/>
                    <a:pt x="586" y="498"/>
                    <a:pt x="712" y="546"/>
                  </a:cubicBezTo>
                  <a:cubicBezTo>
                    <a:pt x="696" y="807"/>
                    <a:pt x="570" y="1352"/>
                    <a:pt x="341" y="2175"/>
                  </a:cubicBezTo>
                  <a:cubicBezTo>
                    <a:pt x="111" y="2997"/>
                    <a:pt x="1" y="3471"/>
                    <a:pt x="1" y="3606"/>
                  </a:cubicBezTo>
                  <a:cubicBezTo>
                    <a:pt x="1" y="3740"/>
                    <a:pt x="48" y="3867"/>
                    <a:pt x="143" y="4001"/>
                  </a:cubicBezTo>
                  <a:cubicBezTo>
                    <a:pt x="238" y="4128"/>
                    <a:pt x="325" y="4191"/>
                    <a:pt x="404" y="4191"/>
                  </a:cubicBezTo>
                  <a:cubicBezTo>
                    <a:pt x="689" y="4191"/>
                    <a:pt x="1052" y="4072"/>
                    <a:pt x="1495" y="3843"/>
                  </a:cubicBezTo>
                  <a:cubicBezTo>
                    <a:pt x="1930" y="3614"/>
                    <a:pt x="2317" y="3337"/>
                    <a:pt x="2649" y="3013"/>
                  </a:cubicBezTo>
                  <a:cubicBezTo>
                    <a:pt x="2981" y="2681"/>
                    <a:pt x="3155" y="2396"/>
                    <a:pt x="3155" y="2159"/>
                  </a:cubicBezTo>
                  <a:cubicBezTo>
                    <a:pt x="3155" y="1787"/>
                    <a:pt x="2997" y="1431"/>
                    <a:pt x="2697" y="1091"/>
                  </a:cubicBezTo>
                  <a:cubicBezTo>
                    <a:pt x="2388" y="751"/>
                    <a:pt x="2025" y="483"/>
                    <a:pt x="1606" y="285"/>
                  </a:cubicBezTo>
                  <a:cubicBezTo>
                    <a:pt x="1187" y="95"/>
                    <a:pt x="791" y="0"/>
                    <a:pt x="4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2801606" y="4111603"/>
              <a:ext cx="50297" cy="64629"/>
            </a:xfrm>
            <a:custGeom>
              <a:avLst/>
              <a:gdLst/>
              <a:ahLst/>
              <a:cxnLst/>
              <a:rect l="l" t="t" r="r" b="b"/>
              <a:pathLst>
                <a:path w="3219" h="4129" extrusionOk="0">
                  <a:moveTo>
                    <a:pt x="2025" y="1"/>
                  </a:moveTo>
                  <a:cubicBezTo>
                    <a:pt x="1226" y="1"/>
                    <a:pt x="799" y="80"/>
                    <a:pt x="728" y="222"/>
                  </a:cubicBezTo>
                  <a:cubicBezTo>
                    <a:pt x="712" y="270"/>
                    <a:pt x="704" y="317"/>
                    <a:pt x="704" y="357"/>
                  </a:cubicBezTo>
                  <a:cubicBezTo>
                    <a:pt x="704" y="665"/>
                    <a:pt x="649" y="1037"/>
                    <a:pt x="530" y="1479"/>
                  </a:cubicBezTo>
                  <a:cubicBezTo>
                    <a:pt x="412" y="1922"/>
                    <a:pt x="293" y="2341"/>
                    <a:pt x="175" y="2729"/>
                  </a:cubicBezTo>
                  <a:cubicBezTo>
                    <a:pt x="56" y="3124"/>
                    <a:pt x="1" y="3401"/>
                    <a:pt x="1" y="3559"/>
                  </a:cubicBezTo>
                  <a:cubicBezTo>
                    <a:pt x="1" y="3725"/>
                    <a:pt x="72" y="3859"/>
                    <a:pt x="206" y="3962"/>
                  </a:cubicBezTo>
                  <a:cubicBezTo>
                    <a:pt x="341" y="4073"/>
                    <a:pt x="499" y="4128"/>
                    <a:pt x="681" y="4128"/>
                  </a:cubicBezTo>
                  <a:cubicBezTo>
                    <a:pt x="1092" y="4128"/>
                    <a:pt x="1511" y="4049"/>
                    <a:pt x="1946" y="3899"/>
                  </a:cubicBezTo>
                  <a:cubicBezTo>
                    <a:pt x="2388" y="3749"/>
                    <a:pt x="2602" y="3606"/>
                    <a:pt x="2602" y="3464"/>
                  </a:cubicBezTo>
                  <a:cubicBezTo>
                    <a:pt x="2602" y="3377"/>
                    <a:pt x="2578" y="3337"/>
                    <a:pt x="2515" y="3337"/>
                  </a:cubicBezTo>
                  <a:cubicBezTo>
                    <a:pt x="2491" y="3337"/>
                    <a:pt x="2388" y="3361"/>
                    <a:pt x="2207" y="3409"/>
                  </a:cubicBezTo>
                  <a:cubicBezTo>
                    <a:pt x="1661" y="3551"/>
                    <a:pt x="1155" y="3630"/>
                    <a:pt x="704" y="3630"/>
                  </a:cubicBezTo>
                  <a:cubicBezTo>
                    <a:pt x="657" y="3630"/>
                    <a:pt x="617" y="3614"/>
                    <a:pt x="586" y="3583"/>
                  </a:cubicBezTo>
                  <a:cubicBezTo>
                    <a:pt x="554" y="3551"/>
                    <a:pt x="538" y="3511"/>
                    <a:pt x="538" y="3464"/>
                  </a:cubicBezTo>
                  <a:cubicBezTo>
                    <a:pt x="538" y="3322"/>
                    <a:pt x="649" y="2918"/>
                    <a:pt x="862" y="2238"/>
                  </a:cubicBezTo>
                  <a:cubicBezTo>
                    <a:pt x="1289" y="2238"/>
                    <a:pt x="1661" y="2207"/>
                    <a:pt x="1985" y="2136"/>
                  </a:cubicBezTo>
                  <a:cubicBezTo>
                    <a:pt x="2309" y="2072"/>
                    <a:pt x="2475" y="1970"/>
                    <a:pt x="2475" y="1827"/>
                  </a:cubicBezTo>
                  <a:cubicBezTo>
                    <a:pt x="2475" y="1772"/>
                    <a:pt x="2412" y="1748"/>
                    <a:pt x="2294" y="1748"/>
                  </a:cubicBezTo>
                  <a:cubicBezTo>
                    <a:pt x="2183" y="1748"/>
                    <a:pt x="2009" y="1756"/>
                    <a:pt x="1780" y="1780"/>
                  </a:cubicBezTo>
                  <a:cubicBezTo>
                    <a:pt x="1550" y="1796"/>
                    <a:pt x="1368" y="1804"/>
                    <a:pt x="1226" y="1804"/>
                  </a:cubicBezTo>
                  <a:lnTo>
                    <a:pt x="989" y="1804"/>
                  </a:lnTo>
                  <a:cubicBezTo>
                    <a:pt x="1139" y="1258"/>
                    <a:pt x="1210" y="855"/>
                    <a:pt x="1210" y="586"/>
                  </a:cubicBezTo>
                  <a:lnTo>
                    <a:pt x="1210" y="570"/>
                  </a:lnTo>
                  <a:cubicBezTo>
                    <a:pt x="1574" y="507"/>
                    <a:pt x="1803" y="467"/>
                    <a:pt x="1898" y="459"/>
                  </a:cubicBezTo>
                  <a:cubicBezTo>
                    <a:pt x="1993" y="452"/>
                    <a:pt x="2159" y="436"/>
                    <a:pt x="2388" y="412"/>
                  </a:cubicBezTo>
                  <a:cubicBezTo>
                    <a:pt x="2626" y="388"/>
                    <a:pt x="2815" y="365"/>
                    <a:pt x="2958" y="333"/>
                  </a:cubicBezTo>
                  <a:cubicBezTo>
                    <a:pt x="3132" y="309"/>
                    <a:pt x="3219" y="254"/>
                    <a:pt x="3219" y="175"/>
                  </a:cubicBezTo>
                  <a:cubicBezTo>
                    <a:pt x="3219" y="64"/>
                    <a:pt x="2815" y="1"/>
                    <a:pt x="20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3182356" y="4114452"/>
              <a:ext cx="49438" cy="64739"/>
            </a:xfrm>
            <a:custGeom>
              <a:avLst/>
              <a:gdLst/>
              <a:ahLst/>
              <a:cxnLst/>
              <a:rect l="l" t="t" r="r" b="b"/>
              <a:pathLst>
                <a:path w="3164" h="4136" extrusionOk="0">
                  <a:moveTo>
                    <a:pt x="1946" y="1"/>
                  </a:moveTo>
                  <a:cubicBezTo>
                    <a:pt x="1566" y="1"/>
                    <a:pt x="1282" y="16"/>
                    <a:pt x="1084" y="56"/>
                  </a:cubicBezTo>
                  <a:cubicBezTo>
                    <a:pt x="894" y="88"/>
                    <a:pt x="776" y="151"/>
                    <a:pt x="736" y="230"/>
                  </a:cubicBezTo>
                  <a:cubicBezTo>
                    <a:pt x="705" y="270"/>
                    <a:pt x="697" y="317"/>
                    <a:pt x="697" y="372"/>
                  </a:cubicBezTo>
                  <a:cubicBezTo>
                    <a:pt x="689" y="681"/>
                    <a:pt x="570" y="1289"/>
                    <a:pt x="341" y="2207"/>
                  </a:cubicBezTo>
                  <a:cubicBezTo>
                    <a:pt x="112" y="3124"/>
                    <a:pt x="1" y="3622"/>
                    <a:pt x="1" y="3693"/>
                  </a:cubicBezTo>
                  <a:cubicBezTo>
                    <a:pt x="1" y="3764"/>
                    <a:pt x="40" y="3851"/>
                    <a:pt x="127" y="3970"/>
                  </a:cubicBezTo>
                  <a:cubicBezTo>
                    <a:pt x="206" y="4081"/>
                    <a:pt x="278" y="4136"/>
                    <a:pt x="325" y="4136"/>
                  </a:cubicBezTo>
                  <a:cubicBezTo>
                    <a:pt x="349" y="4136"/>
                    <a:pt x="373" y="4104"/>
                    <a:pt x="396" y="4033"/>
                  </a:cubicBezTo>
                  <a:lnTo>
                    <a:pt x="436" y="3930"/>
                  </a:lnTo>
                  <a:cubicBezTo>
                    <a:pt x="452" y="3891"/>
                    <a:pt x="467" y="3835"/>
                    <a:pt x="483" y="3772"/>
                  </a:cubicBezTo>
                  <a:cubicBezTo>
                    <a:pt x="499" y="3709"/>
                    <a:pt x="507" y="3646"/>
                    <a:pt x="523" y="3598"/>
                  </a:cubicBezTo>
                  <a:cubicBezTo>
                    <a:pt x="539" y="3543"/>
                    <a:pt x="554" y="3480"/>
                    <a:pt x="578" y="3393"/>
                  </a:cubicBezTo>
                  <a:cubicBezTo>
                    <a:pt x="594" y="3306"/>
                    <a:pt x="641" y="3124"/>
                    <a:pt x="705" y="2847"/>
                  </a:cubicBezTo>
                  <a:cubicBezTo>
                    <a:pt x="776" y="2570"/>
                    <a:pt x="815" y="2412"/>
                    <a:pt x="823" y="2373"/>
                  </a:cubicBezTo>
                  <a:lnTo>
                    <a:pt x="839" y="2373"/>
                  </a:lnTo>
                  <a:cubicBezTo>
                    <a:pt x="1242" y="2373"/>
                    <a:pt x="1614" y="2333"/>
                    <a:pt x="1954" y="2246"/>
                  </a:cubicBezTo>
                  <a:cubicBezTo>
                    <a:pt x="2302" y="2167"/>
                    <a:pt x="2476" y="2064"/>
                    <a:pt x="2476" y="1938"/>
                  </a:cubicBezTo>
                  <a:cubicBezTo>
                    <a:pt x="2476" y="1875"/>
                    <a:pt x="2397" y="1843"/>
                    <a:pt x="2246" y="1843"/>
                  </a:cubicBezTo>
                  <a:cubicBezTo>
                    <a:pt x="2183" y="1843"/>
                    <a:pt x="2009" y="1859"/>
                    <a:pt x="1725" y="1882"/>
                  </a:cubicBezTo>
                  <a:cubicBezTo>
                    <a:pt x="1546" y="1898"/>
                    <a:pt x="1370" y="1906"/>
                    <a:pt x="1203" y="1906"/>
                  </a:cubicBezTo>
                  <a:cubicBezTo>
                    <a:pt x="1111" y="1906"/>
                    <a:pt x="1021" y="1904"/>
                    <a:pt x="934" y="1898"/>
                  </a:cubicBezTo>
                  <a:cubicBezTo>
                    <a:pt x="1092" y="1234"/>
                    <a:pt x="1171" y="807"/>
                    <a:pt x="1171" y="617"/>
                  </a:cubicBezTo>
                  <a:cubicBezTo>
                    <a:pt x="1171" y="594"/>
                    <a:pt x="1163" y="578"/>
                    <a:pt x="1163" y="562"/>
                  </a:cubicBezTo>
                  <a:cubicBezTo>
                    <a:pt x="1211" y="562"/>
                    <a:pt x="1313" y="546"/>
                    <a:pt x="1479" y="530"/>
                  </a:cubicBezTo>
                  <a:cubicBezTo>
                    <a:pt x="1638" y="507"/>
                    <a:pt x="1764" y="499"/>
                    <a:pt x="1859" y="491"/>
                  </a:cubicBezTo>
                  <a:cubicBezTo>
                    <a:pt x="1954" y="475"/>
                    <a:pt x="2057" y="467"/>
                    <a:pt x="2167" y="451"/>
                  </a:cubicBezTo>
                  <a:cubicBezTo>
                    <a:pt x="2286" y="443"/>
                    <a:pt x="2381" y="436"/>
                    <a:pt x="2452" y="428"/>
                  </a:cubicBezTo>
                  <a:cubicBezTo>
                    <a:pt x="2523" y="420"/>
                    <a:pt x="2594" y="412"/>
                    <a:pt x="2681" y="404"/>
                  </a:cubicBezTo>
                  <a:cubicBezTo>
                    <a:pt x="2760" y="396"/>
                    <a:pt x="2832" y="380"/>
                    <a:pt x="2879" y="372"/>
                  </a:cubicBezTo>
                  <a:cubicBezTo>
                    <a:pt x="2934" y="364"/>
                    <a:pt x="2990" y="349"/>
                    <a:pt x="3061" y="325"/>
                  </a:cubicBezTo>
                  <a:cubicBezTo>
                    <a:pt x="3124" y="309"/>
                    <a:pt x="3164" y="277"/>
                    <a:pt x="3164" y="230"/>
                  </a:cubicBezTo>
                  <a:cubicBezTo>
                    <a:pt x="3164" y="159"/>
                    <a:pt x="3053" y="103"/>
                    <a:pt x="2832" y="64"/>
                  </a:cubicBezTo>
                  <a:cubicBezTo>
                    <a:pt x="2618" y="24"/>
                    <a:pt x="2325" y="1"/>
                    <a:pt x="1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3571888" y="4114076"/>
              <a:ext cx="45359" cy="74897"/>
            </a:xfrm>
            <a:custGeom>
              <a:avLst/>
              <a:gdLst/>
              <a:ahLst/>
              <a:cxnLst/>
              <a:rect l="l" t="t" r="r" b="b"/>
              <a:pathLst>
                <a:path w="2903" h="4785" extrusionOk="0">
                  <a:moveTo>
                    <a:pt x="2412" y="1"/>
                  </a:moveTo>
                  <a:cubicBezTo>
                    <a:pt x="2080" y="1"/>
                    <a:pt x="1716" y="175"/>
                    <a:pt x="1337" y="531"/>
                  </a:cubicBezTo>
                  <a:cubicBezTo>
                    <a:pt x="949" y="879"/>
                    <a:pt x="633" y="1298"/>
                    <a:pt x="380" y="1788"/>
                  </a:cubicBezTo>
                  <a:cubicBezTo>
                    <a:pt x="127" y="2278"/>
                    <a:pt x="1" y="2721"/>
                    <a:pt x="1" y="3124"/>
                  </a:cubicBezTo>
                  <a:cubicBezTo>
                    <a:pt x="1" y="3377"/>
                    <a:pt x="111" y="3614"/>
                    <a:pt x="341" y="3836"/>
                  </a:cubicBezTo>
                  <a:cubicBezTo>
                    <a:pt x="562" y="4049"/>
                    <a:pt x="791" y="4152"/>
                    <a:pt x="1021" y="4152"/>
                  </a:cubicBezTo>
                  <a:cubicBezTo>
                    <a:pt x="1258" y="4152"/>
                    <a:pt x="1495" y="4057"/>
                    <a:pt x="1740" y="3867"/>
                  </a:cubicBezTo>
                  <a:cubicBezTo>
                    <a:pt x="1985" y="3678"/>
                    <a:pt x="2207" y="3417"/>
                    <a:pt x="2396" y="3085"/>
                  </a:cubicBezTo>
                  <a:lnTo>
                    <a:pt x="2396" y="3085"/>
                  </a:lnTo>
                  <a:cubicBezTo>
                    <a:pt x="2357" y="3211"/>
                    <a:pt x="2309" y="3377"/>
                    <a:pt x="2246" y="3575"/>
                  </a:cubicBezTo>
                  <a:cubicBezTo>
                    <a:pt x="2183" y="3772"/>
                    <a:pt x="2120" y="3970"/>
                    <a:pt x="2056" y="4160"/>
                  </a:cubicBezTo>
                  <a:cubicBezTo>
                    <a:pt x="2001" y="4350"/>
                    <a:pt x="1977" y="4500"/>
                    <a:pt x="1977" y="4611"/>
                  </a:cubicBezTo>
                  <a:cubicBezTo>
                    <a:pt x="1977" y="4721"/>
                    <a:pt x="2025" y="4784"/>
                    <a:pt x="2127" y="4784"/>
                  </a:cubicBezTo>
                  <a:cubicBezTo>
                    <a:pt x="2230" y="4784"/>
                    <a:pt x="2380" y="4484"/>
                    <a:pt x="2578" y="3891"/>
                  </a:cubicBezTo>
                  <a:cubicBezTo>
                    <a:pt x="2776" y="3298"/>
                    <a:pt x="2871" y="2926"/>
                    <a:pt x="2871" y="2768"/>
                  </a:cubicBezTo>
                  <a:cubicBezTo>
                    <a:pt x="2871" y="2602"/>
                    <a:pt x="2823" y="2460"/>
                    <a:pt x="2736" y="2341"/>
                  </a:cubicBezTo>
                  <a:cubicBezTo>
                    <a:pt x="2649" y="2223"/>
                    <a:pt x="2531" y="2159"/>
                    <a:pt x="2388" y="2159"/>
                  </a:cubicBezTo>
                  <a:cubicBezTo>
                    <a:pt x="2135" y="2159"/>
                    <a:pt x="1922" y="2183"/>
                    <a:pt x="1748" y="2223"/>
                  </a:cubicBezTo>
                  <a:cubicBezTo>
                    <a:pt x="1582" y="2254"/>
                    <a:pt x="1495" y="2302"/>
                    <a:pt x="1495" y="2365"/>
                  </a:cubicBezTo>
                  <a:cubicBezTo>
                    <a:pt x="1495" y="2420"/>
                    <a:pt x="1534" y="2476"/>
                    <a:pt x="1606" y="2531"/>
                  </a:cubicBezTo>
                  <a:cubicBezTo>
                    <a:pt x="1685" y="2586"/>
                    <a:pt x="1772" y="2618"/>
                    <a:pt x="1882" y="2618"/>
                  </a:cubicBezTo>
                  <a:cubicBezTo>
                    <a:pt x="1985" y="2618"/>
                    <a:pt x="2151" y="2586"/>
                    <a:pt x="2373" y="2531"/>
                  </a:cubicBezTo>
                  <a:lnTo>
                    <a:pt x="2373" y="2531"/>
                  </a:lnTo>
                  <a:cubicBezTo>
                    <a:pt x="2159" y="2855"/>
                    <a:pt x="1922" y="3124"/>
                    <a:pt x="1661" y="3338"/>
                  </a:cubicBezTo>
                  <a:cubicBezTo>
                    <a:pt x="1408" y="3543"/>
                    <a:pt x="1187" y="3646"/>
                    <a:pt x="997" y="3646"/>
                  </a:cubicBezTo>
                  <a:cubicBezTo>
                    <a:pt x="878" y="3646"/>
                    <a:pt x="768" y="3591"/>
                    <a:pt x="681" y="3496"/>
                  </a:cubicBezTo>
                  <a:cubicBezTo>
                    <a:pt x="586" y="3393"/>
                    <a:pt x="538" y="3266"/>
                    <a:pt x="538" y="3124"/>
                  </a:cubicBezTo>
                  <a:cubicBezTo>
                    <a:pt x="538" y="2776"/>
                    <a:pt x="649" y="2397"/>
                    <a:pt x="862" y="1986"/>
                  </a:cubicBezTo>
                  <a:cubicBezTo>
                    <a:pt x="1076" y="1574"/>
                    <a:pt x="1329" y="1234"/>
                    <a:pt x="1629" y="966"/>
                  </a:cubicBezTo>
                  <a:cubicBezTo>
                    <a:pt x="1938" y="689"/>
                    <a:pt x="2214" y="554"/>
                    <a:pt x="2460" y="554"/>
                  </a:cubicBezTo>
                  <a:cubicBezTo>
                    <a:pt x="2547" y="554"/>
                    <a:pt x="2634" y="570"/>
                    <a:pt x="2705" y="602"/>
                  </a:cubicBezTo>
                  <a:cubicBezTo>
                    <a:pt x="2784" y="626"/>
                    <a:pt x="2823" y="641"/>
                    <a:pt x="2839" y="641"/>
                  </a:cubicBezTo>
                  <a:cubicBezTo>
                    <a:pt x="2879" y="641"/>
                    <a:pt x="2902" y="602"/>
                    <a:pt x="2902" y="523"/>
                  </a:cubicBezTo>
                  <a:cubicBezTo>
                    <a:pt x="2902" y="444"/>
                    <a:pt x="2847" y="333"/>
                    <a:pt x="2744" y="207"/>
                  </a:cubicBezTo>
                  <a:cubicBezTo>
                    <a:pt x="2634" y="72"/>
                    <a:pt x="2523" y="1"/>
                    <a:pt x="24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3955731" y="4109130"/>
              <a:ext cx="51656" cy="65365"/>
            </a:xfrm>
            <a:custGeom>
              <a:avLst/>
              <a:gdLst/>
              <a:ahLst/>
              <a:cxnLst/>
              <a:rect l="l" t="t" r="r" b="b"/>
              <a:pathLst>
                <a:path w="3306" h="4176" extrusionOk="0">
                  <a:moveTo>
                    <a:pt x="910" y="1"/>
                  </a:moveTo>
                  <a:cubicBezTo>
                    <a:pt x="862" y="1"/>
                    <a:pt x="823" y="17"/>
                    <a:pt x="807" y="48"/>
                  </a:cubicBezTo>
                  <a:cubicBezTo>
                    <a:pt x="791" y="72"/>
                    <a:pt x="783" y="111"/>
                    <a:pt x="783" y="183"/>
                  </a:cubicBezTo>
                  <a:cubicBezTo>
                    <a:pt x="783" y="428"/>
                    <a:pt x="649" y="1076"/>
                    <a:pt x="380" y="2112"/>
                  </a:cubicBezTo>
                  <a:cubicBezTo>
                    <a:pt x="175" y="2175"/>
                    <a:pt x="72" y="2230"/>
                    <a:pt x="72" y="2278"/>
                  </a:cubicBezTo>
                  <a:cubicBezTo>
                    <a:pt x="72" y="2341"/>
                    <a:pt x="95" y="2404"/>
                    <a:pt x="127" y="2452"/>
                  </a:cubicBezTo>
                  <a:cubicBezTo>
                    <a:pt x="167" y="2499"/>
                    <a:pt x="214" y="2531"/>
                    <a:pt x="261" y="2555"/>
                  </a:cubicBezTo>
                  <a:cubicBezTo>
                    <a:pt x="88" y="3235"/>
                    <a:pt x="1" y="3622"/>
                    <a:pt x="1" y="3717"/>
                  </a:cubicBezTo>
                  <a:cubicBezTo>
                    <a:pt x="1" y="3812"/>
                    <a:pt x="48" y="3914"/>
                    <a:pt x="127" y="4017"/>
                  </a:cubicBezTo>
                  <a:cubicBezTo>
                    <a:pt x="214" y="4120"/>
                    <a:pt x="277" y="4175"/>
                    <a:pt x="325" y="4175"/>
                  </a:cubicBezTo>
                  <a:cubicBezTo>
                    <a:pt x="364" y="4175"/>
                    <a:pt x="412" y="4065"/>
                    <a:pt x="467" y="3859"/>
                  </a:cubicBezTo>
                  <a:cubicBezTo>
                    <a:pt x="499" y="3748"/>
                    <a:pt x="522" y="3646"/>
                    <a:pt x="554" y="3535"/>
                  </a:cubicBezTo>
                  <a:cubicBezTo>
                    <a:pt x="586" y="3432"/>
                    <a:pt x="617" y="3282"/>
                    <a:pt x="665" y="3092"/>
                  </a:cubicBezTo>
                  <a:cubicBezTo>
                    <a:pt x="720" y="2902"/>
                    <a:pt x="775" y="2697"/>
                    <a:pt x="831" y="2491"/>
                  </a:cubicBezTo>
                  <a:cubicBezTo>
                    <a:pt x="1289" y="2388"/>
                    <a:pt x="1811" y="2302"/>
                    <a:pt x="2388" y="2222"/>
                  </a:cubicBezTo>
                  <a:lnTo>
                    <a:pt x="2388" y="2222"/>
                  </a:lnTo>
                  <a:cubicBezTo>
                    <a:pt x="2151" y="3140"/>
                    <a:pt x="2033" y="3646"/>
                    <a:pt x="2033" y="3748"/>
                  </a:cubicBezTo>
                  <a:cubicBezTo>
                    <a:pt x="2033" y="3843"/>
                    <a:pt x="2064" y="3938"/>
                    <a:pt x="2135" y="4033"/>
                  </a:cubicBezTo>
                  <a:cubicBezTo>
                    <a:pt x="2214" y="4128"/>
                    <a:pt x="2278" y="4175"/>
                    <a:pt x="2333" y="4175"/>
                  </a:cubicBezTo>
                  <a:cubicBezTo>
                    <a:pt x="2373" y="4175"/>
                    <a:pt x="2428" y="4065"/>
                    <a:pt x="2483" y="3859"/>
                  </a:cubicBezTo>
                  <a:cubicBezTo>
                    <a:pt x="2515" y="3748"/>
                    <a:pt x="2546" y="3646"/>
                    <a:pt x="2570" y="3535"/>
                  </a:cubicBezTo>
                  <a:cubicBezTo>
                    <a:pt x="2602" y="3432"/>
                    <a:pt x="2633" y="3290"/>
                    <a:pt x="2681" y="3108"/>
                  </a:cubicBezTo>
                  <a:cubicBezTo>
                    <a:pt x="2728" y="2926"/>
                    <a:pt x="2815" y="2602"/>
                    <a:pt x="2942" y="2135"/>
                  </a:cubicBezTo>
                  <a:cubicBezTo>
                    <a:pt x="3187" y="2088"/>
                    <a:pt x="3306" y="2025"/>
                    <a:pt x="3306" y="1946"/>
                  </a:cubicBezTo>
                  <a:cubicBezTo>
                    <a:pt x="3306" y="1859"/>
                    <a:pt x="3219" y="1803"/>
                    <a:pt x="3037" y="1780"/>
                  </a:cubicBezTo>
                  <a:cubicBezTo>
                    <a:pt x="3211" y="1108"/>
                    <a:pt x="3298" y="704"/>
                    <a:pt x="3298" y="570"/>
                  </a:cubicBezTo>
                  <a:cubicBezTo>
                    <a:pt x="3298" y="436"/>
                    <a:pt x="3258" y="309"/>
                    <a:pt x="3163" y="190"/>
                  </a:cubicBezTo>
                  <a:cubicBezTo>
                    <a:pt x="3076" y="64"/>
                    <a:pt x="2997" y="1"/>
                    <a:pt x="2926" y="1"/>
                  </a:cubicBezTo>
                  <a:cubicBezTo>
                    <a:pt x="2847" y="1"/>
                    <a:pt x="2807" y="64"/>
                    <a:pt x="2807" y="183"/>
                  </a:cubicBezTo>
                  <a:cubicBezTo>
                    <a:pt x="2807" y="412"/>
                    <a:pt x="2705" y="942"/>
                    <a:pt x="2507" y="1764"/>
                  </a:cubicBezTo>
                  <a:cubicBezTo>
                    <a:pt x="2001" y="1795"/>
                    <a:pt x="1495" y="1867"/>
                    <a:pt x="973" y="1969"/>
                  </a:cubicBezTo>
                  <a:cubicBezTo>
                    <a:pt x="1163" y="1210"/>
                    <a:pt x="1258" y="752"/>
                    <a:pt x="1258" y="602"/>
                  </a:cubicBezTo>
                  <a:cubicBezTo>
                    <a:pt x="1258" y="451"/>
                    <a:pt x="1210" y="309"/>
                    <a:pt x="1123" y="190"/>
                  </a:cubicBezTo>
                  <a:cubicBezTo>
                    <a:pt x="1036" y="64"/>
                    <a:pt x="965" y="1"/>
                    <a:pt x="9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8"/>
          <p:cNvGrpSpPr/>
          <p:nvPr/>
        </p:nvGrpSpPr>
        <p:grpSpPr>
          <a:xfrm>
            <a:off x="4828250" y="1142175"/>
            <a:ext cx="3234203" cy="3234448"/>
            <a:chOff x="5095275" y="954525"/>
            <a:chExt cx="3234203" cy="3234448"/>
          </a:xfrm>
        </p:grpSpPr>
        <p:sp>
          <p:nvSpPr>
            <p:cNvPr id="177" name="Google Shape;177;p28"/>
            <p:cNvSpPr/>
            <p:nvPr/>
          </p:nvSpPr>
          <p:spPr>
            <a:xfrm>
              <a:off x="5240806" y="955136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5240806" y="13418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5240806" y="1728635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5240806" y="21153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240806" y="25021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240806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626869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6012947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6399009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6785072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7171150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7557213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7943275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8329338" y="955136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240806" y="25021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240806" y="2888877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240806" y="3275619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0"/>
                  </a:moveTo>
                  <a:lnTo>
                    <a:pt x="19766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240806" y="3662361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240806" y="4049103"/>
              <a:ext cx="3088547" cy="16"/>
            </a:xfrm>
            <a:custGeom>
              <a:avLst/>
              <a:gdLst/>
              <a:ahLst/>
              <a:cxnLst/>
              <a:rect l="l" t="t" r="r" b="b"/>
              <a:pathLst>
                <a:path w="197667" h="1" fill="none" extrusionOk="0">
                  <a:moveTo>
                    <a:pt x="1" y="1"/>
                  </a:moveTo>
                  <a:lnTo>
                    <a:pt x="197667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240806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626869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6012947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6399009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6785072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7171150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7557213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0" y="1"/>
                  </a:moveTo>
                  <a:lnTo>
                    <a:pt x="0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7943275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8329338" y="2502119"/>
              <a:ext cx="16" cy="1546999"/>
            </a:xfrm>
            <a:custGeom>
              <a:avLst/>
              <a:gdLst/>
              <a:ahLst/>
              <a:cxnLst/>
              <a:rect l="l" t="t" r="r" b="b"/>
              <a:pathLst>
                <a:path w="1" h="98834" fill="none" extrusionOk="0">
                  <a:moveTo>
                    <a:pt x="1" y="1"/>
                  </a:moveTo>
                  <a:lnTo>
                    <a:pt x="1" y="9883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6399134" y="1341267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6013072" y="3661750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8"/>
                  </a:lnTo>
                  <a:lnTo>
                    <a:pt x="24708" y="24708"/>
                  </a:lnTo>
                  <a:lnTo>
                    <a:pt x="24708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6399134" y="2888251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1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626994" y="2501509"/>
              <a:ext cx="386094" cy="386758"/>
            </a:xfrm>
            <a:custGeom>
              <a:avLst/>
              <a:gdLst/>
              <a:ahLst/>
              <a:cxnLst/>
              <a:rect l="l" t="t" r="r" b="b"/>
              <a:pathLst>
                <a:path w="24710" h="24709" extrusionOk="0">
                  <a:moveTo>
                    <a:pt x="1" y="0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6785197" y="2114751"/>
              <a:ext cx="386094" cy="386773"/>
            </a:xfrm>
            <a:custGeom>
              <a:avLst/>
              <a:gdLst/>
              <a:ahLst/>
              <a:cxnLst/>
              <a:rect l="l" t="t" r="r" b="b"/>
              <a:pathLst>
                <a:path w="24710" h="24710" extrusionOk="0">
                  <a:moveTo>
                    <a:pt x="1" y="1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7557338" y="3661750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0"/>
                  </a:moveTo>
                  <a:lnTo>
                    <a:pt x="0" y="24708"/>
                  </a:lnTo>
                  <a:lnTo>
                    <a:pt x="24709" y="2470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7943400" y="2501509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1" y="0"/>
                  </a:moveTo>
                  <a:lnTo>
                    <a:pt x="1" y="24709"/>
                  </a:lnTo>
                  <a:lnTo>
                    <a:pt x="24709" y="24709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7557338" y="1728009"/>
              <a:ext cx="386078" cy="386758"/>
            </a:xfrm>
            <a:custGeom>
              <a:avLst/>
              <a:gdLst/>
              <a:ahLst/>
              <a:cxnLst/>
              <a:rect l="l" t="t" r="r" b="b"/>
              <a:pathLst>
                <a:path w="24709" h="24709" extrusionOk="0">
                  <a:moveTo>
                    <a:pt x="0" y="1"/>
                  </a:moveTo>
                  <a:lnTo>
                    <a:pt x="0" y="24709"/>
                  </a:lnTo>
                  <a:lnTo>
                    <a:pt x="24709" y="24709"/>
                  </a:lnTo>
                  <a:lnTo>
                    <a:pt x="24709" y="1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5626994" y="954525"/>
              <a:ext cx="386094" cy="386758"/>
            </a:xfrm>
            <a:custGeom>
              <a:avLst/>
              <a:gdLst/>
              <a:ahLst/>
              <a:cxnLst/>
              <a:rect l="l" t="t" r="r" b="b"/>
              <a:pathLst>
                <a:path w="24710" h="24709" extrusionOk="0">
                  <a:moveTo>
                    <a:pt x="1" y="0"/>
                  </a:moveTo>
                  <a:lnTo>
                    <a:pt x="1" y="24708"/>
                  </a:lnTo>
                  <a:lnTo>
                    <a:pt x="24709" y="2470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3FA9F5"/>
            </a:solidFill>
            <a:ln w="9525" cap="flat" cmpd="sng">
              <a:solidFill>
                <a:srgbClr val="000000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5114791" y="1113914"/>
              <a:ext cx="18797" cy="66727"/>
            </a:xfrm>
            <a:custGeom>
              <a:avLst/>
              <a:gdLst/>
              <a:ahLst/>
              <a:cxnLst/>
              <a:rect l="l" t="t" r="r" b="b"/>
              <a:pathLst>
                <a:path w="1203" h="4263" extrusionOk="0">
                  <a:moveTo>
                    <a:pt x="768" y="1"/>
                  </a:moveTo>
                  <a:cubicBezTo>
                    <a:pt x="689" y="1"/>
                    <a:pt x="649" y="56"/>
                    <a:pt x="633" y="183"/>
                  </a:cubicBezTo>
                  <a:cubicBezTo>
                    <a:pt x="594" y="799"/>
                    <a:pt x="523" y="1392"/>
                    <a:pt x="412" y="1954"/>
                  </a:cubicBezTo>
                  <a:cubicBezTo>
                    <a:pt x="309" y="2515"/>
                    <a:pt x="214" y="2958"/>
                    <a:pt x="127" y="3282"/>
                  </a:cubicBezTo>
                  <a:cubicBezTo>
                    <a:pt x="40" y="3606"/>
                    <a:pt x="1" y="3812"/>
                    <a:pt x="1" y="3899"/>
                  </a:cubicBezTo>
                  <a:cubicBezTo>
                    <a:pt x="1" y="3986"/>
                    <a:pt x="33" y="4065"/>
                    <a:pt x="88" y="4144"/>
                  </a:cubicBezTo>
                  <a:cubicBezTo>
                    <a:pt x="151" y="4223"/>
                    <a:pt x="214" y="4263"/>
                    <a:pt x="270" y="4263"/>
                  </a:cubicBezTo>
                  <a:cubicBezTo>
                    <a:pt x="341" y="4263"/>
                    <a:pt x="420" y="4120"/>
                    <a:pt x="499" y="3844"/>
                  </a:cubicBezTo>
                  <a:cubicBezTo>
                    <a:pt x="539" y="3701"/>
                    <a:pt x="578" y="3559"/>
                    <a:pt x="618" y="3417"/>
                  </a:cubicBezTo>
                  <a:cubicBezTo>
                    <a:pt x="649" y="3274"/>
                    <a:pt x="697" y="3092"/>
                    <a:pt x="752" y="2855"/>
                  </a:cubicBezTo>
                  <a:cubicBezTo>
                    <a:pt x="807" y="2626"/>
                    <a:pt x="855" y="2428"/>
                    <a:pt x="902" y="2270"/>
                  </a:cubicBezTo>
                  <a:cubicBezTo>
                    <a:pt x="1100" y="1472"/>
                    <a:pt x="1203" y="863"/>
                    <a:pt x="1203" y="444"/>
                  </a:cubicBezTo>
                  <a:cubicBezTo>
                    <a:pt x="1203" y="365"/>
                    <a:pt x="1155" y="278"/>
                    <a:pt x="1053" y="167"/>
                  </a:cubicBezTo>
                  <a:cubicBezTo>
                    <a:pt x="950" y="56"/>
                    <a:pt x="855" y="1"/>
                    <a:pt x="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5099103" y="1513288"/>
              <a:ext cx="43500" cy="65365"/>
            </a:xfrm>
            <a:custGeom>
              <a:avLst/>
              <a:gdLst/>
              <a:ahLst/>
              <a:cxnLst/>
              <a:rect l="l" t="t" r="r" b="b"/>
              <a:pathLst>
                <a:path w="2784" h="4176" extrusionOk="0">
                  <a:moveTo>
                    <a:pt x="1756" y="1"/>
                  </a:moveTo>
                  <a:cubicBezTo>
                    <a:pt x="1479" y="1"/>
                    <a:pt x="1218" y="88"/>
                    <a:pt x="973" y="269"/>
                  </a:cubicBezTo>
                  <a:cubicBezTo>
                    <a:pt x="728" y="443"/>
                    <a:pt x="610" y="609"/>
                    <a:pt x="610" y="752"/>
                  </a:cubicBezTo>
                  <a:cubicBezTo>
                    <a:pt x="610" y="815"/>
                    <a:pt x="657" y="870"/>
                    <a:pt x="744" y="934"/>
                  </a:cubicBezTo>
                  <a:cubicBezTo>
                    <a:pt x="839" y="989"/>
                    <a:pt x="918" y="1021"/>
                    <a:pt x="981" y="1021"/>
                  </a:cubicBezTo>
                  <a:cubicBezTo>
                    <a:pt x="1005" y="1021"/>
                    <a:pt x="1044" y="981"/>
                    <a:pt x="1124" y="910"/>
                  </a:cubicBezTo>
                  <a:cubicBezTo>
                    <a:pt x="1195" y="831"/>
                    <a:pt x="1282" y="752"/>
                    <a:pt x="1400" y="673"/>
                  </a:cubicBezTo>
                  <a:cubicBezTo>
                    <a:pt x="1511" y="594"/>
                    <a:pt x="1637" y="554"/>
                    <a:pt x="1764" y="554"/>
                  </a:cubicBezTo>
                  <a:cubicBezTo>
                    <a:pt x="1898" y="554"/>
                    <a:pt x="2001" y="602"/>
                    <a:pt x="2072" y="696"/>
                  </a:cubicBezTo>
                  <a:cubicBezTo>
                    <a:pt x="2151" y="791"/>
                    <a:pt x="2191" y="918"/>
                    <a:pt x="2191" y="1092"/>
                  </a:cubicBezTo>
                  <a:cubicBezTo>
                    <a:pt x="2191" y="1258"/>
                    <a:pt x="2136" y="1440"/>
                    <a:pt x="2025" y="1645"/>
                  </a:cubicBezTo>
                  <a:cubicBezTo>
                    <a:pt x="1914" y="1843"/>
                    <a:pt x="1780" y="2025"/>
                    <a:pt x="1622" y="2191"/>
                  </a:cubicBezTo>
                  <a:cubicBezTo>
                    <a:pt x="1274" y="2539"/>
                    <a:pt x="926" y="2839"/>
                    <a:pt x="570" y="3100"/>
                  </a:cubicBezTo>
                  <a:cubicBezTo>
                    <a:pt x="191" y="3385"/>
                    <a:pt x="1" y="3574"/>
                    <a:pt x="1" y="3669"/>
                  </a:cubicBezTo>
                  <a:cubicBezTo>
                    <a:pt x="1" y="3788"/>
                    <a:pt x="64" y="3907"/>
                    <a:pt x="198" y="4017"/>
                  </a:cubicBezTo>
                  <a:cubicBezTo>
                    <a:pt x="333" y="4120"/>
                    <a:pt x="459" y="4175"/>
                    <a:pt x="578" y="4175"/>
                  </a:cubicBezTo>
                  <a:cubicBezTo>
                    <a:pt x="855" y="4175"/>
                    <a:pt x="1290" y="4104"/>
                    <a:pt x="1883" y="3970"/>
                  </a:cubicBezTo>
                  <a:cubicBezTo>
                    <a:pt x="2483" y="3827"/>
                    <a:pt x="2784" y="3701"/>
                    <a:pt x="2784" y="3590"/>
                  </a:cubicBezTo>
                  <a:cubicBezTo>
                    <a:pt x="2784" y="3535"/>
                    <a:pt x="2752" y="3495"/>
                    <a:pt x="2689" y="3480"/>
                  </a:cubicBezTo>
                  <a:cubicBezTo>
                    <a:pt x="2634" y="3464"/>
                    <a:pt x="2555" y="3448"/>
                    <a:pt x="2444" y="3448"/>
                  </a:cubicBezTo>
                  <a:cubicBezTo>
                    <a:pt x="2333" y="3448"/>
                    <a:pt x="2167" y="3464"/>
                    <a:pt x="1930" y="3495"/>
                  </a:cubicBezTo>
                  <a:cubicBezTo>
                    <a:pt x="1701" y="3527"/>
                    <a:pt x="1432" y="3567"/>
                    <a:pt x="1124" y="3614"/>
                  </a:cubicBezTo>
                  <a:cubicBezTo>
                    <a:pt x="823" y="3661"/>
                    <a:pt x="625" y="3693"/>
                    <a:pt x="531" y="3709"/>
                  </a:cubicBezTo>
                  <a:cubicBezTo>
                    <a:pt x="1993" y="2768"/>
                    <a:pt x="2721" y="1875"/>
                    <a:pt x="2721" y="1021"/>
                  </a:cubicBezTo>
                  <a:cubicBezTo>
                    <a:pt x="2721" y="728"/>
                    <a:pt x="2626" y="491"/>
                    <a:pt x="2444" y="293"/>
                  </a:cubicBezTo>
                  <a:cubicBezTo>
                    <a:pt x="2262" y="96"/>
                    <a:pt x="2033" y="1"/>
                    <a:pt x="17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5095275" y="1898308"/>
              <a:ext cx="46719" cy="65349"/>
            </a:xfrm>
            <a:custGeom>
              <a:avLst/>
              <a:gdLst/>
              <a:ahLst/>
              <a:cxnLst/>
              <a:rect l="l" t="t" r="r" b="b"/>
              <a:pathLst>
                <a:path w="2990" h="4175" extrusionOk="0">
                  <a:moveTo>
                    <a:pt x="2096" y="0"/>
                  </a:moveTo>
                  <a:cubicBezTo>
                    <a:pt x="1851" y="0"/>
                    <a:pt x="1566" y="64"/>
                    <a:pt x="1242" y="190"/>
                  </a:cubicBezTo>
                  <a:cubicBezTo>
                    <a:pt x="918" y="317"/>
                    <a:pt x="760" y="435"/>
                    <a:pt x="760" y="562"/>
                  </a:cubicBezTo>
                  <a:cubicBezTo>
                    <a:pt x="760" y="601"/>
                    <a:pt x="799" y="664"/>
                    <a:pt x="894" y="751"/>
                  </a:cubicBezTo>
                  <a:cubicBezTo>
                    <a:pt x="989" y="838"/>
                    <a:pt x="1044" y="878"/>
                    <a:pt x="1076" y="878"/>
                  </a:cubicBezTo>
                  <a:cubicBezTo>
                    <a:pt x="1116" y="878"/>
                    <a:pt x="1258" y="815"/>
                    <a:pt x="1503" y="688"/>
                  </a:cubicBezTo>
                  <a:cubicBezTo>
                    <a:pt x="1756" y="562"/>
                    <a:pt x="1962" y="490"/>
                    <a:pt x="2120" y="490"/>
                  </a:cubicBezTo>
                  <a:cubicBezTo>
                    <a:pt x="2325" y="490"/>
                    <a:pt x="2428" y="585"/>
                    <a:pt x="2428" y="775"/>
                  </a:cubicBezTo>
                  <a:cubicBezTo>
                    <a:pt x="2428" y="933"/>
                    <a:pt x="2349" y="1083"/>
                    <a:pt x="2207" y="1242"/>
                  </a:cubicBezTo>
                  <a:cubicBezTo>
                    <a:pt x="2056" y="1392"/>
                    <a:pt x="1898" y="1518"/>
                    <a:pt x="1716" y="1613"/>
                  </a:cubicBezTo>
                  <a:cubicBezTo>
                    <a:pt x="1542" y="1708"/>
                    <a:pt x="1376" y="1803"/>
                    <a:pt x="1202" y="1906"/>
                  </a:cubicBezTo>
                  <a:cubicBezTo>
                    <a:pt x="1036" y="2001"/>
                    <a:pt x="934" y="2080"/>
                    <a:pt x="902" y="2135"/>
                  </a:cubicBezTo>
                  <a:cubicBezTo>
                    <a:pt x="886" y="2151"/>
                    <a:pt x="886" y="2175"/>
                    <a:pt x="886" y="2206"/>
                  </a:cubicBezTo>
                  <a:cubicBezTo>
                    <a:pt x="886" y="2301"/>
                    <a:pt x="1116" y="2380"/>
                    <a:pt x="1574" y="2443"/>
                  </a:cubicBezTo>
                  <a:cubicBezTo>
                    <a:pt x="1748" y="2475"/>
                    <a:pt x="1906" y="2522"/>
                    <a:pt x="2048" y="2586"/>
                  </a:cubicBezTo>
                  <a:cubicBezTo>
                    <a:pt x="2191" y="2649"/>
                    <a:pt x="2262" y="2736"/>
                    <a:pt x="2262" y="2839"/>
                  </a:cubicBezTo>
                  <a:cubicBezTo>
                    <a:pt x="2262" y="3028"/>
                    <a:pt x="2143" y="3195"/>
                    <a:pt x="1906" y="3337"/>
                  </a:cubicBezTo>
                  <a:cubicBezTo>
                    <a:pt x="1669" y="3479"/>
                    <a:pt x="1408" y="3590"/>
                    <a:pt x="1131" y="3653"/>
                  </a:cubicBezTo>
                  <a:cubicBezTo>
                    <a:pt x="855" y="3716"/>
                    <a:pt x="594" y="3780"/>
                    <a:pt x="356" y="3835"/>
                  </a:cubicBezTo>
                  <a:cubicBezTo>
                    <a:pt x="119" y="3890"/>
                    <a:pt x="9" y="3938"/>
                    <a:pt x="9" y="3977"/>
                  </a:cubicBezTo>
                  <a:cubicBezTo>
                    <a:pt x="1" y="4112"/>
                    <a:pt x="183" y="4175"/>
                    <a:pt x="554" y="4175"/>
                  </a:cubicBezTo>
                  <a:cubicBezTo>
                    <a:pt x="918" y="4175"/>
                    <a:pt x="1282" y="4120"/>
                    <a:pt x="1637" y="4001"/>
                  </a:cubicBezTo>
                  <a:cubicBezTo>
                    <a:pt x="1993" y="3882"/>
                    <a:pt x="2302" y="3716"/>
                    <a:pt x="2547" y="3503"/>
                  </a:cubicBezTo>
                  <a:cubicBezTo>
                    <a:pt x="2800" y="3297"/>
                    <a:pt x="2926" y="3084"/>
                    <a:pt x="2926" y="2870"/>
                  </a:cubicBezTo>
                  <a:cubicBezTo>
                    <a:pt x="2926" y="2657"/>
                    <a:pt x="2823" y="2483"/>
                    <a:pt x="2610" y="2349"/>
                  </a:cubicBezTo>
                  <a:cubicBezTo>
                    <a:pt x="2396" y="2222"/>
                    <a:pt x="2112" y="2127"/>
                    <a:pt x="1748" y="2080"/>
                  </a:cubicBezTo>
                  <a:cubicBezTo>
                    <a:pt x="2080" y="1929"/>
                    <a:pt x="2365" y="1740"/>
                    <a:pt x="2618" y="1510"/>
                  </a:cubicBezTo>
                  <a:cubicBezTo>
                    <a:pt x="2863" y="1281"/>
                    <a:pt x="2989" y="1060"/>
                    <a:pt x="2989" y="846"/>
                  </a:cubicBezTo>
                  <a:cubicBezTo>
                    <a:pt x="2989" y="625"/>
                    <a:pt x="2902" y="427"/>
                    <a:pt x="2728" y="253"/>
                  </a:cubicBezTo>
                  <a:cubicBezTo>
                    <a:pt x="2555" y="87"/>
                    <a:pt x="2349" y="0"/>
                    <a:pt x="2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5098853" y="2276488"/>
              <a:ext cx="40547" cy="68354"/>
            </a:xfrm>
            <a:custGeom>
              <a:avLst/>
              <a:gdLst/>
              <a:ahLst/>
              <a:cxnLst/>
              <a:rect l="l" t="t" r="r" b="b"/>
              <a:pathLst>
                <a:path w="2595" h="4367" extrusionOk="0">
                  <a:moveTo>
                    <a:pt x="1527" y="0"/>
                  </a:moveTo>
                  <a:cubicBezTo>
                    <a:pt x="1519" y="0"/>
                    <a:pt x="1511" y="1"/>
                    <a:pt x="1503" y="2"/>
                  </a:cubicBezTo>
                  <a:cubicBezTo>
                    <a:pt x="1440" y="2"/>
                    <a:pt x="1321" y="81"/>
                    <a:pt x="1155" y="255"/>
                  </a:cubicBezTo>
                  <a:cubicBezTo>
                    <a:pt x="989" y="421"/>
                    <a:pt x="823" y="619"/>
                    <a:pt x="657" y="848"/>
                  </a:cubicBezTo>
                  <a:cubicBezTo>
                    <a:pt x="483" y="1069"/>
                    <a:pt x="333" y="1322"/>
                    <a:pt x="199" y="1591"/>
                  </a:cubicBezTo>
                  <a:cubicBezTo>
                    <a:pt x="64" y="1852"/>
                    <a:pt x="1" y="2074"/>
                    <a:pt x="1" y="2247"/>
                  </a:cubicBezTo>
                  <a:cubicBezTo>
                    <a:pt x="1" y="2485"/>
                    <a:pt x="80" y="2674"/>
                    <a:pt x="230" y="2817"/>
                  </a:cubicBezTo>
                  <a:cubicBezTo>
                    <a:pt x="388" y="2951"/>
                    <a:pt x="586" y="3014"/>
                    <a:pt x="815" y="3014"/>
                  </a:cubicBezTo>
                  <a:cubicBezTo>
                    <a:pt x="1155" y="3014"/>
                    <a:pt x="1511" y="2935"/>
                    <a:pt x="1891" y="2761"/>
                  </a:cubicBezTo>
                  <a:lnTo>
                    <a:pt x="1891" y="2761"/>
                  </a:lnTo>
                  <a:cubicBezTo>
                    <a:pt x="1843" y="2935"/>
                    <a:pt x="1788" y="3125"/>
                    <a:pt x="1725" y="3323"/>
                  </a:cubicBezTo>
                  <a:cubicBezTo>
                    <a:pt x="1661" y="3528"/>
                    <a:pt x="1606" y="3686"/>
                    <a:pt x="1574" y="3813"/>
                  </a:cubicBezTo>
                  <a:cubicBezTo>
                    <a:pt x="1535" y="3932"/>
                    <a:pt x="1519" y="4026"/>
                    <a:pt x="1519" y="4098"/>
                  </a:cubicBezTo>
                  <a:cubicBezTo>
                    <a:pt x="1519" y="4161"/>
                    <a:pt x="1543" y="4216"/>
                    <a:pt x="1582" y="4279"/>
                  </a:cubicBezTo>
                  <a:cubicBezTo>
                    <a:pt x="1622" y="4335"/>
                    <a:pt x="1669" y="4366"/>
                    <a:pt x="1709" y="4366"/>
                  </a:cubicBezTo>
                  <a:cubicBezTo>
                    <a:pt x="1843" y="4359"/>
                    <a:pt x="2017" y="3979"/>
                    <a:pt x="2246" y="3220"/>
                  </a:cubicBezTo>
                  <a:cubicBezTo>
                    <a:pt x="2476" y="2453"/>
                    <a:pt x="2594" y="1892"/>
                    <a:pt x="2594" y="1536"/>
                  </a:cubicBezTo>
                  <a:cubicBezTo>
                    <a:pt x="2594" y="1457"/>
                    <a:pt x="2539" y="1370"/>
                    <a:pt x="2436" y="1283"/>
                  </a:cubicBezTo>
                  <a:cubicBezTo>
                    <a:pt x="2333" y="1188"/>
                    <a:pt x="2254" y="1141"/>
                    <a:pt x="2191" y="1141"/>
                  </a:cubicBezTo>
                  <a:cubicBezTo>
                    <a:pt x="2104" y="1141"/>
                    <a:pt x="2065" y="1196"/>
                    <a:pt x="2065" y="1330"/>
                  </a:cubicBezTo>
                  <a:cubicBezTo>
                    <a:pt x="2065" y="1615"/>
                    <a:pt x="2041" y="1915"/>
                    <a:pt x="1993" y="2232"/>
                  </a:cubicBezTo>
                  <a:cubicBezTo>
                    <a:pt x="1986" y="2240"/>
                    <a:pt x="1843" y="2287"/>
                    <a:pt x="1559" y="2398"/>
                  </a:cubicBezTo>
                  <a:cubicBezTo>
                    <a:pt x="1282" y="2500"/>
                    <a:pt x="1053" y="2548"/>
                    <a:pt x="863" y="2548"/>
                  </a:cubicBezTo>
                  <a:cubicBezTo>
                    <a:pt x="641" y="2548"/>
                    <a:pt x="531" y="2437"/>
                    <a:pt x="531" y="2224"/>
                  </a:cubicBezTo>
                  <a:cubicBezTo>
                    <a:pt x="531" y="2042"/>
                    <a:pt x="633" y="1805"/>
                    <a:pt x="847" y="1504"/>
                  </a:cubicBezTo>
                  <a:cubicBezTo>
                    <a:pt x="1053" y="1204"/>
                    <a:pt x="1258" y="935"/>
                    <a:pt x="1472" y="690"/>
                  </a:cubicBezTo>
                  <a:cubicBezTo>
                    <a:pt x="1685" y="437"/>
                    <a:pt x="1788" y="287"/>
                    <a:pt x="1788" y="231"/>
                  </a:cubicBezTo>
                  <a:cubicBezTo>
                    <a:pt x="1788" y="168"/>
                    <a:pt x="1756" y="121"/>
                    <a:pt x="1693" y="73"/>
                  </a:cubicBezTo>
                  <a:cubicBezTo>
                    <a:pt x="1638" y="25"/>
                    <a:pt x="1582" y="0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5101088" y="2676989"/>
              <a:ext cx="52016" cy="64629"/>
            </a:xfrm>
            <a:custGeom>
              <a:avLst/>
              <a:gdLst/>
              <a:ahLst/>
              <a:cxnLst/>
              <a:rect l="l" t="t" r="r" b="b"/>
              <a:pathLst>
                <a:path w="3329" h="4129" extrusionOk="0">
                  <a:moveTo>
                    <a:pt x="2459" y="1"/>
                  </a:moveTo>
                  <a:cubicBezTo>
                    <a:pt x="2040" y="1"/>
                    <a:pt x="1708" y="33"/>
                    <a:pt x="1463" y="112"/>
                  </a:cubicBezTo>
                  <a:cubicBezTo>
                    <a:pt x="1344" y="135"/>
                    <a:pt x="1194" y="301"/>
                    <a:pt x="1012" y="594"/>
                  </a:cubicBezTo>
                  <a:cubicBezTo>
                    <a:pt x="830" y="886"/>
                    <a:pt x="744" y="1116"/>
                    <a:pt x="744" y="1274"/>
                  </a:cubicBezTo>
                  <a:cubicBezTo>
                    <a:pt x="744" y="1432"/>
                    <a:pt x="783" y="1574"/>
                    <a:pt x="862" y="1701"/>
                  </a:cubicBezTo>
                  <a:cubicBezTo>
                    <a:pt x="949" y="1819"/>
                    <a:pt x="1052" y="1930"/>
                    <a:pt x="1170" y="2017"/>
                  </a:cubicBezTo>
                  <a:cubicBezTo>
                    <a:pt x="1297" y="2104"/>
                    <a:pt x="1416" y="2191"/>
                    <a:pt x="1534" y="2270"/>
                  </a:cubicBezTo>
                  <a:cubicBezTo>
                    <a:pt x="1827" y="2476"/>
                    <a:pt x="1977" y="2658"/>
                    <a:pt x="1977" y="2831"/>
                  </a:cubicBezTo>
                  <a:cubicBezTo>
                    <a:pt x="1977" y="3013"/>
                    <a:pt x="1858" y="3203"/>
                    <a:pt x="1621" y="3385"/>
                  </a:cubicBezTo>
                  <a:cubicBezTo>
                    <a:pt x="1384" y="3575"/>
                    <a:pt x="1163" y="3662"/>
                    <a:pt x="965" y="3670"/>
                  </a:cubicBezTo>
                  <a:cubicBezTo>
                    <a:pt x="767" y="3670"/>
                    <a:pt x="538" y="3535"/>
                    <a:pt x="269" y="3266"/>
                  </a:cubicBezTo>
                  <a:cubicBezTo>
                    <a:pt x="174" y="3171"/>
                    <a:pt x="119" y="3124"/>
                    <a:pt x="95" y="3124"/>
                  </a:cubicBezTo>
                  <a:cubicBezTo>
                    <a:pt x="32" y="3124"/>
                    <a:pt x="0" y="3187"/>
                    <a:pt x="0" y="3298"/>
                  </a:cubicBezTo>
                  <a:cubicBezTo>
                    <a:pt x="0" y="3480"/>
                    <a:pt x="111" y="3662"/>
                    <a:pt x="324" y="3851"/>
                  </a:cubicBezTo>
                  <a:cubicBezTo>
                    <a:pt x="546" y="4033"/>
                    <a:pt x="791" y="4128"/>
                    <a:pt x="1060" y="4128"/>
                  </a:cubicBezTo>
                  <a:cubicBezTo>
                    <a:pt x="1408" y="4128"/>
                    <a:pt x="1740" y="3986"/>
                    <a:pt x="2056" y="3701"/>
                  </a:cubicBezTo>
                  <a:cubicBezTo>
                    <a:pt x="2372" y="3417"/>
                    <a:pt x="2530" y="3108"/>
                    <a:pt x="2530" y="2776"/>
                  </a:cubicBezTo>
                  <a:cubicBezTo>
                    <a:pt x="2530" y="2563"/>
                    <a:pt x="2388" y="2341"/>
                    <a:pt x="2103" y="2120"/>
                  </a:cubicBezTo>
                  <a:cubicBezTo>
                    <a:pt x="1985" y="2025"/>
                    <a:pt x="1858" y="1930"/>
                    <a:pt x="1740" y="1843"/>
                  </a:cubicBezTo>
                  <a:cubicBezTo>
                    <a:pt x="1621" y="1756"/>
                    <a:pt x="1518" y="1661"/>
                    <a:pt x="1431" y="1574"/>
                  </a:cubicBezTo>
                  <a:cubicBezTo>
                    <a:pt x="1352" y="1479"/>
                    <a:pt x="1313" y="1392"/>
                    <a:pt x="1313" y="1306"/>
                  </a:cubicBezTo>
                  <a:cubicBezTo>
                    <a:pt x="1313" y="1219"/>
                    <a:pt x="1360" y="1084"/>
                    <a:pt x="1463" y="894"/>
                  </a:cubicBezTo>
                  <a:cubicBezTo>
                    <a:pt x="1566" y="697"/>
                    <a:pt x="1661" y="594"/>
                    <a:pt x="1740" y="578"/>
                  </a:cubicBezTo>
                  <a:cubicBezTo>
                    <a:pt x="1819" y="554"/>
                    <a:pt x="2009" y="523"/>
                    <a:pt x="2309" y="475"/>
                  </a:cubicBezTo>
                  <a:cubicBezTo>
                    <a:pt x="2989" y="373"/>
                    <a:pt x="3329" y="270"/>
                    <a:pt x="3329" y="183"/>
                  </a:cubicBezTo>
                  <a:cubicBezTo>
                    <a:pt x="3329" y="64"/>
                    <a:pt x="3036" y="1"/>
                    <a:pt x="24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5108869" y="3054590"/>
              <a:ext cx="41156" cy="64989"/>
            </a:xfrm>
            <a:custGeom>
              <a:avLst/>
              <a:gdLst/>
              <a:ahLst/>
              <a:cxnLst/>
              <a:rect l="l" t="t" r="r" b="b"/>
              <a:pathLst>
                <a:path w="2634" h="4152" extrusionOk="0">
                  <a:moveTo>
                    <a:pt x="894" y="2127"/>
                  </a:moveTo>
                  <a:cubicBezTo>
                    <a:pt x="1242" y="2167"/>
                    <a:pt x="1526" y="2254"/>
                    <a:pt x="1732" y="2380"/>
                  </a:cubicBezTo>
                  <a:cubicBezTo>
                    <a:pt x="1945" y="2507"/>
                    <a:pt x="2056" y="2649"/>
                    <a:pt x="2056" y="2799"/>
                  </a:cubicBezTo>
                  <a:cubicBezTo>
                    <a:pt x="2056" y="3013"/>
                    <a:pt x="1930" y="3210"/>
                    <a:pt x="1677" y="3392"/>
                  </a:cubicBezTo>
                  <a:cubicBezTo>
                    <a:pt x="1424" y="3582"/>
                    <a:pt x="1171" y="3677"/>
                    <a:pt x="910" y="3677"/>
                  </a:cubicBezTo>
                  <a:cubicBezTo>
                    <a:pt x="799" y="3677"/>
                    <a:pt x="704" y="3637"/>
                    <a:pt x="633" y="3574"/>
                  </a:cubicBezTo>
                  <a:cubicBezTo>
                    <a:pt x="562" y="3503"/>
                    <a:pt x="530" y="3408"/>
                    <a:pt x="530" y="3273"/>
                  </a:cubicBezTo>
                  <a:cubicBezTo>
                    <a:pt x="530" y="2933"/>
                    <a:pt x="649" y="2546"/>
                    <a:pt x="894" y="2127"/>
                  </a:cubicBezTo>
                  <a:close/>
                  <a:moveTo>
                    <a:pt x="2080" y="0"/>
                  </a:moveTo>
                  <a:cubicBezTo>
                    <a:pt x="2001" y="0"/>
                    <a:pt x="1851" y="111"/>
                    <a:pt x="1621" y="332"/>
                  </a:cubicBezTo>
                  <a:cubicBezTo>
                    <a:pt x="1400" y="546"/>
                    <a:pt x="1171" y="814"/>
                    <a:pt x="925" y="1123"/>
                  </a:cubicBezTo>
                  <a:cubicBezTo>
                    <a:pt x="688" y="1439"/>
                    <a:pt x="475" y="1795"/>
                    <a:pt x="285" y="2190"/>
                  </a:cubicBezTo>
                  <a:cubicBezTo>
                    <a:pt x="95" y="2593"/>
                    <a:pt x="0" y="2933"/>
                    <a:pt x="0" y="3226"/>
                  </a:cubicBezTo>
                  <a:cubicBezTo>
                    <a:pt x="0" y="3511"/>
                    <a:pt x="79" y="3732"/>
                    <a:pt x="238" y="3906"/>
                  </a:cubicBezTo>
                  <a:cubicBezTo>
                    <a:pt x="404" y="4072"/>
                    <a:pt x="609" y="4151"/>
                    <a:pt x="854" y="4151"/>
                  </a:cubicBezTo>
                  <a:cubicBezTo>
                    <a:pt x="1273" y="4151"/>
                    <a:pt x="1677" y="4001"/>
                    <a:pt x="2064" y="3700"/>
                  </a:cubicBezTo>
                  <a:cubicBezTo>
                    <a:pt x="2444" y="3400"/>
                    <a:pt x="2633" y="3084"/>
                    <a:pt x="2633" y="2752"/>
                  </a:cubicBezTo>
                  <a:cubicBezTo>
                    <a:pt x="2633" y="2538"/>
                    <a:pt x="2491" y="2333"/>
                    <a:pt x="2198" y="2143"/>
                  </a:cubicBezTo>
                  <a:cubicBezTo>
                    <a:pt x="1906" y="1953"/>
                    <a:pt x="1542" y="1834"/>
                    <a:pt x="1107" y="1795"/>
                  </a:cubicBezTo>
                  <a:cubicBezTo>
                    <a:pt x="1329" y="1471"/>
                    <a:pt x="1708" y="1028"/>
                    <a:pt x="2238" y="467"/>
                  </a:cubicBezTo>
                  <a:cubicBezTo>
                    <a:pt x="2372" y="324"/>
                    <a:pt x="2444" y="229"/>
                    <a:pt x="2444" y="190"/>
                  </a:cubicBezTo>
                  <a:cubicBezTo>
                    <a:pt x="2444" y="150"/>
                    <a:pt x="2404" y="111"/>
                    <a:pt x="2325" y="71"/>
                  </a:cubicBezTo>
                  <a:cubicBezTo>
                    <a:pt x="2238" y="24"/>
                    <a:pt x="2159" y="0"/>
                    <a:pt x="20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5118384" y="3443680"/>
              <a:ext cx="35844" cy="65615"/>
            </a:xfrm>
            <a:custGeom>
              <a:avLst/>
              <a:gdLst/>
              <a:ahLst/>
              <a:cxnLst/>
              <a:rect l="l" t="t" r="r" b="b"/>
              <a:pathLst>
                <a:path w="2294" h="4192" extrusionOk="0">
                  <a:moveTo>
                    <a:pt x="1447" y="1"/>
                  </a:moveTo>
                  <a:cubicBezTo>
                    <a:pt x="1131" y="1"/>
                    <a:pt x="815" y="24"/>
                    <a:pt x="483" y="72"/>
                  </a:cubicBezTo>
                  <a:cubicBezTo>
                    <a:pt x="158" y="119"/>
                    <a:pt x="0" y="167"/>
                    <a:pt x="0" y="206"/>
                  </a:cubicBezTo>
                  <a:cubicBezTo>
                    <a:pt x="0" y="277"/>
                    <a:pt x="40" y="364"/>
                    <a:pt x="135" y="475"/>
                  </a:cubicBezTo>
                  <a:cubicBezTo>
                    <a:pt x="222" y="586"/>
                    <a:pt x="309" y="633"/>
                    <a:pt x="388" y="633"/>
                  </a:cubicBezTo>
                  <a:cubicBezTo>
                    <a:pt x="467" y="633"/>
                    <a:pt x="656" y="617"/>
                    <a:pt x="941" y="570"/>
                  </a:cubicBezTo>
                  <a:cubicBezTo>
                    <a:pt x="1234" y="530"/>
                    <a:pt x="1447" y="507"/>
                    <a:pt x="1574" y="507"/>
                  </a:cubicBezTo>
                  <a:cubicBezTo>
                    <a:pt x="1708" y="507"/>
                    <a:pt x="1779" y="538"/>
                    <a:pt x="1779" y="609"/>
                  </a:cubicBezTo>
                  <a:cubicBezTo>
                    <a:pt x="1779" y="696"/>
                    <a:pt x="1629" y="981"/>
                    <a:pt x="1336" y="1463"/>
                  </a:cubicBezTo>
                  <a:cubicBezTo>
                    <a:pt x="1044" y="1938"/>
                    <a:pt x="751" y="2428"/>
                    <a:pt x="459" y="2926"/>
                  </a:cubicBezTo>
                  <a:cubicBezTo>
                    <a:pt x="158" y="3416"/>
                    <a:pt x="16" y="3733"/>
                    <a:pt x="16" y="3859"/>
                  </a:cubicBezTo>
                  <a:cubicBezTo>
                    <a:pt x="16" y="3930"/>
                    <a:pt x="40" y="4009"/>
                    <a:pt x="87" y="4080"/>
                  </a:cubicBezTo>
                  <a:cubicBezTo>
                    <a:pt x="135" y="4152"/>
                    <a:pt x="182" y="4191"/>
                    <a:pt x="237" y="4191"/>
                  </a:cubicBezTo>
                  <a:cubicBezTo>
                    <a:pt x="285" y="4191"/>
                    <a:pt x="364" y="4112"/>
                    <a:pt x="459" y="3954"/>
                  </a:cubicBezTo>
                  <a:cubicBezTo>
                    <a:pt x="554" y="3796"/>
                    <a:pt x="704" y="3535"/>
                    <a:pt x="909" y="3155"/>
                  </a:cubicBezTo>
                  <a:cubicBezTo>
                    <a:pt x="1115" y="2784"/>
                    <a:pt x="1257" y="2523"/>
                    <a:pt x="1344" y="2373"/>
                  </a:cubicBezTo>
                  <a:cubicBezTo>
                    <a:pt x="1431" y="2222"/>
                    <a:pt x="1526" y="2072"/>
                    <a:pt x="1621" y="1922"/>
                  </a:cubicBezTo>
                  <a:cubicBezTo>
                    <a:pt x="1716" y="1772"/>
                    <a:pt x="1795" y="1637"/>
                    <a:pt x="1858" y="1527"/>
                  </a:cubicBezTo>
                  <a:cubicBezTo>
                    <a:pt x="1929" y="1408"/>
                    <a:pt x="2001" y="1289"/>
                    <a:pt x="2072" y="1171"/>
                  </a:cubicBezTo>
                  <a:cubicBezTo>
                    <a:pt x="2143" y="1044"/>
                    <a:pt x="2198" y="934"/>
                    <a:pt x="2238" y="847"/>
                  </a:cubicBezTo>
                  <a:cubicBezTo>
                    <a:pt x="2277" y="760"/>
                    <a:pt x="2293" y="681"/>
                    <a:pt x="2293" y="609"/>
                  </a:cubicBezTo>
                  <a:cubicBezTo>
                    <a:pt x="2293" y="538"/>
                    <a:pt x="2269" y="443"/>
                    <a:pt x="2214" y="333"/>
                  </a:cubicBezTo>
                  <a:cubicBezTo>
                    <a:pt x="2167" y="222"/>
                    <a:pt x="2111" y="135"/>
                    <a:pt x="2048" y="88"/>
                  </a:cubicBezTo>
                  <a:cubicBezTo>
                    <a:pt x="1961" y="32"/>
                    <a:pt x="1763" y="1"/>
                    <a:pt x="14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5117025" y="3831658"/>
              <a:ext cx="47328" cy="65615"/>
            </a:xfrm>
            <a:custGeom>
              <a:avLst/>
              <a:gdLst/>
              <a:ahLst/>
              <a:cxnLst/>
              <a:rect l="l" t="t" r="r" b="b"/>
              <a:pathLst>
                <a:path w="3029" h="4192" extrusionOk="0">
                  <a:moveTo>
                    <a:pt x="1487" y="2444"/>
                  </a:moveTo>
                  <a:cubicBezTo>
                    <a:pt x="1748" y="2673"/>
                    <a:pt x="1874" y="2847"/>
                    <a:pt x="1874" y="2958"/>
                  </a:cubicBezTo>
                  <a:cubicBezTo>
                    <a:pt x="1874" y="3156"/>
                    <a:pt x="1763" y="3338"/>
                    <a:pt x="1526" y="3504"/>
                  </a:cubicBezTo>
                  <a:cubicBezTo>
                    <a:pt x="1297" y="3662"/>
                    <a:pt x="1076" y="3741"/>
                    <a:pt x="854" y="3741"/>
                  </a:cubicBezTo>
                  <a:cubicBezTo>
                    <a:pt x="775" y="3741"/>
                    <a:pt x="696" y="3709"/>
                    <a:pt x="625" y="3654"/>
                  </a:cubicBezTo>
                  <a:cubicBezTo>
                    <a:pt x="562" y="3591"/>
                    <a:pt x="522" y="3527"/>
                    <a:pt x="522" y="3456"/>
                  </a:cubicBezTo>
                  <a:cubicBezTo>
                    <a:pt x="522" y="3377"/>
                    <a:pt x="577" y="3282"/>
                    <a:pt x="672" y="3164"/>
                  </a:cubicBezTo>
                  <a:cubicBezTo>
                    <a:pt x="775" y="3045"/>
                    <a:pt x="878" y="2942"/>
                    <a:pt x="996" y="2847"/>
                  </a:cubicBezTo>
                  <a:cubicBezTo>
                    <a:pt x="1107" y="2745"/>
                    <a:pt x="1273" y="2610"/>
                    <a:pt x="1487" y="2444"/>
                  </a:cubicBezTo>
                  <a:close/>
                  <a:moveTo>
                    <a:pt x="2088" y="1"/>
                  </a:moveTo>
                  <a:cubicBezTo>
                    <a:pt x="1779" y="1"/>
                    <a:pt x="1479" y="56"/>
                    <a:pt x="1170" y="167"/>
                  </a:cubicBezTo>
                  <a:cubicBezTo>
                    <a:pt x="870" y="278"/>
                    <a:pt x="712" y="388"/>
                    <a:pt x="712" y="507"/>
                  </a:cubicBezTo>
                  <a:cubicBezTo>
                    <a:pt x="712" y="562"/>
                    <a:pt x="759" y="618"/>
                    <a:pt x="838" y="681"/>
                  </a:cubicBezTo>
                  <a:cubicBezTo>
                    <a:pt x="925" y="736"/>
                    <a:pt x="996" y="768"/>
                    <a:pt x="1052" y="768"/>
                  </a:cubicBezTo>
                  <a:cubicBezTo>
                    <a:pt x="1107" y="768"/>
                    <a:pt x="1265" y="720"/>
                    <a:pt x="1518" y="626"/>
                  </a:cubicBezTo>
                  <a:cubicBezTo>
                    <a:pt x="1779" y="531"/>
                    <a:pt x="2009" y="475"/>
                    <a:pt x="2206" y="475"/>
                  </a:cubicBezTo>
                  <a:cubicBezTo>
                    <a:pt x="2404" y="475"/>
                    <a:pt x="2507" y="554"/>
                    <a:pt x="2507" y="705"/>
                  </a:cubicBezTo>
                  <a:cubicBezTo>
                    <a:pt x="2507" y="792"/>
                    <a:pt x="2451" y="902"/>
                    <a:pt x="2341" y="1029"/>
                  </a:cubicBezTo>
                  <a:cubicBezTo>
                    <a:pt x="2230" y="1163"/>
                    <a:pt x="2119" y="1274"/>
                    <a:pt x="2001" y="1377"/>
                  </a:cubicBezTo>
                  <a:cubicBezTo>
                    <a:pt x="1882" y="1480"/>
                    <a:pt x="1708" y="1630"/>
                    <a:pt x="1471" y="1812"/>
                  </a:cubicBezTo>
                  <a:cubicBezTo>
                    <a:pt x="1392" y="1740"/>
                    <a:pt x="1273" y="1646"/>
                    <a:pt x="1115" y="1527"/>
                  </a:cubicBezTo>
                  <a:cubicBezTo>
                    <a:pt x="965" y="1408"/>
                    <a:pt x="823" y="1298"/>
                    <a:pt x="704" y="1203"/>
                  </a:cubicBezTo>
                  <a:cubicBezTo>
                    <a:pt x="585" y="1100"/>
                    <a:pt x="498" y="1029"/>
                    <a:pt x="443" y="973"/>
                  </a:cubicBezTo>
                  <a:lnTo>
                    <a:pt x="269" y="807"/>
                  </a:lnTo>
                  <a:cubicBezTo>
                    <a:pt x="206" y="736"/>
                    <a:pt x="158" y="705"/>
                    <a:pt x="119" y="705"/>
                  </a:cubicBezTo>
                  <a:cubicBezTo>
                    <a:pt x="87" y="705"/>
                    <a:pt x="56" y="736"/>
                    <a:pt x="32" y="807"/>
                  </a:cubicBezTo>
                  <a:cubicBezTo>
                    <a:pt x="16" y="879"/>
                    <a:pt x="0" y="950"/>
                    <a:pt x="0" y="1021"/>
                  </a:cubicBezTo>
                  <a:cubicBezTo>
                    <a:pt x="0" y="1084"/>
                    <a:pt x="32" y="1155"/>
                    <a:pt x="87" y="1234"/>
                  </a:cubicBezTo>
                  <a:cubicBezTo>
                    <a:pt x="182" y="1385"/>
                    <a:pt x="522" y="1677"/>
                    <a:pt x="1091" y="2120"/>
                  </a:cubicBezTo>
                  <a:cubicBezTo>
                    <a:pt x="751" y="2405"/>
                    <a:pt x="483" y="2658"/>
                    <a:pt x="285" y="2879"/>
                  </a:cubicBezTo>
                  <a:cubicBezTo>
                    <a:pt x="95" y="3100"/>
                    <a:pt x="0" y="3306"/>
                    <a:pt x="0" y="3488"/>
                  </a:cubicBezTo>
                  <a:cubicBezTo>
                    <a:pt x="0" y="3670"/>
                    <a:pt x="95" y="3828"/>
                    <a:pt x="285" y="3978"/>
                  </a:cubicBezTo>
                  <a:cubicBezTo>
                    <a:pt x="475" y="4120"/>
                    <a:pt x="672" y="4191"/>
                    <a:pt x="870" y="4191"/>
                  </a:cubicBezTo>
                  <a:cubicBezTo>
                    <a:pt x="1068" y="4191"/>
                    <a:pt x="1289" y="4136"/>
                    <a:pt x="1526" y="4033"/>
                  </a:cubicBezTo>
                  <a:cubicBezTo>
                    <a:pt x="1771" y="3931"/>
                    <a:pt x="1977" y="3788"/>
                    <a:pt x="2151" y="3606"/>
                  </a:cubicBezTo>
                  <a:cubicBezTo>
                    <a:pt x="2325" y="3417"/>
                    <a:pt x="2412" y="3227"/>
                    <a:pt x="2412" y="3037"/>
                  </a:cubicBezTo>
                  <a:cubicBezTo>
                    <a:pt x="2412" y="2792"/>
                    <a:pt x="2230" y="2492"/>
                    <a:pt x="1858" y="2144"/>
                  </a:cubicBezTo>
                  <a:cubicBezTo>
                    <a:pt x="2230" y="1851"/>
                    <a:pt x="2515" y="1590"/>
                    <a:pt x="2720" y="1361"/>
                  </a:cubicBezTo>
                  <a:cubicBezTo>
                    <a:pt x="2926" y="1132"/>
                    <a:pt x="3028" y="910"/>
                    <a:pt x="3028" y="697"/>
                  </a:cubicBezTo>
                  <a:cubicBezTo>
                    <a:pt x="3028" y="483"/>
                    <a:pt x="2949" y="317"/>
                    <a:pt x="2791" y="191"/>
                  </a:cubicBezTo>
                  <a:cubicBezTo>
                    <a:pt x="2633" y="64"/>
                    <a:pt x="2396" y="1"/>
                    <a:pt x="20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5420931" y="4113466"/>
              <a:ext cx="48453" cy="66226"/>
            </a:xfrm>
            <a:custGeom>
              <a:avLst/>
              <a:gdLst/>
              <a:ahLst/>
              <a:cxnLst/>
              <a:rect l="l" t="t" r="r" b="b"/>
              <a:pathLst>
                <a:path w="3101" h="4231" extrusionOk="0">
                  <a:moveTo>
                    <a:pt x="1843" y="586"/>
                  </a:moveTo>
                  <a:cubicBezTo>
                    <a:pt x="1906" y="925"/>
                    <a:pt x="1977" y="1432"/>
                    <a:pt x="2048" y="2111"/>
                  </a:cubicBezTo>
                  <a:cubicBezTo>
                    <a:pt x="1732" y="2159"/>
                    <a:pt x="1440" y="2222"/>
                    <a:pt x="1155" y="2301"/>
                  </a:cubicBezTo>
                  <a:cubicBezTo>
                    <a:pt x="1432" y="1566"/>
                    <a:pt x="1661" y="997"/>
                    <a:pt x="1843" y="586"/>
                  </a:cubicBezTo>
                  <a:close/>
                  <a:moveTo>
                    <a:pt x="1977" y="0"/>
                  </a:moveTo>
                  <a:cubicBezTo>
                    <a:pt x="1874" y="0"/>
                    <a:pt x="1764" y="40"/>
                    <a:pt x="1653" y="119"/>
                  </a:cubicBezTo>
                  <a:cubicBezTo>
                    <a:pt x="1550" y="190"/>
                    <a:pt x="1471" y="285"/>
                    <a:pt x="1432" y="396"/>
                  </a:cubicBezTo>
                  <a:cubicBezTo>
                    <a:pt x="1384" y="506"/>
                    <a:pt x="1281" y="752"/>
                    <a:pt x="1123" y="1147"/>
                  </a:cubicBezTo>
                  <a:cubicBezTo>
                    <a:pt x="957" y="1534"/>
                    <a:pt x="831" y="1843"/>
                    <a:pt x="744" y="2072"/>
                  </a:cubicBezTo>
                  <a:cubicBezTo>
                    <a:pt x="704" y="2183"/>
                    <a:pt x="649" y="2309"/>
                    <a:pt x="586" y="2451"/>
                  </a:cubicBezTo>
                  <a:cubicBezTo>
                    <a:pt x="198" y="2578"/>
                    <a:pt x="1" y="2681"/>
                    <a:pt x="1" y="2760"/>
                  </a:cubicBezTo>
                  <a:cubicBezTo>
                    <a:pt x="1" y="2839"/>
                    <a:pt x="32" y="2902"/>
                    <a:pt x="88" y="2950"/>
                  </a:cubicBezTo>
                  <a:cubicBezTo>
                    <a:pt x="151" y="3005"/>
                    <a:pt x="222" y="3029"/>
                    <a:pt x="301" y="3029"/>
                  </a:cubicBezTo>
                  <a:lnTo>
                    <a:pt x="348" y="3029"/>
                  </a:lnTo>
                  <a:cubicBezTo>
                    <a:pt x="119" y="3551"/>
                    <a:pt x="9" y="3835"/>
                    <a:pt x="9" y="3875"/>
                  </a:cubicBezTo>
                  <a:cubicBezTo>
                    <a:pt x="9" y="3962"/>
                    <a:pt x="40" y="4041"/>
                    <a:pt x="111" y="4120"/>
                  </a:cubicBezTo>
                  <a:cubicBezTo>
                    <a:pt x="190" y="4199"/>
                    <a:pt x="262" y="4230"/>
                    <a:pt x="325" y="4230"/>
                  </a:cubicBezTo>
                  <a:cubicBezTo>
                    <a:pt x="388" y="4230"/>
                    <a:pt x="594" y="3780"/>
                    <a:pt x="941" y="2871"/>
                  </a:cubicBezTo>
                  <a:cubicBezTo>
                    <a:pt x="1234" y="2784"/>
                    <a:pt x="1455" y="2728"/>
                    <a:pt x="1606" y="2689"/>
                  </a:cubicBezTo>
                  <a:cubicBezTo>
                    <a:pt x="1748" y="2649"/>
                    <a:pt x="1914" y="2610"/>
                    <a:pt x="2088" y="2562"/>
                  </a:cubicBezTo>
                  <a:cubicBezTo>
                    <a:pt x="2120" y="2926"/>
                    <a:pt x="2151" y="3297"/>
                    <a:pt x="2175" y="3677"/>
                  </a:cubicBezTo>
                  <a:cubicBezTo>
                    <a:pt x="2199" y="3883"/>
                    <a:pt x="2230" y="4025"/>
                    <a:pt x="2270" y="4112"/>
                  </a:cubicBezTo>
                  <a:cubicBezTo>
                    <a:pt x="2309" y="4191"/>
                    <a:pt x="2365" y="4230"/>
                    <a:pt x="2436" y="4230"/>
                  </a:cubicBezTo>
                  <a:cubicBezTo>
                    <a:pt x="2562" y="4230"/>
                    <a:pt x="2626" y="3985"/>
                    <a:pt x="2626" y="3487"/>
                  </a:cubicBezTo>
                  <a:cubicBezTo>
                    <a:pt x="2626" y="3195"/>
                    <a:pt x="2610" y="2847"/>
                    <a:pt x="2578" y="2436"/>
                  </a:cubicBezTo>
                  <a:cubicBezTo>
                    <a:pt x="2926" y="2341"/>
                    <a:pt x="3100" y="2254"/>
                    <a:pt x="3100" y="2175"/>
                  </a:cubicBezTo>
                  <a:cubicBezTo>
                    <a:pt x="3100" y="2072"/>
                    <a:pt x="3005" y="2025"/>
                    <a:pt x="2831" y="2025"/>
                  </a:cubicBezTo>
                  <a:cubicBezTo>
                    <a:pt x="2744" y="2025"/>
                    <a:pt x="2649" y="2025"/>
                    <a:pt x="2539" y="2040"/>
                  </a:cubicBezTo>
                  <a:cubicBezTo>
                    <a:pt x="2483" y="1463"/>
                    <a:pt x="2404" y="981"/>
                    <a:pt x="2301" y="586"/>
                  </a:cubicBezTo>
                  <a:cubicBezTo>
                    <a:pt x="2207" y="198"/>
                    <a:pt x="2096" y="0"/>
                    <a:pt x="19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5800572" y="4114827"/>
              <a:ext cx="52766" cy="64864"/>
            </a:xfrm>
            <a:custGeom>
              <a:avLst/>
              <a:gdLst/>
              <a:ahLst/>
              <a:cxnLst/>
              <a:rect l="l" t="t" r="r" b="b"/>
              <a:pathLst>
                <a:path w="3377" h="4144" extrusionOk="0">
                  <a:moveTo>
                    <a:pt x="2136" y="491"/>
                  </a:moveTo>
                  <a:cubicBezTo>
                    <a:pt x="2325" y="491"/>
                    <a:pt x="2483" y="530"/>
                    <a:pt x="2618" y="609"/>
                  </a:cubicBezTo>
                  <a:cubicBezTo>
                    <a:pt x="2752" y="680"/>
                    <a:pt x="2816" y="775"/>
                    <a:pt x="2816" y="910"/>
                  </a:cubicBezTo>
                  <a:cubicBezTo>
                    <a:pt x="2816" y="989"/>
                    <a:pt x="2792" y="1068"/>
                    <a:pt x="2744" y="1139"/>
                  </a:cubicBezTo>
                  <a:cubicBezTo>
                    <a:pt x="2697" y="1218"/>
                    <a:pt x="2642" y="1273"/>
                    <a:pt x="2586" y="1321"/>
                  </a:cubicBezTo>
                  <a:cubicBezTo>
                    <a:pt x="2531" y="1368"/>
                    <a:pt x="2452" y="1416"/>
                    <a:pt x="2333" y="1479"/>
                  </a:cubicBezTo>
                  <a:cubicBezTo>
                    <a:pt x="2215" y="1534"/>
                    <a:pt x="2056" y="1605"/>
                    <a:pt x="1859" y="1685"/>
                  </a:cubicBezTo>
                  <a:cubicBezTo>
                    <a:pt x="1653" y="1764"/>
                    <a:pt x="1511" y="1827"/>
                    <a:pt x="1416" y="1890"/>
                  </a:cubicBezTo>
                  <a:cubicBezTo>
                    <a:pt x="1550" y="1345"/>
                    <a:pt x="1622" y="1012"/>
                    <a:pt x="1622" y="910"/>
                  </a:cubicBezTo>
                  <a:cubicBezTo>
                    <a:pt x="1622" y="799"/>
                    <a:pt x="1566" y="680"/>
                    <a:pt x="1456" y="562"/>
                  </a:cubicBezTo>
                  <a:cubicBezTo>
                    <a:pt x="1724" y="514"/>
                    <a:pt x="1954" y="491"/>
                    <a:pt x="2136" y="491"/>
                  </a:cubicBezTo>
                  <a:close/>
                  <a:moveTo>
                    <a:pt x="1345" y="2127"/>
                  </a:moveTo>
                  <a:cubicBezTo>
                    <a:pt x="1424" y="2238"/>
                    <a:pt x="1519" y="2293"/>
                    <a:pt x="1630" y="2293"/>
                  </a:cubicBezTo>
                  <a:cubicBezTo>
                    <a:pt x="1898" y="2293"/>
                    <a:pt x="2175" y="2333"/>
                    <a:pt x="2444" y="2412"/>
                  </a:cubicBezTo>
                  <a:cubicBezTo>
                    <a:pt x="2721" y="2491"/>
                    <a:pt x="2863" y="2594"/>
                    <a:pt x="2863" y="2712"/>
                  </a:cubicBezTo>
                  <a:cubicBezTo>
                    <a:pt x="2863" y="2855"/>
                    <a:pt x="2752" y="3005"/>
                    <a:pt x="2539" y="3155"/>
                  </a:cubicBezTo>
                  <a:cubicBezTo>
                    <a:pt x="2325" y="3305"/>
                    <a:pt x="2064" y="3432"/>
                    <a:pt x="1756" y="3527"/>
                  </a:cubicBezTo>
                  <a:cubicBezTo>
                    <a:pt x="1448" y="3614"/>
                    <a:pt x="1155" y="3661"/>
                    <a:pt x="870" y="3669"/>
                  </a:cubicBezTo>
                  <a:cubicBezTo>
                    <a:pt x="950" y="3590"/>
                    <a:pt x="1108" y="3076"/>
                    <a:pt x="1345" y="2127"/>
                  </a:cubicBezTo>
                  <a:close/>
                  <a:moveTo>
                    <a:pt x="1622" y="0"/>
                  </a:moveTo>
                  <a:cubicBezTo>
                    <a:pt x="1384" y="0"/>
                    <a:pt x="1179" y="24"/>
                    <a:pt x="1013" y="79"/>
                  </a:cubicBezTo>
                  <a:cubicBezTo>
                    <a:pt x="847" y="127"/>
                    <a:pt x="760" y="182"/>
                    <a:pt x="760" y="253"/>
                  </a:cubicBezTo>
                  <a:cubicBezTo>
                    <a:pt x="760" y="309"/>
                    <a:pt x="799" y="380"/>
                    <a:pt x="870" y="467"/>
                  </a:cubicBezTo>
                  <a:cubicBezTo>
                    <a:pt x="950" y="554"/>
                    <a:pt x="1021" y="601"/>
                    <a:pt x="1092" y="601"/>
                  </a:cubicBezTo>
                  <a:lnTo>
                    <a:pt x="1139" y="601"/>
                  </a:lnTo>
                  <a:cubicBezTo>
                    <a:pt x="1131" y="1099"/>
                    <a:pt x="981" y="1811"/>
                    <a:pt x="689" y="2744"/>
                  </a:cubicBezTo>
                  <a:cubicBezTo>
                    <a:pt x="594" y="3052"/>
                    <a:pt x="546" y="3234"/>
                    <a:pt x="546" y="3305"/>
                  </a:cubicBezTo>
                  <a:cubicBezTo>
                    <a:pt x="546" y="3369"/>
                    <a:pt x="570" y="3440"/>
                    <a:pt x="617" y="3519"/>
                  </a:cubicBezTo>
                  <a:cubicBezTo>
                    <a:pt x="673" y="3590"/>
                    <a:pt x="720" y="3645"/>
                    <a:pt x="776" y="3669"/>
                  </a:cubicBezTo>
                  <a:cubicBezTo>
                    <a:pt x="625" y="3669"/>
                    <a:pt x="475" y="3622"/>
                    <a:pt x="333" y="3543"/>
                  </a:cubicBezTo>
                  <a:cubicBezTo>
                    <a:pt x="198" y="3456"/>
                    <a:pt x="119" y="3408"/>
                    <a:pt x="104" y="3408"/>
                  </a:cubicBezTo>
                  <a:cubicBezTo>
                    <a:pt x="32" y="3408"/>
                    <a:pt x="1" y="3471"/>
                    <a:pt x="1" y="3582"/>
                  </a:cubicBezTo>
                  <a:cubicBezTo>
                    <a:pt x="1" y="3693"/>
                    <a:pt x="96" y="3811"/>
                    <a:pt x="277" y="3946"/>
                  </a:cubicBezTo>
                  <a:cubicBezTo>
                    <a:pt x="459" y="4072"/>
                    <a:pt x="673" y="4143"/>
                    <a:pt x="902" y="4143"/>
                  </a:cubicBezTo>
                  <a:cubicBezTo>
                    <a:pt x="1305" y="4143"/>
                    <a:pt x="1693" y="4072"/>
                    <a:pt x="2080" y="3946"/>
                  </a:cubicBezTo>
                  <a:cubicBezTo>
                    <a:pt x="2460" y="3811"/>
                    <a:pt x="2768" y="3637"/>
                    <a:pt x="3013" y="3416"/>
                  </a:cubicBezTo>
                  <a:cubicBezTo>
                    <a:pt x="3258" y="3195"/>
                    <a:pt x="3377" y="2965"/>
                    <a:pt x="3377" y="2736"/>
                  </a:cubicBezTo>
                  <a:cubicBezTo>
                    <a:pt x="3377" y="2546"/>
                    <a:pt x="3266" y="2388"/>
                    <a:pt x="3053" y="2246"/>
                  </a:cubicBezTo>
                  <a:cubicBezTo>
                    <a:pt x="2839" y="2104"/>
                    <a:pt x="2562" y="2017"/>
                    <a:pt x="2230" y="2001"/>
                  </a:cubicBezTo>
                  <a:lnTo>
                    <a:pt x="2175" y="1993"/>
                  </a:lnTo>
                  <a:cubicBezTo>
                    <a:pt x="2562" y="1874"/>
                    <a:pt x="2855" y="1716"/>
                    <a:pt x="3053" y="1526"/>
                  </a:cubicBezTo>
                  <a:cubicBezTo>
                    <a:pt x="3250" y="1329"/>
                    <a:pt x="3353" y="1115"/>
                    <a:pt x="3353" y="878"/>
                  </a:cubicBezTo>
                  <a:cubicBezTo>
                    <a:pt x="3353" y="593"/>
                    <a:pt x="3203" y="380"/>
                    <a:pt x="2902" y="230"/>
                  </a:cubicBezTo>
                  <a:cubicBezTo>
                    <a:pt x="2602" y="79"/>
                    <a:pt x="2175" y="0"/>
                    <a:pt x="16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6188994" y="4113967"/>
              <a:ext cx="44984" cy="64739"/>
            </a:xfrm>
            <a:custGeom>
              <a:avLst/>
              <a:gdLst/>
              <a:ahLst/>
              <a:cxnLst/>
              <a:rect l="l" t="t" r="r" b="b"/>
              <a:pathLst>
                <a:path w="2879" h="4136" extrusionOk="0">
                  <a:moveTo>
                    <a:pt x="2396" y="0"/>
                  </a:moveTo>
                  <a:cubicBezTo>
                    <a:pt x="2048" y="0"/>
                    <a:pt x="1676" y="174"/>
                    <a:pt x="1297" y="514"/>
                  </a:cubicBezTo>
                  <a:cubicBezTo>
                    <a:pt x="917" y="854"/>
                    <a:pt x="601" y="1257"/>
                    <a:pt x="356" y="1732"/>
                  </a:cubicBezTo>
                  <a:cubicBezTo>
                    <a:pt x="119" y="2198"/>
                    <a:pt x="0" y="2617"/>
                    <a:pt x="0" y="2989"/>
                  </a:cubicBezTo>
                  <a:cubicBezTo>
                    <a:pt x="0" y="3273"/>
                    <a:pt x="119" y="3542"/>
                    <a:pt x="364" y="3779"/>
                  </a:cubicBezTo>
                  <a:cubicBezTo>
                    <a:pt x="609" y="4017"/>
                    <a:pt x="870" y="4135"/>
                    <a:pt x="1147" y="4135"/>
                  </a:cubicBezTo>
                  <a:cubicBezTo>
                    <a:pt x="1360" y="4135"/>
                    <a:pt x="1605" y="4080"/>
                    <a:pt x="1874" y="3961"/>
                  </a:cubicBezTo>
                  <a:cubicBezTo>
                    <a:pt x="2143" y="3843"/>
                    <a:pt x="2364" y="3708"/>
                    <a:pt x="2546" y="3558"/>
                  </a:cubicBezTo>
                  <a:cubicBezTo>
                    <a:pt x="2728" y="3408"/>
                    <a:pt x="2823" y="3289"/>
                    <a:pt x="2823" y="3202"/>
                  </a:cubicBezTo>
                  <a:cubicBezTo>
                    <a:pt x="2823" y="3115"/>
                    <a:pt x="2783" y="3068"/>
                    <a:pt x="2720" y="3068"/>
                  </a:cubicBezTo>
                  <a:cubicBezTo>
                    <a:pt x="2689" y="3068"/>
                    <a:pt x="2515" y="3155"/>
                    <a:pt x="2198" y="3321"/>
                  </a:cubicBezTo>
                  <a:cubicBezTo>
                    <a:pt x="2072" y="3392"/>
                    <a:pt x="1914" y="3455"/>
                    <a:pt x="1724" y="3511"/>
                  </a:cubicBezTo>
                  <a:cubicBezTo>
                    <a:pt x="1526" y="3558"/>
                    <a:pt x="1344" y="3582"/>
                    <a:pt x="1163" y="3582"/>
                  </a:cubicBezTo>
                  <a:cubicBezTo>
                    <a:pt x="981" y="3582"/>
                    <a:pt x="830" y="3534"/>
                    <a:pt x="712" y="3439"/>
                  </a:cubicBezTo>
                  <a:cubicBezTo>
                    <a:pt x="601" y="3337"/>
                    <a:pt x="546" y="3171"/>
                    <a:pt x="546" y="2957"/>
                  </a:cubicBezTo>
                  <a:cubicBezTo>
                    <a:pt x="546" y="2736"/>
                    <a:pt x="617" y="2483"/>
                    <a:pt x="759" y="2182"/>
                  </a:cubicBezTo>
                  <a:cubicBezTo>
                    <a:pt x="894" y="1882"/>
                    <a:pt x="1060" y="1621"/>
                    <a:pt x="1257" y="1384"/>
                  </a:cubicBezTo>
                  <a:cubicBezTo>
                    <a:pt x="1455" y="1154"/>
                    <a:pt x="1661" y="957"/>
                    <a:pt x="1874" y="799"/>
                  </a:cubicBezTo>
                  <a:cubicBezTo>
                    <a:pt x="2096" y="640"/>
                    <a:pt x="2285" y="561"/>
                    <a:pt x="2443" y="561"/>
                  </a:cubicBezTo>
                  <a:cubicBezTo>
                    <a:pt x="2507" y="561"/>
                    <a:pt x="2586" y="577"/>
                    <a:pt x="2665" y="609"/>
                  </a:cubicBezTo>
                  <a:cubicBezTo>
                    <a:pt x="2752" y="633"/>
                    <a:pt x="2807" y="648"/>
                    <a:pt x="2831" y="648"/>
                  </a:cubicBezTo>
                  <a:cubicBezTo>
                    <a:pt x="2862" y="648"/>
                    <a:pt x="2878" y="609"/>
                    <a:pt x="2878" y="522"/>
                  </a:cubicBezTo>
                  <a:cubicBezTo>
                    <a:pt x="2878" y="435"/>
                    <a:pt x="2823" y="332"/>
                    <a:pt x="2712" y="198"/>
                  </a:cubicBezTo>
                  <a:cubicBezTo>
                    <a:pt x="2609" y="71"/>
                    <a:pt x="2499" y="0"/>
                    <a:pt x="23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6582838" y="4112229"/>
              <a:ext cx="49313" cy="65600"/>
            </a:xfrm>
            <a:custGeom>
              <a:avLst/>
              <a:gdLst/>
              <a:ahLst/>
              <a:cxnLst/>
              <a:rect l="l" t="t" r="r" b="b"/>
              <a:pathLst>
                <a:path w="3156" h="4191" extrusionOk="0">
                  <a:moveTo>
                    <a:pt x="1147" y="672"/>
                  </a:moveTo>
                  <a:cubicBezTo>
                    <a:pt x="1535" y="799"/>
                    <a:pt x="1875" y="1004"/>
                    <a:pt x="2167" y="1297"/>
                  </a:cubicBezTo>
                  <a:cubicBezTo>
                    <a:pt x="2460" y="1582"/>
                    <a:pt x="2610" y="1843"/>
                    <a:pt x="2610" y="2088"/>
                  </a:cubicBezTo>
                  <a:cubicBezTo>
                    <a:pt x="2610" y="2222"/>
                    <a:pt x="2491" y="2412"/>
                    <a:pt x="2270" y="2641"/>
                  </a:cubicBezTo>
                  <a:cubicBezTo>
                    <a:pt x="2048" y="2878"/>
                    <a:pt x="1764" y="3092"/>
                    <a:pt x="1424" y="3297"/>
                  </a:cubicBezTo>
                  <a:cubicBezTo>
                    <a:pt x="1092" y="3503"/>
                    <a:pt x="783" y="3622"/>
                    <a:pt x="515" y="3653"/>
                  </a:cubicBezTo>
                  <a:cubicBezTo>
                    <a:pt x="562" y="3345"/>
                    <a:pt x="625" y="3060"/>
                    <a:pt x="696" y="2799"/>
                  </a:cubicBezTo>
                  <a:cubicBezTo>
                    <a:pt x="878" y="2175"/>
                    <a:pt x="1005" y="1732"/>
                    <a:pt x="1068" y="1471"/>
                  </a:cubicBezTo>
                  <a:cubicBezTo>
                    <a:pt x="1139" y="1202"/>
                    <a:pt x="1179" y="1020"/>
                    <a:pt x="1179" y="925"/>
                  </a:cubicBezTo>
                  <a:cubicBezTo>
                    <a:pt x="1179" y="831"/>
                    <a:pt x="1171" y="744"/>
                    <a:pt x="1147" y="672"/>
                  </a:cubicBezTo>
                  <a:close/>
                  <a:moveTo>
                    <a:pt x="420" y="0"/>
                  </a:moveTo>
                  <a:cubicBezTo>
                    <a:pt x="341" y="0"/>
                    <a:pt x="301" y="32"/>
                    <a:pt x="301" y="111"/>
                  </a:cubicBezTo>
                  <a:cubicBezTo>
                    <a:pt x="301" y="182"/>
                    <a:pt x="341" y="261"/>
                    <a:pt x="412" y="348"/>
                  </a:cubicBezTo>
                  <a:cubicBezTo>
                    <a:pt x="491" y="427"/>
                    <a:pt x="586" y="498"/>
                    <a:pt x="712" y="546"/>
                  </a:cubicBezTo>
                  <a:cubicBezTo>
                    <a:pt x="696" y="807"/>
                    <a:pt x="570" y="1352"/>
                    <a:pt x="341" y="2175"/>
                  </a:cubicBezTo>
                  <a:cubicBezTo>
                    <a:pt x="111" y="2997"/>
                    <a:pt x="1" y="3471"/>
                    <a:pt x="1" y="3606"/>
                  </a:cubicBezTo>
                  <a:cubicBezTo>
                    <a:pt x="1" y="3740"/>
                    <a:pt x="48" y="3867"/>
                    <a:pt x="143" y="4001"/>
                  </a:cubicBezTo>
                  <a:cubicBezTo>
                    <a:pt x="238" y="4128"/>
                    <a:pt x="325" y="4191"/>
                    <a:pt x="404" y="4191"/>
                  </a:cubicBezTo>
                  <a:cubicBezTo>
                    <a:pt x="689" y="4191"/>
                    <a:pt x="1052" y="4072"/>
                    <a:pt x="1495" y="3843"/>
                  </a:cubicBezTo>
                  <a:cubicBezTo>
                    <a:pt x="1930" y="3614"/>
                    <a:pt x="2317" y="3337"/>
                    <a:pt x="2649" y="3013"/>
                  </a:cubicBezTo>
                  <a:cubicBezTo>
                    <a:pt x="2981" y="2681"/>
                    <a:pt x="3155" y="2396"/>
                    <a:pt x="3155" y="2159"/>
                  </a:cubicBezTo>
                  <a:cubicBezTo>
                    <a:pt x="3155" y="1787"/>
                    <a:pt x="2997" y="1431"/>
                    <a:pt x="2697" y="1091"/>
                  </a:cubicBezTo>
                  <a:cubicBezTo>
                    <a:pt x="2388" y="751"/>
                    <a:pt x="2025" y="483"/>
                    <a:pt x="1606" y="285"/>
                  </a:cubicBezTo>
                  <a:cubicBezTo>
                    <a:pt x="1187" y="95"/>
                    <a:pt x="791" y="0"/>
                    <a:pt x="4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6966681" y="4111603"/>
              <a:ext cx="50297" cy="64629"/>
            </a:xfrm>
            <a:custGeom>
              <a:avLst/>
              <a:gdLst/>
              <a:ahLst/>
              <a:cxnLst/>
              <a:rect l="l" t="t" r="r" b="b"/>
              <a:pathLst>
                <a:path w="3219" h="4129" extrusionOk="0">
                  <a:moveTo>
                    <a:pt x="2025" y="1"/>
                  </a:moveTo>
                  <a:cubicBezTo>
                    <a:pt x="1226" y="1"/>
                    <a:pt x="799" y="80"/>
                    <a:pt x="728" y="222"/>
                  </a:cubicBezTo>
                  <a:cubicBezTo>
                    <a:pt x="712" y="270"/>
                    <a:pt x="704" y="317"/>
                    <a:pt x="704" y="357"/>
                  </a:cubicBezTo>
                  <a:cubicBezTo>
                    <a:pt x="704" y="665"/>
                    <a:pt x="649" y="1037"/>
                    <a:pt x="530" y="1479"/>
                  </a:cubicBezTo>
                  <a:cubicBezTo>
                    <a:pt x="412" y="1922"/>
                    <a:pt x="293" y="2341"/>
                    <a:pt x="175" y="2729"/>
                  </a:cubicBezTo>
                  <a:cubicBezTo>
                    <a:pt x="56" y="3124"/>
                    <a:pt x="1" y="3401"/>
                    <a:pt x="1" y="3559"/>
                  </a:cubicBezTo>
                  <a:cubicBezTo>
                    <a:pt x="1" y="3725"/>
                    <a:pt x="72" y="3859"/>
                    <a:pt x="206" y="3962"/>
                  </a:cubicBezTo>
                  <a:cubicBezTo>
                    <a:pt x="341" y="4073"/>
                    <a:pt x="499" y="4128"/>
                    <a:pt x="681" y="4128"/>
                  </a:cubicBezTo>
                  <a:cubicBezTo>
                    <a:pt x="1092" y="4128"/>
                    <a:pt x="1511" y="4049"/>
                    <a:pt x="1946" y="3899"/>
                  </a:cubicBezTo>
                  <a:cubicBezTo>
                    <a:pt x="2388" y="3749"/>
                    <a:pt x="2602" y="3606"/>
                    <a:pt x="2602" y="3464"/>
                  </a:cubicBezTo>
                  <a:cubicBezTo>
                    <a:pt x="2602" y="3377"/>
                    <a:pt x="2578" y="3337"/>
                    <a:pt x="2515" y="3337"/>
                  </a:cubicBezTo>
                  <a:cubicBezTo>
                    <a:pt x="2491" y="3337"/>
                    <a:pt x="2388" y="3361"/>
                    <a:pt x="2207" y="3409"/>
                  </a:cubicBezTo>
                  <a:cubicBezTo>
                    <a:pt x="1661" y="3551"/>
                    <a:pt x="1155" y="3630"/>
                    <a:pt x="704" y="3630"/>
                  </a:cubicBezTo>
                  <a:cubicBezTo>
                    <a:pt x="657" y="3630"/>
                    <a:pt x="617" y="3614"/>
                    <a:pt x="586" y="3583"/>
                  </a:cubicBezTo>
                  <a:cubicBezTo>
                    <a:pt x="554" y="3551"/>
                    <a:pt x="538" y="3511"/>
                    <a:pt x="538" y="3464"/>
                  </a:cubicBezTo>
                  <a:cubicBezTo>
                    <a:pt x="538" y="3322"/>
                    <a:pt x="649" y="2918"/>
                    <a:pt x="862" y="2238"/>
                  </a:cubicBezTo>
                  <a:cubicBezTo>
                    <a:pt x="1289" y="2238"/>
                    <a:pt x="1661" y="2207"/>
                    <a:pt x="1985" y="2136"/>
                  </a:cubicBezTo>
                  <a:cubicBezTo>
                    <a:pt x="2309" y="2072"/>
                    <a:pt x="2475" y="1970"/>
                    <a:pt x="2475" y="1827"/>
                  </a:cubicBezTo>
                  <a:cubicBezTo>
                    <a:pt x="2475" y="1772"/>
                    <a:pt x="2412" y="1748"/>
                    <a:pt x="2294" y="1748"/>
                  </a:cubicBezTo>
                  <a:cubicBezTo>
                    <a:pt x="2183" y="1748"/>
                    <a:pt x="2009" y="1756"/>
                    <a:pt x="1780" y="1780"/>
                  </a:cubicBezTo>
                  <a:cubicBezTo>
                    <a:pt x="1550" y="1796"/>
                    <a:pt x="1368" y="1804"/>
                    <a:pt x="1226" y="1804"/>
                  </a:cubicBezTo>
                  <a:lnTo>
                    <a:pt x="989" y="1804"/>
                  </a:lnTo>
                  <a:cubicBezTo>
                    <a:pt x="1139" y="1258"/>
                    <a:pt x="1210" y="855"/>
                    <a:pt x="1210" y="586"/>
                  </a:cubicBezTo>
                  <a:lnTo>
                    <a:pt x="1210" y="570"/>
                  </a:lnTo>
                  <a:cubicBezTo>
                    <a:pt x="1574" y="507"/>
                    <a:pt x="1803" y="467"/>
                    <a:pt x="1898" y="459"/>
                  </a:cubicBezTo>
                  <a:cubicBezTo>
                    <a:pt x="1993" y="452"/>
                    <a:pt x="2159" y="436"/>
                    <a:pt x="2388" y="412"/>
                  </a:cubicBezTo>
                  <a:cubicBezTo>
                    <a:pt x="2626" y="388"/>
                    <a:pt x="2815" y="365"/>
                    <a:pt x="2958" y="333"/>
                  </a:cubicBezTo>
                  <a:cubicBezTo>
                    <a:pt x="3132" y="309"/>
                    <a:pt x="3219" y="254"/>
                    <a:pt x="3219" y="175"/>
                  </a:cubicBezTo>
                  <a:cubicBezTo>
                    <a:pt x="3219" y="64"/>
                    <a:pt x="2815" y="1"/>
                    <a:pt x="20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7347431" y="4114452"/>
              <a:ext cx="49438" cy="64739"/>
            </a:xfrm>
            <a:custGeom>
              <a:avLst/>
              <a:gdLst/>
              <a:ahLst/>
              <a:cxnLst/>
              <a:rect l="l" t="t" r="r" b="b"/>
              <a:pathLst>
                <a:path w="3164" h="4136" extrusionOk="0">
                  <a:moveTo>
                    <a:pt x="1946" y="1"/>
                  </a:moveTo>
                  <a:cubicBezTo>
                    <a:pt x="1566" y="1"/>
                    <a:pt x="1282" y="16"/>
                    <a:pt x="1084" y="56"/>
                  </a:cubicBezTo>
                  <a:cubicBezTo>
                    <a:pt x="894" y="88"/>
                    <a:pt x="776" y="151"/>
                    <a:pt x="736" y="230"/>
                  </a:cubicBezTo>
                  <a:cubicBezTo>
                    <a:pt x="705" y="270"/>
                    <a:pt x="697" y="317"/>
                    <a:pt x="697" y="372"/>
                  </a:cubicBezTo>
                  <a:cubicBezTo>
                    <a:pt x="689" y="681"/>
                    <a:pt x="570" y="1289"/>
                    <a:pt x="341" y="2207"/>
                  </a:cubicBezTo>
                  <a:cubicBezTo>
                    <a:pt x="112" y="3124"/>
                    <a:pt x="1" y="3622"/>
                    <a:pt x="1" y="3693"/>
                  </a:cubicBezTo>
                  <a:cubicBezTo>
                    <a:pt x="1" y="3764"/>
                    <a:pt x="40" y="3851"/>
                    <a:pt x="127" y="3970"/>
                  </a:cubicBezTo>
                  <a:cubicBezTo>
                    <a:pt x="206" y="4081"/>
                    <a:pt x="278" y="4136"/>
                    <a:pt x="325" y="4136"/>
                  </a:cubicBezTo>
                  <a:cubicBezTo>
                    <a:pt x="349" y="4136"/>
                    <a:pt x="373" y="4104"/>
                    <a:pt x="396" y="4033"/>
                  </a:cubicBezTo>
                  <a:lnTo>
                    <a:pt x="436" y="3930"/>
                  </a:lnTo>
                  <a:cubicBezTo>
                    <a:pt x="452" y="3891"/>
                    <a:pt x="467" y="3835"/>
                    <a:pt x="483" y="3772"/>
                  </a:cubicBezTo>
                  <a:cubicBezTo>
                    <a:pt x="499" y="3709"/>
                    <a:pt x="507" y="3646"/>
                    <a:pt x="523" y="3598"/>
                  </a:cubicBezTo>
                  <a:cubicBezTo>
                    <a:pt x="539" y="3543"/>
                    <a:pt x="554" y="3480"/>
                    <a:pt x="578" y="3393"/>
                  </a:cubicBezTo>
                  <a:cubicBezTo>
                    <a:pt x="594" y="3306"/>
                    <a:pt x="641" y="3124"/>
                    <a:pt x="705" y="2847"/>
                  </a:cubicBezTo>
                  <a:cubicBezTo>
                    <a:pt x="776" y="2570"/>
                    <a:pt x="815" y="2412"/>
                    <a:pt x="823" y="2373"/>
                  </a:cubicBezTo>
                  <a:lnTo>
                    <a:pt x="839" y="2373"/>
                  </a:lnTo>
                  <a:cubicBezTo>
                    <a:pt x="1242" y="2373"/>
                    <a:pt x="1614" y="2333"/>
                    <a:pt x="1954" y="2246"/>
                  </a:cubicBezTo>
                  <a:cubicBezTo>
                    <a:pt x="2302" y="2167"/>
                    <a:pt x="2476" y="2064"/>
                    <a:pt x="2476" y="1938"/>
                  </a:cubicBezTo>
                  <a:cubicBezTo>
                    <a:pt x="2476" y="1875"/>
                    <a:pt x="2397" y="1843"/>
                    <a:pt x="2246" y="1843"/>
                  </a:cubicBezTo>
                  <a:cubicBezTo>
                    <a:pt x="2183" y="1843"/>
                    <a:pt x="2009" y="1859"/>
                    <a:pt x="1725" y="1882"/>
                  </a:cubicBezTo>
                  <a:cubicBezTo>
                    <a:pt x="1546" y="1898"/>
                    <a:pt x="1370" y="1906"/>
                    <a:pt x="1203" y="1906"/>
                  </a:cubicBezTo>
                  <a:cubicBezTo>
                    <a:pt x="1111" y="1906"/>
                    <a:pt x="1021" y="1904"/>
                    <a:pt x="934" y="1898"/>
                  </a:cubicBezTo>
                  <a:cubicBezTo>
                    <a:pt x="1092" y="1234"/>
                    <a:pt x="1171" y="807"/>
                    <a:pt x="1171" y="617"/>
                  </a:cubicBezTo>
                  <a:cubicBezTo>
                    <a:pt x="1171" y="594"/>
                    <a:pt x="1163" y="578"/>
                    <a:pt x="1163" y="562"/>
                  </a:cubicBezTo>
                  <a:cubicBezTo>
                    <a:pt x="1211" y="562"/>
                    <a:pt x="1313" y="546"/>
                    <a:pt x="1479" y="530"/>
                  </a:cubicBezTo>
                  <a:cubicBezTo>
                    <a:pt x="1638" y="507"/>
                    <a:pt x="1764" y="499"/>
                    <a:pt x="1859" y="491"/>
                  </a:cubicBezTo>
                  <a:cubicBezTo>
                    <a:pt x="1954" y="475"/>
                    <a:pt x="2057" y="467"/>
                    <a:pt x="2167" y="451"/>
                  </a:cubicBezTo>
                  <a:cubicBezTo>
                    <a:pt x="2286" y="443"/>
                    <a:pt x="2381" y="436"/>
                    <a:pt x="2452" y="428"/>
                  </a:cubicBezTo>
                  <a:cubicBezTo>
                    <a:pt x="2523" y="420"/>
                    <a:pt x="2594" y="412"/>
                    <a:pt x="2681" y="404"/>
                  </a:cubicBezTo>
                  <a:cubicBezTo>
                    <a:pt x="2760" y="396"/>
                    <a:pt x="2832" y="380"/>
                    <a:pt x="2879" y="372"/>
                  </a:cubicBezTo>
                  <a:cubicBezTo>
                    <a:pt x="2934" y="364"/>
                    <a:pt x="2990" y="349"/>
                    <a:pt x="3061" y="325"/>
                  </a:cubicBezTo>
                  <a:cubicBezTo>
                    <a:pt x="3124" y="309"/>
                    <a:pt x="3164" y="277"/>
                    <a:pt x="3164" y="230"/>
                  </a:cubicBezTo>
                  <a:cubicBezTo>
                    <a:pt x="3164" y="159"/>
                    <a:pt x="3053" y="103"/>
                    <a:pt x="2832" y="64"/>
                  </a:cubicBezTo>
                  <a:cubicBezTo>
                    <a:pt x="2618" y="24"/>
                    <a:pt x="2325" y="1"/>
                    <a:pt x="19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7736963" y="4114076"/>
              <a:ext cx="45359" cy="74897"/>
            </a:xfrm>
            <a:custGeom>
              <a:avLst/>
              <a:gdLst/>
              <a:ahLst/>
              <a:cxnLst/>
              <a:rect l="l" t="t" r="r" b="b"/>
              <a:pathLst>
                <a:path w="2903" h="4785" extrusionOk="0">
                  <a:moveTo>
                    <a:pt x="2412" y="1"/>
                  </a:moveTo>
                  <a:cubicBezTo>
                    <a:pt x="2080" y="1"/>
                    <a:pt x="1716" y="175"/>
                    <a:pt x="1337" y="531"/>
                  </a:cubicBezTo>
                  <a:cubicBezTo>
                    <a:pt x="949" y="879"/>
                    <a:pt x="633" y="1298"/>
                    <a:pt x="380" y="1788"/>
                  </a:cubicBezTo>
                  <a:cubicBezTo>
                    <a:pt x="127" y="2278"/>
                    <a:pt x="1" y="2721"/>
                    <a:pt x="1" y="3124"/>
                  </a:cubicBezTo>
                  <a:cubicBezTo>
                    <a:pt x="1" y="3377"/>
                    <a:pt x="111" y="3614"/>
                    <a:pt x="341" y="3836"/>
                  </a:cubicBezTo>
                  <a:cubicBezTo>
                    <a:pt x="562" y="4049"/>
                    <a:pt x="791" y="4152"/>
                    <a:pt x="1021" y="4152"/>
                  </a:cubicBezTo>
                  <a:cubicBezTo>
                    <a:pt x="1258" y="4152"/>
                    <a:pt x="1495" y="4057"/>
                    <a:pt x="1740" y="3867"/>
                  </a:cubicBezTo>
                  <a:cubicBezTo>
                    <a:pt x="1985" y="3678"/>
                    <a:pt x="2207" y="3417"/>
                    <a:pt x="2396" y="3085"/>
                  </a:cubicBezTo>
                  <a:lnTo>
                    <a:pt x="2396" y="3085"/>
                  </a:lnTo>
                  <a:cubicBezTo>
                    <a:pt x="2357" y="3211"/>
                    <a:pt x="2309" y="3377"/>
                    <a:pt x="2246" y="3575"/>
                  </a:cubicBezTo>
                  <a:cubicBezTo>
                    <a:pt x="2183" y="3772"/>
                    <a:pt x="2120" y="3970"/>
                    <a:pt x="2056" y="4160"/>
                  </a:cubicBezTo>
                  <a:cubicBezTo>
                    <a:pt x="2001" y="4350"/>
                    <a:pt x="1977" y="4500"/>
                    <a:pt x="1977" y="4611"/>
                  </a:cubicBezTo>
                  <a:cubicBezTo>
                    <a:pt x="1977" y="4721"/>
                    <a:pt x="2025" y="4784"/>
                    <a:pt x="2127" y="4784"/>
                  </a:cubicBezTo>
                  <a:cubicBezTo>
                    <a:pt x="2230" y="4784"/>
                    <a:pt x="2380" y="4484"/>
                    <a:pt x="2578" y="3891"/>
                  </a:cubicBezTo>
                  <a:cubicBezTo>
                    <a:pt x="2776" y="3298"/>
                    <a:pt x="2871" y="2926"/>
                    <a:pt x="2871" y="2768"/>
                  </a:cubicBezTo>
                  <a:cubicBezTo>
                    <a:pt x="2871" y="2602"/>
                    <a:pt x="2823" y="2460"/>
                    <a:pt x="2736" y="2341"/>
                  </a:cubicBezTo>
                  <a:cubicBezTo>
                    <a:pt x="2649" y="2223"/>
                    <a:pt x="2531" y="2159"/>
                    <a:pt x="2388" y="2159"/>
                  </a:cubicBezTo>
                  <a:cubicBezTo>
                    <a:pt x="2135" y="2159"/>
                    <a:pt x="1922" y="2183"/>
                    <a:pt x="1748" y="2223"/>
                  </a:cubicBezTo>
                  <a:cubicBezTo>
                    <a:pt x="1582" y="2254"/>
                    <a:pt x="1495" y="2302"/>
                    <a:pt x="1495" y="2365"/>
                  </a:cubicBezTo>
                  <a:cubicBezTo>
                    <a:pt x="1495" y="2420"/>
                    <a:pt x="1534" y="2476"/>
                    <a:pt x="1606" y="2531"/>
                  </a:cubicBezTo>
                  <a:cubicBezTo>
                    <a:pt x="1685" y="2586"/>
                    <a:pt x="1772" y="2618"/>
                    <a:pt x="1882" y="2618"/>
                  </a:cubicBezTo>
                  <a:cubicBezTo>
                    <a:pt x="1985" y="2618"/>
                    <a:pt x="2151" y="2586"/>
                    <a:pt x="2373" y="2531"/>
                  </a:cubicBezTo>
                  <a:lnTo>
                    <a:pt x="2373" y="2531"/>
                  </a:lnTo>
                  <a:cubicBezTo>
                    <a:pt x="2159" y="2855"/>
                    <a:pt x="1922" y="3124"/>
                    <a:pt x="1661" y="3338"/>
                  </a:cubicBezTo>
                  <a:cubicBezTo>
                    <a:pt x="1408" y="3543"/>
                    <a:pt x="1187" y="3646"/>
                    <a:pt x="997" y="3646"/>
                  </a:cubicBezTo>
                  <a:cubicBezTo>
                    <a:pt x="878" y="3646"/>
                    <a:pt x="768" y="3591"/>
                    <a:pt x="681" y="3496"/>
                  </a:cubicBezTo>
                  <a:cubicBezTo>
                    <a:pt x="586" y="3393"/>
                    <a:pt x="538" y="3266"/>
                    <a:pt x="538" y="3124"/>
                  </a:cubicBezTo>
                  <a:cubicBezTo>
                    <a:pt x="538" y="2776"/>
                    <a:pt x="649" y="2397"/>
                    <a:pt x="862" y="1986"/>
                  </a:cubicBezTo>
                  <a:cubicBezTo>
                    <a:pt x="1076" y="1574"/>
                    <a:pt x="1329" y="1234"/>
                    <a:pt x="1629" y="966"/>
                  </a:cubicBezTo>
                  <a:cubicBezTo>
                    <a:pt x="1938" y="689"/>
                    <a:pt x="2214" y="554"/>
                    <a:pt x="2460" y="554"/>
                  </a:cubicBezTo>
                  <a:cubicBezTo>
                    <a:pt x="2547" y="554"/>
                    <a:pt x="2634" y="570"/>
                    <a:pt x="2705" y="602"/>
                  </a:cubicBezTo>
                  <a:cubicBezTo>
                    <a:pt x="2784" y="626"/>
                    <a:pt x="2823" y="641"/>
                    <a:pt x="2839" y="641"/>
                  </a:cubicBezTo>
                  <a:cubicBezTo>
                    <a:pt x="2879" y="641"/>
                    <a:pt x="2902" y="602"/>
                    <a:pt x="2902" y="523"/>
                  </a:cubicBezTo>
                  <a:cubicBezTo>
                    <a:pt x="2902" y="444"/>
                    <a:pt x="2847" y="333"/>
                    <a:pt x="2744" y="207"/>
                  </a:cubicBezTo>
                  <a:cubicBezTo>
                    <a:pt x="2634" y="72"/>
                    <a:pt x="2523" y="1"/>
                    <a:pt x="24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8120806" y="4109130"/>
              <a:ext cx="51656" cy="65365"/>
            </a:xfrm>
            <a:custGeom>
              <a:avLst/>
              <a:gdLst/>
              <a:ahLst/>
              <a:cxnLst/>
              <a:rect l="l" t="t" r="r" b="b"/>
              <a:pathLst>
                <a:path w="3306" h="4176" extrusionOk="0">
                  <a:moveTo>
                    <a:pt x="910" y="1"/>
                  </a:moveTo>
                  <a:cubicBezTo>
                    <a:pt x="862" y="1"/>
                    <a:pt x="823" y="17"/>
                    <a:pt x="807" y="48"/>
                  </a:cubicBezTo>
                  <a:cubicBezTo>
                    <a:pt x="791" y="72"/>
                    <a:pt x="783" y="111"/>
                    <a:pt x="783" y="183"/>
                  </a:cubicBezTo>
                  <a:cubicBezTo>
                    <a:pt x="783" y="428"/>
                    <a:pt x="649" y="1076"/>
                    <a:pt x="380" y="2112"/>
                  </a:cubicBezTo>
                  <a:cubicBezTo>
                    <a:pt x="175" y="2175"/>
                    <a:pt x="72" y="2230"/>
                    <a:pt x="72" y="2278"/>
                  </a:cubicBezTo>
                  <a:cubicBezTo>
                    <a:pt x="72" y="2341"/>
                    <a:pt x="95" y="2404"/>
                    <a:pt x="127" y="2452"/>
                  </a:cubicBezTo>
                  <a:cubicBezTo>
                    <a:pt x="167" y="2499"/>
                    <a:pt x="214" y="2531"/>
                    <a:pt x="261" y="2555"/>
                  </a:cubicBezTo>
                  <a:cubicBezTo>
                    <a:pt x="88" y="3235"/>
                    <a:pt x="1" y="3622"/>
                    <a:pt x="1" y="3717"/>
                  </a:cubicBezTo>
                  <a:cubicBezTo>
                    <a:pt x="1" y="3812"/>
                    <a:pt x="48" y="3914"/>
                    <a:pt x="127" y="4017"/>
                  </a:cubicBezTo>
                  <a:cubicBezTo>
                    <a:pt x="214" y="4120"/>
                    <a:pt x="277" y="4175"/>
                    <a:pt x="325" y="4175"/>
                  </a:cubicBezTo>
                  <a:cubicBezTo>
                    <a:pt x="364" y="4175"/>
                    <a:pt x="412" y="4065"/>
                    <a:pt x="467" y="3859"/>
                  </a:cubicBezTo>
                  <a:cubicBezTo>
                    <a:pt x="499" y="3748"/>
                    <a:pt x="522" y="3646"/>
                    <a:pt x="554" y="3535"/>
                  </a:cubicBezTo>
                  <a:cubicBezTo>
                    <a:pt x="586" y="3432"/>
                    <a:pt x="617" y="3282"/>
                    <a:pt x="665" y="3092"/>
                  </a:cubicBezTo>
                  <a:cubicBezTo>
                    <a:pt x="720" y="2902"/>
                    <a:pt x="775" y="2697"/>
                    <a:pt x="831" y="2491"/>
                  </a:cubicBezTo>
                  <a:cubicBezTo>
                    <a:pt x="1289" y="2388"/>
                    <a:pt x="1811" y="2302"/>
                    <a:pt x="2388" y="2222"/>
                  </a:cubicBezTo>
                  <a:lnTo>
                    <a:pt x="2388" y="2222"/>
                  </a:lnTo>
                  <a:cubicBezTo>
                    <a:pt x="2151" y="3140"/>
                    <a:pt x="2033" y="3646"/>
                    <a:pt x="2033" y="3748"/>
                  </a:cubicBezTo>
                  <a:cubicBezTo>
                    <a:pt x="2033" y="3843"/>
                    <a:pt x="2064" y="3938"/>
                    <a:pt x="2135" y="4033"/>
                  </a:cubicBezTo>
                  <a:cubicBezTo>
                    <a:pt x="2214" y="4128"/>
                    <a:pt x="2278" y="4175"/>
                    <a:pt x="2333" y="4175"/>
                  </a:cubicBezTo>
                  <a:cubicBezTo>
                    <a:pt x="2373" y="4175"/>
                    <a:pt x="2428" y="4065"/>
                    <a:pt x="2483" y="3859"/>
                  </a:cubicBezTo>
                  <a:cubicBezTo>
                    <a:pt x="2515" y="3748"/>
                    <a:pt x="2546" y="3646"/>
                    <a:pt x="2570" y="3535"/>
                  </a:cubicBezTo>
                  <a:cubicBezTo>
                    <a:pt x="2602" y="3432"/>
                    <a:pt x="2633" y="3290"/>
                    <a:pt x="2681" y="3108"/>
                  </a:cubicBezTo>
                  <a:cubicBezTo>
                    <a:pt x="2728" y="2926"/>
                    <a:pt x="2815" y="2602"/>
                    <a:pt x="2942" y="2135"/>
                  </a:cubicBezTo>
                  <a:cubicBezTo>
                    <a:pt x="3187" y="2088"/>
                    <a:pt x="3306" y="2025"/>
                    <a:pt x="3306" y="1946"/>
                  </a:cubicBezTo>
                  <a:cubicBezTo>
                    <a:pt x="3306" y="1859"/>
                    <a:pt x="3219" y="1803"/>
                    <a:pt x="3037" y="1780"/>
                  </a:cubicBezTo>
                  <a:cubicBezTo>
                    <a:pt x="3211" y="1108"/>
                    <a:pt x="3298" y="704"/>
                    <a:pt x="3298" y="570"/>
                  </a:cubicBezTo>
                  <a:cubicBezTo>
                    <a:pt x="3298" y="436"/>
                    <a:pt x="3258" y="309"/>
                    <a:pt x="3163" y="190"/>
                  </a:cubicBezTo>
                  <a:cubicBezTo>
                    <a:pt x="3076" y="64"/>
                    <a:pt x="2997" y="1"/>
                    <a:pt x="2926" y="1"/>
                  </a:cubicBezTo>
                  <a:cubicBezTo>
                    <a:pt x="2847" y="1"/>
                    <a:pt x="2807" y="64"/>
                    <a:pt x="2807" y="183"/>
                  </a:cubicBezTo>
                  <a:cubicBezTo>
                    <a:pt x="2807" y="412"/>
                    <a:pt x="2705" y="942"/>
                    <a:pt x="2507" y="1764"/>
                  </a:cubicBezTo>
                  <a:cubicBezTo>
                    <a:pt x="2001" y="1795"/>
                    <a:pt x="1495" y="1867"/>
                    <a:pt x="973" y="1969"/>
                  </a:cubicBezTo>
                  <a:cubicBezTo>
                    <a:pt x="1163" y="1210"/>
                    <a:pt x="1258" y="752"/>
                    <a:pt x="1258" y="602"/>
                  </a:cubicBezTo>
                  <a:cubicBezTo>
                    <a:pt x="1258" y="451"/>
                    <a:pt x="1210" y="309"/>
                    <a:pt x="1123" y="190"/>
                  </a:cubicBezTo>
                  <a:cubicBezTo>
                    <a:pt x="1036" y="64"/>
                    <a:pt x="965" y="1"/>
                    <a:pt x="9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28"/>
          <p:cNvSpPr txBox="1"/>
          <p:nvPr/>
        </p:nvSpPr>
        <p:spPr>
          <a:xfrm>
            <a:off x="872475" y="4424050"/>
            <a:ext cx="331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NON-RANDOM SAMPLING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4878800" y="4424050"/>
            <a:ext cx="331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RANDOM SAMPLING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1305825" y="278400"/>
            <a:ext cx="6362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Random sampling attempts to offer as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representative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measure as possible of the total population. This helps to avoid bias which would skew the data in one direction.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Quadrats and Transects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9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When looking at </a:t>
            </a:r>
            <a:r>
              <a:rPr lang="en" sz="1400" b="1">
                <a:solidFill>
                  <a:srgbClr val="CCCCCC"/>
                </a:solidFill>
              </a:rPr>
              <a:t>non-motile </a:t>
            </a:r>
            <a:r>
              <a:rPr lang="en" sz="1400">
                <a:solidFill>
                  <a:srgbClr val="CCCCCC"/>
                </a:solidFill>
              </a:rPr>
              <a:t>organisms, the most commonly used pieces of sampling equipment are </a:t>
            </a:r>
            <a:r>
              <a:rPr lang="en" sz="1400" b="1">
                <a:solidFill>
                  <a:srgbClr val="CCCCCC"/>
                </a:solidFill>
              </a:rPr>
              <a:t>quadrats </a:t>
            </a:r>
            <a:r>
              <a:rPr lang="en" sz="1400">
                <a:solidFill>
                  <a:srgbClr val="CCCCCC"/>
                </a:solidFill>
              </a:rPr>
              <a:t>and </a:t>
            </a:r>
            <a:r>
              <a:rPr lang="en" sz="1400" b="1">
                <a:solidFill>
                  <a:srgbClr val="CCCCCC"/>
                </a:solidFill>
              </a:rPr>
              <a:t>transects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Non-motile organisms include </a:t>
            </a:r>
            <a:r>
              <a:rPr lang="en" sz="1000" b="1">
                <a:solidFill>
                  <a:srgbClr val="CCCCCC"/>
                </a:solidFill>
              </a:rPr>
              <a:t>plants </a:t>
            </a:r>
            <a:r>
              <a:rPr lang="en" sz="1000">
                <a:solidFill>
                  <a:srgbClr val="CCCCCC"/>
                </a:solidFill>
              </a:rPr>
              <a:t>and </a:t>
            </a:r>
            <a:r>
              <a:rPr lang="en" sz="1000" b="1">
                <a:solidFill>
                  <a:srgbClr val="CCCCCC"/>
                </a:solidFill>
              </a:rPr>
              <a:t>slow-moving </a:t>
            </a:r>
            <a:r>
              <a:rPr lang="en" sz="1000">
                <a:solidFill>
                  <a:srgbClr val="CCCCCC"/>
                </a:solidFill>
              </a:rPr>
              <a:t>creatures (limpets, for example).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A quadrat is a </a:t>
            </a:r>
            <a:r>
              <a:rPr lang="en" sz="1400" b="1">
                <a:solidFill>
                  <a:srgbClr val="CCCCCC"/>
                </a:solidFill>
              </a:rPr>
              <a:t>square frame </a:t>
            </a:r>
            <a:r>
              <a:rPr lang="en" sz="1400">
                <a:solidFill>
                  <a:srgbClr val="CCCCCC"/>
                </a:solidFill>
              </a:rPr>
              <a:t>of a defined size.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Some quadrats are further divided into a number of </a:t>
            </a:r>
            <a:r>
              <a:rPr lang="en" sz="1000" b="1">
                <a:solidFill>
                  <a:srgbClr val="CCCCCC"/>
                </a:solidFill>
              </a:rPr>
              <a:t>smaller squares </a:t>
            </a:r>
            <a:r>
              <a:rPr lang="en" sz="1000">
                <a:solidFill>
                  <a:srgbClr val="CCCCCC"/>
                </a:solidFill>
              </a:rPr>
              <a:t>(100, for example).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Quadrats are placed on the ground at </a:t>
            </a:r>
            <a:r>
              <a:rPr lang="en" sz="1400" b="1">
                <a:solidFill>
                  <a:srgbClr val="CCCCCC"/>
                </a:solidFill>
              </a:rPr>
              <a:t>sampling sites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Species frequency (how often the species appears in a quadrat) may be recorded.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Percentage cover (how much of the quadrat is occupied by a species) may also be recorded.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A transect is a </a:t>
            </a:r>
            <a:r>
              <a:rPr lang="en" sz="1400" b="1">
                <a:solidFill>
                  <a:srgbClr val="CCCCCC"/>
                </a:solidFill>
              </a:rPr>
              <a:t>line </a:t>
            </a:r>
            <a:r>
              <a:rPr lang="en" sz="1400">
                <a:solidFill>
                  <a:srgbClr val="CCCCCC"/>
                </a:solidFill>
              </a:rPr>
              <a:t>that crosses a habitat.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Transects are used to investigate the </a:t>
            </a:r>
            <a:r>
              <a:rPr lang="en" sz="1000" b="1">
                <a:solidFill>
                  <a:srgbClr val="CCCCCC"/>
                </a:solidFill>
              </a:rPr>
              <a:t>distribution </a:t>
            </a:r>
            <a:r>
              <a:rPr lang="en" sz="1000">
                <a:solidFill>
                  <a:srgbClr val="CCCCCC"/>
                </a:solidFill>
              </a:rPr>
              <a:t>of species throughout this particular habitat. 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2 of the most common forms of transects are </a:t>
            </a:r>
            <a:r>
              <a:rPr lang="en" sz="1400" b="1">
                <a:solidFill>
                  <a:srgbClr val="CCCCCC"/>
                </a:solidFill>
              </a:rPr>
              <a:t>belt transects </a:t>
            </a:r>
            <a:r>
              <a:rPr lang="en" sz="1400">
                <a:solidFill>
                  <a:srgbClr val="CCCCCC"/>
                </a:solidFill>
              </a:rPr>
              <a:t>and </a:t>
            </a:r>
            <a:r>
              <a:rPr lang="en" sz="1400" b="1">
                <a:solidFill>
                  <a:srgbClr val="CCCCCC"/>
                </a:solidFill>
              </a:rPr>
              <a:t>interrupted belt transects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When using a belt transect, quadrats are placed </a:t>
            </a:r>
            <a:r>
              <a:rPr lang="en" sz="1000" b="1">
                <a:solidFill>
                  <a:srgbClr val="CCCCCC"/>
                </a:solidFill>
              </a:rPr>
              <a:t>alongside </a:t>
            </a:r>
            <a:r>
              <a:rPr lang="en" sz="1000">
                <a:solidFill>
                  <a:srgbClr val="CCCCCC"/>
                </a:solidFill>
              </a:rPr>
              <a:t>each other to calculate species frequency or percentage cover.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When using an interrupted belt transect, quadrats are placed at </a:t>
            </a:r>
            <a:r>
              <a:rPr lang="en" sz="1000" b="1">
                <a:solidFill>
                  <a:srgbClr val="CCCCCC"/>
                </a:solidFill>
              </a:rPr>
              <a:t>regular </a:t>
            </a:r>
            <a:r>
              <a:rPr lang="en" sz="1000">
                <a:solidFill>
                  <a:srgbClr val="CCCCCC"/>
                </a:solidFill>
              </a:rPr>
              <a:t>intervals (every 5 m, for example) along the transect.</a:t>
            </a:r>
            <a:endParaRPr sz="1000">
              <a:solidFill>
                <a:srgbClr val="CCCCCC"/>
              </a:solidFill>
            </a:endParaRPr>
          </a:p>
        </p:txBody>
      </p:sp>
      <p:sp>
        <p:nvSpPr>
          <p:cNvPr id="239" name="Google Shape;23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240" name="Google Shape;240;p29"/>
          <p:cNvGrpSpPr/>
          <p:nvPr/>
        </p:nvGrpSpPr>
        <p:grpSpPr>
          <a:xfrm>
            <a:off x="6586675" y="1563466"/>
            <a:ext cx="1855380" cy="2644668"/>
            <a:chOff x="6039100" y="1518400"/>
            <a:chExt cx="2182800" cy="3284485"/>
          </a:xfrm>
        </p:grpSpPr>
        <p:sp>
          <p:nvSpPr>
            <p:cNvPr id="241" name="Google Shape;241;p29"/>
            <p:cNvSpPr/>
            <p:nvPr/>
          </p:nvSpPr>
          <p:spPr>
            <a:xfrm>
              <a:off x="6393100" y="1872400"/>
              <a:ext cx="1828800" cy="18288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 txBox="1"/>
            <p:nvPr/>
          </p:nvSpPr>
          <p:spPr>
            <a:xfrm>
              <a:off x="7002835" y="1518400"/>
              <a:ext cx="609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1 m</a:t>
              </a:r>
              <a:endParaRPr sz="9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3" name="Google Shape;243;p29"/>
            <p:cNvSpPr txBox="1"/>
            <p:nvPr/>
          </p:nvSpPr>
          <p:spPr>
            <a:xfrm rot="-5400000">
              <a:off x="5911450" y="2609800"/>
              <a:ext cx="609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1 m</a:t>
              </a:r>
              <a:endParaRPr sz="900" baseline="30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4" name="Google Shape;244;p29"/>
            <p:cNvSpPr txBox="1"/>
            <p:nvPr/>
          </p:nvSpPr>
          <p:spPr>
            <a:xfrm>
              <a:off x="6393100" y="3771485"/>
              <a:ext cx="18288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A </a:t>
              </a:r>
              <a:r>
                <a:rPr lang="en" sz="10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quadrat </a:t>
              </a:r>
              <a:r>
                <a:rPr lang="en" sz="1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is a square frame with a known size that is used to estimate the size of populations.</a:t>
              </a:r>
              <a:endPara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5586900" y="1944800"/>
            <a:ext cx="3137700" cy="12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Square frames called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quadrats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often used for ecological sampling.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They are able to measure both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species frequency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percentage cover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51" name="Google Shape;251;p30"/>
          <p:cNvCxnSpPr/>
          <p:nvPr/>
        </p:nvCxnSpPr>
        <p:spPr>
          <a:xfrm>
            <a:off x="5144150" y="-10600"/>
            <a:ext cx="0" cy="5149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0"/>
            <a:ext cx="5133599" cy="51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1"/>
          <p:cNvPicPr preferRelativeResize="0"/>
          <p:nvPr/>
        </p:nvPicPr>
        <p:blipFill rotWithShape="1">
          <a:blip r:embed="rId3">
            <a:alphaModFix/>
          </a:blip>
          <a:srcRect t="21967" b="4735"/>
          <a:stretch/>
        </p:blipFill>
        <p:spPr>
          <a:xfrm>
            <a:off x="0" y="673500"/>
            <a:ext cx="9144003" cy="446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59" name="Google Shape;259;p31"/>
          <p:cNvSpPr txBox="1"/>
          <p:nvPr/>
        </p:nvSpPr>
        <p:spPr>
          <a:xfrm>
            <a:off x="396150" y="156925"/>
            <a:ext cx="83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Lines called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transects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often used to measure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distribution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a particular species in a habitat.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60" name="Google Shape;260;p31"/>
          <p:cNvCxnSpPr/>
          <p:nvPr/>
        </p:nvCxnSpPr>
        <p:spPr>
          <a:xfrm rot="10800000" flipH="1">
            <a:off x="2700" y="673500"/>
            <a:ext cx="9138600" cy="5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/>
          <p:nvPr/>
        </p:nvSpPr>
        <p:spPr>
          <a:xfrm>
            <a:off x="-18700" y="-125"/>
            <a:ext cx="43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67" name="Google Shape;267;p32"/>
          <p:cNvGrpSpPr/>
          <p:nvPr/>
        </p:nvGrpSpPr>
        <p:grpSpPr>
          <a:xfrm>
            <a:off x="941575" y="325050"/>
            <a:ext cx="2550125" cy="4493375"/>
            <a:chOff x="576800" y="252275"/>
            <a:chExt cx="2550125" cy="4493375"/>
          </a:xfrm>
        </p:grpSpPr>
        <p:pic>
          <p:nvPicPr>
            <p:cNvPr id="268" name="Google Shape;268;p32"/>
            <p:cNvPicPr preferRelativeResize="0"/>
            <p:nvPr/>
          </p:nvPicPr>
          <p:blipFill rotWithShape="1">
            <a:blip r:embed="rId3">
              <a:alphaModFix/>
            </a:blip>
            <a:srcRect l="9147" t="12898" r="54895" b="17190"/>
            <a:stretch/>
          </p:blipFill>
          <p:spPr>
            <a:xfrm>
              <a:off x="691500" y="449575"/>
              <a:ext cx="2114562" cy="2055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32"/>
            <p:cNvSpPr txBox="1"/>
            <p:nvPr/>
          </p:nvSpPr>
          <p:spPr>
            <a:xfrm rot="-5400000">
              <a:off x="43400" y="3341225"/>
              <a:ext cx="1389900" cy="32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FREQUENCY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70" name="Google Shape;270;p32"/>
            <p:cNvSpPr txBox="1"/>
            <p:nvPr/>
          </p:nvSpPr>
          <p:spPr>
            <a:xfrm>
              <a:off x="735925" y="4422550"/>
              <a:ext cx="2391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DISTANCE FROM START POINT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71" name="Google Shape;271;p32"/>
            <p:cNvSpPr txBox="1"/>
            <p:nvPr/>
          </p:nvSpPr>
          <p:spPr>
            <a:xfrm>
              <a:off x="937275" y="252275"/>
              <a:ext cx="1722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SURVEY AREA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pic>
          <p:nvPicPr>
            <p:cNvPr id="272" name="Google Shape;272;p32"/>
            <p:cNvPicPr preferRelativeResize="0"/>
            <p:nvPr/>
          </p:nvPicPr>
          <p:blipFill rotWithShape="1">
            <a:blip r:embed="rId3">
              <a:alphaModFix/>
            </a:blip>
            <a:srcRect l="55877" t="16054" r="3698" b="15424"/>
            <a:stretch/>
          </p:blipFill>
          <p:spPr>
            <a:xfrm>
              <a:off x="861700" y="2640700"/>
              <a:ext cx="2139468" cy="18132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32"/>
          <p:cNvSpPr txBox="1"/>
          <p:nvPr/>
        </p:nvSpPr>
        <p:spPr>
          <a:xfrm>
            <a:off x="5311525" y="2048275"/>
            <a:ext cx="3068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transect illustrates how the distribution of a particular species of plant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more commonly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found in 1 area of a habitat than another.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74" name="Google Shape;274;p32"/>
          <p:cNvCxnSpPr/>
          <p:nvPr/>
        </p:nvCxnSpPr>
        <p:spPr>
          <a:xfrm>
            <a:off x="4345700" y="-3125"/>
            <a:ext cx="0" cy="514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Nets and Pitfall Traps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0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More </a:t>
            </a:r>
            <a:r>
              <a:rPr lang="en" sz="1700" b="1">
                <a:solidFill>
                  <a:srgbClr val="CCCCCC"/>
                </a:solidFill>
              </a:rPr>
              <a:t>motile </a:t>
            </a:r>
            <a:r>
              <a:rPr lang="en" sz="1700">
                <a:solidFill>
                  <a:srgbClr val="CCCCCC"/>
                </a:solidFill>
              </a:rPr>
              <a:t>animals (such as insects) may require the use of </a:t>
            </a:r>
            <a:r>
              <a:rPr lang="en" sz="1700" b="1">
                <a:solidFill>
                  <a:srgbClr val="CCCCCC"/>
                </a:solidFill>
              </a:rPr>
              <a:t>specialised equipment </a:t>
            </a:r>
            <a:r>
              <a:rPr lang="en" sz="1700">
                <a:solidFill>
                  <a:srgbClr val="CCCCCC"/>
                </a:solidFill>
              </a:rPr>
              <a:t>in order to be captured.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Flying insects may be captured using a </a:t>
            </a:r>
            <a:r>
              <a:rPr lang="en" sz="1700" b="1">
                <a:solidFill>
                  <a:srgbClr val="CCCCCC"/>
                </a:solidFill>
              </a:rPr>
              <a:t>sweep net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sweep net is a net on an extendable pole.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Aquatic organisms may be captured using a traditional </a:t>
            </a:r>
            <a:r>
              <a:rPr lang="en" sz="1700" b="1">
                <a:solidFill>
                  <a:srgbClr val="CCCCCC"/>
                </a:solidFill>
              </a:rPr>
              <a:t>fishing net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Terrestrial insects may be captured using a </a:t>
            </a:r>
            <a:r>
              <a:rPr lang="en" sz="1700" b="1">
                <a:solidFill>
                  <a:srgbClr val="CCCCCC"/>
                </a:solidFill>
              </a:rPr>
              <a:t>pitfall trap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usually includes a </a:t>
            </a:r>
            <a:r>
              <a:rPr lang="en" sz="1300" b="1">
                <a:solidFill>
                  <a:srgbClr val="CCCCCC"/>
                </a:solidFill>
              </a:rPr>
              <a:t>container </a:t>
            </a:r>
            <a:r>
              <a:rPr lang="en" sz="1300">
                <a:solidFill>
                  <a:srgbClr val="CCCCCC"/>
                </a:solidFill>
              </a:rPr>
              <a:t>that is buried into the ground.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Insects will fall into the container as they walk over the trap.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281" name="Google Shape;28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282" name="Google Shape;282;p33"/>
          <p:cNvGrpSpPr/>
          <p:nvPr/>
        </p:nvGrpSpPr>
        <p:grpSpPr>
          <a:xfrm>
            <a:off x="6128950" y="1557550"/>
            <a:ext cx="1167004" cy="2495974"/>
            <a:chOff x="3198350" y="1563375"/>
            <a:chExt cx="1223275" cy="2616325"/>
          </a:xfrm>
        </p:grpSpPr>
        <p:sp>
          <p:nvSpPr>
            <p:cNvPr id="283" name="Google Shape;283;p33"/>
            <p:cNvSpPr/>
            <p:nvPr/>
          </p:nvSpPr>
          <p:spPr>
            <a:xfrm>
              <a:off x="3727500" y="2259550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0" y="0"/>
                  </a:moveTo>
                  <a:lnTo>
                    <a:pt x="0" y="2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3728175" y="2259550"/>
              <a:ext cx="3450" cy="1375"/>
            </a:xfrm>
            <a:custGeom>
              <a:avLst/>
              <a:gdLst/>
              <a:ahLst/>
              <a:cxnLst/>
              <a:rect l="l" t="t" r="r" b="b"/>
              <a:pathLst>
                <a:path w="138" h="55" extrusionOk="0">
                  <a:moveTo>
                    <a:pt x="137" y="0"/>
                  </a:moveTo>
                  <a:lnTo>
                    <a:pt x="0" y="28"/>
                  </a:lnTo>
                  <a:cubicBezTo>
                    <a:pt x="0" y="48"/>
                    <a:pt x="8" y="55"/>
                    <a:pt x="21" y="55"/>
                  </a:cubicBezTo>
                  <a:cubicBezTo>
                    <a:pt x="50" y="55"/>
                    <a:pt x="103" y="14"/>
                    <a:pt x="126" y="14"/>
                  </a:cubicBezTo>
                  <a:cubicBezTo>
                    <a:pt x="133" y="14"/>
                    <a:pt x="137" y="18"/>
                    <a:pt x="137" y="28"/>
                  </a:cubicBezTo>
                  <a:cubicBezTo>
                    <a:pt x="137" y="28"/>
                    <a:pt x="137" y="28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3731600" y="2260425"/>
              <a:ext cx="2075" cy="825"/>
            </a:xfrm>
            <a:custGeom>
              <a:avLst/>
              <a:gdLst/>
              <a:ahLst/>
              <a:cxnLst/>
              <a:rect l="l" t="t" r="r" b="b"/>
              <a:pathLst>
                <a:path w="83" h="33" extrusionOk="0">
                  <a:moveTo>
                    <a:pt x="18" y="1"/>
                  </a:moveTo>
                  <a:cubicBezTo>
                    <a:pt x="13" y="1"/>
                    <a:pt x="7" y="6"/>
                    <a:pt x="0" y="20"/>
                  </a:cubicBezTo>
                  <a:cubicBezTo>
                    <a:pt x="9" y="29"/>
                    <a:pt x="19" y="32"/>
                    <a:pt x="28" y="32"/>
                  </a:cubicBezTo>
                  <a:cubicBezTo>
                    <a:pt x="37" y="32"/>
                    <a:pt x="47" y="29"/>
                    <a:pt x="57" y="26"/>
                  </a:cubicBezTo>
                  <a:lnTo>
                    <a:pt x="57" y="26"/>
                  </a:lnTo>
                  <a:cubicBezTo>
                    <a:pt x="58" y="26"/>
                    <a:pt x="60" y="26"/>
                    <a:pt x="61" y="26"/>
                  </a:cubicBezTo>
                  <a:cubicBezTo>
                    <a:pt x="67" y="26"/>
                    <a:pt x="74" y="24"/>
                    <a:pt x="82" y="20"/>
                  </a:cubicBezTo>
                  <a:cubicBezTo>
                    <a:pt x="74" y="20"/>
                    <a:pt x="65" y="23"/>
                    <a:pt x="57" y="26"/>
                  </a:cubicBezTo>
                  <a:lnTo>
                    <a:pt x="57" y="26"/>
                  </a:lnTo>
                  <a:cubicBezTo>
                    <a:pt x="36" y="23"/>
                    <a:pt x="28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3794575" y="2295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3732975" y="2261600"/>
              <a:ext cx="423750" cy="57725"/>
            </a:xfrm>
            <a:custGeom>
              <a:avLst/>
              <a:gdLst/>
              <a:ahLst/>
              <a:cxnLst/>
              <a:rect l="l" t="t" r="r" b="b"/>
              <a:pathLst>
                <a:path w="16950" h="2309" extrusionOk="0">
                  <a:moveTo>
                    <a:pt x="1807" y="931"/>
                  </a:moveTo>
                  <a:cubicBezTo>
                    <a:pt x="1810" y="933"/>
                    <a:pt x="1813" y="934"/>
                    <a:pt x="1816" y="935"/>
                  </a:cubicBezTo>
                  <a:lnTo>
                    <a:pt x="1816" y="935"/>
                  </a:lnTo>
                  <a:cubicBezTo>
                    <a:pt x="1822" y="933"/>
                    <a:pt x="1828" y="931"/>
                    <a:pt x="1835" y="931"/>
                  </a:cubicBezTo>
                  <a:close/>
                  <a:moveTo>
                    <a:pt x="11719" y="1616"/>
                  </a:moveTo>
                  <a:cubicBezTo>
                    <a:pt x="11716" y="1616"/>
                    <a:pt x="11713" y="1616"/>
                    <a:pt x="11710" y="1617"/>
                  </a:cubicBezTo>
                  <a:lnTo>
                    <a:pt x="11710" y="1617"/>
                  </a:lnTo>
                  <a:cubicBezTo>
                    <a:pt x="11713" y="1617"/>
                    <a:pt x="11716" y="1616"/>
                    <a:pt x="11719" y="1616"/>
                  </a:cubicBezTo>
                  <a:close/>
                  <a:moveTo>
                    <a:pt x="9255" y="1972"/>
                  </a:moveTo>
                  <a:cubicBezTo>
                    <a:pt x="9249" y="1972"/>
                    <a:pt x="9244" y="1973"/>
                    <a:pt x="9241" y="1976"/>
                  </a:cubicBezTo>
                  <a:lnTo>
                    <a:pt x="9241" y="1976"/>
                  </a:lnTo>
                  <a:cubicBezTo>
                    <a:pt x="9245" y="1975"/>
                    <a:pt x="9250" y="1973"/>
                    <a:pt x="9255" y="1972"/>
                  </a:cubicBezTo>
                  <a:close/>
                  <a:moveTo>
                    <a:pt x="27" y="0"/>
                  </a:moveTo>
                  <a:cubicBezTo>
                    <a:pt x="0" y="28"/>
                    <a:pt x="27" y="28"/>
                    <a:pt x="0" y="55"/>
                  </a:cubicBezTo>
                  <a:cubicBezTo>
                    <a:pt x="27" y="110"/>
                    <a:pt x="164" y="83"/>
                    <a:pt x="192" y="165"/>
                  </a:cubicBezTo>
                  <a:lnTo>
                    <a:pt x="164" y="192"/>
                  </a:lnTo>
                  <a:cubicBezTo>
                    <a:pt x="169" y="196"/>
                    <a:pt x="173" y="198"/>
                    <a:pt x="177" y="198"/>
                  </a:cubicBezTo>
                  <a:cubicBezTo>
                    <a:pt x="193" y="198"/>
                    <a:pt x="209" y="173"/>
                    <a:pt x="225" y="173"/>
                  </a:cubicBezTo>
                  <a:cubicBezTo>
                    <a:pt x="232" y="173"/>
                    <a:pt x="239" y="178"/>
                    <a:pt x="247" y="192"/>
                  </a:cubicBezTo>
                  <a:cubicBezTo>
                    <a:pt x="247" y="220"/>
                    <a:pt x="219" y="220"/>
                    <a:pt x="219" y="220"/>
                  </a:cubicBezTo>
                  <a:cubicBezTo>
                    <a:pt x="329" y="274"/>
                    <a:pt x="411" y="384"/>
                    <a:pt x="548" y="384"/>
                  </a:cubicBezTo>
                  <a:cubicBezTo>
                    <a:pt x="548" y="439"/>
                    <a:pt x="657" y="439"/>
                    <a:pt x="657" y="521"/>
                  </a:cubicBezTo>
                  <a:lnTo>
                    <a:pt x="767" y="521"/>
                  </a:lnTo>
                  <a:cubicBezTo>
                    <a:pt x="1095" y="740"/>
                    <a:pt x="1479" y="904"/>
                    <a:pt x="1862" y="1096"/>
                  </a:cubicBezTo>
                  <a:cubicBezTo>
                    <a:pt x="2081" y="1096"/>
                    <a:pt x="2245" y="1287"/>
                    <a:pt x="2492" y="1370"/>
                  </a:cubicBezTo>
                  <a:cubicBezTo>
                    <a:pt x="2574" y="1370"/>
                    <a:pt x="2656" y="1397"/>
                    <a:pt x="2738" y="1452"/>
                  </a:cubicBezTo>
                  <a:lnTo>
                    <a:pt x="2848" y="1424"/>
                  </a:lnTo>
                  <a:cubicBezTo>
                    <a:pt x="3313" y="1726"/>
                    <a:pt x="3861" y="1835"/>
                    <a:pt x="4409" y="1999"/>
                  </a:cubicBezTo>
                  <a:cubicBezTo>
                    <a:pt x="4900" y="2133"/>
                    <a:pt x="5356" y="2268"/>
                    <a:pt x="5849" y="2268"/>
                  </a:cubicBezTo>
                  <a:cubicBezTo>
                    <a:pt x="5960" y="2268"/>
                    <a:pt x="6073" y="2261"/>
                    <a:pt x="6188" y="2246"/>
                  </a:cubicBezTo>
                  <a:cubicBezTo>
                    <a:pt x="6188" y="2273"/>
                    <a:pt x="6188" y="2273"/>
                    <a:pt x="6188" y="2273"/>
                  </a:cubicBezTo>
                  <a:cubicBezTo>
                    <a:pt x="6320" y="2273"/>
                    <a:pt x="6451" y="2308"/>
                    <a:pt x="6583" y="2308"/>
                  </a:cubicBezTo>
                  <a:cubicBezTo>
                    <a:pt x="6615" y="2308"/>
                    <a:pt x="6648" y="2306"/>
                    <a:pt x="6681" y="2301"/>
                  </a:cubicBezTo>
                  <a:cubicBezTo>
                    <a:pt x="6754" y="2291"/>
                    <a:pt x="6827" y="2288"/>
                    <a:pt x="6899" y="2288"/>
                  </a:cubicBezTo>
                  <a:cubicBezTo>
                    <a:pt x="7043" y="2288"/>
                    <a:pt x="7183" y="2301"/>
                    <a:pt x="7311" y="2301"/>
                  </a:cubicBezTo>
                  <a:cubicBezTo>
                    <a:pt x="7530" y="2301"/>
                    <a:pt x="7749" y="2301"/>
                    <a:pt x="7941" y="2246"/>
                  </a:cubicBezTo>
                  <a:cubicBezTo>
                    <a:pt x="8434" y="2246"/>
                    <a:pt x="8981" y="2191"/>
                    <a:pt x="9474" y="2109"/>
                  </a:cubicBezTo>
                  <a:lnTo>
                    <a:pt x="9474" y="2136"/>
                  </a:lnTo>
                  <a:cubicBezTo>
                    <a:pt x="9885" y="2054"/>
                    <a:pt x="10296" y="2109"/>
                    <a:pt x="10706" y="2027"/>
                  </a:cubicBezTo>
                  <a:cubicBezTo>
                    <a:pt x="11117" y="2027"/>
                    <a:pt x="11528" y="1780"/>
                    <a:pt x="11966" y="1780"/>
                  </a:cubicBezTo>
                  <a:cubicBezTo>
                    <a:pt x="11991" y="1785"/>
                    <a:pt x="12016" y="1788"/>
                    <a:pt x="12042" y="1788"/>
                  </a:cubicBezTo>
                  <a:cubicBezTo>
                    <a:pt x="12269" y="1788"/>
                    <a:pt x="12509" y="1609"/>
                    <a:pt x="12718" y="1609"/>
                  </a:cubicBezTo>
                  <a:cubicBezTo>
                    <a:pt x="12742" y="1609"/>
                    <a:pt x="12765" y="1611"/>
                    <a:pt x="12787" y="1616"/>
                  </a:cubicBezTo>
                  <a:cubicBezTo>
                    <a:pt x="12851" y="1622"/>
                    <a:pt x="12914" y="1625"/>
                    <a:pt x="12977" y="1625"/>
                  </a:cubicBezTo>
                  <a:cubicBezTo>
                    <a:pt x="13444" y="1625"/>
                    <a:pt x="13855" y="1453"/>
                    <a:pt x="14266" y="1260"/>
                  </a:cubicBezTo>
                  <a:cubicBezTo>
                    <a:pt x="14731" y="1205"/>
                    <a:pt x="15142" y="931"/>
                    <a:pt x="15608" y="904"/>
                  </a:cubicBezTo>
                  <a:cubicBezTo>
                    <a:pt x="15772" y="767"/>
                    <a:pt x="16046" y="877"/>
                    <a:pt x="16292" y="767"/>
                  </a:cubicBezTo>
                  <a:lnTo>
                    <a:pt x="16265" y="740"/>
                  </a:lnTo>
                  <a:lnTo>
                    <a:pt x="16265" y="740"/>
                  </a:lnTo>
                  <a:cubicBezTo>
                    <a:pt x="16277" y="746"/>
                    <a:pt x="16289" y="749"/>
                    <a:pt x="16299" y="749"/>
                  </a:cubicBezTo>
                  <a:cubicBezTo>
                    <a:pt x="16362" y="749"/>
                    <a:pt x="16394" y="654"/>
                    <a:pt x="16439" y="654"/>
                  </a:cubicBezTo>
                  <a:cubicBezTo>
                    <a:pt x="16452" y="654"/>
                    <a:pt x="16467" y="663"/>
                    <a:pt x="16484" y="685"/>
                  </a:cubicBezTo>
                  <a:cubicBezTo>
                    <a:pt x="16487" y="687"/>
                    <a:pt x="16491" y="688"/>
                    <a:pt x="16494" y="688"/>
                  </a:cubicBezTo>
                  <a:cubicBezTo>
                    <a:pt x="16533" y="688"/>
                    <a:pt x="16540" y="566"/>
                    <a:pt x="16575" y="566"/>
                  </a:cubicBezTo>
                  <a:cubicBezTo>
                    <a:pt x="16580" y="566"/>
                    <a:pt x="16586" y="569"/>
                    <a:pt x="16593" y="575"/>
                  </a:cubicBezTo>
                  <a:lnTo>
                    <a:pt x="16593" y="548"/>
                  </a:lnTo>
                  <a:cubicBezTo>
                    <a:pt x="16604" y="543"/>
                    <a:pt x="16611" y="540"/>
                    <a:pt x="16615" y="540"/>
                  </a:cubicBezTo>
                  <a:cubicBezTo>
                    <a:pt x="16630" y="540"/>
                    <a:pt x="16604" y="575"/>
                    <a:pt x="16648" y="575"/>
                  </a:cubicBezTo>
                  <a:cubicBezTo>
                    <a:pt x="16675" y="548"/>
                    <a:pt x="16648" y="521"/>
                    <a:pt x="16675" y="521"/>
                  </a:cubicBezTo>
                  <a:cubicBezTo>
                    <a:pt x="16689" y="547"/>
                    <a:pt x="16702" y="556"/>
                    <a:pt x="16715" y="556"/>
                  </a:cubicBezTo>
                  <a:cubicBezTo>
                    <a:pt x="16741" y="556"/>
                    <a:pt x="16767" y="524"/>
                    <a:pt x="16792" y="524"/>
                  </a:cubicBezTo>
                  <a:cubicBezTo>
                    <a:pt x="16808" y="524"/>
                    <a:pt x="16824" y="536"/>
                    <a:pt x="16840" y="575"/>
                  </a:cubicBezTo>
                  <a:cubicBezTo>
                    <a:pt x="16812" y="575"/>
                    <a:pt x="16894" y="603"/>
                    <a:pt x="16840" y="658"/>
                  </a:cubicBezTo>
                  <a:cubicBezTo>
                    <a:pt x="16867" y="658"/>
                    <a:pt x="16949" y="630"/>
                    <a:pt x="16922" y="575"/>
                  </a:cubicBezTo>
                  <a:cubicBezTo>
                    <a:pt x="16922" y="521"/>
                    <a:pt x="16922" y="466"/>
                    <a:pt x="16867" y="439"/>
                  </a:cubicBezTo>
                  <a:lnTo>
                    <a:pt x="16867" y="466"/>
                  </a:lnTo>
                  <a:cubicBezTo>
                    <a:pt x="16853" y="452"/>
                    <a:pt x="16847" y="452"/>
                    <a:pt x="16843" y="452"/>
                  </a:cubicBezTo>
                  <a:cubicBezTo>
                    <a:pt x="16840" y="452"/>
                    <a:pt x="16840" y="452"/>
                    <a:pt x="16840" y="439"/>
                  </a:cubicBezTo>
                  <a:cubicBezTo>
                    <a:pt x="16758" y="439"/>
                    <a:pt x="16730" y="384"/>
                    <a:pt x="16675" y="384"/>
                  </a:cubicBezTo>
                  <a:cubicBezTo>
                    <a:pt x="16648" y="439"/>
                    <a:pt x="16593" y="439"/>
                    <a:pt x="16566" y="439"/>
                  </a:cubicBezTo>
                  <a:lnTo>
                    <a:pt x="16538" y="411"/>
                  </a:lnTo>
                  <a:cubicBezTo>
                    <a:pt x="16535" y="404"/>
                    <a:pt x="16532" y="401"/>
                    <a:pt x="16529" y="401"/>
                  </a:cubicBezTo>
                  <a:cubicBezTo>
                    <a:pt x="16516" y="401"/>
                    <a:pt x="16510" y="473"/>
                    <a:pt x="16499" y="473"/>
                  </a:cubicBezTo>
                  <a:cubicBezTo>
                    <a:pt x="16495" y="473"/>
                    <a:pt x="16490" y="464"/>
                    <a:pt x="16484" y="439"/>
                  </a:cubicBezTo>
                  <a:cubicBezTo>
                    <a:pt x="16374" y="521"/>
                    <a:pt x="16210" y="575"/>
                    <a:pt x="16046" y="630"/>
                  </a:cubicBezTo>
                  <a:cubicBezTo>
                    <a:pt x="16046" y="658"/>
                    <a:pt x="15936" y="658"/>
                    <a:pt x="15991" y="712"/>
                  </a:cubicBezTo>
                  <a:cubicBezTo>
                    <a:pt x="15943" y="680"/>
                    <a:pt x="15885" y="667"/>
                    <a:pt x="15835" y="667"/>
                  </a:cubicBezTo>
                  <a:cubicBezTo>
                    <a:pt x="15799" y="667"/>
                    <a:pt x="15767" y="674"/>
                    <a:pt x="15744" y="685"/>
                  </a:cubicBezTo>
                  <a:cubicBezTo>
                    <a:pt x="15744" y="685"/>
                    <a:pt x="15744" y="658"/>
                    <a:pt x="15772" y="658"/>
                  </a:cubicBezTo>
                  <a:cubicBezTo>
                    <a:pt x="15754" y="651"/>
                    <a:pt x="15739" y="648"/>
                    <a:pt x="15727" y="648"/>
                  </a:cubicBezTo>
                  <a:cubicBezTo>
                    <a:pt x="15668" y="648"/>
                    <a:pt x="15668" y="719"/>
                    <a:pt x="15634" y="719"/>
                  </a:cubicBezTo>
                  <a:cubicBezTo>
                    <a:pt x="15622" y="719"/>
                    <a:pt x="15605" y="710"/>
                    <a:pt x="15580" y="685"/>
                  </a:cubicBezTo>
                  <a:cubicBezTo>
                    <a:pt x="15580" y="795"/>
                    <a:pt x="15416" y="712"/>
                    <a:pt x="15416" y="822"/>
                  </a:cubicBezTo>
                  <a:cubicBezTo>
                    <a:pt x="15388" y="822"/>
                    <a:pt x="15388" y="795"/>
                    <a:pt x="15388" y="767"/>
                  </a:cubicBezTo>
                  <a:cubicBezTo>
                    <a:pt x="15224" y="822"/>
                    <a:pt x="15060" y="822"/>
                    <a:pt x="14950" y="877"/>
                  </a:cubicBezTo>
                  <a:cubicBezTo>
                    <a:pt x="14868" y="959"/>
                    <a:pt x="14677" y="904"/>
                    <a:pt x="14622" y="1014"/>
                  </a:cubicBezTo>
                  <a:cubicBezTo>
                    <a:pt x="14540" y="1014"/>
                    <a:pt x="14403" y="1014"/>
                    <a:pt x="14321" y="1068"/>
                  </a:cubicBezTo>
                  <a:cubicBezTo>
                    <a:pt x="14211" y="1096"/>
                    <a:pt x="14074" y="1150"/>
                    <a:pt x="13992" y="1233"/>
                  </a:cubicBezTo>
                  <a:cubicBezTo>
                    <a:pt x="13955" y="1160"/>
                    <a:pt x="13931" y="1160"/>
                    <a:pt x="13903" y="1160"/>
                  </a:cubicBezTo>
                  <a:cubicBezTo>
                    <a:pt x="13889" y="1160"/>
                    <a:pt x="13873" y="1160"/>
                    <a:pt x="13855" y="1150"/>
                  </a:cubicBezTo>
                  <a:cubicBezTo>
                    <a:pt x="13773" y="1205"/>
                    <a:pt x="13609" y="1233"/>
                    <a:pt x="13499" y="1315"/>
                  </a:cubicBezTo>
                  <a:cubicBezTo>
                    <a:pt x="13492" y="1300"/>
                    <a:pt x="13482" y="1295"/>
                    <a:pt x="13471" y="1295"/>
                  </a:cubicBezTo>
                  <a:cubicBezTo>
                    <a:pt x="13454" y="1295"/>
                    <a:pt x="13435" y="1307"/>
                    <a:pt x="13417" y="1307"/>
                  </a:cubicBezTo>
                  <a:cubicBezTo>
                    <a:pt x="13407" y="1307"/>
                    <a:pt x="13397" y="1303"/>
                    <a:pt x="13390" y="1287"/>
                  </a:cubicBezTo>
                  <a:cubicBezTo>
                    <a:pt x="13136" y="1449"/>
                    <a:pt x="12786" y="1513"/>
                    <a:pt x="12452" y="1513"/>
                  </a:cubicBezTo>
                  <a:cubicBezTo>
                    <a:pt x="12390" y="1513"/>
                    <a:pt x="12328" y="1511"/>
                    <a:pt x="12267" y="1506"/>
                  </a:cubicBezTo>
                  <a:lnTo>
                    <a:pt x="12267" y="1479"/>
                  </a:lnTo>
                  <a:cubicBezTo>
                    <a:pt x="12240" y="1534"/>
                    <a:pt x="12185" y="1616"/>
                    <a:pt x="12157" y="1671"/>
                  </a:cubicBezTo>
                  <a:cubicBezTo>
                    <a:pt x="12092" y="1671"/>
                    <a:pt x="12044" y="1636"/>
                    <a:pt x="11985" y="1636"/>
                  </a:cubicBezTo>
                  <a:cubicBezTo>
                    <a:pt x="11970" y="1636"/>
                    <a:pt x="11955" y="1638"/>
                    <a:pt x="11938" y="1643"/>
                  </a:cubicBezTo>
                  <a:cubicBezTo>
                    <a:pt x="11938" y="1643"/>
                    <a:pt x="11938" y="1643"/>
                    <a:pt x="11966" y="1616"/>
                  </a:cubicBezTo>
                  <a:lnTo>
                    <a:pt x="11966" y="1616"/>
                  </a:lnTo>
                  <a:cubicBezTo>
                    <a:pt x="11949" y="1632"/>
                    <a:pt x="11931" y="1636"/>
                    <a:pt x="11910" y="1636"/>
                  </a:cubicBezTo>
                  <a:cubicBezTo>
                    <a:pt x="11889" y="1636"/>
                    <a:pt x="11865" y="1632"/>
                    <a:pt x="11841" y="1632"/>
                  </a:cubicBezTo>
                  <a:cubicBezTo>
                    <a:pt x="11810" y="1632"/>
                    <a:pt x="11779" y="1639"/>
                    <a:pt x="11747" y="1671"/>
                  </a:cubicBezTo>
                  <a:lnTo>
                    <a:pt x="11747" y="1643"/>
                  </a:lnTo>
                  <a:lnTo>
                    <a:pt x="11692" y="1671"/>
                  </a:lnTo>
                  <a:cubicBezTo>
                    <a:pt x="11692" y="1647"/>
                    <a:pt x="11692" y="1623"/>
                    <a:pt x="11710" y="1617"/>
                  </a:cubicBezTo>
                  <a:lnTo>
                    <a:pt x="11710" y="1617"/>
                  </a:lnTo>
                  <a:cubicBezTo>
                    <a:pt x="11138" y="1700"/>
                    <a:pt x="10566" y="1890"/>
                    <a:pt x="9994" y="1945"/>
                  </a:cubicBezTo>
                  <a:lnTo>
                    <a:pt x="9994" y="1917"/>
                  </a:lnTo>
                  <a:lnTo>
                    <a:pt x="9885" y="1972"/>
                  </a:lnTo>
                  <a:cubicBezTo>
                    <a:pt x="9885" y="1945"/>
                    <a:pt x="9885" y="1945"/>
                    <a:pt x="9912" y="1945"/>
                  </a:cubicBezTo>
                  <a:cubicBezTo>
                    <a:pt x="9889" y="1941"/>
                    <a:pt x="9866" y="1939"/>
                    <a:pt x="9843" y="1939"/>
                  </a:cubicBezTo>
                  <a:cubicBezTo>
                    <a:pt x="9709" y="1939"/>
                    <a:pt x="9591" y="1999"/>
                    <a:pt x="9474" y="1999"/>
                  </a:cubicBezTo>
                  <a:cubicBezTo>
                    <a:pt x="9474" y="1999"/>
                    <a:pt x="9474" y="1972"/>
                    <a:pt x="9474" y="1945"/>
                  </a:cubicBezTo>
                  <a:cubicBezTo>
                    <a:pt x="9445" y="1967"/>
                    <a:pt x="9417" y="1973"/>
                    <a:pt x="9392" y="1973"/>
                  </a:cubicBezTo>
                  <a:cubicBezTo>
                    <a:pt x="9360" y="1973"/>
                    <a:pt x="9331" y="1962"/>
                    <a:pt x="9308" y="1962"/>
                  </a:cubicBezTo>
                  <a:cubicBezTo>
                    <a:pt x="9284" y="1962"/>
                    <a:pt x="9265" y="1975"/>
                    <a:pt x="9255" y="2027"/>
                  </a:cubicBezTo>
                  <a:cubicBezTo>
                    <a:pt x="9234" y="2005"/>
                    <a:pt x="9229" y="1984"/>
                    <a:pt x="9241" y="1976"/>
                  </a:cubicBezTo>
                  <a:lnTo>
                    <a:pt x="9241" y="1976"/>
                  </a:lnTo>
                  <a:cubicBezTo>
                    <a:pt x="8944" y="2054"/>
                    <a:pt x="8648" y="2054"/>
                    <a:pt x="8351" y="2054"/>
                  </a:cubicBezTo>
                  <a:cubicBezTo>
                    <a:pt x="8105" y="2191"/>
                    <a:pt x="7831" y="2081"/>
                    <a:pt x="7585" y="2191"/>
                  </a:cubicBezTo>
                  <a:lnTo>
                    <a:pt x="7585" y="2164"/>
                  </a:lnTo>
                  <a:cubicBezTo>
                    <a:pt x="7495" y="2186"/>
                    <a:pt x="7403" y="2194"/>
                    <a:pt x="7310" y="2194"/>
                  </a:cubicBezTo>
                  <a:cubicBezTo>
                    <a:pt x="7062" y="2194"/>
                    <a:pt x="6803" y="2136"/>
                    <a:pt x="6544" y="2136"/>
                  </a:cubicBezTo>
                  <a:lnTo>
                    <a:pt x="6161" y="2136"/>
                  </a:lnTo>
                  <a:lnTo>
                    <a:pt x="6161" y="2109"/>
                  </a:lnTo>
                  <a:cubicBezTo>
                    <a:pt x="6125" y="2121"/>
                    <a:pt x="6089" y="2126"/>
                    <a:pt x="6053" y="2126"/>
                  </a:cubicBezTo>
                  <a:cubicBezTo>
                    <a:pt x="5878" y="2126"/>
                    <a:pt x="5701" y="2010"/>
                    <a:pt x="5513" y="2010"/>
                  </a:cubicBezTo>
                  <a:cubicBezTo>
                    <a:pt x="5474" y="2010"/>
                    <a:pt x="5434" y="2015"/>
                    <a:pt x="5394" y="2027"/>
                  </a:cubicBezTo>
                  <a:lnTo>
                    <a:pt x="5422" y="1999"/>
                  </a:lnTo>
                  <a:lnTo>
                    <a:pt x="5422" y="1999"/>
                  </a:lnTo>
                  <a:cubicBezTo>
                    <a:pt x="5413" y="2004"/>
                    <a:pt x="5403" y="2005"/>
                    <a:pt x="5394" y="2005"/>
                  </a:cubicBezTo>
                  <a:cubicBezTo>
                    <a:pt x="5369" y="2005"/>
                    <a:pt x="5343" y="1995"/>
                    <a:pt x="5322" y="1995"/>
                  </a:cubicBezTo>
                  <a:cubicBezTo>
                    <a:pt x="5300" y="1995"/>
                    <a:pt x="5285" y="2007"/>
                    <a:pt x="5285" y="2054"/>
                  </a:cubicBezTo>
                  <a:lnTo>
                    <a:pt x="5230" y="1999"/>
                  </a:lnTo>
                  <a:cubicBezTo>
                    <a:pt x="5191" y="2022"/>
                    <a:pt x="5156" y="2030"/>
                    <a:pt x="5123" y="2030"/>
                  </a:cubicBezTo>
                  <a:cubicBezTo>
                    <a:pt x="5016" y="2030"/>
                    <a:pt x="4933" y="1936"/>
                    <a:pt x="4788" y="1936"/>
                  </a:cubicBezTo>
                  <a:cubicBezTo>
                    <a:pt x="4764" y="1936"/>
                    <a:pt x="4738" y="1938"/>
                    <a:pt x="4710" y="1945"/>
                  </a:cubicBezTo>
                  <a:lnTo>
                    <a:pt x="4737" y="1917"/>
                  </a:lnTo>
                  <a:cubicBezTo>
                    <a:pt x="4682" y="1917"/>
                    <a:pt x="4600" y="1917"/>
                    <a:pt x="4573" y="1890"/>
                  </a:cubicBezTo>
                  <a:cubicBezTo>
                    <a:pt x="4573" y="1890"/>
                    <a:pt x="4573" y="1890"/>
                    <a:pt x="4600" y="1862"/>
                  </a:cubicBezTo>
                  <a:cubicBezTo>
                    <a:pt x="4436" y="1753"/>
                    <a:pt x="4244" y="1808"/>
                    <a:pt x="4053" y="1753"/>
                  </a:cubicBezTo>
                  <a:lnTo>
                    <a:pt x="4080" y="1698"/>
                  </a:lnTo>
                  <a:lnTo>
                    <a:pt x="4080" y="1698"/>
                  </a:lnTo>
                  <a:cubicBezTo>
                    <a:pt x="4068" y="1702"/>
                    <a:pt x="4055" y="1704"/>
                    <a:pt x="4041" y="1704"/>
                  </a:cubicBezTo>
                  <a:cubicBezTo>
                    <a:pt x="3953" y="1704"/>
                    <a:pt x="3818" y="1640"/>
                    <a:pt x="3724" y="1616"/>
                  </a:cubicBezTo>
                  <a:lnTo>
                    <a:pt x="3669" y="1616"/>
                  </a:lnTo>
                  <a:lnTo>
                    <a:pt x="3669" y="1589"/>
                  </a:lnTo>
                  <a:cubicBezTo>
                    <a:pt x="3532" y="1534"/>
                    <a:pt x="3368" y="1534"/>
                    <a:pt x="3231" y="1479"/>
                  </a:cubicBezTo>
                  <a:lnTo>
                    <a:pt x="3258" y="1452"/>
                  </a:lnTo>
                  <a:lnTo>
                    <a:pt x="3258" y="1452"/>
                  </a:lnTo>
                  <a:cubicBezTo>
                    <a:pt x="3244" y="1454"/>
                    <a:pt x="3229" y="1455"/>
                    <a:pt x="3215" y="1455"/>
                  </a:cubicBezTo>
                  <a:cubicBezTo>
                    <a:pt x="3074" y="1455"/>
                    <a:pt x="2970" y="1340"/>
                    <a:pt x="2820" y="1315"/>
                  </a:cubicBezTo>
                  <a:lnTo>
                    <a:pt x="2848" y="1315"/>
                  </a:lnTo>
                  <a:cubicBezTo>
                    <a:pt x="2683" y="1233"/>
                    <a:pt x="2492" y="1178"/>
                    <a:pt x="2328" y="1123"/>
                  </a:cubicBezTo>
                  <a:cubicBezTo>
                    <a:pt x="2166" y="1069"/>
                    <a:pt x="2004" y="1015"/>
                    <a:pt x="1816" y="935"/>
                  </a:cubicBezTo>
                  <a:lnTo>
                    <a:pt x="1816" y="935"/>
                  </a:lnTo>
                  <a:cubicBezTo>
                    <a:pt x="1804" y="939"/>
                    <a:pt x="1795" y="944"/>
                    <a:pt x="1788" y="944"/>
                  </a:cubicBezTo>
                  <a:cubicBezTo>
                    <a:pt x="1783" y="944"/>
                    <a:pt x="1780" y="941"/>
                    <a:pt x="1780" y="931"/>
                  </a:cubicBezTo>
                  <a:cubicBezTo>
                    <a:pt x="1753" y="822"/>
                    <a:pt x="1561" y="849"/>
                    <a:pt x="1533" y="795"/>
                  </a:cubicBezTo>
                  <a:cubicBezTo>
                    <a:pt x="1533" y="795"/>
                    <a:pt x="1506" y="795"/>
                    <a:pt x="1506" y="822"/>
                  </a:cubicBezTo>
                  <a:cubicBezTo>
                    <a:pt x="1232" y="712"/>
                    <a:pt x="958" y="548"/>
                    <a:pt x="685" y="439"/>
                  </a:cubicBezTo>
                  <a:cubicBezTo>
                    <a:pt x="685" y="439"/>
                    <a:pt x="685" y="411"/>
                    <a:pt x="685" y="384"/>
                  </a:cubicBezTo>
                  <a:cubicBezTo>
                    <a:pt x="438" y="356"/>
                    <a:pt x="219" y="165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3778150" y="228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4149150" y="2270875"/>
              <a:ext cx="725" cy="325"/>
            </a:xfrm>
            <a:custGeom>
              <a:avLst/>
              <a:gdLst/>
              <a:ahLst/>
              <a:cxnLst/>
              <a:rect l="l" t="t" r="r" b="b"/>
              <a:pathLst>
                <a:path w="29" h="13" extrusionOk="0">
                  <a:moveTo>
                    <a:pt x="9" y="1"/>
                  </a:moveTo>
                  <a:cubicBezTo>
                    <a:pt x="1" y="1"/>
                    <a:pt x="1" y="13"/>
                    <a:pt x="1" y="13"/>
                  </a:cubicBezTo>
                  <a:lnTo>
                    <a:pt x="28" y="13"/>
                  </a:lnTo>
                  <a:cubicBezTo>
                    <a:pt x="19" y="4"/>
                    <a:pt x="13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3750075" y="2374550"/>
              <a:ext cx="1400" cy="700"/>
            </a:xfrm>
            <a:custGeom>
              <a:avLst/>
              <a:gdLst/>
              <a:ahLst/>
              <a:cxnLst/>
              <a:rect l="l" t="t" r="r" b="b"/>
              <a:pathLst>
                <a:path w="56" h="28" extrusionOk="0">
                  <a:moveTo>
                    <a:pt x="1" y="0"/>
                  </a:moveTo>
                  <a:lnTo>
                    <a:pt x="1" y="2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3751450" y="2373875"/>
              <a:ext cx="2075" cy="1700"/>
            </a:xfrm>
            <a:custGeom>
              <a:avLst/>
              <a:gdLst/>
              <a:ahLst/>
              <a:cxnLst/>
              <a:rect l="l" t="t" r="r" b="b"/>
              <a:pathLst>
                <a:path w="83" h="68" extrusionOk="0">
                  <a:moveTo>
                    <a:pt x="83" y="0"/>
                  </a:moveTo>
                  <a:lnTo>
                    <a:pt x="0" y="55"/>
                  </a:lnTo>
                  <a:cubicBezTo>
                    <a:pt x="0" y="64"/>
                    <a:pt x="3" y="68"/>
                    <a:pt x="7" y="68"/>
                  </a:cubicBezTo>
                  <a:cubicBezTo>
                    <a:pt x="22" y="68"/>
                    <a:pt x="61" y="14"/>
                    <a:pt x="76" y="14"/>
                  </a:cubicBezTo>
                  <a:cubicBezTo>
                    <a:pt x="80" y="14"/>
                    <a:pt x="83" y="18"/>
                    <a:pt x="83" y="27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3754175" y="2374350"/>
              <a:ext cx="1400" cy="525"/>
            </a:xfrm>
            <a:custGeom>
              <a:avLst/>
              <a:gdLst/>
              <a:ahLst/>
              <a:cxnLst/>
              <a:rect l="l" t="t" r="r" b="b"/>
              <a:pathLst>
                <a:path w="56" h="21" extrusionOk="0">
                  <a:moveTo>
                    <a:pt x="4" y="1"/>
                  </a:moveTo>
                  <a:cubicBezTo>
                    <a:pt x="2" y="1"/>
                    <a:pt x="1" y="3"/>
                    <a:pt x="1" y="8"/>
                  </a:cubicBezTo>
                  <a:cubicBezTo>
                    <a:pt x="1" y="18"/>
                    <a:pt x="4" y="21"/>
                    <a:pt x="9" y="21"/>
                  </a:cubicBezTo>
                  <a:cubicBezTo>
                    <a:pt x="14" y="21"/>
                    <a:pt x="21" y="18"/>
                    <a:pt x="29" y="14"/>
                  </a:cubicBezTo>
                  <a:lnTo>
                    <a:pt x="29" y="14"/>
                  </a:lnTo>
                  <a:cubicBezTo>
                    <a:pt x="32" y="16"/>
                    <a:pt x="35" y="16"/>
                    <a:pt x="39" y="16"/>
                  </a:cubicBezTo>
                  <a:cubicBezTo>
                    <a:pt x="44" y="16"/>
                    <a:pt x="50" y="14"/>
                    <a:pt x="56" y="8"/>
                  </a:cubicBezTo>
                  <a:cubicBezTo>
                    <a:pt x="47" y="8"/>
                    <a:pt x="37" y="11"/>
                    <a:pt x="29" y="14"/>
                  </a:cubicBezTo>
                  <a:lnTo>
                    <a:pt x="29" y="14"/>
                  </a:lnTo>
                  <a:cubicBezTo>
                    <a:pt x="18" y="10"/>
                    <a:pt x="9" y="1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3801425" y="23964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0" y="1"/>
                  </a:lnTo>
                  <a:cubicBezTo>
                    <a:pt x="0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3754875" y="2360175"/>
              <a:ext cx="307875" cy="54100"/>
            </a:xfrm>
            <a:custGeom>
              <a:avLst/>
              <a:gdLst/>
              <a:ahLst/>
              <a:cxnLst/>
              <a:rect l="l" t="t" r="r" b="b"/>
              <a:pathLst>
                <a:path w="12315" h="2164" extrusionOk="0">
                  <a:moveTo>
                    <a:pt x="1397" y="1123"/>
                  </a:moveTo>
                  <a:cubicBezTo>
                    <a:pt x="1400" y="1124"/>
                    <a:pt x="1403" y="1125"/>
                    <a:pt x="1406" y="1126"/>
                  </a:cubicBezTo>
                  <a:lnTo>
                    <a:pt x="1406" y="1126"/>
                  </a:lnTo>
                  <a:cubicBezTo>
                    <a:pt x="1412" y="1124"/>
                    <a:pt x="1418" y="1123"/>
                    <a:pt x="1424" y="1123"/>
                  </a:cubicBezTo>
                  <a:close/>
                  <a:moveTo>
                    <a:pt x="8571" y="1233"/>
                  </a:moveTo>
                  <a:cubicBezTo>
                    <a:pt x="8567" y="1233"/>
                    <a:pt x="8564" y="1233"/>
                    <a:pt x="8561" y="1235"/>
                  </a:cubicBezTo>
                  <a:lnTo>
                    <a:pt x="8561" y="1235"/>
                  </a:lnTo>
                  <a:cubicBezTo>
                    <a:pt x="8565" y="1234"/>
                    <a:pt x="8568" y="1233"/>
                    <a:pt x="8571" y="1233"/>
                  </a:cubicBezTo>
                  <a:close/>
                  <a:moveTo>
                    <a:pt x="4585" y="2134"/>
                  </a:moveTo>
                  <a:cubicBezTo>
                    <a:pt x="4581" y="2135"/>
                    <a:pt x="4577" y="2135"/>
                    <a:pt x="4573" y="2136"/>
                  </a:cubicBezTo>
                  <a:cubicBezTo>
                    <a:pt x="4578" y="2136"/>
                    <a:pt x="4582" y="2135"/>
                    <a:pt x="4585" y="2134"/>
                  </a:cubicBezTo>
                  <a:close/>
                  <a:moveTo>
                    <a:pt x="12103" y="0"/>
                  </a:moveTo>
                  <a:lnTo>
                    <a:pt x="12103" y="28"/>
                  </a:lnTo>
                  <a:cubicBezTo>
                    <a:pt x="12103" y="55"/>
                    <a:pt x="12089" y="62"/>
                    <a:pt x="12072" y="62"/>
                  </a:cubicBezTo>
                  <a:cubicBezTo>
                    <a:pt x="12055" y="62"/>
                    <a:pt x="12034" y="55"/>
                    <a:pt x="12021" y="55"/>
                  </a:cubicBezTo>
                  <a:lnTo>
                    <a:pt x="11993" y="28"/>
                  </a:lnTo>
                  <a:cubicBezTo>
                    <a:pt x="11991" y="26"/>
                    <a:pt x="11989" y="25"/>
                    <a:pt x="11987" y="25"/>
                  </a:cubicBezTo>
                  <a:cubicBezTo>
                    <a:pt x="11972" y="25"/>
                    <a:pt x="11968" y="93"/>
                    <a:pt x="11966" y="93"/>
                  </a:cubicBezTo>
                  <a:cubicBezTo>
                    <a:pt x="11966" y="93"/>
                    <a:pt x="11966" y="83"/>
                    <a:pt x="11966" y="55"/>
                  </a:cubicBezTo>
                  <a:cubicBezTo>
                    <a:pt x="11856" y="110"/>
                    <a:pt x="11747" y="165"/>
                    <a:pt x="11637" y="192"/>
                  </a:cubicBezTo>
                  <a:cubicBezTo>
                    <a:pt x="11637" y="247"/>
                    <a:pt x="11555" y="219"/>
                    <a:pt x="11583" y="274"/>
                  </a:cubicBezTo>
                  <a:cubicBezTo>
                    <a:pt x="11555" y="247"/>
                    <a:pt x="11521" y="240"/>
                    <a:pt x="11490" y="240"/>
                  </a:cubicBezTo>
                  <a:cubicBezTo>
                    <a:pt x="11459" y="240"/>
                    <a:pt x="11432" y="247"/>
                    <a:pt x="11418" y="247"/>
                  </a:cubicBezTo>
                  <a:cubicBezTo>
                    <a:pt x="11403" y="232"/>
                    <a:pt x="11392" y="226"/>
                    <a:pt x="11385" y="226"/>
                  </a:cubicBezTo>
                  <a:cubicBezTo>
                    <a:pt x="11361" y="226"/>
                    <a:pt x="11364" y="282"/>
                    <a:pt x="11335" y="282"/>
                  </a:cubicBezTo>
                  <a:cubicBezTo>
                    <a:pt x="11324" y="282"/>
                    <a:pt x="11307" y="272"/>
                    <a:pt x="11281" y="247"/>
                  </a:cubicBezTo>
                  <a:lnTo>
                    <a:pt x="11281" y="247"/>
                  </a:lnTo>
                  <a:cubicBezTo>
                    <a:pt x="11309" y="329"/>
                    <a:pt x="11172" y="274"/>
                    <a:pt x="11172" y="384"/>
                  </a:cubicBezTo>
                  <a:cubicBezTo>
                    <a:pt x="11145" y="356"/>
                    <a:pt x="11145" y="329"/>
                    <a:pt x="11145" y="329"/>
                  </a:cubicBezTo>
                  <a:cubicBezTo>
                    <a:pt x="11035" y="356"/>
                    <a:pt x="10925" y="384"/>
                    <a:pt x="10816" y="411"/>
                  </a:cubicBezTo>
                  <a:cubicBezTo>
                    <a:pt x="10789" y="493"/>
                    <a:pt x="10624" y="439"/>
                    <a:pt x="10597" y="548"/>
                  </a:cubicBezTo>
                  <a:cubicBezTo>
                    <a:pt x="10542" y="548"/>
                    <a:pt x="10433" y="548"/>
                    <a:pt x="10378" y="603"/>
                  </a:cubicBezTo>
                  <a:cubicBezTo>
                    <a:pt x="10296" y="630"/>
                    <a:pt x="10214" y="685"/>
                    <a:pt x="10159" y="767"/>
                  </a:cubicBezTo>
                  <a:cubicBezTo>
                    <a:pt x="10104" y="685"/>
                    <a:pt x="10077" y="712"/>
                    <a:pt x="10049" y="685"/>
                  </a:cubicBezTo>
                  <a:cubicBezTo>
                    <a:pt x="9995" y="740"/>
                    <a:pt x="9885" y="767"/>
                    <a:pt x="9803" y="849"/>
                  </a:cubicBezTo>
                  <a:cubicBezTo>
                    <a:pt x="9799" y="845"/>
                    <a:pt x="9794" y="843"/>
                    <a:pt x="9790" y="843"/>
                  </a:cubicBezTo>
                  <a:cubicBezTo>
                    <a:pt x="9777" y="843"/>
                    <a:pt x="9763" y="859"/>
                    <a:pt x="9750" y="859"/>
                  </a:cubicBezTo>
                  <a:cubicBezTo>
                    <a:pt x="9740" y="859"/>
                    <a:pt x="9730" y="851"/>
                    <a:pt x="9721" y="822"/>
                  </a:cubicBezTo>
                  <a:cubicBezTo>
                    <a:pt x="9529" y="1041"/>
                    <a:pt x="9228" y="1096"/>
                    <a:pt x="8927" y="1096"/>
                  </a:cubicBezTo>
                  <a:cubicBezTo>
                    <a:pt x="8927" y="1123"/>
                    <a:pt x="8899" y="1205"/>
                    <a:pt x="8872" y="1260"/>
                  </a:cubicBezTo>
                  <a:cubicBezTo>
                    <a:pt x="8866" y="1266"/>
                    <a:pt x="8858" y="1268"/>
                    <a:pt x="8848" y="1268"/>
                  </a:cubicBezTo>
                  <a:cubicBezTo>
                    <a:pt x="8822" y="1268"/>
                    <a:pt x="8785" y="1252"/>
                    <a:pt x="8759" y="1252"/>
                  </a:cubicBezTo>
                  <a:cubicBezTo>
                    <a:pt x="8749" y="1252"/>
                    <a:pt x="8741" y="1254"/>
                    <a:pt x="8735" y="1260"/>
                  </a:cubicBezTo>
                  <a:cubicBezTo>
                    <a:pt x="8735" y="1260"/>
                    <a:pt x="8735" y="1260"/>
                    <a:pt x="8735" y="1233"/>
                  </a:cubicBezTo>
                  <a:cubicBezTo>
                    <a:pt x="8727" y="1249"/>
                    <a:pt x="8714" y="1253"/>
                    <a:pt x="8699" y="1253"/>
                  </a:cubicBezTo>
                  <a:cubicBezTo>
                    <a:pt x="8683" y="1253"/>
                    <a:pt x="8665" y="1248"/>
                    <a:pt x="8648" y="1248"/>
                  </a:cubicBezTo>
                  <a:cubicBezTo>
                    <a:pt x="8628" y="1248"/>
                    <a:pt x="8609" y="1255"/>
                    <a:pt x="8598" y="1287"/>
                  </a:cubicBezTo>
                  <a:lnTo>
                    <a:pt x="8571" y="1260"/>
                  </a:lnTo>
                  <a:lnTo>
                    <a:pt x="8543" y="1287"/>
                  </a:lnTo>
                  <a:cubicBezTo>
                    <a:pt x="8543" y="1287"/>
                    <a:pt x="8543" y="1246"/>
                    <a:pt x="8561" y="1235"/>
                  </a:cubicBezTo>
                  <a:lnTo>
                    <a:pt x="8561" y="1235"/>
                  </a:lnTo>
                  <a:cubicBezTo>
                    <a:pt x="8154" y="1345"/>
                    <a:pt x="7746" y="1562"/>
                    <a:pt x="7339" y="1643"/>
                  </a:cubicBezTo>
                  <a:lnTo>
                    <a:pt x="7339" y="1616"/>
                  </a:lnTo>
                  <a:lnTo>
                    <a:pt x="7284" y="1671"/>
                  </a:lnTo>
                  <a:cubicBezTo>
                    <a:pt x="7268" y="1667"/>
                    <a:pt x="7252" y="1665"/>
                    <a:pt x="7237" y="1665"/>
                  </a:cubicBezTo>
                  <a:cubicBezTo>
                    <a:pt x="7143" y="1665"/>
                    <a:pt x="7049" y="1725"/>
                    <a:pt x="6955" y="1725"/>
                  </a:cubicBezTo>
                  <a:cubicBezTo>
                    <a:pt x="6955" y="1725"/>
                    <a:pt x="6983" y="1698"/>
                    <a:pt x="6955" y="1698"/>
                  </a:cubicBezTo>
                  <a:cubicBezTo>
                    <a:pt x="6940" y="1720"/>
                    <a:pt x="6924" y="1726"/>
                    <a:pt x="6907" y="1726"/>
                  </a:cubicBezTo>
                  <a:cubicBezTo>
                    <a:pt x="6886" y="1726"/>
                    <a:pt x="6864" y="1716"/>
                    <a:pt x="6848" y="1716"/>
                  </a:cubicBezTo>
                  <a:cubicBezTo>
                    <a:pt x="6830" y="1716"/>
                    <a:pt x="6818" y="1728"/>
                    <a:pt x="6818" y="1780"/>
                  </a:cubicBezTo>
                  <a:cubicBezTo>
                    <a:pt x="6791" y="1753"/>
                    <a:pt x="6791" y="1725"/>
                    <a:pt x="6791" y="1725"/>
                  </a:cubicBezTo>
                  <a:cubicBezTo>
                    <a:pt x="6599" y="1808"/>
                    <a:pt x="6380" y="1835"/>
                    <a:pt x="6161" y="1835"/>
                  </a:cubicBezTo>
                  <a:cubicBezTo>
                    <a:pt x="5997" y="1972"/>
                    <a:pt x="5778" y="1890"/>
                    <a:pt x="5613" y="1972"/>
                  </a:cubicBezTo>
                  <a:cubicBezTo>
                    <a:pt x="5531" y="1999"/>
                    <a:pt x="5446" y="2008"/>
                    <a:pt x="5360" y="2008"/>
                  </a:cubicBezTo>
                  <a:cubicBezTo>
                    <a:pt x="5188" y="2008"/>
                    <a:pt x="5011" y="1972"/>
                    <a:pt x="4847" y="1972"/>
                  </a:cubicBezTo>
                  <a:cubicBezTo>
                    <a:pt x="4792" y="1972"/>
                    <a:pt x="4737" y="1984"/>
                    <a:pt x="4674" y="1984"/>
                  </a:cubicBezTo>
                  <a:cubicBezTo>
                    <a:pt x="4643" y="1984"/>
                    <a:pt x="4610" y="1981"/>
                    <a:pt x="4573" y="1972"/>
                  </a:cubicBezTo>
                  <a:lnTo>
                    <a:pt x="4573" y="1944"/>
                  </a:lnTo>
                  <a:cubicBezTo>
                    <a:pt x="4537" y="1965"/>
                    <a:pt x="4502" y="1973"/>
                    <a:pt x="4468" y="1973"/>
                  </a:cubicBezTo>
                  <a:cubicBezTo>
                    <a:pt x="4346" y="1973"/>
                    <a:pt x="4231" y="1873"/>
                    <a:pt x="4109" y="1873"/>
                  </a:cubicBezTo>
                  <a:cubicBezTo>
                    <a:pt x="4081" y="1873"/>
                    <a:pt x="4054" y="1878"/>
                    <a:pt x="4025" y="1890"/>
                  </a:cubicBezTo>
                  <a:lnTo>
                    <a:pt x="4053" y="1862"/>
                  </a:lnTo>
                  <a:lnTo>
                    <a:pt x="4053" y="1862"/>
                  </a:lnTo>
                  <a:cubicBezTo>
                    <a:pt x="4036" y="1879"/>
                    <a:pt x="4020" y="1883"/>
                    <a:pt x="4005" y="1883"/>
                  </a:cubicBezTo>
                  <a:cubicBezTo>
                    <a:pt x="3990" y="1883"/>
                    <a:pt x="3976" y="1878"/>
                    <a:pt x="3965" y="1878"/>
                  </a:cubicBezTo>
                  <a:cubicBezTo>
                    <a:pt x="3951" y="1878"/>
                    <a:pt x="3943" y="1885"/>
                    <a:pt x="3943" y="1917"/>
                  </a:cubicBezTo>
                  <a:lnTo>
                    <a:pt x="3916" y="1890"/>
                  </a:lnTo>
                  <a:cubicBezTo>
                    <a:pt x="3882" y="1912"/>
                    <a:pt x="3853" y="1921"/>
                    <a:pt x="3827" y="1921"/>
                  </a:cubicBezTo>
                  <a:cubicBezTo>
                    <a:pt x="3739" y="1921"/>
                    <a:pt x="3682" y="1826"/>
                    <a:pt x="3585" y="1826"/>
                  </a:cubicBezTo>
                  <a:cubicBezTo>
                    <a:pt x="3569" y="1826"/>
                    <a:pt x="3551" y="1829"/>
                    <a:pt x="3533" y="1835"/>
                  </a:cubicBezTo>
                  <a:lnTo>
                    <a:pt x="3533" y="1808"/>
                  </a:lnTo>
                  <a:cubicBezTo>
                    <a:pt x="3505" y="1808"/>
                    <a:pt x="3450" y="1808"/>
                    <a:pt x="3423" y="1780"/>
                  </a:cubicBezTo>
                  <a:cubicBezTo>
                    <a:pt x="3341" y="1671"/>
                    <a:pt x="3177" y="1725"/>
                    <a:pt x="3040" y="1671"/>
                  </a:cubicBezTo>
                  <a:lnTo>
                    <a:pt x="3067" y="1643"/>
                  </a:lnTo>
                  <a:lnTo>
                    <a:pt x="3067" y="1643"/>
                  </a:lnTo>
                  <a:cubicBezTo>
                    <a:pt x="3055" y="1647"/>
                    <a:pt x="3044" y="1649"/>
                    <a:pt x="3032" y="1649"/>
                  </a:cubicBezTo>
                  <a:cubicBezTo>
                    <a:pt x="2961" y="1649"/>
                    <a:pt x="2887" y="1589"/>
                    <a:pt x="2793" y="1589"/>
                  </a:cubicBezTo>
                  <a:lnTo>
                    <a:pt x="2821" y="1561"/>
                  </a:lnTo>
                  <a:lnTo>
                    <a:pt x="2766" y="1589"/>
                  </a:lnTo>
                  <a:lnTo>
                    <a:pt x="2766" y="1534"/>
                  </a:lnTo>
                  <a:cubicBezTo>
                    <a:pt x="2656" y="1506"/>
                    <a:pt x="2547" y="1534"/>
                    <a:pt x="2437" y="1479"/>
                  </a:cubicBezTo>
                  <a:lnTo>
                    <a:pt x="2465" y="1452"/>
                  </a:lnTo>
                  <a:lnTo>
                    <a:pt x="2465" y="1452"/>
                  </a:lnTo>
                  <a:cubicBezTo>
                    <a:pt x="2452" y="1455"/>
                    <a:pt x="2441" y="1456"/>
                    <a:pt x="2429" y="1456"/>
                  </a:cubicBezTo>
                  <a:cubicBezTo>
                    <a:pt x="2337" y="1456"/>
                    <a:pt x="2261" y="1369"/>
                    <a:pt x="2163" y="1369"/>
                  </a:cubicBezTo>
                  <a:cubicBezTo>
                    <a:pt x="1920" y="1261"/>
                    <a:pt x="1650" y="1207"/>
                    <a:pt x="1406" y="1126"/>
                  </a:cubicBezTo>
                  <a:lnTo>
                    <a:pt x="1406" y="1126"/>
                  </a:lnTo>
                  <a:cubicBezTo>
                    <a:pt x="1395" y="1130"/>
                    <a:pt x="1384" y="1135"/>
                    <a:pt x="1377" y="1135"/>
                  </a:cubicBezTo>
                  <a:cubicBezTo>
                    <a:pt x="1372" y="1135"/>
                    <a:pt x="1369" y="1132"/>
                    <a:pt x="1369" y="1123"/>
                  </a:cubicBezTo>
                  <a:cubicBezTo>
                    <a:pt x="1342" y="1041"/>
                    <a:pt x="1205" y="1096"/>
                    <a:pt x="1205" y="1041"/>
                  </a:cubicBezTo>
                  <a:cubicBezTo>
                    <a:pt x="1178" y="1041"/>
                    <a:pt x="1178" y="1041"/>
                    <a:pt x="1178" y="1068"/>
                  </a:cubicBezTo>
                  <a:cubicBezTo>
                    <a:pt x="959" y="986"/>
                    <a:pt x="767" y="904"/>
                    <a:pt x="548" y="849"/>
                  </a:cubicBezTo>
                  <a:cubicBezTo>
                    <a:pt x="521" y="849"/>
                    <a:pt x="548" y="822"/>
                    <a:pt x="548" y="822"/>
                  </a:cubicBezTo>
                  <a:cubicBezTo>
                    <a:pt x="329" y="822"/>
                    <a:pt x="192" y="685"/>
                    <a:pt x="28" y="603"/>
                  </a:cubicBezTo>
                  <a:cubicBezTo>
                    <a:pt x="0" y="603"/>
                    <a:pt x="28" y="630"/>
                    <a:pt x="0" y="630"/>
                  </a:cubicBezTo>
                  <a:cubicBezTo>
                    <a:pt x="14" y="671"/>
                    <a:pt x="48" y="671"/>
                    <a:pt x="82" y="671"/>
                  </a:cubicBezTo>
                  <a:cubicBezTo>
                    <a:pt x="117" y="671"/>
                    <a:pt x="151" y="671"/>
                    <a:pt x="165" y="712"/>
                  </a:cubicBezTo>
                  <a:lnTo>
                    <a:pt x="137" y="712"/>
                  </a:lnTo>
                  <a:cubicBezTo>
                    <a:pt x="143" y="724"/>
                    <a:pt x="148" y="728"/>
                    <a:pt x="151" y="728"/>
                  </a:cubicBezTo>
                  <a:cubicBezTo>
                    <a:pt x="162" y="728"/>
                    <a:pt x="167" y="697"/>
                    <a:pt x="178" y="697"/>
                  </a:cubicBezTo>
                  <a:cubicBezTo>
                    <a:pt x="182" y="697"/>
                    <a:pt x="186" y="701"/>
                    <a:pt x="192" y="712"/>
                  </a:cubicBezTo>
                  <a:cubicBezTo>
                    <a:pt x="192" y="740"/>
                    <a:pt x="192" y="740"/>
                    <a:pt x="192" y="740"/>
                  </a:cubicBezTo>
                  <a:cubicBezTo>
                    <a:pt x="259" y="784"/>
                    <a:pt x="308" y="829"/>
                    <a:pt x="383" y="829"/>
                  </a:cubicBezTo>
                  <a:cubicBezTo>
                    <a:pt x="400" y="829"/>
                    <a:pt x="418" y="827"/>
                    <a:pt x="438" y="822"/>
                  </a:cubicBezTo>
                  <a:cubicBezTo>
                    <a:pt x="438" y="877"/>
                    <a:pt x="521" y="877"/>
                    <a:pt x="521" y="931"/>
                  </a:cubicBezTo>
                  <a:cubicBezTo>
                    <a:pt x="548" y="931"/>
                    <a:pt x="575" y="931"/>
                    <a:pt x="603" y="904"/>
                  </a:cubicBezTo>
                  <a:cubicBezTo>
                    <a:pt x="849" y="1068"/>
                    <a:pt x="1150" y="1150"/>
                    <a:pt x="1424" y="1260"/>
                  </a:cubicBezTo>
                  <a:cubicBezTo>
                    <a:pt x="1439" y="1258"/>
                    <a:pt x="1453" y="1257"/>
                    <a:pt x="1466" y="1257"/>
                  </a:cubicBezTo>
                  <a:cubicBezTo>
                    <a:pt x="1633" y="1257"/>
                    <a:pt x="1738" y="1401"/>
                    <a:pt x="1890" y="1452"/>
                  </a:cubicBezTo>
                  <a:cubicBezTo>
                    <a:pt x="1944" y="1452"/>
                    <a:pt x="2027" y="1452"/>
                    <a:pt x="2081" y="1506"/>
                  </a:cubicBezTo>
                  <a:lnTo>
                    <a:pt x="2136" y="1479"/>
                  </a:lnTo>
                  <a:cubicBezTo>
                    <a:pt x="2492" y="1698"/>
                    <a:pt x="2903" y="1780"/>
                    <a:pt x="3286" y="1917"/>
                  </a:cubicBezTo>
                  <a:cubicBezTo>
                    <a:pt x="3624" y="2023"/>
                    <a:pt x="3929" y="2145"/>
                    <a:pt x="4277" y="2145"/>
                  </a:cubicBezTo>
                  <a:cubicBezTo>
                    <a:pt x="4381" y="2145"/>
                    <a:pt x="4488" y="2134"/>
                    <a:pt x="4600" y="2109"/>
                  </a:cubicBezTo>
                  <a:lnTo>
                    <a:pt x="4600" y="2109"/>
                  </a:lnTo>
                  <a:cubicBezTo>
                    <a:pt x="4600" y="2109"/>
                    <a:pt x="4600" y="2127"/>
                    <a:pt x="4585" y="2134"/>
                  </a:cubicBezTo>
                  <a:lnTo>
                    <a:pt x="4585" y="2134"/>
                  </a:lnTo>
                  <a:cubicBezTo>
                    <a:pt x="4610" y="2130"/>
                    <a:pt x="4633" y="2128"/>
                    <a:pt x="4657" y="2128"/>
                  </a:cubicBezTo>
                  <a:cubicBezTo>
                    <a:pt x="4730" y="2128"/>
                    <a:pt x="4799" y="2144"/>
                    <a:pt x="4873" y="2144"/>
                  </a:cubicBezTo>
                  <a:cubicBezTo>
                    <a:pt x="4900" y="2144"/>
                    <a:pt x="4927" y="2142"/>
                    <a:pt x="4956" y="2136"/>
                  </a:cubicBezTo>
                  <a:lnTo>
                    <a:pt x="4956" y="2164"/>
                  </a:lnTo>
                  <a:cubicBezTo>
                    <a:pt x="5093" y="2109"/>
                    <a:pt x="5258" y="2109"/>
                    <a:pt x="5422" y="2109"/>
                  </a:cubicBezTo>
                  <a:cubicBezTo>
                    <a:pt x="5586" y="2109"/>
                    <a:pt x="5723" y="2081"/>
                    <a:pt x="5860" y="2027"/>
                  </a:cubicBezTo>
                  <a:cubicBezTo>
                    <a:pt x="6216" y="2027"/>
                    <a:pt x="6627" y="1944"/>
                    <a:pt x="6983" y="1862"/>
                  </a:cubicBezTo>
                  <a:cubicBezTo>
                    <a:pt x="7284" y="1780"/>
                    <a:pt x="7585" y="1808"/>
                    <a:pt x="7859" y="1698"/>
                  </a:cubicBezTo>
                  <a:cubicBezTo>
                    <a:pt x="8187" y="1671"/>
                    <a:pt x="8434" y="1424"/>
                    <a:pt x="8762" y="1397"/>
                  </a:cubicBezTo>
                  <a:cubicBezTo>
                    <a:pt x="8773" y="1398"/>
                    <a:pt x="8783" y="1399"/>
                    <a:pt x="8793" y="1399"/>
                  </a:cubicBezTo>
                  <a:cubicBezTo>
                    <a:pt x="8987" y="1399"/>
                    <a:pt x="9139" y="1176"/>
                    <a:pt x="9310" y="1176"/>
                  </a:cubicBezTo>
                  <a:cubicBezTo>
                    <a:pt x="9319" y="1176"/>
                    <a:pt x="9328" y="1176"/>
                    <a:pt x="9337" y="1178"/>
                  </a:cubicBezTo>
                  <a:cubicBezTo>
                    <a:pt x="9380" y="1184"/>
                    <a:pt x="9422" y="1186"/>
                    <a:pt x="9463" y="1186"/>
                  </a:cubicBezTo>
                  <a:cubicBezTo>
                    <a:pt x="9812" y="1186"/>
                    <a:pt x="10084" y="988"/>
                    <a:pt x="10378" y="767"/>
                  </a:cubicBezTo>
                  <a:cubicBezTo>
                    <a:pt x="10706" y="712"/>
                    <a:pt x="10980" y="466"/>
                    <a:pt x="11336" y="466"/>
                  </a:cubicBezTo>
                  <a:cubicBezTo>
                    <a:pt x="11391" y="397"/>
                    <a:pt x="11473" y="391"/>
                    <a:pt x="11562" y="391"/>
                  </a:cubicBezTo>
                  <a:cubicBezTo>
                    <a:pt x="11584" y="391"/>
                    <a:pt x="11607" y="391"/>
                    <a:pt x="11630" y="391"/>
                  </a:cubicBezTo>
                  <a:cubicBezTo>
                    <a:pt x="11698" y="391"/>
                    <a:pt x="11767" y="387"/>
                    <a:pt x="11829" y="356"/>
                  </a:cubicBezTo>
                  <a:lnTo>
                    <a:pt x="11802" y="329"/>
                  </a:lnTo>
                  <a:lnTo>
                    <a:pt x="11802" y="329"/>
                  </a:lnTo>
                  <a:cubicBezTo>
                    <a:pt x="11812" y="336"/>
                    <a:pt x="11822" y="339"/>
                    <a:pt x="11831" y="339"/>
                  </a:cubicBezTo>
                  <a:cubicBezTo>
                    <a:pt x="11879" y="339"/>
                    <a:pt x="11908" y="253"/>
                    <a:pt x="11953" y="253"/>
                  </a:cubicBezTo>
                  <a:cubicBezTo>
                    <a:pt x="11965" y="253"/>
                    <a:pt x="11978" y="259"/>
                    <a:pt x="11993" y="274"/>
                  </a:cubicBezTo>
                  <a:lnTo>
                    <a:pt x="11966" y="302"/>
                  </a:lnTo>
                  <a:cubicBezTo>
                    <a:pt x="11970" y="303"/>
                    <a:pt x="11973" y="304"/>
                    <a:pt x="11976" y="304"/>
                  </a:cubicBezTo>
                  <a:cubicBezTo>
                    <a:pt x="12012" y="304"/>
                    <a:pt x="12001" y="182"/>
                    <a:pt x="12031" y="182"/>
                  </a:cubicBezTo>
                  <a:cubicBezTo>
                    <a:pt x="12036" y="182"/>
                    <a:pt x="12041" y="185"/>
                    <a:pt x="12048" y="192"/>
                  </a:cubicBezTo>
                  <a:lnTo>
                    <a:pt x="12048" y="165"/>
                  </a:lnTo>
                  <a:cubicBezTo>
                    <a:pt x="12054" y="159"/>
                    <a:pt x="12057" y="157"/>
                    <a:pt x="12059" y="157"/>
                  </a:cubicBezTo>
                  <a:cubicBezTo>
                    <a:pt x="12068" y="157"/>
                    <a:pt x="12059" y="192"/>
                    <a:pt x="12103" y="192"/>
                  </a:cubicBezTo>
                  <a:cubicBezTo>
                    <a:pt x="12103" y="192"/>
                    <a:pt x="12076" y="137"/>
                    <a:pt x="12103" y="137"/>
                  </a:cubicBezTo>
                  <a:cubicBezTo>
                    <a:pt x="12119" y="178"/>
                    <a:pt x="12133" y="190"/>
                    <a:pt x="12146" y="190"/>
                  </a:cubicBezTo>
                  <a:cubicBezTo>
                    <a:pt x="12163" y="190"/>
                    <a:pt x="12179" y="167"/>
                    <a:pt x="12197" y="167"/>
                  </a:cubicBezTo>
                  <a:cubicBezTo>
                    <a:pt x="12210" y="167"/>
                    <a:pt x="12224" y="179"/>
                    <a:pt x="12240" y="219"/>
                  </a:cubicBezTo>
                  <a:cubicBezTo>
                    <a:pt x="12212" y="219"/>
                    <a:pt x="12295" y="274"/>
                    <a:pt x="12240" y="302"/>
                  </a:cubicBezTo>
                  <a:cubicBezTo>
                    <a:pt x="12247" y="309"/>
                    <a:pt x="12256" y="312"/>
                    <a:pt x="12266" y="312"/>
                  </a:cubicBezTo>
                  <a:cubicBezTo>
                    <a:pt x="12291" y="312"/>
                    <a:pt x="12315" y="287"/>
                    <a:pt x="12295" y="247"/>
                  </a:cubicBezTo>
                  <a:cubicBezTo>
                    <a:pt x="12295" y="165"/>
                    <a:pt x="12295" y="110"/>
                    <a:pt x="12240" y="83"/>
                  </a:cubicBezTo>
                  <a:lnTo>
                    <a:pt x="12240" y="137"/>
                  </a:lnTo>
                  <a:cubicBezTo>
                    <a:pt x="12212" y="83"/>
                    <a:pt x="12240" y="110"/>
                    <a:pt x="12212" y="83"/>
                  </a:cubicBezTo>
                  <a:cubicBezTo>
                    <a:pt x="12158" y="83"/>
                    <a:pt x="12130" y="28"/>
                    <a:pt x="12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3789100" y="23882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0"/>
                    <a:pt x="28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4056750" y="23601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cubicBezTo>
                    <a:pt x="1" y="0"/>
                    <a:pt x="1" y="28"/>
                    <a:pt x="1" y="28"/>
                  </a:cubicBezTo>
                  <a:cubicBezTo>
                    <a:pt x="1" y="0"/>
                    <a:pt x="1" y="2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3652200" y="2061725"/>
              <a:ext cx="1375" cy="700"/>
            </a:xfrm>
            <a:custGeom>
              <a:avLst/>
              <a:gdLst/>
              <a:ahLst/>
              <a:cxnLst/>
              <a:rect l="l" t="t" r="r" b="b"/>
              <a:pathLst>
                <a:path w="55" h="28" extrusionOk="0">
                  <a:moveTo>
                    <a:pt x="0" y="0"/>
                  </a:moveTo>
                  <a:lnTo>
                    <a:pt x="0" y="0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3653550" y="2063075"/>
              <a:ext cx="4825" cy="2775"/>
            </a:xfrm>
            <a:custGeom>
              <a:avLst/>
              <a:gdLst/>
              <a:ahLst/>
              <a:cxnLst/>
              <a:rect l="l" t="t" r="r" b="b"/>
              <a:pathLst>
                <a:path w="193" h="111" extrusionOk="0">
                  <a:moveTo>
                    <a:pt x="1" y="1"/>
                  </a:moveTo>
                  <a:cubicBezTo>
                    <a:pt x="1" y="110"/>
                    <a:pt x="193" y="56"/>
                    <a:pt x="165" y="110"/>
                  </a:cubicBezTo>
                  <a:cubicBezTo>
                    <a:pt x="165" y="110"/>
                    <a:pt x="193" y="83"/>
                    <a:pt x="193" y="8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3658350" y="2066800"/>
              <a:ext cx="2775" cy="1775"/>
            </a:xfrm>
            <a:custGeom>
              <a:avLst/>
              <a:gdLst/>
              <a:ahLst/>
              <a:cxnLst/>
              <a:rect l="l" t="t" r="r" b="b"/>
              <a:pathLst>
                <a:path w="111" h="71" extrusionOk="0">
                  <a:moveTo>
                    <a:pt x="17" y="1"/>
                  </a:moveTo>
                  <a:cubicBezTo>
                    <a:pt x="11" y="1"/>
                    <a:pt x="6" y="5"/>
                    <a:pt x="1" y="16"/>
                  </a:cubicBezTo>
                  <a:cubicBezTo>
                    <a:pt x="28" y="71"/>
                    <a:pt x="83" y="71"/>
                    <a:pt x="110" y="71"/>
                  </a:cubicBezTo>
                  <a:cubicBezTo>
                    <a:pt x="66" y="71"/>
                    <a:pt x="40" y="1"/>
                    <a:pt x="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3752825" y="21664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cubicBezTo>
                    <a:pt x="28" y="0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3659725" y="2024750"/>
              <a:ext cx="704400" cy="221125"/>
            </a:xfrm>
            <a:custGeom>
              <a:avLst/>
              <a:gdLst/>
              <a:ahLst/>
              <a:cxnLst/>
              <a:rect l="l" t="t" r="r" b="b"/>
              <a:pathLst>
                <a:path w="28176" h="8845" extrusionOk="0">
                  <a:moveTo>
                    <a:pt x="27374" y="518"/>
                  </a:moveTo>
                  <a:cubicBezTo>
                    <a:pt x="27368" y="520"/>
                    <a:pt x="27361" y="521"/>
                    <a:pt x="27354" y="521"/>
                  </a:cubicBezTo>
                  <a:lnTo>
                    <a:pt x="27382" y="521"/>
                  </a:lnTo>
                  <a:cubicBezTo>
                    <a:pt x="27379" y="520"/>
                    <a:pt x="27376" y="519"/>
                    <a:pt x="27374" y="518"/>
                  </a:cubicBezTo>
                  <a:close/>
                  <a:moveTo>
                    <a:pt x="26122" y="1041"/>
                  </a:moveTo>
                  <a:cubicBezTo>
                    <a:pt x="26119" y="1041"/>
                    <a:pt x="26115" y="1041"/>
                    <a:pt x="26113" y="1042"/>
                  </a:cubicBezTo>
                  <a:lnTo>
                    <a:pt x="26113" y="1042"/>
                  </a:lnTo>
                  <a:cubicBezTo>
                    <a:pt x="26116" y="1042"/>
                    <a:pt x="26119" y="1041"/>
                    <a:pt x="26122" y="1041"/>
                  </a:cubicBezTo>
                  <a:close/>
                  <a:moveTo>
                    <a:pt x="20591" y="6791"/>
                  </a:moveTo>
                  <a:cubicBezTo>
                    <a:pt x="20577" y="6798"/>
                    <a:pt x="20568" y="6806"/>
                    <a:pt x="20563" y="6812"/>
                  </a:cubicBezTo>
                  <a:lnTo>
                    <a:pt x="20563" y="6812"/>
                  </a:lnTo>
                  <a:lnTo>
                    <a:pt x="20591" y="6791"/>
                  </a:lnTo>
                  <a:close/>
                  <a:moveTo>
                    <a:pt x="28039" y="1"/>
                  </a:moveTo>
                  <a:lnTo>
                    <a:pt x="28039" y="55"/>
                  </a:lnTo>
                  <a:cubicBezTo>
                    <a:pt x="28011" y="42"/>
                    <a:pt x="28005" y="42"/>
                    <a:pt x="28001" y="42"/>
                  </a:cubicBezTo>
                  <a:cubicBezTo>
                    <a:pt x="27998" y="42"/>
                    <a:pt x="27998" y="42"/>
                    <a:pt x="27984" y="28"/>
                  </a:cubicBezTo>
                  <a:cubicBezTo>
                    <a:pt x="27847" y="83"/>
                    <a:pt x="27792" y="55"/>
                    <a:pt x="27710" y="83"/>
                  </a:cubicBezTo>
                  <a:cubicBezTo>
                    <a:pt x="27683" y="165"/>
                    <a:pt x="27573" y="165"/>
                    <a:pt x="27519" y="192"/>
                  </a:cubicBezTo>
                  <a:lnTo>
                    <a:pt x="27491" y="192"/>
                  </a:lnTo>
                  <a:cubicBezTo>
                    <a:pt x="27488" y="190"/>
                    <a:pt x="27484" y="189"/>
                    <a:pt x="27480" y="189"/>
                  </a:cubicBezTo>
                  <a:cubicBezTo>
                    <a:pt x="27444" y="189"/>
                    <a:pt x="27421" y="281"/>
                    <a:pt x="27401" y="281"/>
                  </a:cubicBezTo>
                  <a:cubicBezTo>
                    <a:pt x="27394" y="281"/>
                    <a:pt x="27388" y="272"/>
                    <a:pt x="27382" y="247"/>
                  </a:cubicBezTo>
                  <a:cubicBezTo>
                    <a:pt x="27163" y="411"/>
                    <a:pt x="26861" y="576"/>
                    <a:pt x="26615" y="767"/>
                  </a:cubicBezTo>
                  <a:cubicBezTo>
                    <a:pt x="26588" y="822"/>
                    <a:pt x="26396" y="904"/>
                    <a:pt x="26505" y="904"/>
                  </a:cubicBezTo>
                  <a:cubicBezTo>
                    <a:pt x="26396" y="904"/>
                    <a:pt x="26177" y="1014"/>
                    <a:pt x="26095" y="1068"/>
                  </a:cubicBezTo>
                  <a:cubicBezTo>
                    <a:pt x="26095" y="1068"/>
                    <a:pt x="26095" y="1048"/>
                    <a:pt x="26113" y="1042"/>
                  </a:cubicBezTo>
                  <a:lnTo>
                    <a:pt x="26113" y="1042"/>
                  </a:lnTo>
                  <a:cubicBezTo>
                    <a:pt x="25905" y="1073"/>
                    <a:pt x="25982" y="1233"/>
                    <a:pt x="25794" y="1233"/>
                  </a:cubicBezTo>
                  <a:cubicBezTo>
                    <a:pt x="25848" y="1315"/>
                    <a:pt x="25547" y="1424"/>
                    <a:pt x="25547" y="1561"/>
                  </a:cubicBezTo>
                  <a:cubicBezTo>
                    <a:pt x="25520" y="1561"/>
                    <a:pt x="25520" y="1534"/>
                    <a:pt x="25492" y="1506"/>
                  </a:cubicBezTo>
                  <a:cubicBezTo>
                    <a:pt x="25273" y="1698"/>
                    <a:pt x="25000" y="1890"/>
                    <a:pt x="24835" y="2054"/>
                  </a:cubicBezTo>
                  <a:cubicBezTo>
                    <a:pt x="24726" y="2273"/>
                    <a:pt x="24452" y="2410"/>
                    <a:pt x="24397" y="2602"/>
                  </a:cubicBezTo>
                  <a:cubicBezTo>
                    <a:pt x="24288" y="2711"/>
                    <a:pt x="24096" y="2848"/>
                    <a:pt x="23986" y="3040"/>
                  </a:cubicBezTo>
                  <a:lnTo>
                    <a:pt x="23986" y="3012"/>
                  </a:lnTo>
                  <a:cubicBezTo>
                    <a:pt x="23822" y="3177"/>
                    <a:pt x="23630" y="3423"/>
                    <a:pt x="23603" y="3587"/>
                  </a:cubicBezTo>
                  <a:cubicBezTo>
                    <a:pt x="23466" y="3587"/>
                    <a:pt x="23411" y="3670"/>
                    <a:pt x="23329" y="3724"/>
                  </a:cubicBezTo>
                  <a:cubicBezTo>
                    <a:pt x="23274" y="3889"/>
                    <a:pt x="23055" y="4108"/>
                    <a:pt x="22946" y="4327"/>
                  </a:cubicBezTo>
                  <a:cubicBezTo>
                    <a:pt x="22895" y="4327"/>
                    <a:pt x="22845" y="4467"/>
                    <a:pt x="22794" y="4467"/>
                  </a:cubicBezTo>
                  <a:cubicBezTo>
                    <a:pt x="22790" y="4467"/>
                    <a:pt x="22786" y="4466"/>
                    <a:pt x="22782" y="4464"/>
                  </a:cubicBezTo>
                  <a:cubicBezTo>
                    <a:pt x="22617" y="4765"/>
                    <a:pt x="22398" y="5066"/>
                    <a:pt x="22152" y="5340"/>
                  </a:cubicBezTo>
                  <a:cubicBezTo>
                    <a:pt x="21905" y="5614"/>
                    <a:pt x="21632" y="5888"/>
                    <a:pt x="21358" y="6079"/>
                  </a:cubicBezTo>
                  <a:cubicBezTo>
                    <a:pt x="21303" y="6161"/>
                    <a:pt x="21303" y="6298"/>
                    <a:pt x="21248" y="6380"/>
                  </a:cubicBezTo>
                  <a:cubicBezTo>
                    <a:pt x="21166" y="6463"/>
                    <a:pt x="21029" y="6490"/>
                    <a:pt x="20947" y="6599"/>
                  </a:cubicBezTo>
                  <a:cubicBezTo>
                    <a:pt x="20947" y="6572"/>
                    <a:pt x="20947" y="6572"/>
                    <a:pt x="20947" y="6572"/>
                  </a:cubicBezTo>
                  <a:cubicBezTo>
                    <a:pt x="20892" y="6654"/>
                    <a:pt x="20728" y="6682"/>
                    <a:pt x="20646" y="6791"/>
                  </a:cubicBezTo>
                  <a:lnTo>
                    <a:pt x="20618" y="6791"/>
                  </a:lnTo>
                  <a:lnTo>
                    <a:pt x="20564" y="6846"/>
                  </a:lnTo>
                  <a:cubicBezTo>
                    <a:pt x="20564" y="6846"/>
                    <a:pt x="20549" y="6831"/>
                    <a:pt x="20563" y="6812"/>
                  </a:cubicBezTo>
                  <a:lnTo>
                    <a:pt x="20563" y="6812"/>
                  </a:lnTo>
                  <a:lnTo>
                    <a:pt x="20263" y="7038"/>
                  </a:lnTo>
                  <a:cubicBezTo>
                    <a:pt x="20153" y="7120"/>
                    <a:pt x="20016" y="7174"/>
                    <a:pt x="19907" y="7257"/>
                  </a:cubicBezTo>
                  <a:cubicBezTo>
                    <a:pt x="19660" y="7393"/>
                    <a:pt x="19441" y="7558"/>
                    <a:pt x="19195" y="7667"/>
                  </a:cubicBezTo>
                  <a:cubicBezTo>
                    <a:pt x="18921" y="7777"/>
                    <a:pt x="18674" y="7914"/>
                    <a:pt x="18401" y="7996"/>
                  </a:cubicBezTo>
                  <a:cubicBezTo>
                    <a:pt x="18154" y="8078"/>
                    <a:pt x="17880" y="8160"/>
                    <a:pt x="17607" y="8242"/>
                  </a:cubicBezTo>
                  <a:lnTo>
                    <a:pt x="17634" y="8215"/>
                  </a:lnTo>
                  <a:lnTo>
                    <a:pt x="17442" y="8297"/>
                  </a:lnTo>
                  <a:cubicBezTo>
                    <a:pt x="17442" y="8297"/>
                    <a:pt x="17442" y="8297"/>
                    <a:pt x="17442" y="8270"/>
                  </a:cubicBezTo>
                  <a:cubicBezTo>
                    <a:pt x="17168" y="8297"/>
                    <a:pt x="16895" y="8407"/>
                    <a:pt x="16621" y="8434"/>
                  </a:cubicBezTo>
                  <a:cubicBezTo>
                    <a:pt x="16621" y="8434"/>
                    <a:pt x="16648" y="8407"/>
                    <a:pt x="16621" y="8407"/>
                  </a:cubicBezTo>
                  <a:cubicBezTo>
                    <a:pt x="16549" y="8437"/>
                    <a:pt x="16485" y="8441"/>
                    <a:pt x="16428" y="8441"/>
                  </a:cubicBezTo>
                  <a:cubicBezTo>
                    <a:pt x="16409" y="8441"/>
                    <a:pt x="16391" y="8441"/>
                    <a:pt x="16374" y="8441"/>
                  </a:cubicBezTo>
                  <a:cubicBezTo>
                    <a:pt x="16306" y="8441"/>
                    <a:pt x="16251" y="8448"/>
                    <a:pt x="16210" y="8516"/>
                  </a:cubicBezTo>
                  <a:cubicBezTo>
                    <a:pt x="16183" y="8516"/>
                    <a:pt x="16183" y="8489"/>
                    <a:pt x="16210" y="8461"/>
                  </a:cubicBezTo>
                  <a:lnTo>
                    <a:pt x="16210" y="8461"/>
                  </a:lnTo>
                  <a:cubicBezTo>
                    <a:pt x="15662" y="8571"/>
                    <a:pt x="15060" y="8598"/>
                    <a:pt x="14512" y="8626"/>
                  </a:cubicBezTo>
                  <a:cubicBezTo>
                    <a:pt x="14020" y="8735"/>
                    <a:pt x="13499" y="8653"/>
                    <a:pt x="13006" y="8735"/>
                  </a:cubicBezTo>
                  <a:lnTo>
                    <a:pt x="13006" y="8708"/>
                  </a:lnTo>
                  <a:cubicBezTo>
                    <a:pt x="12939" y="8711"/>
                    <a:pt x="12871" y="8712"/>
                    <a:pt x="12803" y="8712"/>
                  </a:cubicBezTo>
                  <a:cubicBezTo>
                    <a:pt x="12231" y="8712"/>
                    <a:pt x="11622" y="8617"/>
                    <a:pt x="11035" y="8544"/>
                  </a:cubicBezTo>
                  <a:cubicBezTo>
                    <a:pt x="10761" y="8489"/>
                    <a:pt x="10570" y="8516"/>
                    <a:pt x="10296" y="8461"/>
                  </a:cubicBezTo>
                  <a:lnTo>
                    <a:pt x="10296" y="8434"/>
                  </a:lnTo>
                  <a:cubicBezTo>
                    <a:pt x="9830" y="8407"/>
                    <a:pt x="9365" y="8160"/>
                    <a:pt x="8872" y="8105"/>
                  </a:cubicBezTo>
                  <a:lnTo>
                    <a:pt x="8927" y="8078"/>
                  </a:lnTo>
                  <a:lnTo>
                    <a:pt x="8927" y="8078"/>
                  </a:lnTo>
                  <a:cubicBezTo>
                    <a:pt x="8919" y="8081"/>
                    <a:pt x="8910" y="8082"/>
                    <a:pt x="8901" y="8082"/>
                  </a:cubicBezTo>
                  <a:cubicBezTo>
                    <a:pt x="8839" y="8082"/>
                    <a:pt x="8748" y="8035"/>
                    <a:pt x="8695" y="8035"/>
                  </a:cubicBezTo>
                  <a:cubicBezTo>
                    <a:pt x="8669" y="8035"/>
                    <a:pt x="8653" y="8046"/>
                    <a:pt x="8653" y="8078"/>
                  </a:cubicBezTo>
                  <a:lnTo>
                    <a:pt x="8571" y="8023"/>
                  </a:lnTo>
                  <a:cubicBezTo>
                    <a:pt x="8542" y="8028"/>
                    <a:pt x="8512" y="8030"/>
                    <a:pt x="8484" y="8030"/>
                  </a:cubicBezTo>
                  <a:cubicBezTo>
                    <a:pt x="8349" y="8030"/>
                    <a:pt x="8218" y="7981"/>
                    <a:pt x="8105" y="7914"/>
                  </a:cubicBezTo>
                  <a:cubicBezTo>
                    <a:pt x="7968" y="7832"/>
                    <a:pt x="7831" y="7749"/>
                    <a:pt x="7612" y="7722"/>
                  </a:cubicBezTo>
                  <a:lnTo>
                    <a:pt x="7640" y="7722"/>
                  </a:lnTo>
                  <a:cubicBezTo>
                    <a:pt x="7530" y="7695"/>
                    <a:pt x="7421" y="7667"/>
                    <a:pt x="7339" y="7613"/>
                  </a:cubicBezTo>
                  <a:lnTo>
                    <a:pt x="7393" y="7613"/>
                  </a:lnTo>
                  <a:cubicBezTo>
                    <a:pt x="7092" y="7421"/>
                    <a:pt x="6736" y="7339"/>
                    <a:pt x="6408" y="7174"/>
                  </a:cubicBezTo>
                  <a:lnTo>
                    <a:pt x="6462" y="7147"/>
                  </a:lnTo>
                  <a:cubicBezTo>
                    <a:pt x="6380" y="7147"/>
                    <a:pt x="6271" y="7092"/>
                    <a:pt x="6161" y="7038"/>
                  </a:cubicBezTo>
                  <a:cubicBezTo>
                    <a:pt x="6052" y="6983"/>
                    <a:pt x="5915" y="6901"/>
                    <a:pt x="5833" y="6846"/>
                  </a:cubicBezTo>
                  <a:lnTo>
                    <a:pt x="5723" y="6818"/>
                  </a:lnTo>
                  <a:lnTo>
                    <a:pt x="5750" y="6764"/>
                  </a:lnTo>
                  <a:cubicBezTo>
                    <a:pt x="5504" y="6627"/>
                    <a:pt x="5258" y="6545"/>
                    <a:pt x="5011" y="6380"/>
                  </a:cubicBezTo>
                  <a:lnTo>
                    <a:pt x="5038" y="6353"/>
                  </a:lnTo>
                  <a:cubicBezTo>
                    <a:pt x="4792" y="6243"/>
                    <a:pt x="4573" y="6052"/>
                    <a:pt x="4327" y="5888"/>
                  </a:cubicBezTo>
                  <a:lnTo>
                    <a:pt x="4354" y="5888"/>
                  </a:lnTo>
                  <a:cubicBezTo>
                    <a:pt x="3779" y="5477"/>
                    <a:pt x="3231" y="5093"/>
                    <a:pt x="2684" y="4628"/>
                  </a:cubicBezTo>
                  <a:lnTo>
                    <a:pt x="2711" y="4628"/>
                  </a:lnTo>
                  <a:cubicBezTo>
                    <a:pt x="2684" y="4628"/>
                    <a:pt x="2629" y="4601"/>
                    <a:pt x="2602" y="4573"/>
                  </a:cubicBezTo>
                  <a:lnTo>
                    <a:pt x="2656" y="4573"/>
                  </a:lnTo>
                  <a:cubicBezTo>
                    <a:pt x="2574" y="4436"/>
                    <a:pt x="2300" y="4299"/>
                    <a:pt x="2273" y="4217"/>
                  </a:cubicBezTo>
                  <a:cubicBezTo>
                    <a:pt x="2246" y="4204"/>
                    <a:pt x="2225" y="4197"/>
                    <a:pt x="2211" y="4197"/>
                  </a:cubicBezTo>
                  <a:cubicBezTo>
                    <a:pt x="2198" y="4197"/>
                    <a:pt x="2191" y="4204"/>
                    <a:pt x="2191" y="4217"/>
                  </a:cubicBezTo>
                  <a:cubicBezTo>
                    <a:pt x="1807" y="3834"/>
                    <a:pt x="1397" y="3396"/>
                    <a:pt x="986" y="2985"/>
                  </a:cubicBezTo>
                  <a:cubicBezTo>
                    <a:pt x="986" y="2958"/>
                    <a:pt x="986" y="2958"/>
                    <a:pt x="1013" y="2958"/>
                  </a:cubicBezTo>
                  <a:cubicBezTo>
                    <a:pt x="630" y="2629"/>
                    <a:pt x="329" y="2218"/>
                    <a:pt x="55" y="1808"/>
                  </a:cubicBezTo>
                  <a:cubicBezTo>
                    <a:pt x="33" y="1808"/>
                    <a:pt x="46" y="1843"/>
                    <a:pt x="24" y="1843"/>
                  </a:cubicBezTo>
                  <a:cubicBezTo>
                    <a:pt x="19" y="1843"/>
                    <a:pt x="11" y="1841"/>
                    <a:pt x="0" y="1835"/>
                  </a:cubicBezTo>
                  <a:lnTo>
                    <a:pt x="0" y="1835"/>
                  </a:lnTo>
                  <a:cubicBezTo>
                    <a:pt x="82" y="1972"/>
                    <a:pt x="219" y="2027"/>
                    <a:pt x="274" y="2164"/>
                  </a:cubicBezTo>
                  <a:lnTo>
                    <a:pt x="247" y="2164"/>
                  </a:lnTo>
                  <a:cubicBezTo>
                    <a:pt x="265" y="2200"/>
                    <a:pt x="277" y="2209"/>
                    <a:pt x="287" y="2209"/>
                  </a:cubicBezTo>
                  <a:cubicBezTo>
                    <a:pt x="297" y="2209"/>
                    <a:pt x="306" y="2200"/>
                    <a:pt x="316" y="2200"/>
                  </a:cubicBezTo>
                  <a:cubicBezTo>
                    <a:pt x="326" y="2200"/>
                    <a:pt x="338" y="2209"/>
                    <a:pt x="356" y="2246"/>
                  </a:cubicBezTo>
                  <a:cubicBezTo>
                    <a:pt x="356" y="2273"/>
                    <a:pt x="349" y="2280"/>
                    <a:pt x="343" y="2280"/>
                  </a:cubicBezTo>
                  <a:cubicBezTo>
                    <a:pt x="336" y="2280"/>
                    <a:pt x="329" y="2273"/>
                    <a:pt x="329" y="2273"/>
                  </a:cubicBezTo>
                  <a:lnTo>
                    <a:pt x="329" y="2273"/>
                  </a:lnTo>
                  <a:cubicBezTo>
                    <a:pt x="493" y="2465"/>
                    <a:pt x="603" y="2657"/>
                    <a:pt x="794" y="2766"/>
                  </a:cubicBezTo>
                  <a:cubicBezTo>
                    <a:pt x="767" y="2848"/>
                    <a:pt x="931" y="2958"/>
                    <a:pt x="959" y="3067"/>
                  </a:cubicBezTo>
                  <a:cubicBezTo>
                    <a:pt x="1003" y="3089"/>
                    <a:pt x="1029" y="3129"/>
                    <a:pt x="1067" y="3129"/>
                  </a:cubicBezTo>
                  <a:cubicBezTo>
                    <a:pt x="1076" y="3129"/>
                    <a:pt x="1085" y="3127"/>
                    <a:pt x="1096" y="3122"/>
                  </a:cubicBezTo>
                  <a:cubicBezTo>
                    <a:pt x="1561" y="3752"/>
                    <a:pt x="2163" y="4299"/>
                    <a:pt x="2766" y="4847"/>
                  </a:cubicBezTo>
                  <a:cubicBezTo>
                    <a:pt x="3122" y="5011"/>
                    <a:pt x="3368" y="5422"/>
                    <a:pt x="3752" y="5668"/>
                  </a:cubicBezTo>
                  <a:cubicBezTo>
                    <a:pt x="3861" y="5751"/>
                    <a:pt x="4053" y="5860"/>
                    <a:pt x="4190" y="5970"/>
                  </a:cubicBezTo>
                  <a:lnTo>
                    <a:pt x="4327" y="6024"/>
                  </a:lnTo>
                  <a:cubicBezTo>
                    <a:pt x="5121" y="6709"/>
                    <a:pt x="6106" y="7174"/>
                    <a:pt x="7065" y="7640"/>
                  </a:cubicBezTo>
                  <a:cubicBezTo>
                    <a:pt x="8187" y="8133"/>
                    <a:pt x="9200" y="8489"/>
                    <a:pt x="10378" y="8571"/>
                  </a:cubicBezTo>
                  <a:cubicBezTo>
                    <a:pt x="10378" y="8598"/>
                    <a:pt x="10378" y="8598"/>
                    <a:pt x="10350" y="8598"/>
                  </a:cubicBezTo>
                  <a:cubicBezTo>
                    <a:pt x="10706" y="8626"/>
                    <a:pt x="11008" y="8708"/>
                    <a:pt x="11309" y="8735"/>
                  </a:cubicBezTo>
                  <a:cubicBezTo>
                    <a:pt x="11720" y="8763"/>
                    <a:pt x="12130" y="8790"/>
                    <a:pt x="12541" y="8817"/>
                  </a:cubicBezTo>
                  <a:cubicBezTo>
                    <a:pt x="12733" y="8817"/>
                    <a:pt x="12952" y="8845"/>
                    <a:pt x="13143" y="8845"/>
                  </a:cubicBezTo>
                  <a:cubicBezTo>
                    <a:pt x="13335" y="8845"/>
                    <a:pt x="13527" y="8817"/>
                    <a:pt x="13718" y="8790"/>
                  </a:cubicBezTo>
                  <a:lnTo>
                    <a:pt x="14430" y="8790"/>
                  </a:lnTo>
                  <a:cubicBezTo>
                    <a:pt x="14677" y="8790"/>
                    <a:pt x="14923" y="8763"/>
                    <a:pt x="15197" y="8735"/>
                  </a:cubicBezTo>
                  <a:cubicBezTo>
                    <a:pt x="15443" y="8708"/>
                    <a:pt x="15690" y="8708"/>
                    <a:pt x="15936" y="8680"/>
                  </a:cubicBezTo>
                  <a:cubicBezTo>
                    <a:pt x="16183" y="8653"/>
                    <a:pt x="16429" y="8598"/>
                    <a:pt x="16676" y="8544"/>
                  </a:cubicBezTo>
                  <a:lnTo>
                    <a:pt x="16676" y="8571"/>
                  </a:lnTo>
                  <a:cubicBezTo>
                    <a:pt x="17059" y="8489"/>
                    <a:pt x="17442" y="8461"/>
                    <a:pt x="17798" y="8352"/>
                  </a:cubicBezTo>
                  <a:cubicBezTo>
                    <a:pt x="18182" y="8270"/>
                    <a:pt x="18565" y="8188"/>
                    <a:pt x="18921" y="7996"/>
                  </a:cubicBezTo>
                  <a:cubicBezTo>
                    <a:pt x="19113" y="7941"/>
                    <a:pt x="19304" y="7859"/>
                    <a:pt x="19496" y="7777"/>
                  </a:cubicBezTo>
                  <a:cubicBezTo>
                    <a:pt x="19688" y="7667"/>
                    <a:pt x="19852" y="7558"/>
                    <a:pt x="20016" y="7421"/>
                  </a:cubicBezTo>
                  <a:lnTo>
                    <a:pt x="20290" y="7257"/>
                  </a:lnTo>
                  <a:cubicBezTo>
                    <a:pt x="20372" y="7202"/>
                    <a:pt x="20454" y="7120"/>
                    <a:pt x="20536" y="7065"/>
                  </a:cubicBezTo>
                  <a:cubicBezTo>
                    <a:pt x="20673" y="6928"/>
                    <a:pt x="20865" y="6818"/>
                    <a:pt x="21029" y="6709"/>
                  </a:cubicBezTo>
                  <a:cubicBezTo>
                    <a:pt x="21248" y="6572"/>
                    <a:pt x="21440" y="6353"/>
                    <a:pt x="21632" y="6134"/>
                  </a:cubicBezTo>
                  <a:cubicBezTo>
                    <a:pt x="21796" y="5915"/>
                    <a:pt x="21960" y="5668"/>
                    <a:pt x="22179" y="5532"/>
                  </a:cubicBezTo>
                  <a:cubicBezTo>
                    <a:pt x="22919" y="4902"/>
                    <a:pt x="23411" y="4080"/>
                    <a:pt x="23959" y="3286"/>
                  </a:cubicBezTo>
                  <a:cubicBezTo>
                    <a:pt x="24123" y="3122"/>
                    <a:pt x="24260" y="2958"/>
                    <a:pt x="24425" y="2793"/>
                  </a:cubicBezTo>
                  <a:cubicBezTo>
                    <a:pt x="24561" y="2629"/>
                    <a:pt x="24726" y="2465"/>
                    <a:pt x="24863" y="2301"/>
                  </a:cubicBezTo>
                  <a:cubicBezTo>
                    <a:pt x="25164" y="1972"/>
                    <a:pt x="25520" y="1698"/>
                    <a:pt x="25876" y="1452"/>
                  </a:cubicBezTo>
                  <a:cubicBezTo>
                    <a:pt x="26150" y="1123"/>
                    <a:pt x="26642" y="1041"/>
                    <a:pt x="26998" y="740"/>
                  </a:cubicBezTo>
                  <a:lnTo>
                    <a:pt x="26971" y="740"/>
                  </a:lnTo>
                  <a:cubicBezTo>
                    <a:pt x="27144" y="715"/>
                    <a:pt x="27205" y="513"/>
                    <a:pt x="27336" y="513"/>
                  </a:cubicBezTo>
                  <a:cubicBezTo>
                    <a:pt x="27348" y="513"/>
                    <a:pt x="27360" y="515"/>
                    <a:pt x="27374" y="518"/>
                  </a:cubicBezTo>
                  <a:lnTo>
                    <a:pt x="27374" y="518"/>
                  </a:lnTo>
                  <a:cubicBezTo>
                    <a:pt x="27458" y="496"/>
                    <a:pt x="27468" y="327"/>
                    <a:pt x="27532" y="327"/>
                  </a:cubicBezTo>
                  <a:cubicBezTo>
                    <a:pt x="27537" y="327"/>
                    <a:pt x="27541" y="327"/>
                    <a:pt x="27546" y="329"/>
                  </a:cubicBezTo>
                  <a:lnTo>
                    <a:pt x="27546" y="302"/>
                  </a:lnTo>
                  <a:cubicBezTo>
                    <a:pt x="27567" y="287"/>
                    <a:pt x="27580" y="282"/>
                    <a:pt x="27587" y="282"/>
                  </a:cubicBezTo>
                  <a:cubicBezTo>
                    <a:pt x="27604" y="282"/>
                    <a:pt x="27599" y="307"/>
                    <a:pt x="27627" y="307"/>
                  </a:cubicBezTo>
                  <a:cubicBezTo>
                    <a:pt x="27634" y="307"/>
                    <a:pt x="27643" y="306"/>
                    <a:pt x="27656" y="302"/>
                  </a:cubicBezTo>
                  <a:cubicBezTo>
                    <a:pt x="27683" y="274"/>
                    <a:pt x="27628" y="247"/>
                    <a:pt x="27710" y="220"/>
                  </a:cubicBezTo>
                  <a:cubicBezTo>
                    <a:pt x="27721" y="240"/>
                    <a:pt x="27734" y="248"/>
                    <a:pt x="27749" y="248"/>
                  </a:cubicBezTo>
                  <a:cubicBezTo>
                    <a:pt x="27800" y="248"/>
                    <a:pt x="27872" y="163"/>
                    <a:pt x="27932" y="163"/>
                  </a:cubicBezTo>
                  <a:cubicBezTo>
                    <a:pt x="27951" y="163"/>
                    <a:pt x="27968" y="171"/>
                    <a:pt x="27984" y="192"/>
                  </a:cubicBezTo>
                  <a:cubicBezTo>
                    <a:pt x="27929" y="220"/>
                    <a:pt x="28094" y="192"/>
                    <a:pt x="27984" y="302"/>
                  </a:cubicBezTo>
                  <a:cubicBezTo>
                    <a:pt x="28011" y="274"/>
                    <a:pt x="28176" y="192"/>
                    <a:pt x="28121" y="137"/>
                  </a:cubicBezTo>
                  <a:cubicBezTo>
                    <a:pt x="28121" y="83"/>
                    <a:pt x="28148" y="1"/>
                    <a:pt x="28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3726125" y="21390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0" y="2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4351775" y="20268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1"/>
                  </a:moveTo>
                  <a:cubicBezTo>
                    <a:pt x="1" y="1"/>
                    <a:pt x="28" y="1"/>
                    <a:pt x="28" y="1"/>
                  </a:cubicBezTo>
                  <a:cubicBezTo>
                    <a:pt x="2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3622075" y="1970675"/>
              <a:ext cx="1400" cy="700"/>
            </a:xfrm>
            <a:custGeom>
              <a:avLst/>
              <a:gdLst/>
              <a:ahLst/>
              <a:cxnLst/>
              <a:rect l="l" t="t" r="r" b="b"/>
              <a:pathLst>
                <a:path w="56" h="28" extrusionOk="0">
                  <a:moveTo>
                    <a:pt x="0" y="0"/>
                  </a:moveTo>
                  <a:lnTo>
                    <a:pt x="0" y="0"/>
                  </a:lnTo>
                  <a:lnTo>
                    <a:pt x="55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3624125" y="1972725"/>
              <a:ext cx="4825" cy="2075"/>
            </a:xfrm>
            <a:custGeom>
              <a:avLst/>
              <a:gdLst/>
              <a:ahLst/>
              <a:cxnLst/>
              <a:rect l="l" t="t" r="r" b="b"/>
              <a:pathLst>
                <a:path w="193" h="83" extrusionOk="0">
                  <a:moveTo>
                    <a:pt x="0" y="1"/>
                  </a:moveTo>
                  <a:cubicBezTo>
                    <a:pt x="0" y="42"/>
                    <a:pt x="42" y="42"/>
                    <a:pt x="83" y="42"/>
                  </a:cubicBezTo>
                  <a:cubicBezTo>
                    <a:pt x="124" y="42"/>
                    <a:pt x="165" y="42"/>
                    <a:pt x="165" y="83"/>
                  </a:cubicBezTo>
                  <a:cubicBezTo>
                    <a:pt x="165" y="55"/>
                    <a:pt x="192" y="55"/>
                    <a:pt x="192" y="5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3628925" y="1975350"/>
              <a:ext cx="2750" cy="1625"/>
            </a:xfrm>
            <a:custGeom>
              <a:avLst/>
              <a:gdLst/>
              <a:ahLst/>
              <a:cxnLst/>
              <a:rect l="l" t="t" r="r" b="b"/>
              <a:pathLst>
                <a:path w="110" h="65" extrusionOk="0">
                  <a:moveTo>
                    <a:pt x="9" y="1"/>
                  </a:moveTo>
                  <a:cubicBezTo>
                    <a:pt x="6" y="1"/>
                    <a:pt x="3" y="2"/>
                    <a:pt x="0" y="5"/>
                  </a:cubicBezTo>
                  <a:cubicBezTo>
                    <a:pt x="17" y="54"/>
                    <a:pt x="43" y="64"/>
                    <a:pt x="67" y="64"/>
                  </a:cubicBezTo>
                  <a:cubicBezTo>
                    <a:pt x="73" y="64"/>
                    <a:pt x="78" y="64"/>
                    <a:pt x="83" y="63"/>
                  </a:cubicBezTo>
                  <a:lnTo>
                    <a:pt x="83" y="63"/>
                  </a:lnTo>
                  <a:cubicBezTo>
                    <a:pt x="50" y="54"/>
                    <a:pt x="29" y="1"/>
                    <a:pt x="9" y="1"/>
                  </a:cubicBezTo>
                  <a:close/>
                  <a:moveTo>
                    <a:pt x="110" y="60"/>
                  </a:moveTo>
                  <a:cubicBezTo>
                    <a:pt x="102" y="60"/>
                    <a:pt x="93" y="62"/>
                    <a:pt x="83" y="63"/>
                  </a:cubicBezTo>
                  <a:lnTo>
                    <a:pt x="83" y="63"/>
                  </a:lnTo>
                  <a:cubicBezTo>
                    <a:pt x="86" y="64"/>
                    <a:pt x="89" y="64"/>
                    <a:pt x="92" y="64"/>
                  </a:cubicBezTo>
                  <a:cubicBezTo>
                    <a:pt x="98" y="64"/>
                    <a:pt x="103" y="63"/>
                    <a:pt x="11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3738450" y="206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3630975" y="1976150"/>
              <a:ext cx="763275" cy="188275"/>
            </a:xfrm>
            <a:custGeom>
              <a:avLst/>
              <a:gdLst/>
              <a:ahLst/>
              <a:cxnLst/>
              <a:rect l="l" t="t" r="r" b="b"/>
              <a:pathLst>
                <a:path w="30531" h="7531" extrusionOk="0">
                  <a:moveTo>
                    <a:pt x="28" y="83"/>
                  </a:moveTo>
                  <a:cubicBezTo>
                    <a:pt x="6" y="83"/>
                    <a:pt x="36" y="118"/>
                    <a:pt x="22" y="118"/>
                  </a:cubicBezTo>
                  <a:cubicBezTo>
                    <a:pt x="18" y="118"/>
                    <a:pt x="11" y="115"/>
                    <a:pt x="0" y="110"/>
                  </a:cubicBezTo>
                  <a:lnTo>
                    <a:pt x="0" y="110"/>
                  </a:lnTo>
                  <a:cubicBezTo>
                    <a:pt x="61" y="232"/>
                    <a:pt x="167" y="278"/>
                    <a:pt x="252" y="350"/>
                  </a:cubicBezTo>
                  <a:lnTo>
                    <a:pt x="252" y="350"/>
                  </a:lnTo>
                  <a:cubicBezTo>
                    <a:pt x="175" y="260"/>
                    <a:pt x="102" y="169"/>
                    <a:pt x="28" y="83"/>
                  </a:cubicBezTo>
                  <a:close/>
                  <a:moveTo>
                    <a:pt x="252" y="350"/>
                  </a:moveTo>
                  <a:lnTo>
                    <a:pt x="252" y="350"/>
                  </a:lnTo>
                  <a:cubicBezTo>
                    <a:pt x="277" y="380"/>
                    <a:pt x="303" y="410"/>
                    <a:pt x="329" y="439"/>
                  </a:cubicBezTo>
                  <a:lnTo>
                    <a:pt x="329" y="439"/>
                  </a:lnTo>
                  <a:cubicBezTo>
                    <a:pt x="308" y="403"/>
                    <a:pt x="281" y="375"/>
                    <a:pt x="252" y="350"/>
                  </a:cubicBezTo>
                  <a:close/>
                  <a:moveTo>
                    <a:pt x="274" y="439"/>
                  </a:moveTo>
                  <a:cubicBezTo>
                    <a:pt x="301" y="466"/>
                    <a:pt x="320" y="472"/>
                    <a:pt x="334" y="472"/>
                  </a:cubicBezTo>
                  <a:cubicBezTo>
                    <a:pt x="342" y="472"/>
                    <a:pt x="349" y="470"/>
                    <a:pt x="356" y="469"/>
                  </a:cubicBezTo>
                  <a:lnTo>
                    <a:pt x="356" y="469"/>
                  </a:lnTo>
                  <a:cubicBezTo>
                    <a:pt x="347" y="459"/>
                    <a:pt x="338" y="449"/>
                    <a:pt x="329" y="439"/>
                  </a:cubicBezTo>
                  <a:close/>
                  <a:moveTo>
                    <a:pt x="363" y="468"/>
                  </a:moveTo>
                  <a:cubicBezTo>
                    <a:pt x="360" y="468"/>
                    <a:pt x="358" y="468"/>
                    <a:pt x="356" y="469"/>
                  </a:cubicBezTo>
                  <a:lnTo>
                    <a:pt x="356" y="469"/>
                  </a:lnTo>
                  <a:cubicBezTo>
                    <a:pt x="374" y="489"/>
                    <a:pt x="392" y="508"/>
                    <a:pt x="411" y="527"/>
                  </a:cubicBezTo>
                  <a:lnTo>
                    <a:pt x="411" y="527"/>
                  </a:lnTo>
                  <a:cubicBezTo>
                    <a:pt x="411" y="525"/>
                    <a:pt x="411" y="523"/>
                    <a:pt x="411" y="521"/>
                  </a:cubicBezTo>
                  <a:cubicBezTo>
                    <a:pt x="389" y="477"/>
                    <a:pt x="376" y="468"/>
                    <a:pt x="363" y="468"/>
                  </a:cubicBezTo>
                  <a:close/>
                  <a:moveTo>
                    <a:pt x="8152" y="5497"/>
                  </a:moveTo>
                  <a:cubicBezTo>
                    <a:pt x="8155" y="5499"/>
                    <a:pt x="8157" y="5502"/>
                    <a:pt x="8160" y="5504"/>
                  </a:cubicBezTo>
                  <a:cubicBezTo>
                    <a:pt x="8157" y="5501"/>
                    <a:pt x="8154" y="5499"/>
                    <a:pt x="8152" y="5497"/>
                  </a:cubicBezTo>
                  <a:close/>
                  <a:moveTo>
                    <a:pt x="30394" y="0"/>
                  </a:moveTo>
                  <a:lnTo>
                    <a:pt x="30394" y="55"/>
                  </a:lnTo>
                  <a:cubicBezTo>
                    <a:pt x="30366" y="41"/>
                    <a:pt x="30359" y="41"/>
                    <a:pt x="30356" y="41"/>
                  </a:cubicBezTo>
                  <a:cubicBezTo>
                    <a:pt x="30353" y="41"/>
                    <a:pt x="30353" y="41"/>
                    <a:pt x="30339" y="28"/>
                  </a:cubicBezTo>
                  <a:cubicBezTo>
                    <a:pt x="30270" y="69"/>
                    <a:pt x="30223" y="76"/>
                    <a:pt x="30178" y="76"/>
                  </a:cubicBezTo>
                  <a:cubicBezTo>
                    <a:pt x="30156" y="76"/>
                    <a:pt x="30134" y="74"/>
                    <a:pt x="30112" y="74"/>
                  </a:cubicBezTo>
                  <a:cubicBezTo>
                    <a:pt x="30089" y="74"/>
                    <a:pt x="30065" y="76"/>
                    <a:pt x="30038" y="83"/>
                  </a:cubicBezTo>
                  <a:lnTo>
                    <a:pt x="30065" y="83"/>
                  </a:lnTo>
                  <a:cubicBezTo>
                    <a:pt x="30010" y="165"/>
                    <a:pt x="29928" y="192"/>
                    <a:pt x="29873" y="219"/>
                  </a:cubicBezTo>
                  <a:lnTo>
                    <a:pt x="29846" y="219"/>
                  </a:lnTo>
                  <a:cubicBezTo>
                    <a:pt x="29840" y="218"/>
                    <a:pt x="29835" y="217"/>
                    <a:pt x="29830" y="217"/>
                  </a:cubicBezTo>
                  <a:cubicBezTo>
                    <a:pt x="29774" y="217"/>
                    <a:pt x="29747" y="322"/>
                    <a:pt x="29739" y="322"/>
                  </a:cubicBezTo>
                  <a:cubicBezTo>
                    <a:pt x="29737" y="322"/>
                    <a:pt x="29736" y="316"/>
                    <a:pt x="29736" y="302"/>
                  </a:cubicBezTo>
                  <a:cubicBezTo>
                    <a:pt x="29490" y="466"/>
                    <a:pt x="29216" y="630"/>
                    <a:pt x="28942" y="849"/>
                  </a:cubicBezTo>
                  <a:cubicBezTo>
                    <a:pt x="28915" y="904"/>
                    <a:pt x="28723" y="986"/>
                    <a:pt x="28833" y="986"/>
                  </a:cubicBezTo>
                  <a:cubicBezTo>
                    <a:pt x="28723" y="986"/>
                    <a:pt x="28504" y="1096"/>
                    <a:pt x="28422" y="1150"/>
                  </a:cubicBezTo>
                  <a:lnTo>
                    <a:pt x="28450" y="1150"/>
                  </a:lnTo>
                  <a:cubicBezTo>
                    <a:pt x="28231" y="1150"/>
                    <a:pt x="28313" y="1342"/>
                    <a:pt x="28121" y="1342"/>
                  </a:cubicBezTo>
                  <a:cubicBezTo>
                    <a:pt x="28148" y="1424"/>
                    <a:pt x="27875" y="1506"/>
                    <a:pt x="27847" y="1643"/>
                  </a:cubicBezTo>
                  <a:cubicBezTo>
                    <a:pt x="27820" y="1643"/>
                    <a:pt x="27792" y="1616"/>
                    <a:pt x="27792" y="1616"/>
                  </a:cubicBezTo>
                  <a:cubicBezTo>
                    <a:pt x="27573" y="1780"/>
                    <a:pt x="27272" y="1972"/>
                    <a:pt x="27080" y="2136"/>
                  </a:cubicBezTo>
                  <a:cubicBezTo>
                    <a:pt x="26971" y="2328"/>
                    <a:pt x="26642" y="2437"/>
                    <a:pt x="26588" y="2629"/>
                  </a:cubicBezTo>
                  <a:cubicBezTo>
                    <a:pt x="26451" y="2711"/>
                    <a:pt x="26232" y="2848"/>
                    <a:pt x="26095" y="3012"/>
                  </a:cubicBezTo>
                  <a:lnTo>
                    <a:pt x="26095" y="2985"/>
                  </a:lnTo>
                  <a:cubicBezTo>
                    <a:pt x="25903" y="3149"/>
                    <a:pt x="25684" y="3341"/>
                    <a:pt x="25602" y="3505"/>
                  </a:cubicBezTo>
                  <a:cubicBezTo>
                    <a:pt x="25587" y="3502"/>
                    <a:pt x="25572" y="3500"/>
                    <a:pt x="25558" y="3500"/>
                  </a:cubicBezTo>
                  <a:cubicBezTo>
                    <a:pt x="25470" y="3500"/>
                    <a:pt x="25399" y="3567"/>
                    <a:pt x="25328" y="3615"/>
                  </a:cubicBezTo>
                  <a:cubicBezTo>
                    <a:pt x="25219" y="3752"/>
                    <a:pt x="24972" y="3943"/>
                    <a:pt x="24808" y="4135"/>
                  </a:cubicBezTo>
                  <a:cubicBezTo>
                    <a:pt x="24758" y="4135"/>
                    <a:pt x="24686" y="4248"/>
                    <a:pt x="24632" y="4248"/>
                  </a:cubicBezTo>
                  <a:cubicBezTo>
                    <a:pt x="24626" y="4248"/>
                    <a:pt x="24621" y="4247"/>
                    <a:pt x="24616" y="4245"/>
                  </a:cubicBezTo>
                  <a:cubicBezTo>
                    <a:pt x="24178" y="4792"/>
                    <a:pt x="23466" y="5258"/>
                    <a:pt x="22836" y="5614"/>
                  </a:cubicBezTo>
                  <a:lnTo>
                    <a:pt x="22836" y="5586"/>
                  </a:lnTo>
                  <a:cubicBezTo>
                    <a:pt x="22782" y="5668"/>
                    <a:pt x="22727" y="5805"/>
                    <a:pt x="22672" y="5887"/>
                  </a:cubicBezTo>
                  <a:cubicBezTo>
                    <a:pt x="22672" y="5887"/>
                    <a:pt x="22645" y="5887"/>
                    <a:pt x="22672" y="5860"/>
                  </a:cubicBezTo>
                  <a:lnTo>
                    <a:pt x="22672" y="5860"/>
                  </a:lnTo>
                  <a:cubicBezTo>
                    <a:pt x="22563" y="5942"/>
                    <a:pt x="22426" y="5942"/>
                    <a:pt x="22316" y="6024"/>
                  </a:cubicBezTo>
                  <a:cubicBezTo>
                    <a:pt x="22316" y="6024"/>
                    <a:pt x="22316" y="6024"/>
                    <a:pt x="22316" y="5997"/>
                  </a:cubicBezTo>
                  <a:cubicBezTo>
                    <a:pt x="22234" y="6106"/>
                    <a:pt x="22097" y="6106"/>
                    <a:pt x="21988" y="6189"/>
                  </a:cubicBezTo>
                  <a:lnTo>
                    <a:pt x="21960" y="6189"/>
                  </a:lnTo>
                  <a:lnTo>
                    <a:pt x="21878" y="6243"/>
                  </a:lnTo>
                  <a:cubicBezTo>
                    <a:pt x="21878" y="6243"/>
                    <a:pt x="21878" y="6216"/>
                    <a:pt x="21905" y="6189"/>
                  </a:cubicBezTo>
                  <a:lnTo>
                    <a:pt x="21905" y="6189"/>
                  </a:lnTo>
                  <a:cubicBezTo>
                    <a:pt x="20920" y="6709"/>
                    <a:pt x="19824" y="7174"/>
                    <a:pt x="18647" y="7284"/>
                  </a:cubicBezTo>
                  <a:lnTo>
                    <a:pt x="18674" y="7257"/>
                  </a:lnTo>
                  <a:lnTo>
                    <a:pt x="18674" y="7257"/>
                  </a:lnTo>
                  <a:cubicBezTo>
                    <a:pt x="18620" y="7284"/>
                    <a:pt x="18537" y="7311"/>
                    <a:pt x="18455" y="7339"/>
                  </a:cubicBezTo>
                  <a:cubicBezTo>
                    <a:pt x="18455" y="7311"/>
                    <a:pt x="18455" y="7311"/>
                    <a:pt x="18483" y="7311"/>
                  </a:cubicBezTo>
                  <a:cubicBezTo>
                    <a:pt x="18441" y="7307"/>
                    <a:pt x="18399" y="7306"/>
                    <a:pt x="18357" y="7306"/>
                  </a:cubicBezTo>
                  <a:cubicBezTo>
                    <a:pt x="18098" y="7306"/>
                    <a:pt x="17842" y="7370"/>
                    <a:pt x="17607" y="7393"/>
                  </a:cubicBezTo>
                  <a:cubicBezTo>
                    <a:pt x="17607" y="7366"/>
                    <a:pt x="17661" y="7339"/>
                    <a:pt x="17607" y="7339"/>
                  </a:cubicBezTo>
                  <a:cubicBezTo>
                    <a:pt x="17564" y="7357"/>
                    <a:pt x="17525" y="7363"/>
                    <a:pt x="17487" y="7363"/>
                  </a:cubicBezTo>
                  <a:cubicBezTo>
                    <a:pt x="17410" y="7363"/>
                    <a:pt x="17343" y="7337"/>
                    <a:pt x="17283" y="7337"/>
                  </a:cubicBezTo>
                  <a:cubicBezTo>
                    <a:pt x="17242" y="7337"/>
                    <a:pt x="17204" y="7349"/>
                    <a:pt x="17168" y="7393"/>
                  </a:cubicBezTo>
                  <a:cubicBezTo>
                    <a:pt x="17168" y="7393"/>
                    <a:pt x="17168" y="7366"/>
                    <a:pt x="17168" y="7339"/>
                  </a:cubicBezTo>
                  <a:cubicBezTo>
                    <a:pt x="16895" y="7366"/>
                    <a:pt x="16593" y="7366"/>
                    <a:pt x="16292" y="7366"/>
                  </a:cubicBezTo>
                  <a:cubicBezTo>
                    <a:pt x="15991" y="7366"/>
                    <a:pt x="15690" y="7311"/>
                    <a:pt x="15416" y="7284"/>
                  </a:cubicBezTo>
                  <a:cubicBezTo>
                    <a:pt x="15323" y="7299"/>
                    <a:pt x="15230" y="7305"/>
                    <a:pt x="15137" y="7305"/>
                  </a:cubicBezTo>
                  <a:cubicBezTo>
                    <a:pt x="14745" y="7305"/>
                    <a:pt x="14353" y="7199"/>
                    <a:pt x="13961" y="7199"/>
                  </a:cubicBezTo>
                  <a:cubicBezTo>
                    <a:pt x="13926" y="7199"/>
                    <a:pt x="13890" y="7200"/>
                    <a:pt x="13855" y="7202"/>
                  </a:cubicBezTo>
                  <a:lnTo>
                    <a:pt x="13855" y="7174"/>
                  </a:lnTo>
                  <a:cubicBezTo>
                    <a:pt x="13527" y="7174"/>
                    <a:pt x="13198" y="7092"/>
                    <a:pt x="12870" y="7010"/>
                  </a:cubicBezTo>
                  <a:cubicBezTo>
                    <a:pt x="12541" y="6928"/>
                    <a:pt x="12185" y="6846"/>
                    <a:pt x="11856" y="6764"/>
                  </a:cubicBezTo>
                  <a:cubicBezTo>
                    <a:pt x="11583" y="6681"/>
                    <a:pt x="11391" y="6654"/>
                    <a:pt x="11117" y="6572"/>
                  </a:cubicBezTo>
                  <a:lnTo>
                    <a:pt x="11117" y="6545"/>
                  </a:lnTo>
                  <a:cubicBezTo>
                    <a:pt x="10624" y="6517"/>
                    <a:pt x="10186" y="6161"/>
                    <a:pt x="9666" y="6106"/>
                  </a:cubicBezTo>
                  <a:lnTo>
                    <a:pt x="9721" y="6079"/>
                  </a:lnTo>
                  <a:lnTo>
                    <a:pt x="9721" y="6079"/>
                  </a:lnTo>
                  <a:cubicBezTo>
                    <a:pt x="9714" y="6081"/>
                    <a:pt x="9707" y="6082"/>
                    <a:pt x="9699" y="6082"/>
                  </a:cubicBezTo>
                  <a:cubicBezTo>
                    <a:pt x="9634" y="6082"/>
                    <a:pt x="9531" y="6014"/>
                    <a:pt x="9479" y="6014"/>
                  </a:cubicBezTo>
                  <a:cubicBezTo>
                    <a:pt x="9459" y="6014"/>
                    <a:pt x="9447" y="6024"/>
                    <a:pt x="9447" y="6052"/>
                  </a:cubicBezTo>
                  <a:lnTo>
                    <a:pt x="9365" y="5997"/>
                  </a:lnTo>
                  <a:cubicBezTo>
                    <a:pt x="9009" y="5997"/>
                    <a:pt x="8790" y="5723"/>
                    <a:pt x="8379" y="5614"/>
                  </a:cubicBezTo>
                  <a:lnTo>
                    <a:pt x="8434" y="5614"/>
                  </a:lnTo>
                  <a:cubicBezTo>
                    <a:pt x="8324" y="5586"/>
                    <a:pt x="8187" y="5559"/>
                    <a:pt x="8133" y="5504"/>
                  </a:cubicBezTo>
                  <a:cubicBezTo>
                    <a:pt x="8133" y="5504"/>
                    <a:pt x="8133" y="5492"/>
                    <a:pt x="8141" y="5492"/>
                  </a:cubicBezTo>
                  <a:cubicBezTo>
                    <a:pt x="8143" y="5492"/>
                    <a:pt x="8147" y="5493"/>
                    <a:pt x="8152" y="5497"/>
                  </a:cubicBezTo>
                  <a:lnTo>
                    <a:pt x="8152" y="5497"/>
                  </a:lnTo>
                  <a:cubicBezTo>
                    <a:pt x="7878" y="5257"/>
                    <a:pt x="7472" y="5201"/>
                    <a:pt x="7147" y="5039"/>
                  </a:cubicBezTo>
                  <a:lnTo>
                    <a:pt x="7202" y="5011"/>
                  </a:lnTo>
                  <a:cubicBezTo>
                    <a:pt x="7037" y="4984"/>
                    <a:pt x="6763" y="4792"/>
                    <a:pt x="6544" y="4710"/>
                  </a:cubicBezTo>
                  <a:lnTo>
                    <a:pt x="6572" y="4710"/>
                  </a:lnTo>
                  <a:lnTo>
                    <a:pt x="6435" y="4683"/>
                  </a:lnTo>
                  <a:lnTo>
                    <a:pt x="6462" y="4628"/>
                  </a:lnTo>
                  <a:cubicBezTo>
                    <a:pt x="6188" y="4491"/>
                    <a:pt x="5942" y="4381"/>
                    <a:pt x="5668" y="4245"/>
                  </a:cubicBezTo>
                  <a:lnTo>
                    <a:pt x="5696" y="4217"/>
                  </a:lnTo>
                  <a:cubicBezTo>
                    <a:pt x="5422" y="4162"/>
                    <a:pt x="5175" y="3943"/>
                    <a:pt x="4929" y="3806"/>
                  </a:cubicBezTo>
                  <a:lnTo>
                    <a:pt x="4956" y="3806"/>
                  </a:lnTo>
                  <a:cubicBezTo>
                    <a:pt x="4628" y="3615"/>
                    <a:pt x="4327" y="3423"/>
                    <a:pt x="4025" y="3231"/>
                  </a:cubicBezTo>
                  <a:cubicBezTo>
                    <a:pt x="3727" y="3069"/>
                    <a:pt x="3428" y="2879"/>
                    <a:pt x="3130" y="2662"/>
                  </a:cubicBezTo>
                  <a:lnTo>
                    <a:pt x="3130" y="2662"/>
                  </a:lnTo>
                  <a:cubicBezTo>
                    <a:pt x="3134" y="2659"/>
                    <a:pt x="3140" y="2656"/>
                    <a:pt x="3149" y="2656"/>
                  </a:cubicBezTo>
                  <a:cubicBezTo>
                    <a:pt x="3094" y="2656"/>
                    <a:pt x="3067" y="2656"/>
                    <a:pt x="3040" y="2629"/>
                  </a:cubicBezTo>
                  <a:cubicBezTo>
                    <a:pt x="3040" y="2620"/>
                    <a:pt x="3040" y="2617"/>
                    <a:pt x="3041" y="2617"/>
                  </a:cubicBezTo>
                  <a:cubicBezTo>
                    <a:pt x="3043" y="2617"/>
                    <a:pt x="3049" y="2629"/>
                    <a:pt x="3067" y="2629"/>
                  </a:cubicBezTo>
                  <a:cubicBezTo>
                    <a:pt x="2985" y="2492"/>
                    <a:pt x="2684" y="2383"/>
                    <a:pt x="2629" y="2273"/>
                  </a:cubicBezTo>
                  <a:cubicBezTo>
                    <a:pt x="2574" y="2273"/>
                    <a:pt x="2547" y="2273"/>
                    <a:pt x="2547" y="2300"/>
                  </a:cubicBezTo>
                  <a:cubicBezTo>
                    <a:pt x="2109" y="1945"/>
                    <a:pt x="1616" y="1561"/>
                    <a:pt x="1150" y="1205"/>
                  </a:cubicBezTo>
                  <a:cubicBezTo>
                    <a:pt x="1123" y="1178"/>
                    <a:pt x="1150" y="1150"/>
                    <a:pt x="1150" y="1150"/>
                  </a:cubicBezTo>
                  <a:cubicBezTo>
                    <a:pt x="931" y="1014"/>
                    <a:pt x="740" y="849"/>
                    <a:pt x="548" y="658"/>
                  </a:cubicBezTo>
                  <a:cubicBezTo>
                    <a:pt x="501" y="617"/>
                    <a:pt x="455" y="573"/>
                    <a:pt x="411" y="527"/>
                  </a:cubicBezTo>
                  <a:lnTo>
                    <a:pt x="411" y="527"/>
                  </a:lnTo>
                  <a:cubicBezTo>
                    <a:pt x="410" y="542"/>
                    <a:pt x="407" y="546"/>
                    <a:pt x="403" y="546"/>
                  </a:cubicBezTo>
                  <a:cubicBezTo>
                    <a:pt x="397" y="546"/>
                    <a:pt x="391" y="540"/>
                    <a:pt x="387" y="540"/>
                  </a:cubicBezTo>
                  <a:cubicBezTo>
                    <a:pt x="385" y="540"/>
                    <a:pt x="384" y="542"/>
                    <a:pt x="384" y="548"/>
                  </a:cubicBezTo>
                  <a:cubicBezTo>
                    <a:pt x="548" y="712"/>
                    <a:pt x="712" y="904"/>
                    <a:pt x="904" y="1014"/>
                  </a:cubicBezTo>
                  <a:cubicBezTo>
                    <a:pt x="904" y="1096"/>
                    <a:pt x="1096" y="1178"/>
                    <a:pt x="1123" y="1287"/>
                  </a:cubicBezTo>
                  <a:cubicBezTo>
                    <a:pt x="1178" y="1315"/>
                    <a:pt x="1232" y="1342"/>
                    <a:pt x="1260" y="1342"/>
                  </a:cubicBezTo>
                  <a:cubicBezTo>
                    <a:pt x="1862" y="1917"/>
                    <a:pt x="2547" y="2383"/>
                    <a:pt x="3204" y="2875"/>
                  </a:cubicBezTo>
                  <a:cubicBezTo>
                    <a:pt x="3587" y="3012"/>
                    <a:pt x="3916" y="3368"/>
                    <a:pt x="4327" y="3615"/>
                  </a:cubicBezTo>
                  <a:lnTo>
                    <a:pt x="4299" y="3615"/>
                  </a:lnTo>
                  <a:cubicBezTo>
                    <a:pt x="4463" y="3670"/>
                    <a:pt x="4655" y="3779"/>
                    <a:pt x="4792" y="3889"/>
                  </a:cubicBezTo>
                  <a:lnTo>
                    <a:pt x="4956" y="3916"/>
                  </a:lnTo>
                  <a:cubicBezTo>
                    <a:pt x="5367" y="4272"/>
                    <a:pt x="5860" y="4518"/>
                    <a:pt x="6353" y="4792"/>
                  </a:cubicBezTo>
                  <a:cubicBezTo>
                    <a:pt x="6846" y="5039"/>
                    <a:pt x="7311" y="5285"/>
                    <a:pt x="7831" y="5531"/>
                  </a:cubicBezTo>
                  <a:cubicBezTo>
                    <a:pt x="8954" y="6079"/>
                    <a:pt x="9967" y="6517"/>
                    <a:pt x="11172" y="6709"/>
                  </a:cubicBezTo>
                  <a:cubicBezTo>
                    <a:pt x="11172" y="6736"/>
                    <a:pt x="11172" y="6736"/>
                    <a:pt x="11145" y="6736"/>
                  </a:cubicBezTo>
                  <a:cubicBezTo>
                    <a:pt x="11500" y="6818"/>
                    <a:pt x="11802" y="6928"/>
                    <a:pt x="12130" y="6983"/>
                  </a:cubicBezTo>
                  <a:lnTo>
                    <a:pt x="12103" y="7010"/>
                  </a:lnTo>
                  <a:cubicBezTo>
                    <a:pt x="12514" y="7065"/>
                    <a:pt x="12952" y="7147"/>
                    <a:pt x="13362" y="7229"/>
                  </a:cubicBezTo>
                  <a:cubicBezTo>
                    <a:pt x="13773" y="7311"/>
                    <a:pt x="14184" y="7366"/>
                    <a:pt x="14595" y="7366"/>
                  </a:cubicBezTo>
                  <a:cubicBezTo>
                    <a:pt x="15060" y="7448"/>
                    <a:pt x="15580" y="7476"/>
                    <a:pt x="16101" y="7530"/>
                  </a:cubicBezTo>
                  <a:lnTo>
                    <a:pt x="16867" y="7530"/>
                  </a:lnTo>
                  <a:cubicBezTo>
                    <a:pt x="17141" y="7530"/>
                    <a:pt x="17387" y="7530"/>
                    <a:pt x="17634" y="7503"/>
                  </a:cubicBezTo>
                  <a:lnTo>
                    <a:pt x="17634" y="7530"/>
                  </a:lnTo>
                  <a:cubicBezTo>
                    <a:pt x="18455" y="7421"/>
                    <a:pt x="19249" y="7448"/>
                    <a:pt x="20043" y="7202"/>
                  </a:cubicBezTo>
                  <a:cubicBezTo>
                    <a:pt x="20892" y="7065"/>
                    <a:pt x="21632" y="6517"/>
                    <a:pt x="22371" y="6161"/>
                  </a:cubicBezTo>
                  <a:cubicBezTo>
                    <a:pt x="22617" y="6079"/>
                    <a:pt x="22864" y="5915"/>
                    <a:pt x="23110" y="5696"/>
                  </a:cubicBezTo>
                  <a:cubicBezTo>
                    <a:pt x="23329" y="5504"/>
                    <a:pt x="23548" y="5312"/>
                    <a:pt x="23767" y="5203"/>
                  </a:cubicBezTo>
                  <a:cubicBezTo>
                    <a:pt x="24671" y="4737"/>
                    <a:pt x="25328" y="3998"/>
                    <a:pt x="26040" y="3259"/>
                  </a:cubicBezTo>
                  <a:cubicBezTo>
                    <a:pt x="26779" y="2711"/>
                    <a:pt x="27382" y="1999"/>
                    <a:pt x="28176" y="1561"/>
                  </a:cubicBezTo>
                  <a:cubicBezTo>
                    <a:pt x="28477" y="1233"/>
                    <a:pt x="28970" y="1123"/>
                    <a:pt x="29353" y="822"/>
                  </a:cubicBezTo>
                  <a:lnTo>
                    <a:pt x="29326" y="822"/>
                  </a:lnTo>
                  <a:cubicBezTo>
                    <a:pt x="29482" y="796"/>
                    <a:pt x="29564" y="546"/>
                    <a:pt x="29714" y="546"/>
                  </a:cubicBezTo>
                  <a:cubicBezTo>
                    <a:pt x="29721" y="546"/>
                    <a:pt x="29729" y="547"/>
                    <a:pt x="29736" y="548"/>
                  </a:cubicBezTo>
                  <a:lnTo>
                    <a:pt x="29709" y="575"/>
                  </a:lnTo>
                  <a:cubicBezTo>
                    <a:pt x="29813" y="575"/>
                    <a:pt x="29818" y="354"/>
                    <a:pt x="29888" y="354"/>
                  </a:cubicBezTo>
                  <a:cubicBezTo>
                    <a:pt x="29892" y="354"/>
                    <a:pt x="29896" y="355"/>
                    <a:pt x="29901" y="356"/>
                  </a:cubicBezTo>
                  <a:lnTo>
                    <a:pt x="29901" y="329"/>
                  </a:lnTo>
                  <a:cubicBezTo>
                    <a:pt x="29922" y="315"/>
                    <a:pt x="29934" y="310"/>
                    <a:pt x="29942" y="310"/>
                  </a:cubicBezTo>
                  <a:cubicBezTo>
                    <a:pt x="29959" y="310"/>
                    <a:pt x="29954" y="335"/>
                    <a:pt x="29982" y="335"/>
                  </a:cubicBezTo>
                  <a:cubicBezTo>
                    <a:pt x="29989" y="335"/>
                    <a:pt x="29998" y="333"/>
                    <a:pt x="30010" y="329"/>
                  </a:cubicBezTo>
                  <a:cubicBezTo>
                    <a:pt x="30038" y="302"/>
                    <a:pt x="29983" y="274"/>
                    <a:pt x="30038" y="247"/>
                  </a:cubicBezTo>
                  <a:cubicBezTo>
                    <a:pt x="30052" y="266"/>
                    <a:pt x="30068" y="273"/>
                    <a:pt x="30085" y="273"/>
                  </a:cubicBezTo>
                  <a:cubicBezTo>
                    <a:pt x="30149" y="273"/>
                    <a:pt x="30228" y="166"/>
                    <a:pt x="30292" y="166"/>
                  </a:cubicBezTo>
                  <a:cubicBezTo>
                    <a:pt x="30309" y="166"/>
                    <a:pt x="30325" y="173"/>
                    <a:pt x="30339" y="192"/>
                  </a:cubicBezTo>
                  <a:cubicBezTo>
                    <a:pt x="30284" y="219"/>
                    <a:pt x="30448" y="192"/>
                    <a:pt x="30339" y="302"/>
                  </a:cubicBezTo>
                  <a:cubicBezTo>
                    <a:pt x="30394" y="274"/>
                    <a:pt x="30531" y="192"/>
                    <a:pt x="30503" y="137"/>
                  </a:cubicBezTo>
                  <a:cubicBezTo>
                    <a:pt x="30476" y="83"/>
                    <a:pt x="30503" y="0"/>
                    <a:pt x="30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3707625" y="2041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4381225" y="1978575"/>
              <a:ext cx="1400" cy="325"/>
            </a:xfrm>
            <a:custGeom>
              <a:avLst/>
              <a:gdLst/>
              <a:ahLst/>
              <a:cxnLst/>
              <a:rect l="l" t="t" r="r" b="b"/>
              <a:pathLst>
                <a:path w="56" h="13" extrusionOk="0">
                  <a:moveTo>
                    <a:pt x="35" y="1"/>
                  </a:moveTo>
                  <a:cubicBezTo>
                    <a:pt x="25" y="1"/>
                    <a:pt x="19" y="13"/>
                    <a:pt x="0" y="13"/>
                  </a:cubicBezTo>
                  <a:lnTo>
                    <a:pt x="55" y="13"/>
                  </a:lnTo>
                  <a:cubicBezTo>
                    <a:pt x="46" y="4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3570725" y="1854300"/>
              <a:ext cx="1400" cy="140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1" y="1"/>
                  </a:moveTo>
                  <a:lnTo>
                    <a:pt x="1" y="28"/>
                  </a:lnTo>
                  <a:lnTo>
                    <a:pt x="55" y="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3572100" y="1857050"/>
              <a:ext cx="5500" cy="2075"/>
            </a:xfrm>
            <a:custGeom>
              <a:avLst/>
              <a:gdLst/>
              <a:ahLst/>
              <a:cxnLst/>
              <a:rect l="l" t="t" r="r" b="b"/>
              <a:pathLst>
                <a:path w="220" h="83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54"/>
                    <a:pt x="95" y="49"/>
                    <a:pt x="146" y="54"/>
                  </a:cubicBezTo>
                  <a:lnTo>
                    <a:pt x="146" y="54"/>
                  </a:lnTo>
                  <a:lnTo>
                    <a:pt x="0" y="0"/>
                  </a:lnTo>
                  <a:close/>
                  <a:moveTo>
                    <a:pt x="146" y="54"/>
                  </a:moveTo>
                  <a:lnTo>
                    <a:pt x="189" y="71"/>
                  </a:lnTo>
                  <a:lnTo>
                    <a:pt x="189" y="71"/>
                  </a:lnTo>
                  <a:cubicBezTo>
                    <a:pt x="182" y="61"/>
                    <a:pt x="166" y="57"/>
                    <a:pt x="146" y="54"/>
                  </a:cubicBezTo>
                  <a:close/>
                  <a:moveTo>
                    <a:pt x="189" y="71"/>
                  </a:moveTo>
                  <a:cubicBezTo>
                    <a:pt x="191" y="74"/>
                    <a:pt x="192" y="78"/>
                    <a:pt x="192" y="82"/>
                  </a:cubicBezTo>
                  <a:lnTo>
                    <a:pt x="220" y="82"/>
                  </a:lnTo>
                  <a:lnTo>
                    <a:pt x="189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3577575" y="1860350"/>
              <a:ext cx="2775" cy="2200"/>
            </a:xfrm>
            <a:custGeom>
              <a:avLst/>
              <a:gdLst/>
              <a:ahLst/>
              <a:cxnLst/>
              <a:rect l="l" t="t" r="r" b="b"/>
              <a:pathLst>
                <a:path w="111" h="88" extrusionOk="0">
                  <a:moveTo>
                    <a:pt x="10" y="1"/>
                  </a:moveTo>
                  <a:cubicBezTo>
                    <a:pt x="7" y="1"/>
                    <a:pt x="4" y="2"/>
                    <a:pt x="1" y="5"/>
                  </a:cubicBezTo>
                  <a:cubicBezTo>
                    <a:pt x="19" y="59"/>
                    <a:pt x="49" y="66"/>
                    <a:pt x="75" y="72"/>
                  </a:cubicBezTo>
                  <a:lnTo>
                    <a:pt x="75" y="72"/>
                  </a:lnTo>
                  <a:cubicBezTo>
                    <a:pt x="47" y="47"/>
                    <a:pt x="28" y="1"/>
                    <a:pt x="10" y="1"/>
                  </a:cubicBezTo>
                  <a:close/>
                  <a:moveTo>
                    <a:pt x="75" y="72"/>
                  </a:moveTo>
                  <a:cubicBezTo>
                    <a:pt x="86" y="81"/>
                    <a:pt x="97" y="87"/>
                    <a:pt x="110" y="87"/>
                  </a:cubicBezTo>
                  <a:cubicBezTo>
                    <a:pt x="101" y="78"/>
                    <a:pt x="89" y="75"/>
                    <a:pt x="75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3696000" y="19597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lnTo>
                    <a:pt x="1" y="0"/>
                  </a:ln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3579625" y="1863200"/>
              <a:ext cx="835150" cy="229350"/>
            </a:xfrm>
            <a:custGeom>
              <a:avLst/>
              <a:gdLst/>
              <a:ahLst/>
              <a:cxnLst/>
              <a:rect l="l" t="t" r="r" b="b"/>
              <a:pathLst>
                <a:path w="33406" h="9174" extrusionOk="0">
                  <a:moveTo>
                    <a:pt x="31599" y="4464"/>
                  </a:moveTo>
                  <a:cubicBezTo>
                    <a:pt x="31588" y="4464"/>
                    <a:pt x="31582" y="4468"/>
                    <a:pt x="31579" y="4473"/>
                  </a:cubicBezTo>
                  <a:lnTo>
                    <a:pt x="31579" y="4473"/>
                  </a:lnTo>
                  <a:cubicBezTo>
                    <a:pt x="31585" y="4470"/>
                    <a:pt x="31592" y="4467"/>
                    <a:pt x="31599" y="4464"/>
                  </a:cubicBezTo>
                  <a:close/>
                  <a:moveTo>
                    <a:pt x="23905" y="8626"/>
                  </a:moveTo>
                  <a:cubicBezTo>
                    <a:pt x="23898" y="8626"/>
                    <a:pt x="23892" y="8627"/>
                    <a:pt x="23886" y="8628"/>
                  </a:cubicBezTo>
                  <a:lnTo>
                    <a:pt x="23886" y="8628"/>
                  </a:lnTo>
                  <a:cubicBezTo>
                    <a:pt x="23892" y="8627"/>
                    <a:pt x="23899" y="8626"/>
                    <a:pt x="23905" y="8626"/>
                  </a:cubicBezTo>
                  <a:close/>
                  <a:moveTo>
                    <a:pt x="55" y="0"/>
                  </a:moveTo>
                  <a:cubicBezTo>
                    <a:pt x="1" y="0"/>
                    <a:pt x="55" y="55"/>
                    <a:pt x="1" y="55"/>
                  </a:cubicBezTo>
                  <a:cubicBezTo>
                    <a:pt x="110" y="192"/>
                    <a:pt x="274" y="274"/>
                    <a:pt x="357" y="411"/>
                  </a:cubicBezTo>
                  <a:lnTo>
                    <a:pt x="302" y="411"/>
                  </a:lnTo>
                  <a:cubicBezTo>
                    <a:pt x="329" y="448"/>
                    <a:pt x="347" y="457"/>
                    <a:pt x="362" y="457"/>
                  </a:cubicBezTo>
                  <a:cubicBezTo>
                    <a:pt x="376" y="457"/>
                    <a:pt x="386" y="448"/>
                    <a:pt x="397" y="448"/>
                  </a:cubicBezTo>
                  <a:cubicBezTo>
                    <a:pt x="408" y="448"/>
                    <a:pt x="421" y="457"/>
                    <a:pt x="439" y="493"/>
                  </a:cubicBezTo>
                  <a:cubicBezTo>
                    <a:pt x="452" y="521"/>
                    <a:pt x="446" y="528"/>
                    <a:pt x="435" y="528"/>
                  </a:cubicBezTo>
                  <a:cubicBezTo>
                    <a:pt x="425" y="528"/>
                    <a:pt x="411" y="521"/>
                    <a:pt x="411" y="521"/>
                  </a:cubicBezTo>
                  <a:lnTo>
                    <a:pt x="411" y="521"/>
                  </a:lnTo>
                  <a:cubicBezTo>
                    <a:pt x="603" y="712"/>
                    <a:pt x="767" y="904"/>
                    <a:pt x="986" y="1041"/>
                  </a:cubicBezTo>
                  <a:cubicBezTo>
                    <a:pt x="986" y="1123"/>
                    <a:pt x="1178" y="1233"/>
                    <a:pt x="1205" y="1315"/>
                  </a:cubicBezTo>
                  <a:cubicBezTo>
                    <a:pt x="1288" y="1342"/>
                    <a:pt x="1315" y="1397"/>
                    <a:pt x="1370" y="1397"/>
                  </a:cubicBezTo>
                  <a:cubicBezTo>
                    <a:pt x="2000" y="2027"/>
                    <a:pt x="2766" y="2520"/>
                    <a:pt x="3478" y="3067"/>
                  </a:cubicBezTo>
                  <a:cubicBezTo>
                    <a:pt x="3889" y="3204"/>
                    <a:pt x="4245" y="3615"/>
                    <a:pt x="4683" y="3861"/>
                  </a:cubicBezTo>
                  <a:cubicBezTo>
                    <a:pt x="4847" y="3916"/>
                    <a:pt x="5039" y="4053"/>
                    <a:pt x="5203" y="4162"/>
                  </a:cubicBezTo>
                  <a:lnTo>
                    <a:pt x="5367" y="4217"/>
                  </a:lnTo>
                  <a:cubicBezTo>
                    <a:pt x="6326" y="4902"/>
                    <a:pt x="7421" y="5422"/>
                    <a:pt x="8489" y="5970"/>
                  </a:cubicBezTo>
                  <a:cubicBezTo>
                    <a:pt x="9694" y="6572"/>
                    <a:pt x="10789" y="7092"/>
                    <a:pt x="12076" y="7421"/>
                  </a:cubicBezTo>
                  <a:lnTo>
                    <a:pt x="12048" y="7421"/>
                  </a:lnTo>
                  <a:cubicBezTo>
                    <a:pt x="12432" y="7530"/>
                    <a:pt x="12733" y="7695"/>
                    <a:pt x="13089" y="7777"/>
                  </a:cubicBezTo>
                  <a:cubicBezTo>
                    <a:pt x="13965" y="7968"/>
                    <a:pt x="14841" y="8352"/>
                    <a:pt x="15718" y="8461"/>
                  </a:cubicBezTo>
                  <a:cubicBezTo>
                    <a:pt x="16210" y="8571"/>
                    <a:pt x="16758" y="8708"/>
                    <a:pt x="17333" y="8790"/>
                  </a:cubicBezTo>
                  <a:cubicBezTo>
                    <a:pt x="17607" y="8845"/>
                    <a:pt x="17881" y="8899"/>
                    <a:pt x="18155" y="8927"/>
                  </a:cubicBezTo>
                  <a:cubicBezTo>
                    <a:pt x="18428" y="8982"/>
                    <a:pt x="18730" y="8982"/>
                    <a:pt x="19003" y="9009"/>
                  </a:cubicBezTo>
                  <a:lnTo>
                    <a:pt x="19003" y="9036"/>
                  </a:lnTo>
                  <a:cubicBezTo>
                    <a:pt x="19441" y="9036"/>
                    <a:pt x="19880" y="9119"/>
                    <a:pt x="20290" y="9119"/>
                  </a:cubicBezTo>
                  <a:lnTo>
                    <a:pt x="20947" y="9173"/>
                  </a:lnTo>
                  <a:lnTo>
                    <a:pt x="21276" y="9173"/>
                  </a:lnTo>
                  <a:lnTo>
                    <a:pt x="21632" y="9146"/>
                  </a:lnTo>
                  <a:cubicBezTo>
                    <a:pt x="22536" y="9146"/>
                    <a:pt x="23467" y="8872"/>
                    <a:pt x="24370" y="8735"/>
                  </a:cubicBezTo>
                  <a:cubicBezTo>
                    <a:pt x="24671" y="8708"/>
                    <a:pt x="24973" y="8626"/>
                    <a:pt x="25274" y="8489"/>
                  </a:cubicBezTo>
                  <a:cubicBezTo>
                    <a:pt x="25575" y="8379"/>
                    <a:pt x="25876" y="8242"/>
                    <a:pt x="26150" y="8215"/>
                  </a:cubicBezTo>
                  <a:cubicBezTo>
                    <a:pt x="27218" y="7996"/>
                    <a:pt x="28176" y="7448"/>
                    <a:pt x="29025" y="6764"/>
                  </a:cubicBezTo>
                  <a:cubicBezTo>
                    <a:pt x="29901" y="6271"/>
                    <a:pt x="30613" y="5532"/>
                    <a:pt x="31380" y="4929"/>
                  </a:cubicBezTo>
                  <a:cubicBezTo>
                    <a:pt x="31544" y="4765"/>
                    <a:pt x="31708" y="4601"/>
                    <a:pt x="31900" y="4436"/>
                  </a:cubicBezTo>
                  <a:cubicBezTo>
                    <a:pt x="32092" y="4272"/>
                    <a:pt x="32311" y="4108"/>
                    <a:pt x="32448" y="3889"/>
                  </a:cubicBezTo>
                  <a:lnTo>
                    <a:pt x="32420" y="3889"/>
                  </a:lnTo>
                  <a:cubicBezTo>
                    <a:pt x="32585" y="3779"/>
                    <a:pt x="32585" y="3505"/>
                    <a:pt x="32749" y="3478"/>
                  </a:cubicBezTo>
                  <a:lnTo>
                    <a:pt x="32749" y="3505"/>
                  </a:lnTo>
                  <a:cubicBezTo>
                    <a:pt x="32858" y="3451"/>
                    <a:pt x="32749" y="3232"/>
                    <a:pt x="32858" y="3232"/>
                  </a:cubicBezTo>
                  <a:lnTo>
                    <a:pt x="32831" y="3177"/>
                  </a:lnTo>
                  <a:cubicBezTo>
                    <a:pt x="32848" y="3151"/>
                    <a:pt x="32857" y="3144"/>
                    <a:pt x="32864" y="3144"/>
                  </a:cubicBezTo>
                  <a:cubicBezTo>
                    <a:pt x="32872" y="3144"/>
                    <a:pt x="32878" y="3155"/>
                    <a:pt x="32890" y="3155"/>
                  </a:cubicBezTo>
                  <a:cubicBezTo>
                    <a:pt x="32900" y="3155"/>
                    <a:pt x="32915" y="3148"/>
                    <a:pt x="32941" y="3122"/>
                  </a:cubicBezTo>
                  <a:cubicBezTo>
                    <a:pt x="32941" y="3095"/>
                    <a:pt x="32886" y="3095"/>
                    <a:pt x="32941" y="3040"/>
                  </a:cubicBezTo>
                  <a:cubicBezTo>
                    <a:pt x="32950" y="3044"/>
                    <a:pt x="32958" y="3047"/>
                    <a:pt x="32966" y="3047"/>
                  </a:cubicBezTo>
                  <a:cubicBezTo>
                    <a:pt x="33047" y="3047"/>
                    <a:pt x="33082" y="2841"/>
                    <a:pt x="33182" y="2841"/>
                  </a:cubicBezTo>
                  <a:cubicBezTo>
                    <a:pt x="33192" y="2841"/>
                    <a:pt x="33203" y="2844"/>
                    <a:pt x="33214" y="2848"/>
                  </a:cubicBezTo>
                  <a:cubicBezTo>
                    <a:pt x="33201" y="2861"/>
                    <a:pt x="33199" y="2865"/>
                    <a:pt x="33203" y="2865"/>
                  </a:cubicBezTo>
                  <a:cubicBezTo>
                    <a:pt x="33207" y="2865"/>
                    <a:pt x="33223" y="2858"/>
                    <a:pt x="33236" y="2858"/>
                  </a:cubicBezTo>
                  <a:cubicBezTo>
                    <a:pt x="33253" y="2858"/>
                    <a:pt x="33266" y="2871"/>
                    <a:pt x="33242" y="2930"/>
                  </a:cubicBezTo>
                  <a:cubicBezTo>
                    <a:pt x="33296" y="2903"/>
                    <a:pt x="33406" y="2739"/>
                    <a:pt x="33324" y="2711"/>
                  </a:cubicBezTo>
                  <a:cubicBezTo>
                    <a:pt x="33304" y="2691"/>
                    <a:pt x="33298" y="2626"/>
                    <a:pt x="33253" y="2626"/>
                  </a:cubicBezTo>
                  <a:cubicBezTo>
                    <a:pt x="33237" y="2626"/>
                    <a:pt x="33216" y="2635"/>
                    <a:pt x="33187" y="2656"/>
                  </a:cubicBezTo>
                  <a:lnTo>
                    <a:pt x="33214" y="2684"/>
                  </a:lnTo>
                  <a:cubicBezTo>
                    <a:pt x="33132" y="2711"/>
                    <a:pt x="33160" y="2711"/>
                    <a:pt x="33132" y="2711"/>
                  </a:cubicBezTo>
                  <a:cubicBezTo>
                    <a:pt x="33050" y="2821"/>
                    <a:pt x="32968" y="2821"/>
                    <a:pt x="32886" y="2876"/>
                  </a:cubicBezTo>
                  <a:cubicBezTo>
                    <a:pt x="32886" y="2985"/>
                    <a:pt x="32804" y="3040"/>
                    <a:pt x="32749" y="3095"/>
                  </a:cubicBezTo>
                  <a:lnTo>
                    <a:pt x="32721" y="3095"/>
                  </a:lnTo>
                  <a:cubicBezTo>
                    <a:pt x="32678" y="3095"/>
                    <a:pt x="32704" y="3235"/>
                    <a:pt x="32688" y="3235"/>
                  </a:cubicBezTo>
                  <a:cubicBezTo>
                    <a:pt x="32684" y="3235"/>
                    <a:pt x="32678" y="3226"/>
                    <a:pt x="32667" y="3204"/>
                  </a:cubicBezTo>
                  <a:cubicBezTo>
                    <a:pt x="32502" y="3478"/>
                    <a:pt x="32256" y="3779"/>
                    <a:pt x="32037" y="4026"/>
                  </a:cubicBezTo>
                  <a:cubicBezTo>
                    <a:pt x="32037" y="4100"/>
                    <a:pt x="31878" y="4221"/>
                    <a:pt x="31932" y="4221"/>
                  </a:cubicBezTo>
                  <a:cubicBezTo>
                    <a:pt x="31938" y="4221"/>
                    <a:pt x="31945" y="4220"/>
                    <a:pt x="31955" y="4217"/>
                  </a:cubicBezTo>
                  <a:lnTo>
                    <a:pt x="31955" y="4217"/>
                  </a:lnTo>
                  <a:cubicBezTo>
                    <a:pt x="31845" y="4245"/>
                    <a:pt x="31654" y="4409"/>
                    <a:pt x="31599" y="4491"/>
                  </a:cubicBezTo>
                  <a:cubicBezTo>
                    <a:pt x="31582" y="4491"/>
                    <a:pt x="31576" y="4481"/>
                    <a:pt x="31579" y="4473"/>
                  </a:cubicBezTo>
                  <a:lnTo>
                    <a:pt x="31579" y="4473"/>
                  </a:lnTo>
                  <a:cubicBezTo>
                    <a:pt x="31415" y="4557"/>
                    <a:pt x="31509" y="4711"/>
                    <a:pt x="31298" y="4737"/>
                  </a:cubicBezTo>
                  <a:cubicBezTo>
                    <a:pt x="31325" y="4820"/>
                    <a:pt x="31051" y="4929"/>
                    <a:pt x="31051" y="5093"/>
                  </a:cubicBezTo>
                  <a:cubicBezTo>
                    <a:pt x="31024" y="5093"/>
                    <a:pt x="30996" y="5066"/>
                    <a:pt x="30996" y="5066"/>
                  </a:cubicBezTo>
                  <a:cubicBezTo>
                    <a:pt x="30750" y="5285"/>
                    <a:pt x="30449" y="5477"/>
                    <a:pt x="30257" y="5641"/>
                  </a:cubicBezTo>
                  <a:cubicBezTo>
                    <a:pt x="30120" y="5860"/>
                    <a:pt x="29792" y="5970"/>
                    <a:pt x="29709" y="6161"/>
                  </a:cubicBezTo>
                  <a:cubicBezTo>
                    <a:pt x="29545" y="6243"/>
                    <a:pt x="29326" y="6353"/>
                    <a:pt x="29134" y="6517"/>
                  </a:cubicBezTo>
                  <a:lnTo>
                    <a:pt x="29162" y="6490"/>
                  </a:lnTo>
                  <a:lnTo>
                    <a:pt x="29162" y="6490"/>
                  </a:lnTo>
                  <a:cubicBezTo>
                    <a:pt x="28943" y="6654"/>
                    <a:pt x="28669" y="6818"/>
                    <a:pt x="28532" y="6955"/>
                  </a:cubicBezTo>
                  <a:cubicBezTo>
                    <a:pt x="28511" y="6950"/>
                    <a:pt x="28491" y="6948"/>
                    <a:pt x="28472" y="6948"/>
                  </a:cubicBezTo>
                  <a:cubicBezTo>
                    <a:pt x="28390" y="6948"/>
                    <a:pt x="28320" y="6988"/>
                    <a:pt x="28231" y="7010"/>
                  </a:cubicBezTo>
                  <a:cubicBezTo>
                    <a:pt x="28094" y="7147"/>
                    <a:pt x="27793" y="7284"/>
                    <a:pt x="27574" y="7448"/>
                  </a:cubicBezTo>
                  <a:cubicBezTo>
                    <a:pt x="27569" y="7446"/>
                    <a:pt x="27563" y="7445"/>
                    <a:pt x="27557" y="7445"/>
                  </a:cubicBezTo>
                  <a:cubicBezTo>
                    <a:pt x="27506" y="7445"/>
                    <a:pt x="27419" y="7516"/>
                    <a:pt x="27361" y="7516"/>
                  </a:cubicBezTo>
                  <a:cubicBezTo>
                    <a:pt x="27348" y="7516"/>
                    <a:pt x="27337" y="7512"/>
                    <a:pt x="27327" y="7503"/>
                  </a:cubicBezTo>
                  <a:cubicBezTo>
                    <a:pt x="27026" y="7722"/>
                    <a:pt x="26643" y="7886"/>
                    <a:pt x="26259" y="8051"/>
                  </a:cubicBezTo>
                  <a:cubicBezTo>
                    <a:pt x="25849" y="8160"/>
                    <a:pt x="25438" y="8270"/>
                    <a:pt x="25055" y="8324"/>
                  </a:cubicBezTo>
                  <a:cubicBezTo>
                    <a:pt x="24973" y="8379"/>
                    <a:pt x="24863" y="8489"/>
                    <a:pt x="24781" y="8543"/>
                  </a:cubicBezTo>
                  <a:cubicBezTo>
                    <a:pt x="24644" y="8571"/>
                    <a:pt x="24507" y="8543"/>
                    <a:pt x="24370" y="8598"/>
                  </a:cubicBezTo>
                  <a:cubicBezTo>
                    <a:pt x="24370" y="8571"/>
                    <a:pt x="24370" y="8571"/>
                    <a:pt x="24370" y="8571"/>
                  </a:cubicBezTo>
                  <a:cubicBezTo>
                    <a:pt x="24261" y="8626"/>
                    <a:pt x="24096" y="8571"/>
                    <a:pt x="23959" y="8653"/>
                  </a:cubicBezTo>
                  <a:lnTo>
                    <a:pt x="23932" y="8653"/>
                  </a:lnTo>
                  <a:cubicBezTo>
                    <a:pt x="23905" y="8680"/>
                    <a:pt x="23877" y="8680"/>
                    <a:pt x="23850" y="8680"/>
                  </a:cubicBezTo>
                  <a:cubicBezTo>
                    <a:pt x="23850" y="8680"/>
                    <a:pt x="23850" y="8639"/>
                    <a:pt x="23886" y="8628"/>
                  </a:cubicBezTo>
                  <a:lnTo>
                    <a:pt x="23886" y="8628"/>
                  </a:lnTo>
                  <a:cubicBezTo>
                    <a:pt x="23263" y="8710"/>
                    <a:pt x="22666" y="8845"/>
                    <a:pt x="22015" y="8899"/>
                  </a:cubicBezTo>
                  <a:cubicBezTo>
                    <a:pt x="21714" y="8927"/>
                    <a:pt x="21386" y="8982"/>
                    <a:pt x="21057" y="8982"/>
                  </a:cubicBezTo>
                  <a:lnTo>
                    <a:pt x="20099" y="8982"/>
                  </a:lnTo>
                  <a:lnTo>
                    <a:pt x="20153" y="8954"/>
                  </a:lnTo>
                  <a:lnTo>
                    <a:pt x="20153" y="8954"/>
                  </a:lnTo>
                  <a:lnTo>
                    <a:pt x="19907" y="8982"/>
                  </a:lnTo>
                  <a:cubicBezTo>
                    <a:pt x="19907" y="8982"/>
                    <a:pt x="19907" y="8954"/>
                    <a:pt x="19934" y="8954"/>
                  </a:cubicBezTo>
                  <a:cubicBezTo>
                    <a:pt x="19606" y="8899"/>
                    <a:pt x="19277" y="8927"/>
                    <a:pt x="18976" y="8899"/>
                  </a:cubicBezTo>
                  <a:cubicBezTo>
                    <a:pt x="18976" y="8872"/>
                    <a:pt x="19031" y="8872"/>
                    <a:pt x="19003" y="8845"/>
                  </a:cubicBezTo>
                  <a:lnTo>
                    <a:pt x="19003" y="8845"/>
                  </a:lnTo>
                  <a:cubicBezTo>
                    <a:pt x="18966" y="8853"/>
                    <a:pt x="18932" y="8856"/>
                    <a:pt x="18901" y="8856"/>
                  </a:cubicBezTo>
                  <a:cubicBezTo>
                    <a:pt x="18778" y="8856"/>
                    <a:pt x="18694" y="8806"/>
                    <a:pt x="18615" y="8806"/>
                  </a:cubicBezTo>
                  <a:cubicBezTo>
                    <a:pt x="18580" y="8806"/>
                    <a:pt x="18546" y="8816"/>
                    <a:pt x="18510" y="8845"/>
                  </a:cubicBezTo>
                  <a:cubicBezTo>
                    <a:pt x="18510" y="8845"/>
                    <a:pt x="18483" y="8817"/>
                    <a:pt x="18510" y="8817"/>
                  </a:cubicBezTo>
                  <a:cubicBezTo>
                    <a:pt x="18209" y="8790"/>
                    <a:pt x="17881" y="8735"/>
                    <a:pt x="17552" y="8680"/>
                  </a:cubicBezTo>
                  <a:cubicBezTo>
                    <a:pt x="17251" y="8626"/>
                    <a:pt x="16922" y="8598"/>
                    <a:pt x="16621" y="8516"/>
                  </a:cubicBezTo>
                  <a:cubicBezTo>
                    <a:pt x="16074" y="8489"/>
                    <a:pt x="15499" y="8270"/>
                    <a:pt x="14951" y="8188"/>
                  </a:cubicBezTo>
                  <a:cubicBezTo>
                    <a:pt x="14239" y="8078"/>
                    <a:pt x="13527" y="7749"/>
                    <a:pt x="12815" y="7530"/>
                  </a:cubicBezTo>
                  <a:cubicBezTo>
                    <a:pt x="12541" y="7421"/>
                    <a:pt x="12322" y="7393"/>
                    <a:pt x="12021" y="7284"/>
                  </a:cubicBezTo>
                  <a:lnTo>
                    <a:pt x="12021" y="7257"/>
                  </a:lnTo>
                  <a:cubicBezTo>
                    <a:pt x="11501" y="7174"/>
                    <a:pt x="11035" y="6764"/>
                    <a:pt x="10488" y="6682"/>
                  </a:cubicBezTo>
                  <a:lnTo>
                    <a:pt x="10543" y="6654"/>
                  </a:lnTo>
                  <a:lnTo>
                    <a:pt x="10543" y="6654"/>
                  </a:lnTo>
                  <a:cubicBezTo>
                    <a:pt x="10534" y="6656"/>
                    <a:pt x="10525" y="6657"/>
                    <a:pt x="10515" y="6657"/>
                  </a:cubicBezTo>
                  <a:cubicBezTo>
                    <a:pt x="10435" y="6657"/>
                    <a:pt x="10326" y="6589"/>
                    <a:pt x="10263" y="6589"/>
                  </a:cubicBezTo>
                  <a:cubicBezTo>
                    <a:pt x="10239" y="6589"/>
                    <a:pt x="10221" y="6599"/>
                    <a:pt x="10214" y="6627"/>
                  </a:cubicBezTo>
                  <a:lnTo>
                    <a:pt x="10159" y="6545"/>
                  </a:lnTo>
                  <a:cubicBezTo>
                    <a:pt x="9748" y="6517"/>
                    <a:pt x="9557" y="6216"/>
                    <a:pt x="9091" y="6107"/>
                  </a:cubicBezTo>
                  <a:lnTo>
                    <a:pt x="9146" y="6107"/>
                  </a:lnTo>
                  <a:cubicBezTo>
                    <a:pt x="9037" y="6079"/>
                    <a:pt x="8900" y="6024"/>
                    <a:pt x="8817" y="5970"/>
                  </a:cubicBezTo>
                  <a:lnTo>
                    <a:pt x="8872" y="5970"/>
                  </a:lnTo>
                  <a:cubicBezTo>
                    <a:pt x="8571" y="5723"/>
                    <a:pt x="8133" y="5641"/>
                    <a:pt x="7777" y="5449"/>
                  </a:cubicBezTo>
                  <a:lnTo>
                    <a:pt x="7832" y="5422"/>
                  </a:lnTo>
                  <a:cubicBezTo>
                    <a:pt x="7640" y="5395"/>
                    <a:pt x="7339" y="5176"/>
                    <a:pt x="7120" y="5093"/>
                  </a:cubicBezTo>
                  <a:lnTo>
                    <a:pt x="7147" y="5066"/>
                  </a:lnTo>
                  <a:lnTo>
                    <a:pt x="7010" y="5039"/>
                  </a:lnTo>
                  <a:lnTo>
                    <a:pt x="7038" y="5011"/>
                  </a:lnTo>
                  <a:cubicBezTo>
                    <a:pt x="6709" y="4847"/>
                    <a:pt x="6435" y="4710"/>
                    <a:pt x="6161" y="4573"/>
                  </a:cubicBezTo>
                  <a:lnTo>
                    <a:pt x="6189" y="4546"/>
                  </a:lnTo>
                  <a:cubicBezTo>
                    <a:pt x="5888" y="4464"/>
                    <a:pt x="5641" y="4217"/>
                    <a:pt x="5340" y="4080"/>
                  </a:cubicBezTo>
                  <a:lnTo>
                    <a:pt x="5367" y="4080"/>
                  </a:lnTo>
                  <a:cubicBezTo>
                    <a:pt x="4683" y="3642"/>
                    <a:pt x="4026" y="3286"/>
                    <a:pt x="3369" y="2848"/>
                  </a:cubicBezTo>
                  <a:lnTo>
                    <a:pt x="3396" y="2848"/>
                  </a:lnTo>
                  <a:cubicBezTo>
                    <a:pt x="3369" y="2848"/>
                    <a:pt x="3314" y="2821"/>
                    <a:pt x="3286" y="2793"/>
                  </a:cubicBezTo>
                  <a:lnTo>
                    <a:pt x="3314" y="2793"/>
                  </a:lnTo>
                  <a:cubicBezTo>
                    <a:pt x="3204" y="2656"/>
                    <a:pt x="2903" y="2547"/>
                    <a:pt x="2848" y="2437"/>
                  </a:cubicBezTo>
                  <a:cubicBezTo>
                    <a:pt x="2821" y="2424"/>
                    <a:pt x="2800" y="2417"/>
                    <a:pt x="2787" y="2417"/>
                  </a:cubicBezTo>
                  <a:cubicBezTo>
                    <a:pt x="2773" y="2417"/>
                    <a:pt x="2766" y="2424"/>
                    <a:pt x="2766" y="2437"/>
                  </a:cubicBezTo>
                  <a:cubicBezTo>
                    <a:pt x="2273" y="2081"/>
                    <a:pt x="1726" y="1671"/>
                    <a:pt x="1233" y="1260"/>
                  </a:cubicBezTo>
                  <a:cubicBezTo>
                    <a:pt x="1205" y="1233"/>
                    <a:pt x="1233" y="1205"/>
                    <a:pt x="1233" y="1205"/>
                  </a:cubicBezTo>
                  <a:cubicBezTo>
                    <a:pt x="1014" y="1041"/>
                    <a:pt x="795" y="849"/>
                    <a:pt x="603" y="658"/>
                  </a:cubicBezTo>
                  <a:lnTo>
                    <a:pt x="302" y="329"/>
                  </a:lnTo>
                  <a:cubicBezTo>
                    <a:pt x="220" y="220"/>
                    <a:pt x="138" y="11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3662450" y="1933025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2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4401075" y="193575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0" y="28"/>
                  </a:move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0" y="1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3499550" y="1753000"/>
              <a:ext cx="1375" cy="700"/>
            </a:xfrm>
            <a:custGeom>
              <a:avLst/>
              <a:gdLst/>
              <a:ahLst/>
              <a:cxnLst/>
              <a:rect l="l" t="t" r="r" b="b"/>
              <a:pathLst>
                <a:path w="55" h="28" extrusionOk="0">
                  <a:moveTo>
                    <a:pt x="0" y="0"/>
                  </a:moveTo>
                  <a:lnTo>
                    <a:pt x="0" y="2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3502275" y="1753675"/>
              <a:ext cx="4825" cy="1375"/>
            </a:xfrm>
            <a:custGeom>
              <a:avLst/>
              <a:gdLst/>
              <a:ahLst/>
              <a:cxnLst/>
              <a:rect l="l" t="t" r="r" b="b"/>
              <a:pathLst>
                <a:path w="193" h="55" extrusionOk="0">
                  <a:moveTo>
                    <a:pt x="192" y="0"/>
                  </a:moveTo>
                  <a:lnTo>
                    <a:pt x="1" y="28"/>
                  </a:lnTo>
                  <a:cubicBezTo>
                    <a:pt x="7" y="48"/>
                    <a:pt x="20" y="55"/>
                    <a:pt x="37" y="55"/>
                  </a:cubicBezTo>
                  <a:cubicBezTo>
                    <a:pt x="76" y="55"/>
                    <a:pt x="134" y="15"/>
                    <a:pt x="169" y="15"/>
                  </a:cubicBezTo>
                  <a:cubicBezTo>
                    <a:pt x="179" y="15"/>
                    <a:pt x="187" y="18"/>
                    <a:pt x="192" y="28"/>
                  </a:cubicBezTo>
                  <a:cubicBezTo>
                    <a:pt x="192" y="28"/>
                    <a:pt x="192" y="28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3508425" y="1755250"/>
              <a:ext cx="2775" cy="1100"/>
            </a:xfrm>
            <a:custGeom>
              <a:avLst/>
              <a:gdLst/>
              <a:ahLst/>
              <a:cxnLst/>
              <a:rect l="l" t="t" r="r" b="b"/>
              <a:pathLst>
                <a:path w="111" h="44" extrusionOk="0">
                  <a:moveTo>
                    <a:pt x="15" y="0"/>
                  </a:moveTo>
                  <a:cubicBezTo>
                    <a:pt x="7" y="0"/>
                    <a:pt x="1" y="5"/>
                    <a:pt x="1" y="20"/>
                  </a:cubicBezTo>
                  <a:cubicBezTo>
                    <a:pt x="19" y="38"/>
                    <a:pt x="34" y="44"/>
                    <a:pt x="48" y="44"/>
                  </a:cubicBezTo>
                  <a:cubicBezTo>
                    <a:pt x="66" y="44"/>
                    <a:pt x="80" y="33"/>
                    <a:pt x="93" y="25"/>
                  </a:cubicBezTo>
                  <a:lnTo>
                    <a:pt x="93" y="25"/>
                  </a:lnTo>
                  <a:cubicBezTo>
                    <a:pt x="94" y="25"/>
                    <a:pt x="94" y="25"/>
                    <a:pt x="95" y="25"/>
                  </a:cubicBezTo>
                  <a:cubicBezTo>
                    <a:pt x="101" y="25"/>
                    <a:pt x="106" y="24"/>
                    <a:pt x="111" y="20"/>
                  </a:cubicBezTo>
                  <a:cubicBezTo>
                    <a:pt x="105" y="20"/>
                    <a:pt x="99" y="22"/>
                    <a:pt x="93" y="25"/>
                  </a:cubicBezTo>
                  <a:lnTo>
                    <a:pt x="93" y="25"/>
                  </a:lnTo>
                  <a:cubicBezTo>
                    <a:pt x="69" y="24"/>
                    <a:pt x="3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3641925" y="18358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lnTo>
                    <a:pt x="0" y="0"/>
                  </a:ln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3511175" y="1757100"/>
              <a:ext cx="891975" cy="248400"/>
            </a:xfrm>
            <a:custGeom>
              <a:avLst/>
              <a:gdLst/>
              <a:ahLst/>
              <a:cxnLst/>
              <a:rect l="l" t="t" r="r" b="b"/>
              <a:pathLst>
                <a:path w="35679" h="9936" extrusionOk="0">
                  <a:moveTo>
                    <a:pt x="9358" y="5470"/>
                  </a:moveTo>
                  <a:cubicBezTo>
                    <a:pt x="9360" y="5473"/>
                    <a:pt x="9363" y="5475"/>
                    <a:pt x="9365" y="5477"/>
                  </a:cubicBezTo>
                  <a:cubicBezTo>
                    <a:pt x="9362" y="5474"/>
                    <a:pt x="9360" y="5472"/>
                    <a:pt x="9358" y="5470"/>
                  </a:cubicBezTo>
                  <a:close/>
                  <a:moveTo>
                    <a:pt x="12432" y="7284"/>
                  </a:moveTo>
                  <a:cubicBezTo>
                    <a:pt x="12441" y="7293"/>
                    <a:pt x="12447" y="7296"/>
                    <a:pt x="12451" y="7296"/>
                  </a:cubicBezTo>
                  <a:cubicBezTo>
                    <a:pt x="12453" y="7296"/>
                    <a:pt x="12454" y="7295"/>
                    <a:pt x="12455" y="7295"/>
                  </a:cubicBezTo>
                  <a:lnTo>
                    <a:pt x="12455" y="7295"/>
                  </a:lnTo>
                  <a:cubicBezTo>
                    <a:pt x="12447" y="7291"/>
                    <a:pt x="12439" y="7287"/>
                    <a:pt x="12432" y="7284"/>
                  </a:cubicBezTo>
                  <a:close/>
                  <a:moveTo>
                    <a:pt x="24835" y="9748"/>
                  </a:moveTo>
                  <a:cubicBezTo>
                    <a:pt x="24821" y="9748"/>
                    <a:pt x="24815" y="9748"/>
                    <a:pt x="24811" y="9752"/>
                  </a:cubicBezTo>
                  <a:lnTo>
                    <a:pt x="24811" y="9752"/>
                  </a:lnTo>
                  <a:cubicBezTo>
                    <a:pt x="24819" y="9751"/>
                    <a:pt x="24827" y="9750"/>
                    <a:pt x="24835" y="9748"/>
                  </a:cubicBezTo>
                  <a:close/>
                  <a:moveTo>
                    <a:pt x="25246" y="9803"/>
                  </a:moveTo>
                  <a:cubicBezTo>
                    <a:pt x="25233" y="9803"/>
                    <a:pt x="25226" y="9803"/>
                    <a:pt x="25222" y="9806"/>
                  </a:cubicBezTo>
                  <a:lnTo>
                    <a:pt x="25222" y="9806"/>
                  </a:lnTo>
                  <a:cubicBezTo>
                    <a:pt x="25230" y="9805"/>
                    <a:pt x="25238" y="9804"/>
                    <a:pt x="25246" y="9803"/>
                  </a:cubicBezTo>
                  <a:close/>
                  <a:moveTo>
                    <a:pt x="28" y="0"/>
                  </a:moveTo>
                  <a:cubicBezTo>
                    <a:pt x="1" y="0"/>
                    <a:pt x="83" y="28"/>
                    <a:pt x="1" y="28"/>
                  </a:cubicBezTo>
                  <a:cubicBezTo>
                    <a:pt x="165" y="137"/>
                    <a:pt x="329" y="137"/>
                    <a:pt x="466" y="247"/>
                  </a:cubicBezTo>
                  <a:lnTo>
                    <a:pt x="439" y="274"/>
                  </a:lnTo>
                  <a:cubicBezTo>
                    <a:pt x="457" y="286"/>
                    <a:pt x="468" y="290"/>
                    <a:pt x="476" y="290"/>
                  </a:cubicBezTo>
                  <a:cubicBezTo>
                    <a:pt x="494" y="290"/>
                    <a:pt x="495" y="270"/>
                    <a:pt x="514" y="270"/>
                  </a:cubicBezTo>
                  <a:cubicBezTo>
                    <a:pt x="525" y="270"/>
                    <a:pt x="543" y="277"/>
                    <a:pt x="576" y="302"/>
                  </a:cubicBezTo>
                  <a:cubicBezTo>
                    <a:pt x="603" y="356"/>
                    <a:pt x="548" y="329"/>
                    <a:pt x="576" y="356"/>
                  </a:cubicBezTo>
                  <a:cubicBezTo>
                    <a:pt x="795" y="466"/>
                    <a:pt x="1014" y="603"/>
                    <a:pt x="1260" y="685"/>
                  </a:cubicBezTo>
                  <a:cubicBezTo>
                    <a:pt x="1260" y="767"/>
                    <a:pt x="1479" y="822"/>
                    <a:pt x="1534" y="904"/>
                  </a:cubicBezTo>
                  <a:cubicBezTo>
                    <a:pt x="1616" y="931"/>
                    <a:pt x="1671" y="959"/>
                    <a:pt x="1698" y="959"/>
                  </a:cubicBezTo>
                  <a:cubicBezTo>
                    <a:pt x="2437" y="1424"/>
                    <a:pt x="3232" y="1862"/>
                    <a:pt x="4026" y="2383"/>
                  </a:cubicBezTo>
                  <a:cubicBezTo>
                    <a:pt x="4436" y="2519"/>
                    <a:pt x="4792" y="2903"/>
                    <a:pt x="5258" y="3122"/>
                  </a:cubicBezTo>
                  <a:cubicBezTo>
                    <a:pt x="5258" y="3122"/>
                    <a:pt x="5258" y="3149"/>
                    <a:pt x="5230" y="3149"/>
                  </a:cubicBezTo>
                  <a:cubicBezTo>
                    <a:pt x="5395" y="3204"/>
                    <a:pt x="5614" y="3314"/>
                    <a:pt x="5778" y="3450"/>
                  </a:cubicBezTo>
                  <a:lnTo>
                    <a:pt x="5942" y="3505"/>
                  </a:lnTo>
                  <a:cubicBezTo>
                    <a:pt x="6901" y="4217"/>
                    <a:pt x="7969" y="4792"/>
                    <a:pt x="8982" y="5449"/>
                  </a:cubicBezTo>
                  <a:cubicBezTo>
                    <a:pt x="10186" y="6161"/>
                    <a:pt x="11200" y="6818"/>
                    <a:pt x="12459" y="7284"/>
                  </a:cubicBezTo>
                  <a:cubicBezTo>
                    <a:pt x="12459" y="7284"/>
                    <a:pt x="12459" y="7291"/>
                    <a:pt x="12455" y="7295"/>
                  </a:cubicBezTo>
                  <a:lnTo>
                    <a:pt x="12455" y="7295"/>
                  </a:lnTo>
                  <a:cubicBezTo>
                    <a:pt x="12801" y="7455"/>
                    <a:pt x="13097" y="7615"/>
                    <a:pt x="13445" y="7749"/>
                  </a:cubicBezTo>
                  <a:lnTo>
                    <a:pt x="13417" y="7777"/>
                  </a:lnTo>
                  <a:cubicBezTo>
                    <a:pt x="13636" y="7831"/>
                    <a:pt x="13856" y="7914"/>
                    <a:pt x="14075" y="8023"/>
                  </a:cubicBezTo>
                  <a:cubicBezTo>
                    <a:pt x="14294" y="8105"/>
                    <a:pt x="14513" y="8187"/>
                    <a:pt x="14732" y="8270"/>
                  </a:cubicBezTo>
                  <a:cubicBezTo>
                    <a:pt x="14951" y="8352"/>
                    <a:pt x="15170" y="8434"/>
                    <a:pt x="15389" y="8516"/>
                  </a:cubicBezTo>
                  <a:cubicBezTo>
                    <a:pt x="15608" y="8571"/>
                    <a:pt x="15827" y="8626"/>
                    <a:pt x="16019" y="8680"/>
                  </a:cubicBezTo>
                  <a:cubicBezTo>
                    <a:pt x="17032" y="9009"/>
                    <a:pt x="18237" y="9146"/>
                    <a:pt x="19332" y="9392"/>
                  </a:cubicBezTo>
                  <a:cubicBezTo>
                    <a:pt x="20208" y="9529"/>
                    <a:pt x="21057" y="9776"/>
                    <a:pt x="21960" y="9858"/>
                  </a:cubicBezTo>
                  <a:cubicBezTo>
                    <a:pt x="22301" y="9898"/>
                    <a:pt x="22642" y="9923"/>
                    <a:pt x="22983" y="9923"/>
                  </a:cubicBezTo>
                  <a:cubicBezTo>
                    <a:pt x="23107" y="9923"/>
                    <a:pt x="23232" y="9920"/>
                    <a:pt x="23357" y="9912"/>
                  </a:cubicBezTo>
                  <a:cubicBezTo>
                    <a:pt x="23685" y="9912"/>
                    <a:pt x="24002" y="9900"/>
                    <a:pt x="24314" y="9900"/>
                  </a:cubicBezTo>
                  <a:cubicBezTo>
                    <a:pt x="24470" y="9900"/>
                    <a:pt x="24626" y="9903"/>
                    <a:pt x="24781" y="9912"/>
                  </a:cubicBezTo>
                  <a:cubicBezTo>
                    <a:pt x="24874" y="9929"/>
                    <a:pt x="24970" y="9936"/>
                    <a:pt x="25068" y="9936"/>
                  </a:cubicBezTo>
                  <a:cubicBezTo>
                    <a:pt x="25286" y="9936"/>
                    <a:pt x="25512" y="9904"/>
                    <a:pt x="25739" y="9885"/>
                  </a:cubicBezTo>
                  <a:cubicBezTo>
                    <a:pt x="26007" y="9840"/>
                    <a:pt x="26257" y="9796"/>
                    <a:pt x="26489" y="9796"/>
                  </a:cubicBezTo>
                  <a:cubicBezTo>
                    <a:pt x="26541" y="9796"/>
                    <a:pt x="26592" y="9798"/>
                    <a:pt x="26643" y="9803"/>
                  </a:cubicBezTo>
                  <a:cubicBezTo>
                    <a:pt x="26741" y="9808"/>
                    <a:pt x="26839" y="9810"/>
                    <a:pt x="26936" y="9810"/>
                  </a:cubicBezTo>
                  <a:cubicBezTo>
                    <a:pt x="27405" y="9810"/>
                    <a:pt x="27855" y="9757"/>
                    <a:pt x="28286" y="9666"/>
                  </a:cubicBezTo>
                  <a:cubicBezTo>
                    <a:pt x="28559" y="9611"/>
                    <a:pt x="28833" y="9556"/>
                    <a:pt x="29107" y="9474"/>
                  </a:cubicBezTo>
                  <a:cubicBezTo>
                    <a:pt x="29353" y="9392"/>
                    <a:pt x="29627" y="9310"/>
                    <a:pt x="29874" y="9228"/>
                  </a:cubicBezTo>
                  <a:cubicBezTo>
                    <a:pt x="30147" y="9173"/>
                    <a:pt x="30394" y="9118"/>
                    <a:pt x="30640" y="9064"/>
                  </a:cubicBezTo>
                  <a:cubicBezTo>
                    <a:pt x="30887" y="9009"/>
                    <a:pt x="31133" y="8899"/>
                    <a:pt x="31352" y="8845"/>
                  </a:cubicBezTo>
                  <a:cubicBezTo>
                    <a:pt x="31845" y="8680"/>
                    <a:pt x="32311" y="8543"/>
                    <a:pt x="32803" y="8406"/>
                  </a:cubicBezTo>
                  <a:cubicBezTo>
                    <a:pt x="33023" y="8297"/>
                    <a:pt x="33242" y="8242"/>
                    <a:pt x="33488" y="8187"/>
                  </a:cubicBezTo>
                  <a:cubicBezTo>
                    <a:pt x="33762" y="8133"/>
                    <a:pt x="34008" y="8051"/>
                    <a:pt x="34255" y="7941"/>
                  </a:cubicBezTo>
                  <a:lnTo>
                    <a:pt x="34227" y="7941"/>
                  </a:lnTo>
                  <a:cubicBezTo>
                    <a:pt x="34402" y="7941"/>
                    <a:pt x="34531" y="7715"/>
                    <a:pt x="34676" y="7715"/>
                  </a:cubicBezTo>
                  <a:cubicBezTo>
                    <a:pt x="34691" y="7715"/>
                    <a:pt x="34705" y="7717"/>
                    <a:pt x="34720" y="7722"/>
                  </a:cubicBezTo>
                  <a:lnTo>
                    <a:pt x="34693" y="7749"/>
                  </a:lnTo>
                  <a:cubicBezTo>
                    <a:pt x="34791" y="7749"/>
                    <a:pt x="34846" y="7550"/>
                    <a:pt x="34915" y="7550"/>
                  </a:cubicBezTo>
                  <a:cubicBezTo>
                    <a:pt x="34923" y="7550"/>
                    <a:pt x="34931" y="7552"/>
                    <a:pt x="34939" y="7558"/>
                  </a:cubicBezTo>
                  <a:lnTo>
                    <a:pt x="34939" y="7530"/>
                  </a:lnTo>
                  <a:cubicBezTo>
                    <a:pt x="34968" y="7516"/>
                    <a:pt x="34983" y="7511"/>
                    <a:pt x="34992" y="7511"/>
                  </a:cubicBezTo>
                  <a:cubicBezTo>
                    <a:pt x="35012" y="7511"/>
                    <a:pt x="34998" y="7536"/>
                    <a:pt x="35022" y="7536"/>
                  </a:cubicBezTo>
                  <a:cubicBezTo>
                    <a:pt x="35028" y="7536"/>
                    <a:pt x="35036" y="7534"/>
                    <a:pt x="35049" y="7530"/>
                  </a:cubicBezTo>
                  <a:cubicBezTo>
                    <a:pt x="35076" y="7503"/>
                    <a:pt x="35049" y="7476"/>
                    <a:pt x="35131" y="7448"/>
                  </a:cubicBezTo>
                  <a:cubicBezTo>
                    <a:pt x="35141" y="7469"/>
                    <a:pt x="35157" y="7477"/>
                    <a:pt x="35176" y="7477"/>
                  </a:cubicBezTo>
                  <a:cubicBezTo>
                    <a:pt x="35232" y="7477"/>
                    <a:pt x="35316" y="7405"/>
                    <a:pt x="35376" y="7405"/>
                  </a:cubicBezTo>
                  <a:cubicBezTo>
                    <a:pt x="35400" y="7405"/>
                    <a:pt x="35420" y="7417"/>
                    <a:pt x="35432" y="7448"/>
                  </a:cubicBezTo>
                  <a:cubicBezTo>
                    <a:pt x="35377" y="7476"/>
                    <a:pt x="35569" y="7448"/>
                    <a:pt x="35432" y="7530"/>
                  </a:cubicBezTo>
                  <a:cubicBezTo>
                    <a:pt x="35487" y="7530"/>
                    <a:pt x="35679" y="7448"/>
                    <a:pt x="35624" y="7393"/>
                  </a:cubicBezTo>
                  <a:cubicBezTo>
                    <a:pt x="35624" y="7339"/>
                    <a:pt x="35651" y="7256"/>
                    <a:pt x="35542" y="7256"/>
                  </a:cubicBezTo>
                  <a:lnTo>
                    <a:pt x="35514" y="7311"/>
                  </a:lnTo>
                  <a:cubicBezTo>
                    <a:pt x="35459" y="7284"/>
                    <a:pt x="35487" y="7284"/>
                    <a:pt x="35459" y="7256"/>
                  </a:cubicBezTo>
                  <a:cubicBezTo>
                    <a:pt x="35401" y="7292"/>
                    <a:pt x="35357" y="7302"/>
                    <a:pt x="35318" y="7302"/>
                  </a:cubicBezTo>
                  <a:cubicBezTo>
                    <a:pt x="35266" y="7302"/>
                    <a:pt x="35221" y="7284"/>
                    <a:pt x="35158" y="7284"/>
                  </a:cubicBezTo>
                  <a:cubicBezTo>
                    <a:pt x="35103" y="7366"/>
                    <a:pt x="34994" y="7393"/>
                    <a:pt x="34939" y="7393"/>
                  </a:cubicBezTo>
                  <a:lnTo>
                    <a:pt x="34884" y="7393"/>
                  </a:lnTo>
                  <a:cubicBezTo>
                    <a:pt x="34881" y="7391"/>
                    <a:pt x="34877" y="7391"/>
                    <a:pt x="34873" y="7391"/>
                  </a:cubicBezTo>
                  <a:cubicBezTo>
                    <a:pt x="34835" y="7391"/>
                    <a:pt x="34798" y="7482"/>
                    <a:pt x="34783" y="7482"/>
                  </a:cubicBezTo>
                  <a:cubicBezTo>
                    <a:pt x="34778" y="7482"/>
                    <a:pt x="34775" y="7473"/>
                    <a:pt x="34775" y="7448"/>
                  </a:cubicBezTo>
                  <a:cubicBezTo>
                    <a:pt x="34501" y="7612"/>
                    <a:pt x="34145" y="7749"/>
                    <a:pt x="33817" y="7886"/>
                  </a:cubicBezTo>
                  <a:cubicBezTo>
                    <a:pt x="33791" y="7938"/>
                    <a:pt x="33594" y="7990"/>
                    <a:pt x="33641" y="8018"/>
                  </a:cubicBezTo>
                  <a:lnTo>
                    <a:pt x="33641" y="8018"/>
                  </a:lnTo>
                  <a:cubicBezTo>
                    <a:pt x="33616" y="8009"/>
                    <a:pt x="33585" y="8005"/>
                    <a:pt x="33550" y="8005"/>
                  </a:cubicBezTo>
                  <a:cubicBezTo>
                    <a:pt x="33426" y="8005"/>
                    <a:pt x="33260" y="8054"/>
                    <a:pt x="33193" y="8076"/>
                  </a:cubicBezTo>
                  <a:lnTo>
                    <a:pt x="33193" y="8076"/>
                  </a:lnTo>
                  <a:cubicBezTo>
                    <a:pt x="33186" y="8075"/>
                    <a:pt x="33179" y="8075"/>
                    <a:pt x="33173" y="8075"/>
                  </a:cubicBezTo>
                  <a:cubicBezTo>
                    <a:pt x="33021" y="8075"/>
                    <a:pt x="33008" y="8197"/>
                    <a:pt x="32876" y="8197"/>
                  </a:cubicBezTo>
                  <a:cubicBezTo>
                    <a:pt x="32855" y="8197"/>
                    <a:pt x="32831" y="8194"/>
                    <a:pt x="32803" y="8187"/>
                  </a:cubicBezTo>
                  <a:cubicBezTo>
                    <a:pt x="32803" y="8270"/>
                    <a:pt x="32502" y="8270"/>
                    <a:pt x="32420" y="8406"/>
                  </a:cubicBezTo>
                  <a:cubicBezTo>
                    <a:pt x="32393" y="8379"/>
                    <a:pt x="32393" y="8379"/>
                    <a:pt x="32393" y="8352"/>
                  </a:cubicBezTo>
                  <a:cubicBezTo>
                    <a:pt x="32092" y="8461"/>
                    <a:pt x="31708" y="8516"/>
                    <a:pt x="31462" y="8598"/>
                  </a:cubicBezTo>
                  <a:cubicBezTo>
                    <a:pt x="31243" y="8735"/>
                    <a:pt x="30914" y="8735"/>
                    <a:pt x="30722" y="8899"/>
                  </a:cubicBezTo>
                  <a:cubicBezTo>
                    <a:pt x="30558" y="8927"/>
                    <a:pt x="30284" y="8927"/>
                    <a:pt x="30065" y="9036"/>
                  </a:cubicBezTo>
                  <a:lnTo>
                    <a:pt x="30093" y="9009"/>
                  </a:lnTo>
                  <a:lnTo>
                    <a:pt x="30093" y="9009"/>
                  </a:lnTo>
                  <a:cubicBezTo>
                    <a:pt x="29846" y="9064"/>
                    <a:pt x="29518" y="9146"/>
                    <a:pt x="29353" y="9255"/>
                  </a:cubicBezTo>
                  <a:cubicBezTo>
                    <a:pt x="29318" y="9220"/>
                    <a:pt x="29278" y="9210"/>
                    <a:pt x="29233" y="9210"/>
                  </a:cubicBezTo>
                  <a:cubicBezTo>
                    <a:pt x="29172" y="9210"/>
                    <a:pt x="29103" y="9228"/>
                    <a:pt x="29025" y="9228"/>
                  </a:cubicBezTo>
                  <a:cubicBezTo>
                    <a:pt x="28861" y="9283"/>
                    <a:pt x="28505" y="9337"/>
                    <a:pt x="28258" y="9420"/>
                  </a:cubicBezTo>
                  <a:cubicBezTo>
                    <a:pt x="28250" y="9415"/>
                    <a:pt x="28239" y="9414"/>
                    <a:pt x="28227" y="9414"/>
                  </a:cubicBezTo>
                  <a:cubicBezTo>
                    <a:pt x="28179" y="9414"/>
                    <a:pt x="28105" y="9439"/>
                    <a:pt x="28057" y="9439"/>
                  </a:cubicBezTo>
                  <a:cubicBezTo>
                    <a:pt x="28035" y="9439"/>
                    <a:pt x="28019" y="9434"/>
                    <a:pt x="28012" y="9420"/>
                  </a:cubicBezTo>
                  <a:cubicBezTo>
                    <a:pt x="27482" y="9583"/>
                    <a:pt x="26815" y="9670"/>
                    <a:pt x="26181" y="9670"/>
                  </a:cubicBezTo>
                  <a:cubicBezTo>
                    <a:pt x="25964" y="9670"/>
                    <a:pt x="25750" y="9660"/>
                    <a:pt x="25547" y="9639"/>
                  </a:cubicBezTo>
                  <a:cubicBezTo>
                    <a:pt x="25438" y="9693"/>
                    <a:pt x="25328" y="9776"/>
                    <a:pt x="25219" y="9830"/>
                  </a:cubicBezTo>
                  <a:cubicBezTo>
                    <a:pt x="25219" y="9816"/>
                    <a:pt x="25219" y="9810"/>
                    <a:pt x="25222" y="9806"/>
                  </a:cubicBezTo>
                  <a:lnTo>
                    <a:pt x="25222" y="9806"/>
                  </a:lnTo>
                  <a:cubicBezTo>
                    <a:pt x="25207" y="9808"/>
                    <a:pt x="25191" y="9809"/>
                    <a:pt x="25176" y="9809"/>
                  </a:cubicBezTo>
                  <a:cubicBezTo>
                    <a:pt x="25065" y="9809"/>
                    <a:pt x="24966" y="9770"/>
                    <a:pt x="24868" y="9770"/>
                  </a:cubicBezTo>
                  <a:cubicBezTo>
                    <a:pt x="24848" y="9770"/>
                    <a:pt x="24828" y="9772"/>
                    <a:pt x="24808" y="9776"/>
                  </a:cubicBezTo>
                  <a:cubicBezTo>
                    <a:pt x="24808" y="9762"/>
                    <a:pt x="24808" y="9755"/>
                    <a:pt x="24811" y="9752"/>
                  </a:cubicBezTo>
                  <a:lnTo>
                    <a:pt x="24811" y="9752"/>
                  </a:lnTo>
                  <a:cubicBezTo>
                    <a:pt x="24798" y="9753"/>
                    <a:pt x="24785" y="9754"/>
                    <a:pt x="24772" y="9754"/>
                  </a:cubicBezTo>
                  <a:cubicBezTo>
                    <a:pt x="24687" y="9754"/>
                    <a:pt x="24594" y="9729"/>
                    <a:pt x="24498" y="9729"/>
                  </a:cubicBezTo>
                  <a:cubicBezTo>
                    <a:pt x="24456" y="9729"/>
                    <a:pt x="24413" y="9734"/>
                    <a:pt x="24370" y="9748"/>
                  </a:cubicBezTo>
                  <a:lnTo>
                    <a:pt x="24370" y="9721"/>
                  </a:lnTo>
                  <a:lnTo>
                    <a:pt x="24260" y="9748"/>
                  </a:lnTo>
                  <a:cubicBezTo>
                    <a:pt x="24260" y="9721"/>
                    <a:pt x="24260" y="9693"/>
                    <a:pt x="24315" y="9693"/>
                  </a:cubicBezTo>
                  <a:cubicBezTo>
                    <a:pt x="23056" y="9666"/>
                    <a:pt x="21741" y="9666"/>
                    <a:pt x="20454" y="9447"/>
                  </a:cubicBezTo>
                  <a:lnTo>
                    <a:pt x="20263" y="9447"/>
                  </a:lnTo>
                  <a:cubicBezTo>
                    <a:pt x="20263" y="9420"/>
                    <a:pt x="20290" y="9420"/>
                    <a:pt x="20290" y="9420"/>
                  </a:cubicBezTo>
                  <a:cubicBezTo>
                    <a:pt x="19989" y="9337"/>
                    <a:pt x="19633" y="9310"/>
                    <a:pt x="19332" y="9255"/>
                  </a:cubicBezTo>
                  <a:cubicBezTo>
                    <a:pt x="19332" y="9255"/>
                    <a:pt x="19387" y="9228"/>
                    <a:pt x="19359" y="9201"/>
                  </a:cubicBezTo>
                  <a:lnTo>
                    <a:pt x="19359" y="9201"/>
                  </a:lnTo>
                  <a:cubicBezTo>
                    <a:pt x="19340" y="9203"/>
                    <a:pt x="19321" y="9204"/>
                    <a:pt x="19304" y="9204"/>
                  </a:cubicBezTo>
                  <a:cubicBezTo>
                    <a:pt x="19141" y="9204"/>
                    <a:pt x="19043" y="9123"/>
                    <a:pt x="18948" y="9123"/>
                  </a:cubicBezTo>
                  <a:cubicBezTo>
                    <a:pt x="18921" y="9123"/>
                    <a:pt x="18894" y="9129"/>
                    <a:pt x="18866" y="9146"/>
                  </a:cubicBezTo>
                  <a:cubicBezTo>
                    <a:pt x="18839" y="9146"/>
                    <a:pt x="18839" y="9118"/>
                    <a:pt x="18866" y="9118"/>
                  </a:cubicBezTo>
                  <a:cubicBezTo>
                    <a:pt x="18237" y="9009"/>
                    <a:pt x="17552" y="8899"/>
                    <a:pt x="16950" y="8735"/>
                  </a:cubicBezTo>
                  <a:cubicBezTo>
                    <a:pt x="16813" y="8735"/>
                    <a:pt x="16676" y="8708"/>
                    <a:pt x="16512" y="8708"/>
                  </a:cubicBezTo>
                  <a:cubicBezTo>
                    <a:pt x="16375" y="8653"/>
                    <a:pt x="16238" y="8626"/>
                    <a:pt x="16101" y="8571"/>
                  </a:cubicBezTo>
                  <a:cubicBezTo>
                    <a:pt x="15827" y="8489"/>
                    <a:pt x="15553" y="8406"/>
                    <a:pt x="15279" y="8352"/>
                  </a:cubicBezTo>
                  <a:lnTo>
                    <a:pt x="15279" y="8324"/>
                  </a:lnTo>
                  <a:cubicBezTo>
                    <a:pt x="14923" y="8242"/>
                    <a:pt x="14567" y="8105"/>
                    <a:pt x="14239" y="7968"/>
                  </a:cubicBezTo>
                  <a:cubicBezTo>
                    <a:pt x="13883" y="7804"/>
                    <a:pt x="13554" y="7612"/>
                    <a:pt x="13198" y="7476"/>
                  </a:cubicBezTo>
                  <a:cubicBezTo>
                    <a:pt x="12897" y="7339"/>
                    <a:pt x="12705" y="7284"/>
                    <a:pt x="12432" y="7120"/>
                  </a:cubicBezTo>
                  <a:lnTo>
                    <a:pt x="12432" y="7092"/>
                  </a:lnTo>
                  <a:cubicBezTo>
                    <a:pt x="11911" y="6955"/>
                    <a:pt x="11473" y="6517"/>
                    <a:pt x="10926" y="6353"/>
                  </a:cubicBezTo>
                  <a:lnTo>
                    <a:pt x="10980" y="6325"/>
                  </a:lnTo>
                  <a:lnTo>
                    <a:pt x="10980" y="6325"/>
                  </a:lnTo>
                  <a:cubicBezTo>
                    <a:pt x="10975" y="6327"/>
                    <a:pt x="10969" y="6328"/>
                    <a:pt x="10962" y="6328"/>
                  </a:cubicBezTo>
                  <a:cubicBezTo>
                    <a:pt x="10895" y="6328"/>
                    <a:pt x="10782" y="6237"/>
                    <a:pt x="10720" y="6237"/>
                  </a:cubicBezTo>
                  <a:cubicBezTo>
                    <a:pt x="10700" y="6237"/>
                    <a:pt x="10685" y="6246"/>
                    <a:pt x="10679" y="6271"/>
                  </a:cubicBezTo>
                  <a:lnTo>
                    <a:pt x="10625" y="6189"/>
                  </a:lnTo>
                  <a:cubicBezTo>
                    <a:pt x="10214" y="6134"/>
                    <a:pt x="10049" y="5805"/>
                    <a:pt x="9611" y="5641"/>
                  </a:cubicBezTo>
                  <a:lnTo>
                    <a:pt x="9639" y="5641"/>
                  </a:lnTo>
                  <a:cubicBezTo>
                    <a:pt x="9529" y="5586"/>
                    <a:pt x="9392" y="5531"/>
                    <a:pt x="9310" y="5477"/>
                  </a:cubicBezTo>
                  <a:cubicBezTo>
                    <a:pt x="9328" y="5477"/>
                    <a:pt x="9335" y="5464"/>
                    <a:pt x="9345" y="5464"/>
                  </a:cubicBezTo>
                  <a:cubicBezTo>
                    <a:pt x="9348" y="5464"/>
                    <a:pt x="9353" y="5466"/>
                    <a:pt x="9358" y="5470"/>
                  </a:cubicBezTo>
                  <a:lnTo>
                    <a:pt x="9358" y="5470"/>
                  </a:lnTo>
                  <a:cubicBezTo>
                    <a:pt x="9058" y="5201"/>
                    <a:pt x="8650" y="5064"/>
                    <a:pt x="8297" y="4847"/>
                  </a:cubicBezTo>
                  <a:lnTo>
                    <a:pt x="8379" y="4847"/>
                  </a:lnTo>
                  <a:cubicBezTo>
                    <a:pt x="8188" y="4792"/>
                    <a:pt x="7886" y="4573"/>
                    <a:pt x="7667" y="4436"/>
                  </a:cubicBezTo>
                  <a:lnTo>
                    <a:pt x="7695" y="4436"/>
                  </a:lnTo>
                  <a:lnTo>
                    <a:pt x="7558" y="4381"/>
                  </a:lnTo>
                  <a:lnTo>
                    <a:pt x="7585" y="4354"/>
                  </a:lnTo>
                  <a:cubicBezTo>
                    <a:pt x="7284" y="4190"/>
                    <a:pt x="7010" y="4053"/>
                    <a:pt x="6709" y="3889"/>
                  </a:cubicBezTo>
                  <a:lnTo>
                    <a:pt x="6764" y="3861"/>
                  </a:lnTo>
                  <a:cubicBezTo>
                    <a:pt x="6463" y="3752"/>
                    <a:pt x="6189" y="3505"/>
                    <a:pt x="5915" y="3368"/>
                  </a:cubicBezTo>
                  <a:lnTo>
                    <a:pt x="5942" y="3368"/>
                  </a:lnTo>
                  <a:cubicBezTo>
                    <a:pt x="5258" y="2903"/>
                    <a:pt x="4573" y="2574"/>
                    <a:pt x="3889" y="2164"/>
                  </a:cubicBezTo>
                  <a:cubicBezTo>
                    <a:pt x="3889" y="2164"/>
                    <a:pt x="3893" y="2159"/>
                    <a:pt x="3899" y="2155"/>
                  </a:cubicBezTo>
                  <a:lnTo>
                    <a:pt x="3899" y="2155"/>
                  </a:lnTo>
                  <a:cubicBezTo>
                    <a:pt x="3904" y="2158"/>
                    <a:pt x="3910" y="2160"/>
                    <a:pt x="3916" y="2164"/>
                  </a:cubicBezTo>
                  <a:cubicBezTo>
                    <a:pt x="3916" y="2154"/>
                    <a:pt x="3913" y="2151"/>
                    <a:pt x="3909" y="2151"/>
                  </a:cubicBezTo>
                  <a:cubicBezTo>
                    <a:pt x="3906" y="2151"/>
                    <a:pt x="3902" y="2153"/>
                    <a:pt x="3899" y="2155"/>
                  </a:cubicBezTo>
                  <a:lnTo>
                    <a:pt x="3899" y="2155"/>
                  </a:lnTo>
                  <a:cubicBezTo>
                    <a:pt x="3855" y="2136"/>
                    <a:pt x="3828" y="2133"/>
                    <a:pt x="3779" y="2109"/>
                  </a:cubicBezTo>
                  <a:lnTo>
                    <a:pt x="3834" y="2109"/>
                  </a:lnTo>
                  <a:cubicBezTo>
                    <a:pt x="3697" y="1972"/>
                    <a:pt x="3368" y="1862"/>
                    <a:pt x="3314" y="1780"/>
                  </a:cubicBezTo>
                  <a:cubicBezTo>
                    <a:pt x="3291" y="1769"/>
                    <a:pt x="3273" y="1762"/>
                    <a:pt x="3260" y="1762"/>
                  </a:cubicBezTo>
                  <a:cubicBezTo>
                    <a:pt x="3241" y="1762"/>
                    <a:pt x="3232" y="1775"/>
                    <a:pt x="3232" y="1808"/>
                  </a:cubicBezTo>
                  <a:cubicBezTo>
                    <a:pt x="2684" y="1479"/>
                    <a:pt x="2109" y="1123"/>
                    <a:pt x="1534" y="822"/>
                  </a:cubicBezTo>
                  <a:cubicBezTo>
                    <a:pt x="1506" y="794"/>
                    <a:pt x="1506" y="794"/>
                    <a:pt x="1534" y="767"/>
                  </a:cubicBezTo>
                  <a:cubicBezTo>
                    <a:pt x="1014" y="575"/>
                    <a:pt x="521" y="247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3607000" y="180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4388750" y="1939575"/>
              <a:ext cx="1400" cy="325"/>
            </a:xfrm>
            <a:custGeom>
              <a:avLst/>
              <a:gdLst/>
              <a:ahLst/>
              <a:cxnLst/>
              <a:rect l="l" t="t" r="r" b="b"/>
              <a:pathLst>
                <a:path w="56" h="13" extrusionOk="0">
                  <a:moveTo>
                    <a:pt x="35" y="0"/>
                  </a:moveTo>
                  <a:cubicBezTo>
                    <a:pt x="25" y="0"/>
                    <a:pt x="19" y="12"/>
                    <a:pt x="0" y="12"/>
                  </a:cubicBezTo>
                  <a:lnTo>
                    <a:pt x="55" y="12"/>
                  </a:lnTo>
                  <a:cubicBezTo>
                    <a:pt x="46" y="3"/>
                    <a:pt x="40" y="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3453675" y="1701650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83" y="0"/>
                  </a:moveTo>
                  <a:lnTo>
                    <a:pt x="0" y="28"/>
                  </a:lnTo>
                  <a:lnTo>
                    <a:pt x="28" y="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3456425" y="1700975"/>
              <a:ext cx="5500" cy="1975"/>
            </a:xfrm>
            <a:custGeom>
              <a:avLst/>
              <a:gdLst/>
              <a:ahLst/>
              <a:cxnLst/>
              <a:rect l="l" t="t" r="r" b="b"/>
              <a:pathLst>
                <a:path w="220" h="79" extrusionOk="0">
                  <a:moveTo>
                    <a:pt x="192" y="0"/>
                  </a:moveTo>
                  <a:lnTo>
                    <a:pt x="0" y="55"/>
                  </a:lnTo>
                  <a:cubicBezTo>
                    <a:pt x="17" y="72"/>
                    <a:pt x="34" y="78"/>
                    <a:pt x="51" y="78"/>
                  </a:cubicBezTo>
                  <a:cubicBezTo>
                    <a:pt x="103" y="78"/>
                    <a:pt x="153" y="16"/>
                    <a:pt x="193" y="16"/>
                  </a:cubicBezTo>
                  <a:cubicBezTo>
                    <a:pt x="202" y="16"/>
                    <a:pt x="211" y="19"/>
                    <a:pt x="219" y="27"/>
                  </a:cubicBezTo>
                  <a:cubicBezTo>
                    <a:pt x="192" y="0"/>
                    <a:pt x="219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3463075" y="1701175"/>
              <a:ext cx="2950" cy="1100"/>
            </a:xfrm>
            <a:custGeom>
              <a:avLst/>
              <a:gdLst/>
              <a:ahLst/>
              <a:cxnLst/>
              <a:rect l="l" t="t" r="r" b="b"/>
              <a:pathLst>
                <a:path w="118" h="44" extrusionOk="0">
                  <a:moveTo>
                    <a:pt x="11" y="0"/>
                  </a:moveTo>
                  <a:cubicBezTo>
                    <a:pt x="3" y="0"/>
                    <a:pt x="1" y="5"/>
                    <a:pt x="8" y="19"/>
                  </a:cubicBezTo>
                  <a:cubicBezTo>
                    <a:pt x="26" y="38"/>
                    <a:pt x="41" y="44"/>
                    <a:pt x="54" y="44"/>
                  </a:cubicBezTo>
                  <a:cubicBezTo>
                    <a:pt x="73" y="44"/>
                    <a:pt x="87" y="32"/>
                    <a:pt x="100" y="25"/>
                  </a:cubicBezTo>
                  <a:lnTo>
                    <a:pt x="100" y="25"/>
                  </a:lnTo>
                  <a:cubicBezTo>
                    <a:pt x="100" y="25"/>
                    <a:pt x="100" y="25"/>
                    <a:pt x="100" y="25"/>
                  </a:cubicBezTo>
                  <a:cubicBezTo>
                    <a:pt x="107" y="25"/>
                    <a:pt x="113" y="24"/>
                    <a:pt x="117" y="19"/>
                  </a:cubicBezTo>
                  <a:cubicBezTo>
                    <a:pt x="112" y="19"/>
                    <a:pt x="106" y="22"/>
                    <a:pt x="100" y="25"/>
                  </a:cubicBezTo>
                  <a:lnTo>
                    <a:pt x="100" y="25"/>
                  </a:lnTo>
                  <a:cubicBezTo>
                    <a:pt x="72" y="25"/>
                    <a:pt x="28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3609750" y="17660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cubicBezTo>
                    <a:pt x="28" y="0"/>
                    <a:pt x="28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3466675" y="1702325"/>
              <a:ext cx="946750" cy="241450"/>
            </a:xfrm>
            <a:custGeom>
              <a:avLst/>
              <a:gdLst/>
              <a:ahLst/>
              <a:cxnLst/>
              <a:rect l="l" t="t" r="r" b="b"/>
              <a:pathLst>
                <a:path w="37870" h="9658" extrusionOk="0">
                  <a:moveTo>
                    <a:pt x="10203" y="4646"/>
                  </a:moveTo>
                  <a:lnTo>
                    <a:pt x="10203" y="4646"/>
                  </a:lnTo>
                  <a:cubicBezTo>
                    <a:pt x="10207" y="4650"/>
                    <a:pt x="10210" y="4653"/>
                    <a:pt x="10214" y="4656"/>
                  </a:cubicBezTo>
                  <a:cubicBezTo>
                    <a:pt x="10210" y="4651"/>
                    <a:pt x="10206" y="4648"/>
                    <a:pt x="10203" y="4646"/>
                  </a:cubicBezTo>
                  <a:close/>
                  <a:moveTo>
                    <a:pt x="25950" y="8916"/>
                  </a:moveTo>
                  <a:cubicBezTo>
                    <a:pt x="25945" y="8916"/>
                    <a:pt x="25942" y="8917"/>
                    <a:pt x="25938" y="8918"/>
                  </a:cubicBezTo>
                  <a:lnTo>
                    <a:pt x="25938" y="8918"/>
                  </a:lnTo>
                  <a:cubicBezTo>
                    <a:pt x="25954" y="8921"/>
                    <a:pt x="25970" y="8924"/>
                    <a:pt x="25986" y="8927"/>
                  </a:cubicBezTo>
                  <a:cubicBezTo>
                    <a:pt x="25970" y="8919"/>
                    <a:pt x="25958" y="8916"/>
                    <a:pt x="25950" y="8916"/>
                  </a:cubicBezTo>
                  <a:close/>
                  <a:moveTo>
                    <a:pt x="28" y="1"/>
                  </a:moveTo>
                  <a:cubicBezTo>
                    <a:pt x="1" y="28"/>
                    <a:pt x="83" y="28"/>
                    <a:pt x="1" y="56"/>
                  </a:cubicBezTo>
                  <a:cubicBezTo>
                    <a:pt x="110" y="83"/>
                    <a:pt x="192" y="83"/>
                    <a:pt x="275" y="83"/>
                  </a:cubicBezTo>
                  <a:cubicBezTo>
                    <a:pt x="357" y="83"/>
                    <a:pt x="439" y="83"/>
                    <a:pt x="494" y="138"/>
                  </a:cubicBezTo>
                  <a:lnTo>
                    <a:pt x="466" y="165"/>
                  </a:lnTo>
                  <a:cubicBezTo>
                    <a:pt x="495" y="177"/>
                    <a:pt x="514" y="181"/>
                    <a:pt x="528" y="181"/>
                  </a:cubicBezTo>
                  <a:cubicBezTo>
                    <a:pt x="564" y="181"/>
                    <a:pt x="556" y="149"/>
                    <a:pt x="583" y="149"/>
                  </a:cubicBezTo>
                  <a:cubicBezTo>
                    <a:pt x="593" y="149"/>
                    <a:pt x="607" y="154"/>
                    <a:pt x="631" y="165"/>
                  </a:cubicBezTo>
                  <a:cubicBezTo>
                    <a:pt x="685" y="193"/>
                    <a:pt x="603" y="193"/>
                    <a:pt x="631" y="220"/>
                  </a:cubicBezTo>
                  <a:cubicBezTo>
                    <a:pt x="767" y="247"/>
                    <a:pt x="877" y="275"/>
                    <a:pt x="1014" y="302"/>
                  </a:cubicBezTo>
                  <a:cubicBezTo>
                    <a:pt x="1123" y="357"/>
                    <a:pt x="1260" y="384"/>
                    <a:pt x="1370" y="412"/>
                  </a:cubicBezTo>
                  <a:cubicBezTo>
                    <a:pt x="1425" y="466"/>
                    <a:pt x="1644" y="521"/>
                    <a:pt x="1726" y="603"/>
                  </a:cubicBezTo>
                  <a:cubicBezTo>
                    <a:pt x="1762" y="603"/>
                    <a:pt x="1799" y="615"/>
                    <a:pt x="1835" y="615"/>
                  </a:cubicBezTo>
                  <a:cubicBezTo>
                    <a:pt x="1854" y="615"/>
                    <a:pt x="1872" y="612"/>
                    <a:pt x="1890" y="603"/>
                  </a:cubicBezTo>
                  <a:cubicBezTo>
                    <a:pt x="2711" y="987"/>
                    <a:pt x="3588" y="1370"/>
                    <a:pt x="4409" y="1835"/>
                  </a:cubicBezTo>
                  <a:cubicBezTo>
                    <a:pt x="4875" y="1945"/>
                    <a:pt x="5258" y="2328"/>
                    <a:pt x="5751" y="2547"/>
                  </a:cubicBezTo>
                  <a:cubicBezTo>
                    <a:pt x="5915" y="2602"/>
                    <a:pt x="6134" y="2712"/>
                    <a:pt x="6326" y="2821"/>
                  </a:cubicBezTo>
                  <a:lnTo>
                    <a:pt x="6490" y="2876"/>
                  </a:lnTo>
                  <a:cubicBezTo>
                    <a:pt x="7531" y="3533"/>
                    <a:pt x="8681" y="4053"/>
                    <a:pt x="9803" y="4628"/>
                  </a:cubicBezTo>
                  <a:cubicBezTo>
                    <a:pt x="11090" y="5285"/>
                    <a:pt x="12240" y="5833"/>
                    <a:pt x="13582" y="6216"/>
                  </a:cubicBezTo>
                  <a:lnTo>
                    <a:pt x="13555" y="6216"/>
                  </a:lnTo>
                  <a:cubicBezTo>
                    <a:pt x="13938" y="6326"/>
                    <a:pt x="14266" y="6490"/>
                    <a:pt x="14622" y="6600"/>
                  </a:cubicBezTo>
                  <a:cubicBezTo>
                    <a:pt x="15553" y="6846"/>
                    <a:pt x="16484" y="7230"/>
                    <a:pt x="17388" y="7394"/>
                  </a:cubicBezTo>
                  <a:cubicBezTo>
                    <a:pt x="18456" y="7695"/>
                    <a:pt x="19661" y="7996"/>
                    <a:pt x="20811" y="8188"/>
                  </a:cubicBezTo>
                  <a:lnTo>
                    <a:pt x="20811" y="8215"/>
                  </a:lnTo>
                  <a:cubicBezTo>
                    <a:pt x="21714" y="8352"/>
                    <a:pt x="22590" y="8626"/>
                    <a:pt x="23521" y="8763"/>
                  </a:cubicBezTo>
                  <a:cubicBezTo>
                    <a:pt x="24452" y="8982"/>
                    <a:pt x="25465" y="8982"/>
                    <a:pt x="26424" y="9201"/>
                  </a:cubicBezTo>
                  <a:cubicBezTo>
                    <a:pt x="26999" y="9393"/>
                    <a:pt x="27793" y="9311"/>
                    <a:pt x="28340" y="9475"/>
                  </a:cubicBezTo>
                  <a:cubicBezTo>
                    <a:pt x="28858" y="9601"/>
                    <a:pt x="29387" y="9657"/>
                    <a:pt x="29917" y="9657"/>
                  </a:cubicBezTo>
                  <a:cubicBezTo>
                    <a:pt x="30537" y="9657"/>
                    <a:pt x="31158" y="9580"/>
                    <a:pt x="31763" y="9447"/>
                  </a:cubicBezTo>
                  <a:cubicBezTo>
                    <a:pt x="32831" y="9393"/>
                    <a:pt x="33817" y="8982"/>
                    <a:pt x="34830" y="8790"/>
                  </a:cubicBezTo>
                  <a:cubicBezTo>
                    <a:pt x="35268" y="8571"/>
                    <a:pt x="35843" y="8571"/>
                    <a:pt x="36336" y="8352"/>
                  </a:cubicBezTo>
                  <a:lnTo>
                    <a:pt x="36308" y="8352"/>
                  </a:lnTo>
                  <a:cubicBezTo>
                    <a:pt x="36506" y="8352"/>
                    <a:pt x="36658" y="8153"/>
                    <a:pt x="36787" y="8153"/>
                  </a:cubicBezTo>
                  <a:cubicBezTo>
                    <a:pt x="36801" y="8153"/>
                    <a:pt x="36815" y="8155"/>
                    <a:pt x="36829" y="8161"/>
                  </a:cubicBezTo>
                  <a:lnTo>
                    <a:pt x="36829" y="8188"/>
                  </a:lnTo>
                  <a:cubicBezTo>
                    <a:pt x="36835" y="8189"/>
                    <a:pt x="36840" y="8190"/>
                    <a:pt x="36846" y="8190"/>
                  </a:cubicBezTo>
                  <a:cubicBezTo>
                    <a:pt x="36939" y="8190"/>
                    <a:pt x="36991" y="7994"/>
                    <a:pt x="37062" y="7994"/>
                  </a:cubicBezTo>
                  <a:cubicBezTo>
                    <a:pt x="37067" y="7994"/>
                    <a:pt x="37071" y="7995"/>
                    <a:pt x="37075" y="7996"/>
                  </a:cubicBezTo>
                  <a:lnTo>
                    <a:pt x="37103" y="7969"/>
                  </a:lnTo>
                  <a:cubicBezTo>
                    <a:pt x="37131" y="7955"/>
                    <a:pt x="37145" y="7950"/>
                    <a:pt x="37151" y="7950"/>
                  </a:cubicBezTo>
                  <a:cubicBezTo>
                    <a:pt x="37166" y="7950"/>
                    <a:pt x="37145" y="7975"/>
                    <a:pt x="37176" y="7975"/>
                  </a:cubicBezTo>
                  <a:cubicBezTo>
                    <a:pt x="37184" y="7975"/>
                    <a:pt x="37196" y="7973"/>
                    <a:pt x="37212" y="7969"/>
                  </a:cubicBezTo>
                  <a:cubicBezTo>
                    <a:pt x="37239" y="7969"/>
                    <a:pt x="37212" y="7914"/>
                    <a:pt x="37294" y="7914"/>
                  </a:cubicBezTo>
                  <a:cubicBezTo>
                    <a:pt x="37305" y="7935"/>
                    <a:pt x="37321" y="7943"/>
                    <a:pt x="37342" y="7943"/>
                  </a:cubicBezTo>
                  <a:cubicBezTo>
                    <a:pt x="37403" y="7943"/>
                    <a:pt x="37498" y="7871"/>
                    <a:pt x="37563" y="7871"/>
                  </a:cubicBezTo>
                  <a:cubicBezTo>
                    <a:pt x="37589" y="7871"/>
                    <a:pt x="37610" y="7883"/>
                    <a:pt x="37623" y="7914"/>
                  </a:cubicBezTo>
                  <a:cubicBezTo>
                    <a:pt x="37541" y="7941"/>
                    <a:pt x="37732" y="7914"/>
                    <a:pt x="37595" y="7996"/>
                  </a:cubicBezTo>
                  <a:cubicBezTo>
                    <a:pt x="37650" y="7996"/>
                    <a:pt x="37842" y="7914"/>
                    <a:pt x="37814" y="7887"/>
                  </a:cubicBezTo>
                  <a:cubicBezTo>
                    <a:pt x="37814" y="7805"/>
                    <a:pt x="37869" y="7722"/>
                    <a:pt x="37732" y="7722"/>
                  </a:cubicBezTo>
                  <a:lnTo>
                    <a:pt x="37705" y="7777"/>
                  </a:lnTo>
                  <a:cubicBezTo>
                    <a:pt x="37678" y="7763"/>
                    <a:pt x="37671" y="7763"/>
                    <a:pt x="37667" y="7763"/>
                  </a:cubicBezTo>
                  <a:cubicBezTo>
                    <a:pt x="37664" y="7763"/>
                    <a:pt x="37664" y="7763"/>
                    <a:pt x="37650" y="7750"/>
                  </a:cubicBezTo>
                  <a:cubicBezTo>
                    <a:pt x="37595" y="7768"/>
                    <a:pt x="37556" y="7774"/>
                    <a:pt x="37522" y="7774"/>
                  </a:cubicBezTo>
                  <a:cubicBezTo>
                    <a:pt x="37455" y="7774"/>
                    <a:pt x="37413" y="7750"/>
                    <a:pt x="37322" y="7750"/>
                  </a:cubicBezTo>
                  <a:cubicBezTo>
                    <a:pt x="37267" y="7832"/>
                    <a:pt x="37157" y="7832"/>
                    <a:pt x="37103" y="7859"/>
                  </a:cubicBezTo>
                  <a:lnTo>
                    <a:pt x="37048" y="7859"/>
                  </a:lnTo>
                  <a:cubicBezTo>
                    <a:pt x="37041" y="7852"/>
                    <a:pt x="37033" y="7849"/>
                    <a:pt x="37026" y="7849"/>
                  </a:cubicBezTo>
                  <a:cubicBezTo>
                    <a:pt x="36984" y="7849"/>
                    <a:pt x="36939" y="7935"/>
                    <a:pt x="36933" y="7935"/>
                  </a:cubicBezTo>
                  <a:cubicBezTo>
                    <a:pt x="36932" y="7935"/>
                    <a:pt x="36933" y="7929"/>
                    <a:pt x="36938" y="7914"/>
                  </a:cubicBezTo>
                  <a:lnTo>
                    <a:pt x="36938" y="7914"/>
                  </a:lnTo>
                  <a:cubicBezTo>
                    <a:pt x="36637" y="8051"/>
                    <a:pt x="36254" y="8161"/>
                    <a:pt x="35898" y="8297"/>
                  </a:cubicBezTo>
                  <a:cubicBezTo>
                    <a:pt x="35870" y="8352"/>
                    <a:pt x="35624" y="8380"/>
                    <a:pt x="35733" y="8407"/>
                  </a:cubicBezTo>
                  <a:cubicBezTo>
                    <a:pt x="35718" y="8403"/>
                    <a:pt x="35700" y="8401"/>
                    <a:pt x="35679" y="8401"/>
                  </a:cubicBezTo>
                  <a:cubicBezTo>
                    <a:pt x="35551" y="8401"/>
                    <a:pt x="35335" y="8466"/>
                    <a:pt x="35241" y="8489"/>
                  </a:cubicBezTo>
                  <a:cubicBezTo>
                    <a:pt x="35241" y="8462"/>
                    <a:pt x="35241" y="8462"/>
                    <a:pt x="35268" y="8462"/>
                  </a:cubicBezTo>
                  <a:cubicBezTo>
                    <a:pt x="35253" y="8460"/>
                    <a:pt x="35240" y="8459"/>
                    <a:pt x="35227" y="8459"/>
                  </a:cubicBezTo>
                  <a:cubicBezTo>
                    <a:pt x="35075" y="8459"/>
                    <a:pt x="35062" y="8581"/>
                    <a:pt x="34929" y="8581"/>
                  </a:cubicBezTo>
                  <a:cubicBezTo>
                    <a:pt x="34909" y="8581"/>
                    <a:pt x="34885" y="8578"/>
                    <a:pt x="34857" y="8571"/>
                  </a:cubicBezTo>
                  <a:cubicBezTo>
                    <a:pt x="34857" y="8653"/>
                    <a:pt x="34501" y="8626"/>
                    <a:pt x="34447" y="8763"/>
                  </a:cubicBezTo>
                  <a:cubicBezTo>
                    <a:pt x="34419" y="8763"/>
                    <a:pt x="34392" y="8736"/>
                    <a:pt x="34392" y="8708"/>
                  </a:cubicBezTo>
                  <a:cubicBezTo>
                    <a:pt x="34063" y="8790"/>
                    <a:pt x="33707" y="8872"/>
                    <a:pt x="33433" y="8927"/>
                  </a:cubicBezTo>
                  <a:cubicBezTo>
                    <a:pt x="33214" y="9064"/>
                    <a:pt x="32858" y="9037"/>
                    <a:pt x="32667" y="9174"/>
                  </a:cubicBezTo>
                  <a:cubicBezTo>
                    <a:pt x="32502" y="9174"/>
                    <a:pt x="32201" y="9201"/>
                    <a:pt x="31982" y="9283"/>
                  </a:cubicBezTo>
                  <a:lnTo>
                    <a:pt x="31982" y="9256"/>
                  </a:lnTo>
                  <a:cubicBezTo>
                    <a:pt x="31736" y="9283"/>
                    <a:pt x="31380" y="9338"/>
                    <a:pt x="31216" y="9420"/>
                  </a:cubicBezTo>
                  <a:cubicBezTo>
                    <a:pt x="31106" y="9311"/>
                    <a:pt x="30996" y="9338"/>
                    <a:pt x="30887" y="9311"/>
                  </a:cubicBezTo>
                  <a:cubicBezTo>
                    <a:pt x="30695" y="9393"/>
                    <a:pt x="30339" y="9393"/>
                    <a:pt x="30066" y="9420"/>
                  </a:cubicBezTo>
                  <a:cubicBezTo>
                    <a:pt x="30038" y="9393"/>
                    <a:pt x="29977" y="9393"/>
                    <a:pt x="29922" y="9393"/>
                  </a:cubicBezTo>
                  <a:cubicBezTo>
                    <a:pt x="29867" y="9393"/>
                    <a:pt x="29819" y="9393"/>
                    <a:pt x="29819" y="9365"/>
                  </a:cubicBezTo>
                  <a:cubicBezTo>
                    <a:pt x="29660" y="9382"/>
                    <a:pt x="29495" y="9389"/>
                    <a:pt x="29325" y="9389"/>
                  </a:cubicBezTo>
                  <a:cubicBezTo>
                    <a:pt x="28647" y="9389"/>
                    <a:pt x="27902" y="9267"/>
                    <a:pt x="27245" y="9091"/>
                  </a:cubicBezTo>
                  <a:cubicBezTo>
                    <a:pt x="27136" y="9091"/>
                    <a:pt x="26999" y="9174"/>
                    <a:pt x="26889" y="9201"/>
                  </a:cubicBezTo>
                  <a:cubicBezTo>
                    <a:pt x="26889" y="9174"/>
                    <a:pt x="26889" y="9174"/>
                    <a:pt x="26917" y="9174"/>
                  </a:cubicBezTo>
                  <a:cubicBezTo>
                    <a:pt x="26752" y="9174"/>
                    <a:pt x="26615" y="9064"/>
                    <a:pt x="26451" y="9064"/>
                  </a:cubicBezTo>
                  <a:cubicBezTo>
                    <a:pt x="26479" y="9064"/>
                    <a:pt x="26479" y="9064"/>
                    <a:pt x="26506" y="9037"/>
                  </a:cubicBezTo>
                  <a:lnTo>
                    <a:pt x="26506" y="9037"/>
                  </a:lnTo>
                  <a:cubicBezTo>
                    <a:pt x="26487" y="9040"/>
                    <a:pt x="26469" y="9041"/>
                    <a:pt x="26451" y="9041"/>
                  </a:cubicBezTo>
                  <a:cubicBezTo>
                    <a:pt x="26328" y="9041"/>
                    <a:pt x="26218" y="8978"/>
                    <a:pt x="26095" y="8978"/>
                  </a:cubicBezTo>
                  <a:cubicBezTo>
                    <a:pt x="26077" y="8978"/>
                    <a:pt x="26059" y="8979"/>
                    <a:pt x="26040" y="8982"/>
                  </a:cubicBezTo>
                  <a:lnTo>
                    <a:pt x="26013" y="8955"/>
                  </a:lnTo>
                  <a:lnTo>
                    <a:pt x="25904" y="8955"/>
                  </a:lnTo>
                  <a:cubicBezTo>
                    <a:pt x="25919" y="8939"/>
                    <a:pt x="25926" y="8924"/>
                    <a:pt x="25938" y="8918"/>
                  </a:cubicBezTo>
                  <a:lnTo>
                    <a:pt x="25938" y="8918"/>
                  </a:lnTo>
                  <a:cubicBezTo>
                    <a:pt x="24665" y="8677"/>
                    <a:pt x="23313" y="8541"/>
                    <a:pt x="21988" y="8297"/>
                  </a:cubicBezTo>
                  <a:lnTo>
                    <a:pt x="22043" y="8270"/>
                  </a:lnTo>
                  <a:lnTo>
                    <a:pt x="21769" y="8270"/>
                  </a:lnTo>
                  <a:cubicBezTo>
                    <a:pt x="21769" y="8243"/>
                    <a:pt x="21796" y="8243"/>
                    <a:pt x="21796" y="8243"/>
                  </a:cubicBezTo>
                  <a:cubicBezTo>
                    <a:pt x="21495" y="8133"/>
                    <a:pt x="21139" y="8133"/>
                    <a:pt x="20811" y="8051"/>
                  </a:cubicBezTo>
                  <a:cubicBezTo>
                    <a:pt x="20811" y="8051"/>
                    <a:pt x="20865" y="8051"/>
                    <a:pt x="20838" y="8024"/>
                  </a:cubicBezTo>
                  <a:cubicBezTo>
                    <a:pt x="20633" y="8024"/>
                    <a:pt x="20520" y="7931"/>
                    <a:pt x="20418" y="7931"/>
                  </a:cubicBezTo>
                  <a:cubicBezTo>
                    <a:pt x="20384" y="7931"/>
                    <a:pt x="20352" y="7941"/>
                    <a:pt x="20318" y="7969"/>
                  </a:cubicBezTo>
                  <a:cubicBezTo>
                    <a:pt x="20318" y="7969"/>
                    <a:pt x="20318" y="7941"/>
                    <a:pt x="20318" y="7914"/>
                  </a:cubicBezTo>
                  <a:cubicBezTo>
                    <a:pt x="19661" y="7859"/>
                    <a:pt x="19003" y="7640"/>
                    <a:pt x="18346" y="7476"/>
                  </a:cubicBezTo>
                  <a:cubicBezTo>
                    <a:pt x="18045" y="7449"/>
                    <a:pt x="17771" y="7394"/>
                    <a:pt x="17470" y="7312"/>
                  </a:cubicBezTo>
                  <a:cubicBezTo>
                    <a:pt x="17196" y="7230"/>
                    <a:pt x="16895" y="7120"/>
                    <a:pt x="16594" y="7093"/>
                  </a:cubicBezTo>
                  <a:lnTo>
                    <a:pt x="16621" y="7065"/>
                  </a:lnTo>
                  <a:cubicBezTo>
                    <a:pt x="16238" y="6983"/>
                    <a:pt x="15855" y="6874"/>
                    <a:pt x="15499" y="6764"/>
                  </a:cubicBezTo>
                  <a:cubicBezTo>
                    <a:pt x="15115" y="6600"/>
                    <a:pt x="14759" y="6463"/>
                    <a:pt x="14376" y="6353"/>
                  </a:cubicBezTo>
                  <a:cubicBezTo>
                    <a:pt x="14075" y="6216"/>
                    <a:pt x="13856" y="6189"/>
                    <a:pt x="13527" y="6052"/>
                  </a:cubicBezTo>
                  <a:lnTo>
                    <a:pt x="13555" y="6025"/>
                  </a:lnTo>
                  <a:cubicBezTo>
                    <a:pt x="12980" y="5915"/>
                    <a:pt x="12487" y="5505"/>
                    <a:pt x="11912" y="5395"/>
                  </a:cubicBezTo>
                  <a:lnTo>
                    <a:pt x="11966" y="5395"/>
                  </a:lnTo>
                  <a:cubicBezTo>
                    <a:pt x="11884" y="5395"/>
                    <a:pt x="11756" y="5303"/>
                    <a:pt x="11697" y="5303"/>
                  </a:cubicBezTo>
                  <a:cubicBezTo>
                    <a:pt x="11677" y="5303"/>
                    <a:pt x="11665" y="5313"/>
                    <a:pt x="11665" y="5340"/>
                  </a:cubicBezTo>
                  <a:lnTo>
                    <a:pt x="11583" y="5258"/>
                  </a:lnTo>
                  <a:cubicBezTo>
                    <a:pt x="11145" y="5231"/>
                    <a:pt x="10953" y="4902"/>
                    <a:pt x="10460" y="4793"/>
                  </a:cubicBezTo>
                  <a:lnTo>
                    <a:pt x="10515" y="4793"/>
                  </a:lnTo>
                  <a:cubicBezTo>
                    <a:pt x="10378" y="4765"/>
                    <a:pt x="10241" y="4710"/>
                    <a:pt x="10159" y="4656"/>
                  </a:cubicBezTo>
                  <a:cubicBezTo>
                    <a:pt x="10177" y="4656"/>
                    <a:pt x="10184" y="4644"/>
                    <a:pt x="10194" y="4644"/>
                  </a:cubicBezTo>
                  <a:cubicBezTo>
                    <a:pt x="10196" y="4644"/>
                    <a:pt x="10199" y="4644"/>
                    <a:pt x="10203" y="4646"/>
                  </a:cubicBezTo>
                  <a:lnTo>
                    <a:pt x="10203" y="4646"/>
                  </a:lnTo>
                  <a:cubicBezTo>
                    <a:pt x="9875" y="4380"/>
                    <a:pt x="9443" y="4298"/>
                    <a:pt x="9064" y="4108"/>
                  </a:cubicBezTo>
                  <a:lnTo>
                    <a:pt x="9119" y="4081"/>
                  </a:lnTo>
                  <a:cubicBezTo>
                    <a:pt x="8900" y="4053"/>
                    <a:pt x="8598" y="3834"/>
                    <a:pt x="8352" y="3725"/>
                  </a:cubicBezTo>
                  <a:lnTo>
                    <a:pt x="8379" y="3725"/>
                  </a:lnTo>
                  <a:lnTo>
                    <a:pt x="8243" y="3670"/>
                  </a:lnTo>
                  <a:lnTo>
                    <a:pt x="8270" y="3643"/>
                  </a:lnTo>
                  <a:cubicBezTo>
                    <a:pt x="7941" y="3478"/>
                    <a:pt x="7640" y="3369"/>
                    <a:pt x="7339" y="3204"/>
                  </a:cubicBezTo>
                  <a:lnTo>
                    <a:pt x="7366" y="3177"/>
                  </a:lnTo>
                  <a:cubicBezTo>
                    <a:pt x="7065" y="3095"/>
                    <a:pt x="6764" y="2849"/>
                    <a:pt x="6463" y="2739"/>
                  </a:cubicBezTo>
                  <a:lnTo>
                    <a:pt x="6490" y="2739"/>
                  </a:lnTo>
                  <a:cubicBezTo>
                    <a:pt x="5751" y="2328"/>
                    <a:pt x="5012" y="2000"/>
                    <a:pt x="4272" y="1616"/>
                  </a:cubicBezTo>
                  <a:lnTo>
                    <a:pt x="4300" y="1616"/>
                  </a:lnTo>
                  <a:cubicBezTo>
                    <a:pt x="4272" y="1616"/>
                    <a:pt x="4217" y="1616"/>
                    <a:pt x="4163" y="1589"/>
                  </a:cubicBezTo>
                  <a:cubicBezTo>
                    <a:pt x="4163" y="1580"/>
                    <a:pt x="4166" y="1577"/>
                    <a:pt x="4170" y="1577"/>
                  </a:cubicBezTo>
                  <a:cubicBezTo>
                    <a:pt x="4178" y="1577"/>
                    <a:pt x="4190" y="1589"/>
                    <a:pt x="4190" y="1589"/>
                  </a:cubicBezTo>
                  <a:cubicBezTo>
                    <a:pt x="4081" y="1452"/>
                    <a:pt x="3725" y="1370"/>
                    <a:pt x="3642" y="1288"/>
                  </a:cubicBezTo>
                  <a:cubicBezTo>
                    <a:pt x="3626" y="1280"/>
                    <a:pt x="3613" y="1276"/>
                    <a:pt x="3602" y="1276"/>
                  </a:cubicBezTo>
                  <a:cubicBezTo>
                    <a:pt x="3576" y="1276"/>
                    <a:pt x="3568" y="1296"/>
                    <a:pt x="3588" y="1315"/>
                  </a:cubicBezTo>
                  <a:cubicBezTo>
                    <a:pt x="2985" y="1014"/>
                    <a:pt x="2328" y="713"/>
                    <a:pt x="1698" y="521"/>
                  </a:cubicBezTo>
                  <a:cubicBezTo>
                    <a:pt x="1671" y="494"/>
                    <a:pt x="1671" y="466"/>
                    <a:pt x="1698" y="466"/>
                  </a:cubicBezTo>
                  <a:cubicBezTo>
                    <a:pt x="1123" y="329"/>
                    <a:pt x="576" y="110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3571425" y="17420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1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4399025" y="18960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3396175" y="1646200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0" y="1"/>
                  </a:moveTo>
                  <a:lnTo>
                    <a:pt x="28" y="28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3398900" y="1644825"/>
              <a:ext cx="5525" cy="2375"/>
            </a:xfrm>
            <a:custGeom>
              <a:avLst/>
              <a:gdLst/>
              <a:ahLst/>
              <a:cxnLst/>
              <a:rect l="l" t="t" r="r" b="b"/>
              <a:pathLst>
                <a:path w="221" h="95" extrusionOk="0">
                  <a:moveTo>
                    <a:pt x="220" y="1"/>
                  </a:moveTo>
                  <a:lnTo>
                    <a:pt x="1" y="83"/>
                  </a:lnTo>
                  <a:cubicBezTo>
                    <a:pt x="13" y="91"/>
                    <a:pt x="25" y="94"/>
                    <a:pt x="37" y="94"/>
                  </a:cubicBezTo>
                  <a:cubicBezTo>
                    <a:pt x="95" y="94"/>
                    <a:pt x="150" y="17"/>
                    <a:pt x="194" y="17"/>
                  </a:cubicBezTo>
                  <a:cubicBezTo>
                    <a:pt x="203" y="17"/>
                    <a:pt x="212" y="20"/>
                    <a:pt x="220" y="28"/>
                  </a:cubicBezTo>
                  <a:cubicBezTo>
                    <a:pt x="220" y="28"/>
                    <a:pt x="220" y="1"/>
                    <a:pt x="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3405750" y="1645525"/>
              <a:ext cx="3450" cy="900"/>
            </a:xfrm>
            <a:custGeom>
              <a:avLst/>
              <a:gdLst/>
              <a:ahLst/>
              <a:cxnLst/>
              <a:rect l="l" t="t" r="r" b="b"/>
              <a:pathLst>
                <a:path w="138" h="36" extrusionOk="0">
                  <a:moveTo>
                    <a:pt x="138" y="0"/>
                  </a:moveTo>
                  <a:cubicBezTo>
                    <a:pt x="131" y="0"/>
                    <a:pt x="124" y="3"/>
                    <a:pt x="117" y="8"/>
                  </a:cubicBezTo>
                  <a:lnTo>
                    <a:pt x="117" y="8"/>
                  </a:lnTo>
                  <a:cubicBezTo>
                    <a:pt x="126" y="7"/>
                    <a:pt x="133" y="5"/>
                    <a:pt x="138" y="0"/>
                  </a:cubicBezTo>
                  <a:close/>
                  <a:moveTo>
                    <a:pt x="36" y="2"/>
                  </a:moveTo>
                  <a:cubicBezTo>
                    <a:pt x="16" y="2"/>
                    <a:pt x="1" y="7"/>
                    <a:pt x="1" y="28"/>
                  </a:cubicBezTo>
                  <a:cubicBezTo>
                    <a:pt x="17" y="33"/>
                    <a:pt x="31" y="35"/>
                    <a:pt x="44" y="35"/>
                  </a:cubicBezTo>
                  <a:cubicBezTo>
                    <a:pt x="79" y="35"/>
                    <a:pt x="100" y="18"/>
                    <a:pt x="117" y="8"/>
                  </a:cubicBezTo>
                  <a:lnTo>
                    <a:pt x="117" y="8"/>
                  </a:lnTo>
                  <a:cubicBezTo>
                    <a:pt x="114" y="8"/>
                    <a:pt x="111" y="8"/>
                    <a:pt x="109" y="8"/>
                  </a:cubicBezTo>
                  <a:cubicBezTo>
                    <a:pt x="87" y="8"/>
                    <a:pt x="58" y="2"/>
                    <a:pt x="3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3566625" y="169890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0" y="1"/>
                  </a:moveTo>
                  <a:cubicBezTo>
                    <a:pt x="0" y="28"/>
                    <a:pt x="28" y="28"/>
                    <a:pt x="28" y="28"/>
                  </a:cubicBezTo>
                  <a:cubicBezTo>
                    <a:pt x="28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3409875" y="1646200"/>
              <a:ext cx="1011750" cy="233875"/>
            </a:xfrm>
            <a:custGeom>
              <a:avLst/>
              <a:gdLst/>
              <a:ahLst/>
              <a:cxnLst/>
              <a:rect l="l" t="t" r="r" b="b"/>
              <a:pathLst>
                <a:path w="40470" h="9355" extrusionOk="0">
                  <a:moveTo>
                    <a:pt x="27" y="1"/>
                  </a:moveTo>
                  <a:cubicBezTo>
                    <a:pt x="0" y="1"/>
                    <a:pt x="82" y="28"/>
                    <a:pt x="27" y="55"/>
                  </a:cubicBezTo>
                  <a:cubicBezTo>
                    <a:pt x="75" y="62"/>
                    <a:pt x="122" y="64"/>
                    <a:pt x="166" y="64"/>
                  </a:cubicBezTo>
                  <a:cubicBezTo>
                    <a:pt x="211" y="64"/>
                    <a:pt x="255" y="62"/>
                    <a:pt x="298" y="62"/>
                  </a:cubicBezTo>
                  <a:cubicBezTo>
                    <a:pt x="334" y="62"/>
                    <a:pt x="369" y="63"/>
                    <a:pt x="403" y="68"/>
                  </a:cubicBezTo>
                  <a:lnTo>
                    <a:pt x="403" y="68"/>
                  </a:lnTo>
                  <a:cubicBezTo>
                    <a:pt x="279" y="41"/>
                    <a:pt x="154" y="18"/>
                    <a:pt x="27" y="1"/>
                  </a:cubicBezTo>
                  <a:close/>
                  <a:moveTo>
                    <a:pt x="403" y="68"/>
                  </a:moveTo>
                  <a:lnTo>
                    <a:pt x="403" y="68"/>
                  </a:lnTo>
                  <a:cubicBezTo>
                    <a:pt x="433" y="74"/>
                    <a:pt x="463" y="81"/>
                    <a:pt x="493" y="88"/>
                  </a:cubicBezTo>
                  <a:lnTo>
                    <a:pt x="493" y="88"/>
                  </a:lnTo>
                  <a:cubicBezTo>
                    <a:pt x="463" y="78"/>
                    <a:pt x="434" y="72"/>
                    <a:pt x="403" y="68"/>
                  </a:cubicBezTo>
                  <a:close/>
                  <a:moveTo>
                    <a:pt x="493" y="88"/>
                  </a:moveTo>
                  <a:lnTo>
                    <a:pt x="493" y="88"/>
                  </a:lnTo>
                  <a:cubicBezTo>
                    <a:pt x="511" y="94"/>
                    <a:pt x="530" y="101"/>
                    <a:pt x="548" y="110"/>
                  </a:cubicBezTo>
                  <a:lnTo>
                    <a:pt x="520" y="137"/>
                  </a:lnTo>
                  <a:cubicBezTo>
                    <a:pt x="549" y="149"/>
                    <a:pt x="567" y="153"/>
                    <a:pt x="579" y="153"/>
                  </a:cubicBezTo>
                  <a:cubicBezTo>
                    <a:pt x="610" y="153"/>
                    <a:pt x="595" y="122"/>
                    <a:pt x="626" y="122"/>
                  </a:cubicBezTo>
                  <a:cubicBezTo>
                    <a:pt x="638" y="122"/>
                    <a:pt x="656" y="126"/>
                    <a:pt x="685" y="137"/>
                  </a:cubicBezTo>
                  <a:cubicBezTo>
                    <a:pt x="739" y="192"/>
                    <a:pt x="657" y="165"/>
                    <a:pt x="685" y="192"/>
                  </a:cubicBezTo>
                  <a:cubicBezTo>
                    <a:pt x="822" y="220"/>
                    <a:pt x="958" y="247"/>
                    <a:pt x="1095" y="274"/>
                  </a:cubicBezTo>
                  <a:cubicBezTo>
                    <a:pt x="1232" y="302"/>
                    <a:pt x="1369" y="329"/>
                    <a:pt x="1506" y="329"/>
                  </a:cubicBezTo>
                  <a:lnTo>
                    <a:pt x="1506" y="329"/>
                  </a:lnTo>
                  <a:cubicBezTo>
                    <a:pt x="1160" y="260"/>
                    <a:pt x="828" y="164"/>
                    <a:pt x="493" y="88"/>
                  </a:cubicBezTo>
                  <a:close/>
                  <a:moveTo>
                    <a:pt x="1506" y="329"/>
                  </a:moveTo>
                  <a:lnTo>
                    <a:pt x="1506" y="329"/>
                  </a:lnTo>
                  <a:cubicBezTo>
                    <a:pt x="1506" y="329"/>
                    <a:pt x="1506" y="329"/>
                    <a:pt x="1506" y="329"/>
                  </a:cubicBezTo>
                  <a:lnTo>
                    <a:pt x="1506" y="329"/>
                  </a:lnTo>
                  <a:cubicBezTo>
                    <a:pt x="1506" y="329"/>
                    <a:pt x="1506" y="329"/>
                    <a:pt x="1506" y="329"/>
                  </a:cubicBezTo>
                  <a:cubicBezTo>
                    <a:pt x="1506" y="329"/>
                    <a:pt x="1506" y="329"/>
                    <a:pt x="1506" y="329"/>
                  </a:cubicBezTo>
                  <a:close/>
                  <a:moveTo>
                    <a:pt x="11154" y="3822"/>
                  </a:moveTo>
                  <a:lnTo>
                    <a:pt x="11154" y="3822"/>
                  </a:lnTo>
                  <a:cubicBezTo>
                    <a:pt x="11160" y="3826"/>
                    <a:pt x="11166" y="3830"/>
                    <a:pt x="11172" y="3834"/>
                  </a:cubicBezTo>
                  <a:cubicBezTo>
                    <a:pt x="11164" y="3826"/>
                    <a:pt x="11158" y="3823"/>
                    <a:pt x="11154" y="3822"/>
                  </a:cubicBezTo>
                  <a:close/>
                  <a:moveTo>
                    <a:pt x="1506" y="329"/>
                  </a:moveTo>
                  <a:cubicBezTo>
                    <a:pt x="1533" y="411"/>
                    <a:pt x="1780" y="439"/>
                    <a:pt x="1862" y="521"/>
                  </a:cubicBezTo>
                  <a:lnTo>
                    <a:pt x="2054" y="521"/>
                  </a:lnTo>
                  <a:cubicBezTo>
                    <a:pt x="2957" y="849"/>
                    <a:pt x="3888" y="1151"/>
                    <a:pt x="4819" y="1534"/>
                  </a:cubicBezTo>
                  <a:cubicBezTo>
                    <a:pt x="5312" y="1589"/>
                    <a:pt x="5778" y="1945"/>
                    <a:pt x="6298" y="2109"/>
                  </a:cubicBezTo>
                  <a:cubicBezTo>
                    <a:pt x="6462" y="2164"/>
                    <a:pt x="6736" y="2246"/>
                    <a:pt x="6928" y="2328"/>
                  </a:cubicBezTo>
                  <a:lnTo>
                    <a:pt x="7119" y="2355"/>
                  </a:lnTo>
                  <a:cubicBezTo>
                    <a:pt x="8297" y="2958"/>
                    <a:pt x="9556" y="3368"/>
                    <a:pt x="10788" y="3861"/>
                  </a:cubicBezTo>
                  <a:cubicBezTo>
                    <a:pt x="12185" y="4382"/>
                    <a:pt x="13417" y="4874"/>
                    <a:pt x="14868" y="5148"/>
                  </a:cubicBezTo>
                  <a:cubicBezTo>
                    <a:pt x="14868" y="5176"/>
                    <a:pt x="14868" y="5176"/>
                    <a:pt x="14841" y="5176"/>
                  </a:cubicBezTo>
                  <a:cubicBezTo>
                    <a:pt x="15252" y="5285"/>
                    <a:pt x="15607" y="5422"/>
                    <a:pt x="15991" y="5504"/>
                  </a:cubicBezTo>
                  <a:lnTo>
                    <a:pt x="15991" y="5532"/>
                  </a:lnTo>
                  <a:cubicBezTo>
                    <a:pt x="16484" y="5614"/>
                    <a:pt x="16977" y="5751"/>
                    <a:pt x="17469" y="5860"/>
                  </a:cubicBezTo>
                  <a:cubicBezTo>
                    <a:pt x="17716" y="5942"/>
                    <a:pt x="17962" y="5997"/>
                    <a:pt x="18209" y="6052"/>
                  </a:cubicBezTo>
                  <a:cubicBezTo>
                    <a:pt x="18455" y="6107"/>
                    <a:pt x="18702" y="6161"/>
                    <a:pt x="18921" y="6189"/>
                  </a:cubicBezTo>
                  <a:cubicBezTo>
                    <a:pt x="19496" y="6326"/>
                    <a:pt x="20098" y="6463"/>
                    <a:pt x="20700" y="6572"/>
                  </a:cubicBezTo>
                  <a:cubicBezTo>
                    <a:pt x="21330" y="6682"/>
                    <a:pt x="21960" y="6791"/>
                    <a:pt x="22562" y="6901"/>
                  </a:cubicBezTo>
                  <a:lnTo>
                    <a:pt x="22535" y="6928"/>
                  </a:lnTo>
                  <a:cubicBezTo>
                    <a:pt x="23028" y="7010"/>
                    <a:pt x="23493" y="7092"/>
                    <a:pt x="23986" y="7202"/>
                  </a:cubicBezTo>
                  <a:cubicBezTo>
                    <a:pt x="24452" y="7339"/>
                    <a:pt x="24917" y="7448"/>
                    <a:pt x="25383" y="7530"/>
                  </a:cubicBezTo>
                  <a:cubicBezTo>
                    <a:pt x="26368" y="7804"/>
                    <a:pt x="27436" y="7914"/>
                    <a:pt x="28395" y="8215"/>
                  </a:cubicBezTo>
                  <a:cubicBezTo>
                    <a:pt x="28970" y="8489"/>
                    <a:pt x="29846" y="8461"/>
                    <a:pt x="30393" y="8708"/>
                  </a:cubicBezTo>
                  <a:cubicBezTo>
                    <a:pt x="31516" y="9173"/>
                    <a:pt x="32721" y="9310"/>
                    <a:pt x="33926" y="9310"/>
                  </a:cubicBezTo>
                  <a:cubicBezTo>
                    <a:pt x="34185" y="9342"/>
                    <a:pt x="34444" y="9355"/>
                    <a:pt x="34701" y="9355"/>
                  </a:cubicBezTo>
                  <a:cubicBezTo>
                    <a:pt x="35554" y="9355"/>
                    <a:pt x="36391" y="9215"/>
                    <a:pt x="37211" y="9173"/>
                  </a:cubicBezTo>
                  <a:cubicBezTo>
                    <a:pt x="37458" y="9064"/>
                    <a:pt x="37732" y="9036"/>
                    <a:pt x="38005" y="9036"/>
                  </a:cubicBezTo>
                  <a:cubicBezTo>
                    <a:pt x="38279" y="8982"/>
                    <a:pt x="38580" y="8954"/>
                    <a:pt x="38854" y="8872"/>
                  </a:cubicBezTo>
                  <a:lnTo>
                    <a:pt x="38827" y="8845"/>
                  </a:lnTo>
                  <a:lnTo>
                    <a:pt x="38827" y="8845"/>
                  </a:lnTo>
                  <a:cubicBezTo>
                    <a:pt x="38837" y="8846"/>
                    <a:pt x="38848" y="8847"/>
                    <a:pt x="38858" y="8847"/>
                  </a:cubicBezTo>
                  <a:cubicBezTo>
                    <a:pt x="39036" y="8847"/>
                    <a:pt x="39194" y="8665"/>
                    <a:pt x="39318" y="8665"/>
                  </a:cubicBezTo>
                  <a:cubicBezTo>
                    <a:pt x="39338" y="8665"/>
                    <a:pt x="39357" y="8670"/>
                    <a:pt x="39375" y="8680"/>
                  </a:cubicBezTo>
                  <a:cubicBezTo>
                    <a:pt x="39380" y="8682"/>
                    <a:pt x="39386" y="8683"/>
                    <a:pt x="39392" y="8683"/>
                  </a:cubicBezTo>
                  <a:cubicBezTo>
                    <a:pt x="39482" y="8683"/>
                    <a:pt x="39554" y="8508"/>
                    <a:pt x="39624" y="8508"/>
                  </a:cubicBezTo>
                  <a:cubicBezTo>
                    <a:pt x="39632" y="8508"/>
                    <a:pt x="39640" y="8511"/>
                    <a:pt x="39648" y="8516"/>
                  </a:cubicBezTo>
                  <a:lnTo>
                    <a:pt x="39648" y="8489"/>
                  </a:lnTo>
                  <a:cubicBezTo>
                    <a:pt x="39684" y="8474"/>
                    <a:pt x="39703" y="8470"/>
                    <a:pt x="39714" y="8470"/>
                  </a:cubicBezTo>
                  <a:cubicBezTo>
                    <a:pt x="39737" y="8470"/>
                    <a:pt x="39717" y="8495"/>
                    <a:pt x="39749" y="8495"/>
                  </a:cubicBezTo>
                  <a:cubicBezTo>
                    <a:pt x="39757" y="8495"/>
                    <a:pt x="39769" y="8493"/>
                    <a:pt x="39785" y="8489"/>
                  </a:cubicBezTo>
                  <a:cubicBezTo>
                    <a:pt x="39813" y="8489"/>
                    <a:pt x="39785" y="8434"/>
                    <a:pt x="39867" y="8434"/>
                  </a:cubicBezTo>
                  <a:cubicBezTo>
                    <a:pt x="39878" y="8455"/>
                    <a:pt x="39895" y="8463"/>
                    <a:pt x="39915" y="8463"/>
                  </a:cubicBezTo>
                  <a:cubicBezTo>
                    <a:pt x="39976" y="8463"/>
                    <a:pt x="40071" y="8391"/>
                    <a:pt x="40136" y="8391"/>
                  </a:cubicBezTo>
                  <a:cubicBezTo>
                    <a:pt x="40162" y="8391"/>
                    <a:pt x="40183" y="8403"/>
                    <a:pt x="40196" y="8434"/>
                  </a:cubicBezTo>
                  <a:cubicBezTo>
                    <a:pt x="40141" y="8461"/>
                    <a:pt x="40333" y="8434"/>
                    <a:pt x="40196" y="8516"/>
                  </a:cubicBezTo>
                  <a:cubicBezTo>
                    <a:pt x="40223" y="8516"/>
                    <a:pt x="40442" y="8434"/>
                    <a:pt x="40388" y="8407"/>
                  </a:cubicBezTo>
                  <a:cubicBezTo>
                    <a:pt x="40388" y="8325"/>
                    <a:pt x="40470" y="8242"/>
                    <a:pt x="40306" y="8242"/>
                  </a:cubicBezTo>
                  <a:lnTo>
                    <a:pt x="40306" y="8297"/>
                  </a:lnTo>
                  <a:cubicBezTo>
                    <a:pt x="40278" y="8283"/>
                    <a:pt x="40271" y="8283"/>
                    <a:pt x="40268" y="8283"/>
                  </a:cubicBezTo>
                  <a:cubicBezTo>
                    <a:pt x="40264" y="8283"/>
                    <a:pt x="40264" y="8283"/>
                    <a:pt x="40251" y="8270"/>
                  </a:cubicBezTo>
                  <a:cubicBezTo>
                    <a:pt x="40187" y="8288"/>
                    <a:pt x="40141" y="8294"/>
                    <a:pt x="40104" y="8294"/>
                  </a:cubicBezTo>
                  <a:cubicBezTo>
                    <a:pt x="40029" y="8294"/>
                    <a:pt x="39986" y="8270"/>
                    <a:pt x="39895" y="8270"/>
                  </a:cubicBezTo>
                  <a:cubicBezTo>
                    <a:pt x="39840" y="8352"/>
                    <a:pt x="39703" y="8352"/>
                    <a:pt x="39648" y="8379"/>
                  </a:cubicBezTo>
                  <a:lnTo>
                    <a:pt x="39621" y="8352"/>
                  </a:lnTo>
                  <a:cubicBezTo>
                    <a:pt x="39617" y="8350"/>
                    <a:pt x="39613" y="8349"/>
                    <a:pt x="39609" y="8349"/>
                  </a:cubicBezTo>
                  <a:cubicBezTo>
                    <a:pt x="39566" y="8349"/>
                    <a:pt x="39502" y="8441"/>
                    <a:pt x="39484" y="8441"/>
                  </a:cubicBezTo>
                  <a:cubicBezTo>
                    <a:pt x="39479" y="8441"/>
                    <a:pt x="39478" y="8431"/>
                    <a:pt x="39484" y="8407"/>
                  </a:cubicBezTo>
                  <a:lnTo>
                    <a:pt x="39484" y="8407"/>
                  </a:lnTo>
                  <a:cubicBezTo>
                    <a:pt x="39155" y="8571"/>
                    <a:pt x="38772" y="8653"/>
                    <a:pt x="38389" y="8763"/>
                  </a:cubicBezTo>
                  <a:cubicBezTo>
                    <a:pt x="38334" y="8817"/>
                    <a:pt x="38088" y="8845"/>
                    <a:pt x="38197" y="8872"/>
                  </a:cubicBezTo>
                  <a:cubicBezTo>
                    <a:pt x="38165" y="8864"/>
                    <a:pt x="38117" y="8861"/>
                    <a:pt x="38061" y="8861"/>
                  </a:cubicBezTo>
                  <a:cubicBezTo>
                    <a:pt x="37935" y="8861"/>
                    <a:pt x="37774" y="8878"/>
                    <a:pt x="37691" y="8896"/>
                  </a:cubicBezTo>
                  <a:lnTo>
                    <a:pt x="37691" y="8896"/>
                  </a:lnTo>
                  <a:cubicBezTo>
                    <a:pt x="37704" y="8889"/>
                    <a:pt x="37704" y="8872"/>
                    <a:pt x="37704" y="8872"/>
                  </a:cubicBezTo>
                  <a:cubicBezTo>
                    <a:pt x="37676" y="8865"/>
                    <a:pt x="37652" y="8862"/>
                    <a:pt x="37630" y="8862"/>
                  </a:cubicBezTo>
                  <a:cubicBezTo>
                    <a:pt x="37512" y="8862"/>
                    <a:pt x="37473" y="8948"/>
                    <a:pt x="37366" y="8948"/>
                  </a:cubicBezTo>
                  <a:cubicBezTo>
                    <a:pt x="37338" y="8948"/>
                    <a:pt x="37306" y="8942"/>
                    <a:pt x="37266" y="8927"/>
                  </a:cubicBezTo>
                  <a:cubicBezTo>
                    <a:pt x="37266" y="9009"/>
                    <a:pt x="36910" y="8982"/>
                    <a:pt x="36828" y="9091"/>
                  </a:cubicBezTo>
                  <a:cubicBezTo>
                    <a:pt x="36801" y="9064"/>
                    <a:pt x="36773" y="9064"/>
                    <a:pt x="36801" y="9036"/>
                  </a:cubicBezTo>
                  <a:lnTo>
                    <a:pt x="36801" y="9036"/>
                  </a:lnTo>
                  <a:cubicBezTo>
                    <a:pt x="36445" y="9064"/>
                    <a:pt x="36061" y="9119"/>
                    <a:pt x="35760" y="9119"/>
                  </a:cubicBezTo>
                  <a:cubicBezTo>
                    <a:pt x="35669" y="9146"/>
                    <a:pt x="35569" y="9152"/>
                    <a:pt x="35467" y="9152"/>
                  </a:cubicBezTo>
                  <a:cubicBezTo>
                    <a:pt x="35386" y="9152"/>
                    <a:pt x="35304" y="9148"/>
                    <a:pt x="35226" y="9148"/>
                  </a:cubicBezTo>
                  <a:cubicBezTo>
                    <a:pt x="35109" y="9148"/>
                    <a:pt x="34999" y="9157"/>
                    <a:pt x="34911" y="9201"/>
                  </a:cubicBezTo>
                  <a:cubicBezTo>
                    <a:pt x="34798" y="9182"/>
                    <a:pt x="34620" y="9150"/>
                    <a:pt x="34430" y="9150"/>
                  </a:cubicBezTo>
                  <a:cubicBezTo>
                    <a:pt x="34345" y="9150"/>
                    <a:pt x="34257" y="9156"/>
                    <a:pt x="34172" y="9173"/>
                  </a:cubicBezTo>
                  <a:lnTo>
                    <a:pt x="34199" y="9146"/>
                  </a:lnTo>
                  <a:cubicBezTo>
                    <a:pt x="34017" y="9146"/>
                    <a:pt x="33798" y="9122"/>
                    <a:pt x="33607" y="9122"/>
                  </a:cubicBezTo>
                  <a:cubicBezTo>
                    <a:pt x="33512" y="9122"/>
                    <a:pt x="33424" y="9128"/>
                    <a:pt x="33351" y="9146"/>
                  </a:cubicBezTo>
                  <a:cubicBezTo>
                    <a:pt x="33296" y="9036"/>
                    <a:pt x="33159" y="9064"/>
                    <a:pt x="33049" y="9009"/>
                  </a:cubicBezTo>
                  <a:cubicBezTo>
                    <a:pt x="32858" y="9009"/>
                    <a:pt x="32474" y="8954"/>
                    <a:pt x="32173" y="8927"/>
                  </a:cubicBezTo>
                  <a:cubicBezTo>
                    <a:pt x="32118" y="8900"/>
                    <a:pt x="31927" y="8900"/>
                    <a:pt x="31927" y="8845"/>
                  </a:cubicBezTo>
                  <a:cubicBezTo>
                    <a:pt x="31078" y="8817"/>
                    <a:pt x="30092" y="8516"/>
                    <a:pt x="29271" y="8215"/>
                  </a:cubicBezTo>
                  <a:cubicBezTo>
                    <a:pt x="29161" y="8215"/>
                    <a:pt x="28997" y="8242"/>
                    <a:pt x="28887" y="8270"/>
                  </a:cubicBezTo>
                  <a:cubicBezTo>
                    <a:pt x="28887" y="8270"/>
                    <a:pt x="28887" y="8242"/>
                    <a:pt x="28915" y="8242"/>
                  </a:cubicBezTo>
                  <a:cubicBezTo>
                    <a:pt x="28751" y="8215"/>
                    <a:pt x="28614" y="8133"/>
                    <a:pt x="28449" y="8105"/>
                  </a:cubicBezTo>
                  <a:cubicBezTo>
                    <a:pt x="28449" y="8078"/>
                    <a:pt x="28449" y="8078"/>
                    <a:pt x="28477" y="8078"/>
                  </a:cubicBezTo>
                  <a:cubicBezTo>
                    <a:pt x="28340" y="8078"/>
                    <a:pt x="28176" y="7941"/>
                    <a:pt x="28011" y="7941"/>
                  </a:cubicBezTo>
                  <a:lnTo>
                    <a:pt x="27874" y="7941"/>
                  </a:lnTo>
                  <a:cubicBezTo>
                    <a:pt x="27902" y="7914"/>
                    <a:pt x="27902" y="7886"/>
                    <a:pt x="27956" y="7886"/>
                  </a:cubicBezTo>
                  <a:cubicBezTo>
                    <a:pt x="26615" y="7530"/>
                    <a:pt x="25191" y="7311"/>
                    <a:pt x="23795" y="7010"/>
                  </a:cubicBezTo>
                  <a:lnTo>
                    <a:pt x="23849" y="7010"/>
                  </a:lnTo>
                  <a:lnTo>
                    <a:pt x="23548" y="6983"/>
                  </a:lnTo>
                  <a:cubicBezTo>
                    <a:pt x="23575" y="6983"/>
                    <a:pt x="23575" y="6955"/>
                    <a:pt x="23603" y="6955"/>
                  </a:cubicBezTo>
                  <a:cubicBezTo>
                    <a:pt x="23247" y="6846"/>
                    <a:pt x="22891" y="6846"/>
                    <a:pt x="22535" y="6791"/>
                  </a:cubicBezTo>
                  <a:cubicBezTo>
                    <a:pt x="22535" y="6764"/>
                    <a:pt x="22590" y="6764"/>
                    <a:pt x="22562" y="6736"/>
                  </a:cubicBezTo>
                  <a:cubicBezTo>
                    <a:pt x="22357" y="6736"/>
                    <a:pt x="22244" y="6644"/>
                    <a:pt x="22131" y="6644"/>
                  </a:cubicBezTo>
                  <a:cubicBezTo>
                    <a:pt x="22093" y="6644"/>
                    <a:pt x="22056" y="6654"/>
                    <a:pt x="22015" y="6682"/>
                  </a:cubicBezTo>
                  <a:cubicBezTo>
                    <a:pt x="22015" y="6682"/>
                    <a:pt x="22015" y="6627"/>
                    <a:pt x="22042" y="6627"/>
                  </a:cubicBezTo>
                  <a:cubicBezTo>
                    <a:pt x="21330" y="6545"/>
                    <a:pt x="20618" y="6408"/>
                    <a:pt x="19934" y="6244"/>
                  </a:cubicBezTo>
                  <a:cubicBezTo>
                    <a:pt x="19331" y="6216"/>
                    <a:pt x="18702" y="5970"/>
                    <a:pt x="18072" y="5915"/>
                  </a:cubicBezTo>
                  <a:lnTo>
                    <a:pt x="18072" y="5888"/>
                  </a:lnTo>
                  <a:cubicBezTo>
                    <a:pt x="17305" y="5751"/>
                    <a:pt x="16484" y="5477"/>
                    <a:pt x="15690" y="5258"/>
                  </a:cubicBezTo>
                  <a:cubicBezTo>
                    <a:pt x="15361" y="5148"/>
                    <a:pt x="15142" y="5121"/>
                    <a:pt x="14813" y="5011"/>
                  </a:cubicBezTo>
                  <a:lnTo>
                    <a:pt x="14813" y="4984"/>
                  </a:lnTo>
                  <a:cubicBezTo>
                    <a:pt x="14211" y="4929"/>
                    <a:pt x="13663" y="4519"/>
                    <a:pt x="13061" y="4464"/>
                  </a:cubicBezTo>
                  <a:lnTo>
                    <a:pt x="13088" y="4436"/>
                  </a:lnTo>
                  <a:lnTo>
                    <a:pt x="13088" y="4436"/>
                  </a:lnTo>
                  <a:cubicBezTo>
                    <a:pt x="13080" y="4439"/>
                    <a:pt x="13070" y="4440"/>
                    <a:pt x="13061" y="4440"/>
                  </a:cubicBezTo>
                  <a:cubicBezTo>
                    <a:pt x="12977" y="4440"/>
                    <a:pt x="12857" y="4371"/>
                    <a:pt x="12797" y="4371"/>
                  </a:cubicBezTo>
                  <a:cubicBezTo>
                    <a:pt x="12774" y="4371"/>
                    <a:pt x="12760" y="4381"/>
                    <a:pt x="12760" y="4409"/>
                  </a:cubicBezTo>
                  <a:lnTo>
                    <a:pt x="12678" y="4327"/>
                  </a:lnTo>
                  <a:cubicBezTo>
                    <a:pt x="12240" y="4327"/>
                    <a:pt x="11966" y="4026"/>
                    <a:pt x="11473" y="3944"/>
                  </a:cubicBezTo>
                  <a:lnTo>
                    <a:pt x="11500" y="3944"/>
                  </a:lnTo>
                  <a:cubicBezTo>
                    <a:pt x="11391" y="3916"/>
                    <a:pt x="11226" y="3889"/>
                    <a:pt x="11144" y="3834"/>
                  </a:cubicBezTo>
                  <a:cubicBezTo>
                    <a:pt x="11144" y="3834"/>
                    <a:pt x="11144" y="3822"/>
                    <a:pt x="11152" y="3822"/>
                  </a:cubicBezTo>
                  <a:cubicBezTo>
                    <a:pt x="11153" y="3822"/>
                    <a:pt x="11153" y="3822"/>
                    <a:pt x="11154" y="3822"/>
                  </a:cubicBezTo>
                  <a:lnTo>
                    <a:pt x="11154" y="3822"/>
                  </a:lnTo>
                  <a:cubicBezTo>
                    <a:pt x="10800" y="3586"/>
                    <a:pt x="10343" y="3530"/>
                    <a:pt x="9940" y="3368"/>
                  </a:cubicBezTo>
                  <a:lnTo>
                    <a:pt x="9994" y="3341"/>
                  </a:lnTo>
                  <a:cubicBezTo>
                    <a:pt x="9775" y="3314"/>
                    <a:pt x="9419" y="3149"/>
                    <a:pt x="9145" y="3067"/>
                  </a:cubicBezTo>
                  <a:lnTo>
                    <a:pt x="9173" y="3040"/>
                  </a:lnTo>
                  <a:lnTo>
                    <a:pt x="9036" y="3013"/>
                  </a:lnTo>
                  <a:lnTo>
                    <a:pt x="9036" y="2985"/>
                  </a:lnTo>
                  <a:cubicBezTo>
                    <a:pt x="8680" y="2848"/>
                    <a:pt x="8351" y="2766"/>
                    <a:pt x="8023" y="2629"/>
                  </a:cubicBezTo>
                  <a:lnTo>
                    <a:pt x="8050" y="2602"/>
                  </a:lnTo>
                  <a:cubicBezTo>
                    <a:pt x="7722" y="2547"/>
                    <a:pt x="7393" y="2355"/>
                    <a:pt x="7037" y="2246"/>
                  </a:cubicBezTo>
                  <a:lnTo>
                    <a:pt x="7064" y="2246"/>
                  </a:lnTo>
                  <a:cubicBezTo>
                    <a:pt x="6243" y="1890"/>
                    <a:pt x="5476" y="1643"/>
                    <a:pt x="4628" y="1342"/>
                  </a:cubicBezTo>
                  <a:lnTo>
                    <a:pt x="4655" y="1342"/>
                  </a:lnTo>
                  <a:cubicBezTo>
                    <a:pt x="4641" y="1329"/>
                    <a:pt x="4621" y="1329"/>
                    <a:pt x="4597" y="1329"/>
                  </a:cubicBezTo>
                  <a:cubicBezTo>
                    <a:pt x="4573" y="1329"/>
                    <a:pt x="4545" y="1329"/>
                    <a:pt x="4518" y="1315"/>
                  </a:cubicBezTo>
                  <a:cubicBezTo>
                    <a:pt x="4518" y="1288"/>
                    <a:pt x="4545" y="1288"/>
                    <a:pt x="4545" y="1288"/>
                  </a:cubicBezTo>
                  <a:cubicBezTo>
                    <a:pt x="4408" y="1178"/>
                    <a:pt x="4025" y="1123"/>
                    <a:pt x="3943" y="1041"/>
                  </a:cubicBezTo>
                  <a:cubicBezTo>
                    <a:pt x="3888" y="1041"/>
                    <a:pt x="3861" y="1041"/>
                    <a:pt x="3888" y="1068"/>
                  </a:cubicBezTo>
                  <a:cubicBezTo>
                    <a:pt x="3231" y="849"/>
                    <a:pt x="2519" y="603"/>
                    <a:pt x="1835" y="439"/>
                  </a:cubicBezTo>
                  <a:cubicBezTo>
                    <a:pt x="1807" y="411"/>
                    <a:pt x="1807" y="384"/>
                    <a:pt x="1835" y="384"/>
                  </a:cubicBezTo>
                  <a:cubicBezTo>
                    <a:pt x="1724" y="369"/>
                    <a:pt x="1614" y="351"/>
                    <a:pt x="1506" y="3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3523500" y="16790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2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4405875" y="1852925"/>
              <a:ext cx="1375" cy="25"/>
            </a:xfrm>
            <a:custGeom>
              <a:avLst/>
              <a:gdLst/>
              <a:ahLst/>
              <a:cxnLst/>
              <a:rect l="l" t="t" r="r" b="b"/>
              <a:pathLst>
                <a:path w="55" h="1" extrusionOk="0">
                  <a:moveTo>
                    <a:pt x="0" y="1"/>
                  </a:moveTo>
                  <a:cubicBezTo>
                    <a:pt x="27" y="1"/>
                    <a:pt x="27" y="1"/>
                    <a:pt x="55" y="1"/>
                  </a:cubicBezTo>
                  <a:cubicBezTo>
                    <a:pt x="55" y="1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3281175" y="1614025"/>
              <a:ext cx="1400" cy="140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55" y="1"/>
                  </a:moveTo>
                  <a:lnTo>
                    <a:pt x="0" y="55"/>
                  </a:lnTo>
                  <a:lnTo>
                    <a:pt x="28" y="55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3283900" y="1608550"/>
              <a:ext cx="2775" cy="4825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83" y="1"/>
                  </a:moveTo>
                  <a:cubicBezTo>
                    <a:pt x="56" y="55"/>
                    <a:pt x="28" y="138"/>
                    <a:pt x="1" y="192"/>
                  </a:cubicBezTo>
                  <a:cubicBezTo>
                    <a:pt x="110" y="192"/>
                    <a:pt x="56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3287325" y="1605125"/>
              <a:ext cx="3450" cy="2775"/>
            </a:xfrm>
            <a:custGeom>
              <a:avLst/>
              <a:gdLst/>
              <a:ahLst/>
              <a:cxnLst/>
              <a:rect l="l" t="t" r="r" b="b"/>
              <a:pathLst>
                <a:path w="138" h="111" extrusionOk="0">
                  <a:moveTo>
                    <a:pt x="138" y="1"/>
                  </a:moveTo>
                  <a:cubicBezTo>
                    <a:pt x="138" y="55"/>
                    <a:pt x="1" y="83"/>
                    <a:pt x="28" y="110"/>
                  </a:cubicBezTo>
                  <a:cubicBezTo>
                    <a:pt x="110" y="110"/>
                    <a:pt x="138" y="28"/>
                    <a:pt x="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3469425" y="16249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cubicBezTo>
                    <a:pt x="28" y="1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3292125" y="1596225"/>
              <a:ext cx="1129500" cy="237725"/>
            </a:xfrm>
            <a:custGeom>
              <a:avLst/>
              <a:gdLst/>
              <a:ahLst/>
              <a:cxnLst/>
              <a:rect l="l" t="t" r="r" b="b"/>
              <a:pathLst>
                <a:path w="45180" h="9509" extrusionOk="0">
                  <a:moveTo>
                    <a:pt x="31235" y="7246"/>
                  </a:moveTo>
                  <a:cubicBezTo>
                    <a:pt x="31247" y="7249"/>
                    <a:pt x="31258" y="7253"/>
                    <a:pt x="31270" y="7257"/>
                  </a:cubicBezTo>
                  <a:cubicBezTo>
                    <a:pt x="31257" y="7250"/>
                    <a:pt x="31245" y="7247"/>
                    <a:pt x="31235" y="7246"/>
                  </a:cubicBezTo>
                  <a:close/>
                  <a:moveTo>
                    <a:pt x="32694" y="7640"/>
                  </a:moveTo>
                  <a:cubicBezTo>
                    <a:pt x="32694" y="7640"/>
                    <a:pt x="32695" y="7641"/>
                    <a:pt x="32695" y="7641"/>
                  </a:cubicBezTo>
                  <a:lnTo>
                    <a:pt x="32695" y="7641"/>
                  </a:lnTo>
                  <a:cubicBezTo>
                    <a:pt x="32704" y="7640"/>
                    <a:pt x="32713" y="7640"/>
                    <a:pt x="32721" y="7640"/>
                  </a:cubicBezTo>
                  <a:close/>
                  <a:moveTo>
                    <a:pt x="1945" y="1"/>
                  </a:moveTo>
                  <a:cubicBezTo>
                    <a:pt x="1287" y="83"/>
                    <a:pt x="603" y="83"/>
                    <a:pt x="0" y="357"/>
                  </a:cubicBezTo>
                  <a:cubicBezTo>
                    <a:pt x="0" y="384"/>
                    <a:pt x="21" y="384"/>
                    <a:pt x="35" y="384"/>
                  </a:cubicBezTo>
                  <a:cubicBezTo>
                    <a:pt x="48" y="384"/>
                    <a:pt x="55" y="384"/>
                    <a:pt x="28" y="411"/>
                  </a:cubicBezTo>
                  <a:cubicBezTo>
                    <a:pt x="220" y="357"/>
                    <a:pt x="356" y="192"/>
                    <a:pt x="548" y="192"/>
                  </a:cubicBezTo>
                  <a:lnTo>
                    <a:pt x="548" y="220"/>
                  </a:lnTo>
                  <a:cubicBezTo>
                    <a:pt x="685" y="220"/>
                    <a:pt x="548" y="165"/>
                    <a:pt x="685" y="165"/>
                  </a:cubicBezTo>
                  <a:cubicBezTo>
                    <a:pt x="740" y="165"/>
                    <a:pt x="685" y="192"/>
                    <a:pt x="712" y="192"/>
                  </a:cubicBezTo>
                  <a:cubicBezTo>
                    <a:pt x="849" y="165"/>
                    <a:pt x="1014" y="138"/>
                    <a:pt x="1150" y="110"/>
                  </a:cubicBezTo>
                  <a:cubicBezTo>
                    <a:pt x="1315" y="110"/>
                    <a:pt x="1452" y="83"/>
                    <a:pt x="1589" y="56"/>
                  </a:cubicBezTo>
                  <a:cubicBezTo>
                    <a:pt x="1671" y="110"/>
                    <a:pt x="1917" y="83"/>
                    <a:pt x="2027" y="138"/>
                  </a:cubicBezTo>
                  <a:cubicBezTo>
                    <a:pt x="2109" y="110"/>
                    <a:pt x="2191" y="110"/>
                    <a:pt x="2218" y="83"/>
                  </a:cubicBezTo>
                  <a:cubicBezTo>
                    <a:pt x="3286" y="192"/>
                    <a:pt x="4354" y="384"/>
                    <a:pt x="5422" y="685"/>
                  </a:cubicBezTo>
                  <a:cubicBezTo>
                    <a:pt x="5970" y="713"/>
                    <a:pt x="6517" y="1014"/>
                    <a:pt x="7120" y="1151"/>
                  </a:cubicBezTo>
                  <a:cubicBezTo>
                    <a:pt x="7339" y="1178"/>
                    <a:pt x="7613" y="1260"/>
                    <a:pt x="7832" y="1342"/>
                  </a:cubicBezTo>
                  <a:lnTo>
                    <a:pt x="8051" y="1342"/>
                  </a:lnTo>
                  <a:cubicBezTo>
                    <a:pt x="9392" y="1863"/>
                    <a:pt x="10816" y="2246"/>
                    <a:pt x="12213" y="2739"/>
                  </a:cubicBezTo>
                  <a:cubicBezTo>
                    <a:pt x="13801" y="3259"/>
                    <a:pt x="15170" y="3752"/>
                    <a:pt x="16785" y="4053"/>
                  </a:cubicBezTo>
                  <a:cubicBezTo>
                    <a:pt x="16785" y="4053"/>
                    <a:pt x="16785" y="4057"/>
                    <a:pt x="16784" y="4060"/>
                  </a:cubicBezTo>
                  <a:lnTo>
                    <a:pt x="16784" y="4060"/>
                  </a:lnTo>
                  <a:cubicBezTo>
                    <a:pt x="16775" y="4058"/>
                    <a:pt x="16767" y="4055"/>
                    <a:pt x="16758" y="4053"/>
                  </a:cubicBezTo>
                  <a:lnTo>
                    <a:pt x="16758" y="4053"/>
                  </a:lnTo>
                  <a:cubicBezTo>
                    <a:pt x="16767" y="4062"/>
                    <a:pt x="16773" y="4065"/>
                    <a:pt x="16777" y="4065"/>
                  </a:cubicBezTo>
                  <a:cubicBezTo>
                    <a:pt x="16781" y="4065"/>
                    <a:pt x="16783" y="4063"/>
                    <a:pt x="16784" y="4060"/>
                  </a:cubicBezTo>
                  <a:lnTo>
                    <a:pt x="16784" y="4060"/>
                  </a:lnTo>
                  <a:cubicBezTo>
                    <a:pt x="17212" y="4169"/>
                    <a:pt x="17615" y="4329"/>
                    <a:pt x="18045" y="4409"/>
                  </a:cubicBezTo>
                  <a:cubicBezTo>
                    <a:pt x="19113" y="4601"/>
                    <a:pt x="20263" y="4984"/>
                    <a:pt x="21303" y="5121"/>
                  </a:cubicBezTo>
                  <a:cubicBezTo>
                    <a:pt x="22563" y="5422"/>
                    <a:pt x="23987" y="5641"/>
                    <a:pt x="25328" y="5888"/>
                  </a:cubicBezTo>
                  <a:lnTo>
                    <a:pt x="25328" y="5915"/>
                  </a:lnTo>
                  <a:cubicBezTo>
                    <a:pt x="26396" y="6079"/>
                    <a:pt x="27409" y="6463"/>
                    <a:pt x="28450" y="6709"/>
                  </a:cubicBezTo>
                  <a:cubicBezTo>
                    <a:pt x="29518" y="7038"/>
                    <a:pt x="30695" y="7229"/>
                    <a:pt x="31763" y="7613"/>
                  </a:cubicBezTo>
                  <a:cubicBezTo>
                    <a:pt x="32393" y="7914"/>
                    <a:pt x="33324" y="7969"/>
                    <a:pt x="33926" y="8243"/>
                  </a:cubicBezTo>
                  <a:cubicBezTo>
                    <a:pt x="35186" y="8790"/>
                    <a:pt x="36473" y="9009"/>
                    <a:pt x="37814" y="9146"/>
                  </a:cubicBezTo>
                  <a:cubicBezTo>
                    <a:pt x="38417" y="9310"/>
                    <a:pt x="39046" y="9338"/>
                    <a:pt x="39649" y="9393"/>
                  </a:cubicBezTo>
                  <a:cubicBezTo>
                    <a:pt x="39950" y="9420"/>
                    <a:pt x="40251" y="9420"/>
                    <a:pt x="40552" y="9447"/>
                  </a:cubicBezTo>
                  <a:cubicBezTo>
                    <a:pt x="40717" y="9447"/>
                    <a:pt x="40854" y="9475"/>
                    <a:pt x="41018" y="9475"/>
                  </a:cubicBezTo>
                  <a:cubicBezTo>
                    <a:pt x="41155" y="9475"/>
                    <a:pt x="41319" y="9502"/>
                    <a:pt x="41456" y="9502"/>
                  </a:cubicBezTo>
                  <a:cubicBezTo>
                    <a:pt x="41583" y="9479"/>
                    <a:pt x="41711" y="9470"/>
                    <a:pt x="41838" y="9470"/>
                  </a:cubicBezTo>
                  <a:cubicBezTo>
                    <a:pt x="42012" y="9470"/>
                    <a:pt x="42186" y="9486"/>
                    <a:pt x="42360" y="9502"/>
                  </a:cubicBezTo>
                  <a:cubicBezTo>
                    <a:pt x="42510" y="9502"/>
                    <a:pt x="42668" y="9509"/>
                    <a:pt x="42825" y="9509"/>
                  </a:cubicBezTo>
                  <a:cubicBezTo>
                    <a:pt x="42982" y="9509"/>
                    <a:pt x="43140" y="9502"/>
                    <a:pt x="43290" y="9475"/>
                  </a:cubicBezTo>
                  <a:lnTo>
                    <a:pt x="43290" y="9447"/>
                  </a:lnTo>
                  <a:cubicBezTo>
                    <a:pt x="43326" y="9461"/>
                    <a:pt x="43363" y="9466"/>
                    <a:pt x="43401" y="9466"/>
                  </a:cubicBezTo>
                  <a:cubicBezTo>
                    <a:pt x="43557" y="9466"/>
                    <a:pt x="43724" y="9374"/>
                    <a:pt x="43843" y="9374"/>
                  </a:cubicBezTo>
                  <a:cubicBezTo>
                    <a:pt x="43872" y="9374"/>
                    <a:pt x="43898" y="9379"/>
                    <a:pt x="43920" y="9393"/>
                  </a:cubicBezTo>
                  <a:lnTo>
                    <a:pt x="43893" y="9393"/>
                  </a:lnTo>
                  <a:cubicBezTo>
                    <a:pt x="43907" y="9398"/>
                    <a:pt x="43921" y="9401"/>
                    <a:pt x="43935" y="9401"/>
                  </a:cubicBezTo>
                  <a:cubicBezTo>
                    <a:pt x="44037" y="9401"/>
                    <a:pt x="44137" y="9266"/>
                    <a:pt x="44210" y="9266"/>
                  </a:cubicBezTo>
                  <a:cubicBezTo>
                    <a:pt x="44224" y="9266"/>
                    <a:pt x="44237" y="9271"/>
                    <a:pt x="44249" y="9283"/>
                  </a:cubicBezTo>
                  <a:lnTo>
                    <a:pt x="44249" y="9228"/>
                  </a:lnTo>
                  <a:cubicBezTo>
                    <a:pt x="44282" y="9223"/>
                    <a:pt x="44302" y="9221"/>
                    <a:pt x="44316" y="9221"/>
                  </a:cubicBezTo>
                  <a:cubicBezTo>
                    <a:pt x="44368" y="9221"/>
                    <a:pt x="44298" y="9256"/>
                    <a:pt x="44386" y="9256"/>
                  </a:cubicBezTo>
                  <a:cubicBezTo>
                    <a:pt x="44441" y="9256"/>
                    <a:pt x="44386" y="9201"/>
                    <a:pt x="44495" y="9201"/>
                  </a:cubicBezTo>
                  <a:cubicBezTo>
                    <a:pt x="44502" y="9236"/>
                    <a:pt x="44528" y="9248"/>
                    <a:pt x="44563" y="9248"/>
                  </a:cubicBezTo>
                  <a:cubicBezTo>
                    <a:pt x="44628" y="9248"/>
                    <a:pt x="44724" y="9209"/>
                    <a:pt x="44795" y="9209"/>
                  </a:cubicBezTo>
                  <a:cubicBezTo>
                    <a:pt x="44834" y="9209"/>
                    <a:pt x="44864" y="9220"/>
                    <a:pt x="44879" y="9256"/>
                  </a:cubicBezTo>
                  <a:cubicBezTo>
                    <a:pt x="44796" y="9283"/>
                    <a:pt x="44988" y="9283"/>
                    <a:pt x="44824" y="9338"/>
                  </a:cubicBezTo>
                  <a:cubicBezTo>
                    <a:pt x="44834" y="9343"/>
                    <a:pt x="44850" y="9345"/>
                    <a:pt x="44870" y="9345"/>
                  </a:cubicBezTo>
                  <a:cubicBezTo>
                    <a:pt x="44960" y="9345"/>
                    <a:pt x="45120" y="9300"/>
                    <a:pt x="45098" y="9256"/>
                  </a:cubicBezTo>
                  <a:cubicBezTo>
                    <a:pt x="45098" y="9174"/>
                    <a:pt x="45180" y="9119"/>
                    <a:pt x="45016" y="9091"/>
                  </a:cubicBezTo>
                  <a:lnTo>
                    <a:pt x="45016" y="9146"/>
                  </a:lnTo>
                  <a:cubicBezTo>
                    <a:pt x="44961" y="9091"/>
                    <a:pt x="44961" y="9119"/>
                    <a:pt x="44933" y="9091"/>
                  </a:cubicBezTo>
                  <a:cubicBezTo>
                    <a:pt x="44895" y="9097"/>
                    <a:pt x="44863" y="9099"/>
                    <a:pt x="44836" y="9099"/>
                  </a:cubicBezTo>
                  <a:cubicBezTo>
                    <a:pt x="44726" y="9099"/>
                    <a:pt x="44687" y="9064"/>
                    <a:pt x="44577" y="9064"/>
                  </a:cubicBezTo>
                  <a:cubicBezTo>
                    <a:pt x="44495" y="9119"/>
                    <a:pt x="44358" y="9119"/>
                    <a:pt x="44276" y="9119"/>
                  </a:cubicBezTo>
                  <a:lnTo>
                    <a:pt x="44249" y="9091"/>
                  </a:lnTo>
                  <a:cubicBezTo>
                    <a:pt x="44245" y="9089"/>
                    <a:pt x="44240" y="9088"/>
                    <a:pt x="44234" y="9088"/>
                  </a:cubicBezTo>
                  <a:cubicBezTo>
                    <a:pt x="44184" y="9088"/>
                    <a:pt x="44090" y="9169"/>
                    <a:pt x="44076" y="9169"/>
                  </a:cubicBezTo>
                  <a:cubicBezTo>
                    <a:pt x="44071" y="9169"/>
                    <a:pt x="44073" y="9163"/>
                    <a:pt x="44085" y="9146"/>
                  </a:cubicBezTo>
                  <a:lnTo>
                    <a:pt x="44085" y="9146"/>
                  </a:lnTo>
                  <a:cubicBezTo>
                    <a:pt x="43701" y="9228"/>
                    <a:pt x="43263" y="9256"/>
                    <a:pt x="42825" y="9310"/>
                  </a:cubicBezTo>
                  <a:cubicBezTo>
                    <a:pt x="42774" y="9336"/>
                    <a:pt x="42533" y="9338"/>
                    <a:pt x="42566" y="9382"/>
                  </a:cubicBezTo>
                  <a:lnTo>
                    <a:pt x="42566" y="9382"/>
                  </a:lnTo>
                  <a:cubicBezTo>
                    <a:pt x="42509" y="9338"/>
                    <a:pt x="42407" y="9338"/>
                    <a:pt x="42305" y="9338"/>
                  </a:cubicBezTo>
                  <a:cubicBezTo>
                    <a:pt x="42195" y="9310"/>
                    <a:pt x="42086" y="9310"/>
                    <a:pt x="42031" y="9310"/>
                  </a:cubicBezTo>
                  <a:lnTo>
                    <a:pt x="42058" y="9310"/>
                  </a:lnTo>
                  <a:cubicBezTo>
                    <a:pt x="41999" y="9284"/>
                    <a:pt x="41953" y="9275"/>
                    <a:pt x="41914" y="9275"/>
                  </a:cubicBezTo>
                  <a:cubicBezTo>
                    <a:pt x="41827" y="9275"/>
                    <a:pt x="41774" y="9318"/>
                    <a:pt x="41695" y="9318"/>
                  </a:cubicBezTo>
                  <a:cubicBezTo>
                    <a:pt x="41659" y="9318"/>
                    <a:pt x="41618" y="9309"/>
                    <a:pt x="41565" y="9283"/>
                  </a:cubicBezTo>
                  <a:cubicBezTo>
                    <a:pt x="41556" y="9310"/>
                    <a:pt x="41508" y="9317"/>
                    <a:pt x="41443" y="9317"/>
                  </a:cubicBezTo>
                  <a:cubicBezTo>
                    <a:pt x="41391" y="9317"/>
                    <a:pt x="41329" y="9313"/>
                    <a:pt x="41268" y="9313"/>
                  </a:cubicBezTo>
                  <a:cubicBezTo>
                    <a:pt x="41177" y="9313"/>
                    <a:pt x="41089" y="9321"/>
                    <a:pt x="41045" y="9365"/>
                  </a:cubicBezTo>
                  <a:cubicBezTo>
                    <a:pt x="41018" y="9338"/>
                    <a:pt x="40990" y="9338"/>
                    <a:pt x="41018" y="9310"/>
                  </a:cubicBezTo>
                  <a:cubicBezTo>
                    <a:pt x="40607" y="9283"/>
                    <a:pt x="40196" y="9228"/>
                    <a:pt x="39840" y="9228"/>
                  </a:cubicBezTo>
                  <a:cubicBezTo>
                    <a:pt x="39815" y="9231"/>
                    <a:pt x="39789" y="9232"/>
                    <a:pt x="39762" y="9232"/>
                  </a:cubicBezTo>
                  <a:cubicBezTo>
                    <a:pt x="39546" y="9232"/>
                    <a:pt x="39282" y="9160"/>
                    <a:pt x="39057" y="9160"/>
                  </a:cubicBezTo>
                  <a:cubicBezTo>
                    <a:pt x="39005" y="9160"/>
                    <a:pt x="38956" y="9164"/>
                    <a:pt x="38909" y="9174"/>
                  </a:cubicBezTo>
                  <a:cubicBezTo>
                    <a:pt x="38827" y="9146"/>
                    <a:pt x="38690" y="9119"/>
                    <a:pt x="38553" y="9091"/>
                  </a:cubicBezTo>
                  <a:cubicBezTo>
                    <a:pt x="38417" y="9064"/>
                    <a:pt x="38252" y="9037"/>
                    <a:pt x="38115" y="9037"/>
                  </a:cubicBezTo>
                  <a:lnTo>
                    <a:pt x="38143" y="9037"/>
                  </a:lnTo>
                  <a:cubicBezTo>
                    <a:pt x="37874" y="8992"/>
                    <a:pt x="37570" y="8947"/>
                    <a:pt x="37348" y="8947"/>
                  </a:cubicBezTo>
                  <a:cubicBezTo>
                    <a:pt x="37298" y="8947"/>
                    <a:pt x="37252" y="8949"/>
                    <a:pt x="37212" y="8954"/>
                  </a:cubicBezTo>
                  <a:cubicBezTo>
                    <a:pt x="37130" y="8818"/>
                    <a:pt x="36993" y="8818"/>
                    <a:pt x="36856" y="8763"/>
                  </a:cubicBezTo>
                  <a:cubicBezTo>
                    <a:pt x="36637" y="8763"/>
                    <a:pt x="36226" y="8653"/>
                    <a:pt x="35898" y="8599"/>
                  </a:cubicBezTo>
                  <a:cubicBezTo>
                    <a:pt x="35843" y="8544"/>
                    <a:pt x="35624" y="8571"/>
                    <a:pt x="35624" y="8489"/>
                  </a:cubicBezTo>
                  <a:cubicBezTo>
                    <a:pt x="34693" y="8407"/>
                    <a:pt x="33626" y="8024"/>
                    <a:pt x="32695" y="7641"/>
                  </a:cubicBezTo>
                  <a:lnTo>
                    <a:pt x="32695" y="7641"/>
                  </a:lnTo>
                  <a:cubicBezTo>
                    <a:pt x="32564" y="7647"/>
                    <a:pt x="32412" y="7695"/>
                    <a:pt x="32283" y="7695"/>
                  </a:cubicBezTo>
                  <a:cubicBezTo>
                    <a:pt x="32283" y="7668"/>
                    <a:pt x="32283" y="7668"/>
                    <a:pt x="32311" y="7668"/>
                  </a:cubicBezTo>
                  <a:cubicBezTo>
                    <a:pt x="32119" y="7640"/>
                    <a:pt x="31982" y="7531"/>
                    <a:pt x="31818" y="7476"/>
                  </a:cubicBezTo>
                  <a:lnTo>
                    <a:pt x="31845" y="7476"/>
                  </a:lnTo>
                  <a:cubicBezTo>
                    <a:pt x="31681" y="7448"/>
                    <a:pt x="31516" y="7312"/>
                    <a:pt x="31325" y="7312"/>
                  </a:cubicBezTo>
                  <a:lnTo>
                    <a:pt x="31325" y="7284"/>
                  </a:lnTo>
                  <a:lnTo>
                    <a:pt x="31188" y="7284"/>
                  </a:lnTo>
                  <a:cubicBezTo>
                    <a:pt x="31188" y="7265"/>
                    <a:pt x="31202" y="7245"/>
                    <a:pt x="31229" y="7245"/>
                  </a:cubicBezTo>
                  <a:cubicBezTo>
                    <a:pt x="31231" y="7245"/>
                    <a:pt x="31233" y="7246"/>
                    <a:pt x="31235" y="7246"/>
                  </a:cubicBezTo>
                  <a:lnTo>
                    <a:pt x="31235" y="7246"/>
                  </a:lnTo>
                  <a:cubicBezTo>
                    <a:pt x="29767" y="6786"/>
                    <a:pt x="28219" y="6432"/>
                    <a:pt x="26697" y="6052"/>
                  </a:cubicBezTo>
                  <a:lnTo>
                    <a:pt x="26752" y="6052"/>
                  </a:lnTo>
                  <a:lnTo>
                    <a:pt x="26451" y="6025"/>
                  </a:lnTo>
                  <a:cubicBezTo>
                    <a:pt x="26451" y="6025"/>
                    <a:pt x="26478" y="5997"/>
                    <a:pt x="26478" y="5997"/>
                  </a:cubicBezTo>
                  <a:cubicBezTo>
                    <a:pt x="26095" y="5888"/>
                    <a:pt x="25684" y="5833"/>
                    <a:pt x="25328" y="5778"/>
                  </a:cubicBezTo>
                  <a:cubicBezTo>
                    <a:pt x="25328" y="5751"/>
                    <a:pt x="25383" y="5751"/>
                    <a:pt x="25328" y="5723"/>
                  </a:cubicBezTo>
                  <a:cubicBezTo>
                    <a:pt x="25123" y="5723"/>
                    <a:pt x="24979" y="5631"/>
                    <a:pt x="24851" y="5631"/>
                  </a:cubicBezTo>
                  <a:cubicBezTo>
                    <a:pt x="24808" y="5631"/>
                    <a:pt x="24767" y="5641"/>
                    <a:pt x="24726" y="5669"/>
                  </a:cubicBezTo>
                  <a:cubicBezTo>
                    <a:pt x="24726" y="5641"/>
                    <a:pt x="24726" y="5614"/>
                    <a:pt x="24753" y="5614"/>
                  </a:cubicBezTo>
                  <a:cubicBezTo>
                    <a:pt x="23959" y="5504"/>
                    <a:pt x="23165" y="5367"/>
                    <a:pt x="22398" y="5176"/>
                  </a:cubicBezTo>
                  <a:cubicBezTo>
                    <a:pt x="21741" y="5176"/>
                    <a:pt x="21029" y="4902"/>
                    <a:pt x="20345" y="4847"/>
                  </a:cubicBezTo>
                  <a:lnTo>
                    <a:pt x="20372" y="4820"/>
                  </a:lnTo>
                  <a:cubicBezTo>
                    <a:pt x="19469" y="4683"/>
                    <a:pt x="18592" y="4382"/>
                    <a:pt x="17689" y="4163"/>
                  </a:cubicBezTo>
                  <a:cubicBezTo>
                    <a:pt x="17333" y="4053"/>
                    <a:pt x="17059" y="3998"/>
                    <a:pt x="16703" y="3916"/>
                  </a:cubicBezTo>
                  <a:lnTo>
                    <a:pt x="16703" y="3889"/>
                  </a:lnTo>
                  <a:cubicBezTo>
                    <a:pt x="16046" y="3807"/>
                    <a:pt x="15416" y="3423"/>
                    <a:pt x="14732" y="3341"/>
                  </a:cubicBezTo>
                  <a:lnTo>
                    <a:pt x="14786" y="3314"/>
                  </a:lnTo>
                  <a:lnTo>
                    <a:pt x="14786" y="3314"/>
                  </a:lnTo>
                  <a:cubicBezTo>
                    <a:pt x="14778" y="3316"/>
                    <a:pt x="14768" y="3317"/>
                    <a:pt x="14758" y="3317"/>
                  </a:cubicBezTo>
                  <a:cubicBezTo>
                    <a:pt x="14669" y="3317"/>
                    <a:pt x="14523" y="3248"/>
                    <a:pt x="14449" y="3248"/>
                  </a:cubicBezTo>
                  <a:cubicBezTo>
                    <a:pt x="14421" y="3248"/>
                    <a:pt x="14403" y="3259"/>
                    <a:pt x="14403" y="3287"/>
                  </a:cubicBezTo>
                  <a:lnTo>
                    <a:pt x="14321" y="3232"/>
                  </a:lnTo>
                  <a:cubicBezTo>
                    <a:pt x="13828" y="3204"/>
                    <a:pt x="13527" y="2931"/>
                    <a:pt x="12979" y="2848"/>
                  </a:cubicBezTo>
                  <a:lnTo>
                    <a:pt x="13007" y="2821"/>
                  </a:lnTo>
                  <a:cubicBezTo>
                    <a:pt x="12870" y="2794"/>
                    <a:pt x="12678" y="2766"/>
                    <a:pt x="12596" y="2711"/>
                  </a:cubicBezTo>
                  <a:lnTo>
                    <a:pt x="12651" y="2711"/>
                  </a:lnTo>
                  <a:cubicBezTo>
                    <a:pt x="12213" y="2492"/>
                    <a:pt x="11692" y="2438"/>
                    <a:pt x="11227" y="2273"/>
                  </a:cubicBezTo>
                  <a:lnTo>
                    <a:pt x="11282" y="2246"/>
                  </a:lnTo>
                  <a:cubicBezTo>
                    <a:pt x="11035" y="2219"/>
                    <a:pt x="10652" y="2054"/>
                    <a:pt x="10351" y="1972"/>
                  </a:cubicBezTo>
                  <a:lnTo>
                    <a:pt x="10214" y="1945"/>
                  </a:lnTo>
                  <a:lnTo>
                    <a:pt x="10214" y="1917"/>
                  </a:lnTo>
                  <a:cubicBezTo>
                    <a:pt x="9830" y="1781"/>
                    <a:pt x="9447" y="1698"/>
                    <a:pt x="9064" y="1589"/>
                  </a:cubicBezTo>
                  <a:lnTo>
                    <a:pt x="9091" y="1561"/>
                  </a:lnTo>
                  <a:cubicBezTo>
                    <a:pt x="8735" y="1507"/>
                    <a:pt x="8352" y="1315"/>
                    <a:pt x="7968" y="1233"/>
                  </a:cubicBezTo>
                  <a:lnTo>
                    <a:pt x="7996" y="1233"/>
                  </a:lnTo>
                  <a:cubicBezTo>
                    <a:pt x="7037" y="932"/>
                    <a:pt x="6161" y="740"/>
                    <a:pt x="5176" y="494"/>
                  </a:cubicBezTo>
                  <a:lnTo>
                    <a:pt x="5066" y="494"/>
                  </a:lnTo>
                  <a:cubicBezTo>
                    <a:pt x="5066" y="466"/>
                    <a:pt x="5093" y="466"/>
                    <a:pt x="5121" y="466"/>
                  </a:cubicBezTo>
                  <a:cubicBezTo>
                    <a:pt x="4929" y="357"/>
                    <a:pt x="4518" y="357"/>
                    <a:pt x="4381" y="302"/>
                  </a:cubicBezTo>
                  <a:cubicBezTo>
                    <a:pt x="4365" y="294"/>
                    <a:pt x="4352" y="291"/>
                    <a:pt x="4341" y="291"/>
                  </a:cubicBezTo>
                  <a:cubicBezTo>
                    <a:pt x="4315" y="291"/>
                    <a:pt x="4307" y="310"/>
                    <a:pt x="4327" y="329"/>
                  </a:cubicBezTo>
                  <a:cubicBezTo>
                    <a:pt x="3587" y="192"/>
                    <a:pt x="2766" y="56"/>
                    <a:pt x="1972" y="56"/>
                  </a:cubicBezTo>
                  <a:cubicBezTo>
                    <a:pt x="1945" y="56"/>
                    <a:pt x="1945" y="28"/>
                    <a:pt x="1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3419450" y="160787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0" y="0"/>
                  </a:moveTo>
                  <a:lnTo>
                    <a:pt x="28" y="28"/>
                  </a:lnTo>
                  <a:cubicBezTo>
                    <a:pt x="28" y="28"/>
                    <a:pt x="28" y="2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4405175" y="1822800"/>
              <a:ext cx="1400" cy="25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1" y="1"/>
                  </a:moveTo>
                  <a:lnTo>
                    <a:pt x="55" y="1"/>
                  </a:lnTo>
                  <a:cubicBezTo>
                    <a:pt x="55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3476275" y="1583900"/>
              <a:ext cx="2075" cy="725"/>
            </a:xfrm>
            <a:custGeom>
              <a:avLst/>
              <a:gdLst/>
              <a:ahLst/>
              <a:cxnLst/>
              <a:rect l="l" t="t" r="r" b="b"/>
              <a:pathLst>
                <a:path w="83" h="29" extrusionOk="0">
                  <a:moveTo>
                    <a:pt x="0" y="1"/>
                  </a:moveTo>
                  <a:lnTo>
                    <a:pt x="27" y="28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3479000" y="1583900"/>
              <a:ext cx="5500" cy="1400"/>
            </a:xfrm>
            <a:custGeom>
              <a:avLst/>
              <a:gdLst/>
              <a:ahLst/>
              <a:cxnLst/>
              <a:rect l="l" t="t" r="r" b="b"/>
              <a:pathLst>
                <a:path w="220" h="56" extrusionOk="0">
                  <a:moveTo>
                    <a:pt x="220" y="1"/>
                  </a:moveTo>
                  <a:lnTo>
                    <a:pt x="1" y="28"/>
                  </a:lnTo>
                  <a:cubicBezTo>
                    <a:pt x="21" y="48"/>
                    <a:pt x="42" y="55"/>
                    <a:pt x="64" y="55"/>
                  </a:cubicBezTo>
                  <a:cubicBezTo>
                    <a:pt x="115" y="55"/>
                    <a:pt x="167" y="15"/>
                    <a:pt x="198" y="15"/>
                  </a:cubicBezTo>
                  <a:cubicBezTo>
                    <a:pt x="207" y="15"/>
                    <a:pt x="215" y="19"/>
                    <a:pt x="220" y="28"/>
                  </a:cubicBezTo>
                  <a:cubicBezTo>
                    <a:pt x="220" y="1"/>
                    <a:pt x="220" y="1"/>
                    <a:pt x="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3485850" y="1584600"/>
              <a:ext cx="2750" cy="975"/>
            </a:xfrm>
            <a:custGeom>
              <a:avLst/>
              <a:gdLst/>
              <a:ahLst/>
              <a:cxnLst/>
              <a:rect l="l" t="t" r="r" b="b"/>
              <a:pathLst>
                <a:path w="110" h="39" extrusionOk="0">
                  <a:moveTo>
                    <a:pt x="110" y="0"/>
                  </a:moveTo>
                  <a:cubicBezTo>
                    <a:pt x="104" y="6"/>
                    <a:pt x="95" y="8"/>
                    <a:pt x="84" y="8"/>
                  </a:cubicBezTo>
                  <a:cubicBezTo>
                    <a:pt x="66" y="8"/>
                    <a:pt x="44" y="2"/>
                    <a:pt x="27" y="2"/>
                  </a:cubicBezTo>
                  <a:cubicBezTo>
                    <a:pt x="12" y="2"/>
                    <a:pt x="0" y="7"/>
                    <a:pt x="0" y="28"/>
                  </a:cubicBezTo>
                  <a:cubicBezTo>
                    <a:pt x="16" y="36"/>
                    <a:pt x="32" y="39"/>
                    <a:pt x="47" y="39"/>
                  </a:cubicBezTo>
                  <a:cubicBezTo>
                    <a:pt x="83" y="39"/>
                    <a:pt x="110" y="2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3635075" y="16249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cubicBezTo>
                    <a:pt x="28" y="1"/>
                    <a:pt x="1" y="1"/>
                    <a:pt x="1" y="1"/>
                  </a:cubicBezTo>
                  <a:cubicBezTo>
                    <a:pt x="28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3489275" y="1585275"/>
              <a:ext cx="920025" cy="223875"/>
            </a:xfrm>
            <a:custGeom>
              <a:avLst/>
              <a:gdLst/>
              <a:ahLst/>
              <a:cxnLst/>
              <a:rect l="l" t="t" r="r" b="b"/>
              <a:pathLst>
                <a:path w="36801" h="8955" extrusionOk="0">
                  <a:moveTo>
                    <a:pt x="25526" y="6673"/>
                  </a:moveTo>
                  <a:cubicBezTo>
                    <a:pt x="25533" y="6676"/>
                    <a:pt x="25540" y="6679"/>
                    <a:pt x="25547" y="6682"/>
                  </a:cubicBezTo>
                  <a:cubicBezTo>
                    <a:pt x="25540" y="6678"/>
                    <a:pt x="25532" y="6675"/>
                    <a:pt x="25526" y="6673"/>
                  </a:cubicBezTo>
                  <a:close/>
                  <a:moveTo>
                    <a:pt x="26670" y="7038"/>
                  </a:moveTo>
                  <a:cubicBezTo>
                    <a:pt x="26670" y="7038"/>
                    <a:pt x="26671" y="7038"/>
                    <a:pt x="26672" y="7039"/>
                  </a:cubicBezTo>
                  <a:lnTo>
                    <a:pt x="26672" y="7039"/>
                  </a:lnTo>
                  <a:cubicBezTo>
                    <a:pt x="26680" y="7038"/>
                    <a:pt x="26689" y="7038"/>
                    <a:pt x="26697" y="7038"/>
                  </a:cubicBezTo>
                  <a:close/>
                  <a:moveTo>
                    <a:pt x="26321" y="7084"/>
                  </a:moveTo>
                  <a:cubicBezTo>
                    <a:pt x="26328" y="7087"/>
                    <a:pt x="26334" y="7090"/>
                    <a:pt x="26341" y="7092"/>
                  </a:cubicBezTo>
                  <a:cubicBezTo>
                    <a:pt x="26330" y="7092"/>
                    <a:pt x="26323" y="7088"/>
                    <a:pt x="26321" y="7084"/>
                  </a:cubicBezTo>
                  <a:close/>
                  <a:moveTo>
                    <a:pt x="28" y="1"/>
                  </a:moveTo>
                  <a:cubicBezTo>
                    <a:pt x="0" y="28"/>
                    <a:pt x="55" y="55"/>
                    <a:pt x="0" y="55"/>
                  </a:cubicBezTo>
                  <a:cubicBezTo>
                    <a:pt x="165" y="165"/>
                    <a:pt x="329" y="110"/>
                    <a:pt x="493" y="192"/>
                  </a:cubicBezTo>
                  <a:lnTo>
                    <a:pt x="466" y="220"/>
                  </a:lnTo>
                  <a:cubicBezTo>
                    <a:pt x="482" y="224"/>
                    <a:pt x="494" y="225"/>
                    <a:pt x="504" y="225"/>
                  </a:cubicBezTo>
                  <a:cubicBezTo>
                    <a:pt x="539" y="225"/>
                    <a:pt x="528" y="200"/>
                    <a:pt x="549" y="200"/>
                  </a:cubicBezTo>
                  <a:cubicBezTo>
                    <a:pt x="559" y="200"/>
                    <a:pt x="574" y="205"/>
                    <a:pt x="603" y="220"/>
                  </a:cubicBezTo>
                  <a:cubicBezTo>
                    <a:pt x="657" y="247"/>
                    <a:pt x="575" y="247"/>
                    <a:pt x="603" y="247"/>
                  </a:cubicBezTo>
                  <a:cubicBezTo>
                    <a:pt x="849" y="302"/>
                    <a:pt x="1096" y="411"/>
                    <a:pt x="1342" y="411"/>
                  </a:cubicBezTo>
                  <a:cubicBezTo>
                    <a:pt x="1397" y="466"/>
                    <a:pt x="1616" y="494"/>
                    <a:pt x="1698" y="548"/>
                  </a:cubicBezTo>
                  <a:cubicBezTo>
                    <a:pt x="1734" y="548"/>
                    <a:pt x="1771" y="560"/>
                    <a:pt x="1807" y="560"/>
                  </a:cubicBezTo>
                  <a:cubicBezTo>
                    <a:pt x="1826" y="560"/>
                    <a:pt x="1844" y="557"/>
                    <a:pt x="1862" y="548"/>
                  </a:cubicBezTo>
                  <a:cubicBezTo>
                    <a:pt x="2711" y="822"/>
                    <a:pt x="3587" y="986"/>
                    <a:pt x="4463" y="1233"/>
                  </a:cubicBezTo>
                  <a:cubicBezTo>
                    <a:pt x="4902" y="1233"/>
                    <a:pt x="5367" y="1479"/>
                    <a:pt x="5860" y="1561"/>
                  </a:cubicBezTo>
                  <a:cubicBezTo>
                    <a:pt x="5860" y="1561"/>
                    <a:pt x="5860" y="1589"/>
                    <a:pt x="5860" y="1589"/>
                  </a:cubicBezTo>
                  <a:cubicBezTo>
                    <a:pt x="6024" y="1589"/>
                    <a:pt x="6271" y="1644"/>
                    <a:pt x="6435" y="1698"/>
                  </a:cubicBezTo>
                  <a:lnTo>
                    <a:pt x="6627" y="1698"/>
                  </a:lnTo>
                  <a:cubicBezTo>
                    <a:pt x="7749" y="2082"/>
                    <a:pt x="8927" y="2328"/>
                    <a:pt x="10077" y="2657"/>
                  </a:cubicBezTo>
                  <a:cubicBezTo>
                    <a:pt x="11391" y="3013"/>
                    <a:pt x="12514" y="3396"/>
                    <a:pt x="13828" y="3560"/>
                  </a:cubicBezTo>
                  <a:cubicBezTo>
                    <a:pt x="13828" y="3588"/>
                    <a:pt x="13828" y="3588"/>
                    <a:pt x="13801" y="3588"/>
                  </a:cubicBezTo>
                  <a:cubicBezTo>
                    <a:pt x="14184" y="3642"/>
                    <a:pt x="14512" y="3779"/>
                    <a:pt x="14868" y="3834"/>
                  </a:cubicBezTo>
                  <a:lnTo>
                    <a:pt x="14868" y="3861"/>
                  </a:lnTo>
                  <a:cubicBezTo>
                    <a:pt x="15745" y="3998"/>
                    <a:pt x="16676" y="4327"/>
                    <a:pt x="17524" y="4436"/>
                  </a:cubicBezTo>
                  <a:cubicBezTo>
                    <a:pt x="18538" y="4710"/>
                    <a:pt x="19688" y="4984"/>
                    <a:pt x="20755" y="5258"/>
                  </a:cubicBezTo>
                  <a:lnTo>
                    <a:pt x="20755" y="5285"/>
                  </a:lnTo>
                  <a:cubicBezTo>
                    <a:pt x="21632" y="5477"/>
                    <a:pt x="22398" y="5860"/>
                    <a:pt x="23247" y="6107"/>
                  </a:cubicBezTo>
                  <a:cubicBezTo>
                    <a:pt x="24096" y="6463"/>
                    <a:pt x="25054" y="6627"/>
                    <a:pt x="25903" y="7010"/>
                  </a:cubicBezTo>
                  <a:cubicBezTo>
                    <a:pt x="26396" y="7311"/>
                    <a:pt x="27190" y="7339"/>
                    <a:pt x="27656" y="7613"/>
                  </a:cubicBezTo>
                  <a:cubicBezTo>
                    <a:pt x="28641" y="8106"/>
                    <a:pt x="29709" y="8297"/>
                    <a:pt x="30804" y="8407"/>
                  </a:cubicBezTo>
                  <a:cubicBezTo>
                    <a:pt x="31790" y="8653"/>
                    <a:pt x="32803" y="8653"/>
                    <a:pt x="33762" y="8790"/>
                  </a:cubicBezTo>
                  <a:cubicBezTo>
                    <a:pt x="33798" y="8788"/>
                    <a:pt x="33834" y="8787"/>
                    <a:pt x="33871" y="8787"/>
                  </a:cubicBezTo>
                  <a:cubicBezTo>
                    <a:pt x="34271" y="8787"/>
                    <a:pt x="34707" y="8903"/>
                    <a:pt x="35147" y="8903"/>
                  </a:cubicBezTo>
                  <a:cubicBezTo>
                    <a:pt x="35187" y="8903"/>
                    <a:pt x="35227" y="8902"/>
                    <a:pt x="35268" y="8900"/>
                  </a:cubicBezTo>
                  <a:lnTo>
                    <a:pt x="35240" y="8872"/>
                  </a:lnTo>
                  <a:lnTo>
                    <a:pt x="35240" y="8872"/>
                  </a:lnTo>
                  <a:cubicBezTo>
                    <a:pt x="35276" y="8888"/>
                    <a:pt x="35313" y="8893"/>
                    <a:pt x="35350" y="8893"/>
                  </a:cubicBezTo>
                  <a:cubicBezTo>
                    <a:pt x="35464" y="8893"/>
                    <a:pt x="35581" y="8837"/>
                    <a:pt x="35680" y="8837"/>
                  </a:cubicBezTo>
                  <a:cubicBezTo>
                    <a:pt x="35719" y="8837"/>
                    <a:pt x="35756" y="8847"/>
                    <a:pt x="35788" y="8872"/>
                  </a:cubicBezTo>
                  <a:lnTo>
                    <a:pt x="35760" y="8872"/>
                  </a:lnTo>
                  <a:cubicBezTo>
                    <a:pt x="35770" y="8878"/>
                    <a:pt x="35780" y="8881"/>
                    <a:pt x="35790" y="8881"/>
                  </a:cubicBezTo>
                  <a:cubicBezTo>
                    <a:pt x="35858" y="8881"/>
                    <a:pt x="35946" y="8771"/>
                    <a:pt x="36002" y="8771"/>
                  </a:cubicBezTo>
                  <a:cubicBezTo>
                    <a:pt x="36014" y="8771"/>
                    <a:pt x="36025" y="8777"/>
                    <a:pt x="36034" y="8790"/>
                  </a:cubicBezTo>
                  <a:lnTo>
                    <a:pt x="36062" y="8763"/>
                  </a:lnTo>
                  <a:cubicBezTo>
                    <a:pt x="36084" y="8757"/>
                    <a:pt x="36097" y="8755"/>
                    <a:pt x="36105" y="8755"/>
                  </a:cubicBezTo>
                  <a:cubicBezTo>
                    <a:pt x="36136" y="8755"/>
                    <a:pt x="36084" y="8790"/>
                    <a:pt x="36171" y="8790"/>
                  </a:cubicBezTo>
                  <a:cubicBezTo>
                    <a:pt x="36193" y="8790"/>
                    <a:pt x="36180" y="8755"/>
                    <a:pt x="36216" y="8755"/>
                  </a:cubicBezTo>
                  <a:cubicBezTo>
                    <a:pt x="36225" y="8755"/>
                    <a:pt x="36237" y="8757"/>
                    <a:pt x="36253" y="8763"/>
                  </a:cubicBezTo>
                  <a:cubicBezTo>
                    <a:pt x="36253" y="8794"/>
                    <a:pt x="36276" y="8803"/>
                    <a:pt x="36308" y="8803"/>
                  </a:cubicBezTo>
                  <a:cubicBezTo>
                    <a:pt x="36352" y="8803"/>
                    <a:pt x="36413" y="8787"/>
                    <a:pt x="36464" y="8787"/>
                  </a:cubicBezTo>
                  <a:cubicBezTo>
                    <a:pt x="36509" y="8787"/>
                    <a:pt x="36545" y="8799"/>
                    <a:pt x="36555" y="8845"/>
                  </a:cubicBezTo>
                  <a:cubicBezTo>
                    <a:pt x="36472" y="8872"/>
                    <a:pt x="36664" y="8900"/>
                    <a:pt x="36500" y="8954"/>
                  </a:cubicBezTo>
                  <a:cubicBezTo>
                    <a:pt x="36555" y="8954"/>
                    <a:pt x="36746" y="8927"/>
                    <a:pt x="36719" y="8872"/>
                  </a:cubicBezTo>
                  <a:cubicBezTo>
                    <a:pt x="36746" y="8817"/>
                    <a:pt x="36801" y="8763"/>
                    <a:pt x="36691" y="8708"/>
                  </a:cubicBezTo>
                  <a:lnTo>
                    <a:pt x="36664" y="8763"/>
                  </a:lnTo>
                  <a:cubicBezTo>
                    <a:pt x="36637" y="8708"/>
                    <a:pt x="36637" y="8735"/>
                    <a:pt x="36609" y="8708"/>
                  </a:cubicBezTo>
                  <a:cubicBezTo>
                    <a:pt x="36472" y="8708"/>
                    <a:pt x="36445" y="8653"/>
                    <a:pt x="36335" y="8626"/>
                  </a:cubicBezTo>
                  <a:cubicBezTo>
                    <a:pt x="36294" y="8653"/>
                    <a:pt x="36246" y="8660"/>
                    <a:pt x="36202" y="8660"/>
                  </a:cubicBezTo>
                  <a:cubicBezTo>
                    <a:pt x="36157" y="8660"/>
                    <a:pt x="36116" y="8653"/>
                    <a:pt x="36089" y="8653"/>
                  </a:cubicBezTo>
                  <a:lnTo>
                    <a:pt x="36062" y="8626"/>
                  </a:lnTo>
                  <a:cubicBezTo>
                    <a:pt x="36054" y="8618"/>
                    <a:pt x="36044" y="8614"/>
                    <a:pt x="36033" y="8614"/>
                  </a:cubicBezTo>
                  <a:cubicBezTo>
                    <a:pt x="35986" y="8614"/>
                    <a:pt x="35921" y="8677"/>
                    <a:pt x="35913" y="8677"/>
                  </a:cubicBezTo>
                  <a:cubicBezTo>
                    <a:pt x="35910" y="8677"/>
                    <a:pt x="35913" y="8670"/>
                    <a:pt x="35925" y="8653"/>
                  </a:cubicBezTo>
                  <a:cubicBezTo>
                    <a:pt x="35760" y="8653"/>
                    <a:pt x="35596" y="8681"/>
                    <a:pt x="35432" y="8681"/>
                  </a:cubicBezTo>
                  <a:lnTo>
                    <a:pt x="34884" y="8681"/>
                  </a:lnTo>
                  <a:cubicBezTo>
                    <a:pt x="34829" y="8735"/>
                    <a:pt x="34610" y="8681"/>
                    <a:pt x="34693" y="8763"/>
                  </a:cubicBezTo>
                  <a:cubicBezTo>
                    <a:pt x="34610" y="8681"/>
                    <a:pt x="34337" y="8653"/>
                    <a:pt x="34227" y="8653"/>
                  </a:cubicBezTo>
                  <a:lnTo>
                    <a:pt x="34254" y="8653"/>
                  </a:lnTo>
                  <a:cubicBezTo>
                    <a:pt x="34208" y="8626"/>
                    <a:pt x="34171" y="8618"/>
                    <a:pt x="34139" y="8618"/>
                  </a:cubicBezTo>
                  <a:cubicBezTo>
                    <a:pt x="34077" y="8618"/>
                    <a:pt x="34034" y="8650"/>
                    <a:pt x="33976" y="8650"/>
                  </a:cubicBezTo>
                  <a:cubicBezTo>
                    <a:pt x="33940" y="8650"/>
                    <a:pt x="33899" y="8638"/>
                    <a:pt x="33844" y="8598"/>
                  </a:cubicBezTo>
                  <a:cubicBezTo>
                    <a:pt x="33837" y="8620"/>
                    <a:pt x="33813" y="8626"/>
                    <a:pt x="33780" y="8626"/>
                  </a:cubicBezTo>
                  <a:cubicBezTo>
                    <a:pt x="33726" y="8626"/>
                    <a:pt x="33647" y="8608"/>
                    <a:pt x="33574" y="8608"/>
                  </a:cubicBezTo>
                  <a:cubicBezTo>
                    <a:pt x="33519" y="8608"/>
                    <a:pt x="33468" y="8618"/>
                    <a:pt x="33433" y="8653"/>
                  </a:cubicBezTo>
                  <a:cubicBezTo>
                    <a:pt x="33406" y="8626"/>
                    <a:pt x="33406" y="8598"/>
                    <a:pt x="33406" y="8598"/>
                  </a:cubicBezTo>
                  <a:cubicBezTo>
                    <a:pt x="33077" y="8571"/>
                    <a:pt x="32721" y="8516"/>
                    <a:pt x="32475" y="8461"/>
                  </a:cubicBezTo>
                  <a:cubicBezTo>
                    <a:pt x="32432" y="8471"/>
                    <a:pt x="32387" y="8475"/>
                    <a:pt x="32341" y="8475"/>
                  </a:cubicBezTo>
                  <a:cubicBezTo>
                    <a:pt x="32165" y="8475"/>
                    <a:pt x="31971" y="8421"/>
                    <a:pt x="31818" y="8421"/>
                  </a:cubicBezTo>
                  <a:cubicBezTo>
                    <a:pt x="31778" y="8421"/>
                    <a:pt x="31741" y="8425"/>
                    <a:pt x="31708" y="8434"/>
                  </a:cubicBezTo>
                  <a:cubicBezTo>
                    <a:pt x="31544" y="8407"/>
                    <a:pt x="31270" y="8297"/>
                    <a:pt x="31051" y="8297"/>
                  </a:cubicBezTo>
                  <a:lnTo>
                    <a:pt x="31078" y="8297"/>
                  </a:lnTo>
                  <a:cubicBezTo>
                    <a:pt x="30843" y="8274"/>
                    <a:pt x="30587" y="8210"/>
                    <a:pt x="30398" y="8210"/>
                  </a:cubicBezTo>
                  <a:cubicBezTo>
                    <a:pt x="30367" y="8210"/>
                    <a:pt x="30338" y="8211"/>
                    <a:pt x="30312" y="8215"/>
                  </a:cubicBezTo>
                  <a:cubicBezTo>
                    <a:pt x="30257" y="8106"/>
                    <a:pt x="30147" y="8106"/>
                    <a:pt x="30038" y="8051"/>
                  </a:cubicBezTo>
                  <a:cubicBezTo>
                    <a:pt x="29846" y="8051"/>
                    <a:pt x="29517" y="7941"/>
                    <a:pt x="29244" y="7914"/>
                  </a:cubicBezTo>
                  <a:cubicBezTo>
                    <a:pt x="29216" y="7859"/>
                    <a:pt x="29025" y="7886"/>
                    <a:pt x="29025" y="7804"/>
                  </a:cubicBezTo>
                  <a:cubicBezTo>
                    <a:pt x="28286" y="7722"/>
                    <a:pt x="27411" y="7394"/>
                    <a:pt x="26672" y="7039"/>
                  </a:cubicBezTo>
                  <a:lnTo>
                    <a:pt x="26672" y="7039"/>
                  </a:lnTo>
                  <a:cubicBezTo>
                    <a:pt x="26567" y="7046"/>
                    <a:pt x="26442" y="7092"/>
                    <a:pt x="26341" y="7092"/>
                  </a:cubicBezTo>
                  <a:cubicBezTo>
                    <a:pt x="26332" y="7083"/>
                    <a:pt x="26326" y="7080"/>
                    <a:pt x="26323" y="7080"/>
                  </a:cubicBezTo>
                  <a:cubicBezTo>
                    <a:pt x="26321" y="7080"/>
                    <a:pt x="26320" y="7082"/>
                    <a:pt x="26321" y="7084"/>
                  </a:cubicBezTo>
                  <a:lnTo>
                    <a:pt x="26321" y="7084"/>
                  </a:lnTo>
                  <a:cubicBezTo>
                    <a:pt x="26193" y="7027"/>
                    <a:pt x="26088" y="6927"/>
                    <a:pt x="25958" y="6901"/>
                  </a:cubicBezTo>
                  <a:cubicBezTo>
                    <a:pt x="25958" y="6873"/>
                    <a:pt x="25958" y="6873"/>
                    <a:pt x="25985" y="6873"/>
                  </a:cubicBezTo>
                  <a:cubicBezTo>
                    <a:pt x="25848" y="6873"/>
                    <a:pt x="25739" y="6736"/>
                    <a:pt x="25575" y="6736"/>
                  </a:cubicBezTo>
                  <a:lnTo>
                    <a:pt x="25575" y="6709"/>
                  </a:lnTo>
                  <a:lnTo>
                    <a:pt x="25465" y="6709"/>
                  </a:lnTo>
                  <a:cubicBezTo>
                    <a:pt x="25465" y="6690"/>
                    <a:pt x="25479" y="6670"/>
                    <a:pt x="25506" y="6670"/>
                  </a:cubicBezTo>
                  <a:cubicBezTo>
                    <a:pt x="25512" y="6670"/>
                    <a:pt x="25519" y="6671"/>
                    <a:pt x="25526" y="6673"/>
                  </a:cubicBezTo>
                  <a:lnTo>
                    <a:pt x="25526" y="6673"/>
                  </a:lnTo>
                  <a:cubicBezTo>
                    <a:pt x="24354" y="6212"/>
                    <a:pt x="23075" y="5885"/>
                    <a:pt x="21851" y="5477"/>
                  </a:cubicBezTo>
                  <a:lnTo>
                    <a:pt x="21905" y="5450"/>
                  </a:lnTo>
                  <a:lnTo>
                    <a:pt x="21659" y="5422"/>
                  </a:lnTo>
                  <a:lnTo>
                    <a:pt x="21686" y="5422"/>
                  </a:lnTo>
                  <a:cubicBezTo>
                    <a:pt x="21385" y="5285"/>
                    <a:pt x="21057" y="5230"/>
                    <a:pt x="20755" y="5148"/>
                  </a:cubicBezTo>
                  <a:cubicBezTo>
                    <a:pt x="20755" y="5148"/>
                    <a:pt x="20810" y="5121"/>
                    <a:pt x="20783" y="5094"/>
                  </a:cubicBezTo>
                  <a:cubicBezTo>
                    <a:pt x="20586" y="5094"/>
                    <a:pt x="20476" y="4988"/>
                    <a:pt x="20370" y="4988"/>
                  </a:cubicBezTo>
                  <a:cubicBezTo>
                    <a:pt x="20344" y="4988"/>
                    <a:pt x="20317" y="4995"/>
                    <a:pt x="20290" y="5011"/>
                  </a:cubicBezTo>
                  <a:cubicBezTo>
                    <a:pt x="20290" y="5011"/>
                    <a:pt x="20290" y="4984"/>
                    <a:pt x="20317" y="4984"/>
                  </a:cubicBezTo>
                  <a:cubicBezTo>
                    <a:pt x="19688" y="4847"/>
                    <a:pt x="19030" y="4683"/>
                    <a:pt x="18428" y="4491"/>
                  </a:cubicBezTo>
                  <a:cubicBezTo>
                    <a:pt x="17880" y="4491"/>
                    <a:pt x="17305" y="4217"/>
                    <a:pt x="16758" y="4190"/>
                  </a:cubicBezTo>
                  <a:lnTo>
                    <a:pt x="16758" y="4163"/>
                  </a:lnTo>
                  <a:cubicBezTo>
                    <a:pt x="16018" y="4053"/>
                    <a:pt x="15307" y="3779"/>
                    <a:pt x="14567" y="3615"/>
                  </a:cubicBezTo>
                  <a:cubicBezTo>
                    <a:pt x="14266" y="3533"/>
                    <a:pt x="14074" y="3505"/>
                    <a:pt x="13773" y="3423"/>
                  </a:cubicBezTo>
                  <a:lnTo>
                    <a:pt x="13773" y="3396"/>
                  </a:lnTo>
                  <a:cubicBezTo>
                    <a:pt x="13226" y="3369"/>
                    <a:pt x="12705" y="3040"/>
                    <a:pt x="12158" y="3013"/>
                  </a:cubicBezTo>
                  <a:lnTo>
                    <a:pt x="12185" y="2985"/>
                  </a:lnTo>
                  <a:lnTo>
                    <a:pt x="12185" y="2985"/>
                  </a:lnTo>
                  <a:cubicBezTo>
                    <a:pt x="12173" y="2993"/>
                    <a:pt x="12157" y="2997"/>
                    <a:pt x="12140" y="2997"/>
                  </a:cubicBezTo>
                  <a:cubicBezTo>
                    <a:pt x="12072" y="2997"/>
                    <a:pt x="11976" y="2947"/>
                    <a:pt x="11922" y="2947"/>
                  </a:cubicBezTo>
                  <a:cubicBezTo>
                    <a:pt x="11899" y="2947"/>
                    <a:pt x="11884" y="2957"/>
                    <a:pt x="11884" y="2985"/>
                  </a:cubicBezTo>
                  <a:lnTo>
                    <a:pt x="11802" y="2930"/>
                  </a:lnTo>
                  <a:cubicBezTo>
                    <a:pt x="11765" y="2935"/>
                    <a:pt x="11729" y="2938"/>
                    <a:pt x="11694" y="2938"/>
                  </a:cubicBezTo>
                  <a:cubicBezTo>
                    <a:pt x="11345" y="2938"/>
                    <a:pt x="11102" y="2709"/>
                    <a:pt x="10679" y="2684"/>
                  </a:cubicBezTo>
                  <a:lnTo>
                    <a:pt x="10734" y="2657"/>
                  </a:lnTo>
                  <a:cubicBezTo>
                    <a:pt x="10597" y="2657"/>
                    <a:pt x="10460" y="2629"/>
                    <a:pt x="10378" y="2602"/>
                  </a:cubicBezTo>
                  <a:cubicBezTo>
                    <a:pt x="10378" y="2602"/>
                    <a:pt x="10378" y="2574"/>
                    <a:pt x="10405" y="2574"/>
                  </a:cubicBezTo>
                  <a:cubicBezTo>
                    <a:pt x="10077" y="2410"/>
                    <a:pt x="9639" y="2383"/>
                    <a:pt x="9255" y="2301"/>
                  </a:cubicBezTo>
                  <a:lnTo>
                    <a:pt x="9310" y="2273"/>
                  </a:lnTo>
                  <a:cubicBezTo>
                    <a:pt x="9091" y="2273"/>
                    <a:pt x="8762" y="2136"/>
                    <a:pt x="8516" y="2082"/>
                  </a:cubicBezTo>
                  <a:lnTo>
                    <a:pt x="8406" y="2082"/>
                  </a:lnTo>
                  <a:lnTo>
                    <a:pt x="8406" y="2027"/>
                  </a:lnTo>
                  <a:cubicBezTo>
                    <a:pt x="8105" y="1945"/>
                    <a:pt x="7777" y="1917"/>
                    <a:pt x="7475" y="1835"/>
                  </a:cubicBezTo>
                  <a:lnTo>
                    <a:pt x="7503" y="1808"/>
                  </a:lnTo>
                  <a:cubicBezTo>
                    <a:pt x="7174" y="1780"/>
                    <a:pt x="6873" y="1644"/>
                    <a:pt x="6544" y="1589"/>
                  </a:cubicBezTo>
                  <a:lnTo>
                    <a:pt x="6572" y="1589"/>
                  </a:lnTo>
                  <a:cubicBezTo>
                    <a:pt x="5805" y="1370"/>
                    <a:pt x="5066" y="1233"/>
                    <a:pt x="4272" y="1069"/>
                  </a:cubicBezTo>
                  <a:cubicBezTo>
                    <a:pt x="4299" y="1069"/>
                    <a:pt x="4299" y="1041"/>
                    <a:pt x="4299" y="1041"/>
                  </a:cubicBezTo>
                  <a:cubicBezTo>
                    <a:pt x="4281" y="1041"/>
                    <a:pt x="4251" y="1053"/>
                    <a:pt x="4224" y="1053"/>
                  </a:cubicBezTo>
                  <a:cubicBezTo>
                    <a:pt x="4211" y="1053"/>
                    <a:pt x="4199" y="1050"/>
                    <a:pt x="4190" y="1041"/>
                  </a:cubicBezTo>
                  <a:lnTo>
                    <a:pt x="4217" y="1041"/>
                  </a:lnTo>
                  <a:cubicBezTo>
                    <a:pt x="4053" y="932"/>
                    <a:pt x="3724" y="932"/>
                    <a:pt x="3615" y="877"/>
                  </a:cubicBezTo>
                  <a:cubicBezTo>
                    <a:pt x="3587" y="877"/>
                    <a:pt x="3560" y="877"/>
                    <a:pt x="3560" y="904"/>
                  </a:cubicBezTo>
                  <a:cubicBezTo>
                    <a:pt x="2958" y="767"/>
                    <a:pt x="2300" y="603"/>
                    <a:pt x="1671" y="494"/>
                  </a:cubicBezTo>
                  <a:cubicBezTo>
                    <a:pt x="1643" y="466"/>
                    <a:pt x="1643" y="439"/>
                    <a:pt x="1643" y="439"/>
                  </a:cubicBezTo>
                  <a:cubicBezTo>
                    <a:pt x="1096" y="384"/>
                    <a:pt x="548" y="192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3594700" y="161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4396975" y="1800600"/>
              <a:ext cx="700" cy="325"/>
            </a:xfrm>
            <a:custGeom>
              <a:avLst/>
              <a:gdLst/>
              <a:ahLst/>
              <a:cxnLst/>
              <a:rect l="l" t="t" r="r" b="b"/>
              <a:pathLst>
                <a:path w="28" h="13" extrusionOk="0">
                  <a:moveTo>
                    <a:pt x="20" y="1"/>
                  </a:moveTo>
                  <a:cubicBezTo>
                    <a:pt x="12" y="1"/>
                    <a:pt x="0" y="13"/>
                    <a:pt x="0" y="13"/>
                  </a:cubicBezTo>
                  <a:lnTo>
                    <a:pt x="27" y="13"/>
                  </a:lnTo>
                  <a:cubicBezTo>
                    <a:pt x="27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3479675" y="1583225"/>
              <a:ext cx="1400" cy="140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56" y="0"/>
                  </a:moveTo>
                  <a:lnTo>
                    <a:pt x="1" y="28"/>
                  </a:lnTo>
                  <a:lnTo>
                    <a:pt x="28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3482425" y="1579800"/>
              <a:ext cx="4125" cy="3700"/>
            </a:xfrm>
            <a:custGeom>
              <a:avLst/>
              <a:gdLst/>
              <a:ahLst/>
              <a:cxnLst/>
              <a:rect l="l" t="t" r="r" b="b"/>
              <a:pathLst>
                <a:path w="165" h="148" extrusionOk="0">
                  <a:moveTo>
                    <a:pt x="137" y="1"/>
                  </a:moveTo>
                  <a:lnTo>
                    <a:pt x="1" y="137"/>
                  </a:lnTo>
                  <a:cubicBezTo>
                    <a:pt x="11" y="144"/>
                    <a:pt x="20" y="147"/>
                    <a:pt x="29" y="147"/>
                  </a:cubicBezTo>
                  <a:cubicBezTo>
                    <a:pt x="85" y="147"/>
                    <a:pt x="113" y="25"/>
                    <a:pt x="154" y="25"/>
                  </a:cubicBezTo>
                  <a:cubicBezTo>
                    <a:pt x="158" y="25"/>
                    <a:pt x="161" y="26"/>
                    <a:pt x="165" y="28"/>
                  </a:cubicBezTo>
                  <a:cubicBezTo>
                    <a:pt x="165" y="28"/>
                    <a:pt x="16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3487325" y="1579125"/>
              <a:ext cx="3350" cy="1375"/>
            </a:xfrm>
            <a:custGeom>
              <a:avLst/>
              <a:gdLst/>
              <a:ahLst/>
              <a:cxnLst/>
              <a:rect l="l" t="t" r="r" b="b"/>
              <a:pathLst>
                <a:path w="134" h="55" extrusionOk="0">
                  <a:moveTo>
                    <a:pt x="133" y="0"/>
                  </a:moveTo>
                  <a:cubicBezTo>
                    <a:pt x="126" y="0"/>
                    <a:pt x="121" y="4"/>
                    <a:pt x="115" y="9"/>
                  </a:cubicBezTo>
                  <a:lnTo>
                    <a:pt x="115" y="9"/>
                  </a:lnTo>
                  <a:cubicBezTo>
                    <a:pt x="123" y="7"/>
                    <a:pt x="129" y="4"/>
                    <a:pt x="133" y="0"/>
                  </a:cubicBezTo>
                  <a:close/>
                  <a:moveTo>
                    <a:pt x="115" y="9"/>
                  </a:moveTo>
                  <a:cubicBezTo>
                    <a:pt x="75" y="21"/>
                    <a:pt x="0" y="9"/>
                    <a:pt x="24" y="55"/>
                  </a:cubicBezTo>
                  <a:cubicBezTo>
                    <a:pt x="84" y="55"/>
                    <a:pt x="100" y="25"/>
                    <a:pt x="11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3637825" y="16024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7" y="0"/>
                  </a:moveTo>
                  <a:cubicBezTo>
                    <a:pt x="27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491325" y="1574325"/>
              <a:ext cx="918675" cy="231400"/>
            </a:xfrm>
            <a:custGeom>
              <a:avLst/>
              <a:gdLst/>
              <a:ahLst/>
              <a:cxnLst/>
              <a:rect l="l" t="t" r="r" b="b"/>
              <a:pathLst>
                <a:path w="36747" h="9256" extrusionOk="0">
                  <a:moveTo>
                    <a:pt x="25691" y="6040"/>
                  </a:moveTo>
                  <a:cubicBezTo>
                    <a:pt x="25698" y="6044"/>
                    <a:pt x="25705" y="6048"/>
                    <a:pt x="25712" y="6052"/>
                  </a:cubicBezTo>
                  <a:cubicBezTo>
                    <a:pt x="25705" y="6045"/>
                    <a:pt x="25698" y="6042"/>
                    <a:pt x="25691" y="6040"/>
                  </a:cubicBezTo>
                  <a:close/>
                  <a:moveTo>
                    <a:pt x="26455" y="6562"/>
                  </a:moveTo>
                  <a:lnTo>
                    <a:pt x="26455" y="6562"/>
                  </a:lnTo>
                  <a:cubicBezTo>
                    <a:pt x="26462" y="6565"/>
                    <a:pt x="26470" y="6569"/>
                    <a:pt x="26478" y="6572"/>
                  </a:cubicBezTo>
                  <a:lnTo>
                    <a:pt x="26451" y="6572"/>
                  </a:lnTo>
                  <a:cubicBezTo>
                    <a:pt x="26451" y="6572"/>
                    <a:pt x="26451" y="6565"/>
                    <a:pt x="26455" y="6562"/>
                  </a:cubicBezTo>
                  <a:close/>
                  <a:moveTo>
                    <a:pt x="1671" y="1"/>
                  </a:moveTo>
                  <a:cubicBezTo>
                    <a:pt x="1534" y="1"/>
                    <a:pt x="1397" y="28"/>
                    <a:pt x="1260" y="28"/>
                  </a:cubicBezTo>
                  <a:cubicBezTo>
                    <a:pt x="1123" y="55"/>
                    <a:pt x="986" y="55"/>
                    <a:pt x="849" y="55"/>
                  </a:cubicBezTo>
                  <a:cubicBezTo>
                    <a:pt x="575" y="110"/>
                    <a:pt x="302" y="110"/>
                    <a:pt x="28" y="192"/>
                  </a:cubicBezTo>
                  <a:cubicBezTo>
                    <a:pt x="0" y="220"/>
                    <a:pt x="83" y="192"/>
                    <a:pt x="28" y="247"/>
                  </a:cubicBezTo>
                  <a:cubicBezTo>
                    <a:pt x="199" y="223"/>
                    <a:pt x="304" y="133"/>
                    <a:pt x="441" y="133"/>
                  </a:cubicBezTo>
                  <a:cubicBezTo>
                    <a:pt x="458" y="133"/>
                    <a:pt x="475" y="134"/>
                    <a:pt x="493" y="137"/>
                  </a:cubicBezTo>
                  <a:lnTo>
                    <a:pt x="493" y="165"/>
                  </a:lnTo>
                  <a:cubicBezTo>
                    <a:pt x="587" y="165"/>
                    <a:pt x="520" y="104"/>
                    <a:pt x="585" y="104"/>
                  </a:cubicBezTo>
                  <a:cubicBezTo>
                    <a:pt x="596" y="104"/>
                    <a:pt x="611" y="106"/>
                    <a:pt x="630" y="110"/>
                  </a:cubicBezTo>
                  <a:cubicBezTo>
                    <a:pt x="685" y="110"/>
                    <a:pt x="630" y="137"/>
                    <a:pt x="630" y="137"/>
                  </a:cubicBezTo>
                  <a:cubicBezTo>
                    <a:pt x="877" y="83"/>
                    <a:pt x="1150" y="110"/>
                    <a:pt x="1370" y="28"/>
                  </a:cubicBezTo>
                  <a:cubicBezTo>
                    <a:pt x="1397" y="55"/>
                    <a:pt x="1479" y="55"/>
                    <a:pt x="1534" y="55"/>
                  </a:cubicBezTo>
                  <a:cubicBezTo>
                    <a:pt x="1616" y="83"/>
                    <a:pt x="1671" y="83"/>
                    <a:pt x="1725" y="110"/>
                  </a:cubicBezTo>
                  <a:cubicBezTo>
                    <a:pt x="1780" y="83"/>
                    <a:pt x="1862" y="110"/>
                    <a:pt x="1890" y="55"/>
                  </a:cubicBezTo>
                  <a:cubicBezTo>
                    <a:pt x="2739" y="165"/>
                    <a:pt x="3615" y="411"/>
                    <a:pt x="4491" y="685"/>
                  </a:cubicBezTo>
                  <a:cubicBezTo>
                    <a:pt x="4929" y="712"/>
                    <a:pt x="5395" y="986"/>
                    <a:pt x="5887" y="1096"/>
                  </a:cubicBezTo>
                  <a:cubicBezTo>
                    <a:pt x="5887" y="1096"/>
                    <a:pt x="5887" y="1096"/>
                    <a:pt x="5887" y="1123"/>
                  </a:cubicBezTo>
                  <a:cubicBezTo>
                    <a:pt x="6052" y="1123"/>
                    <a:pt x="6298" y="1178"/>
                    <a:pt x="6462" y="1260"/>
                  </a:cubicBezTo>
                  <a:lnTo>
                    <a:pt x="6654" y="1260"/>
                  </a:lnTo>
                  <a:cubicBezTo>
                    <a:pt x="7777" y="1698"/>
                    <a:pt x="8954" y="1945"/>
                    <a:pt x="10132" y="2218"/>
                  </a:cubicBezTo>
                  <a:cubicBezTo>
                    <a:pt x="10816" y="2383"/>
                    <a:pt x="11446" y="2520"/>
                    <a:pt x="12076" y="2629"/>
                  </a:cubicBezTo>
                  <a:cubicBezTo>
                    <a:pt x="12705" y="2766"/>
                    <a:pt x="13335" y="2821"/>
                    <a:pt x="14020" y="2848"/>
                  </a:cubicBezTo>
                  <a:cubicBezTo>
                    <a:pt x="14020" y="2876"/>
                    <a:pt x="14020" y="2876"/>
                    <a:pt x="13992" y="2876"/>
                  </a:cubicBezTo>
                  <a:cubicBezTo>
                    <a:pt x="14376" y="2903"/>
                    <a:pt x="14704" y="3012"/>
                    <a:pt x="15088" y="3012"/>
                  </a:cubicBezTo>
                  <a:lnTo>
                    <a:pt x="15088" y="3040"/>
                  </a:lnTo>
                  <a:cubicBezTo>
                    <a:pt x="15991" y="3040"/>
                    <a:pt x="16950" y="3259"/>
                    <a:pt x="17826" y="3286"/>
                  </a:cubicBezTo>
                  <a:cubicBezTo>
                    <a:pt x="18866" y="3451"/>
                    <a:pt x="20016" y="3779"/>
                    <a:pt x="21084" y="4108"/>
                  </a:cubicBezTo>
                  <a:cubicBezTo>
                    <a:pt x="21495" y="4245"/>
                    <a:pt x="21906" y="4436"/>
                    <a:pt x="22316" y="4628"/>
                  </a:cubicBezTo>
                  <a:cubicBezTo>
                    <a:pt x="22700" y="4792"/>
                    <a:pt x="23083" y="5011"/>
                    <a:pt x="23494" y="5176"/>
                  </a:cubicBezTo>
                  <a:cubicBezTo>
                    <a:pt x="23904" y="5395"/>
                    <a:pt x="24343" y="5586"/>
                    <a:pt x="24781" y="5778"/>
                  </a:cubicBezTo>
                  <a:cubicBezTo>
                    <a:pt x="25219" y="5970"/>
                    <a:pt x="25657" y="6189"/>
                    <a:pt x="26040" y="6435"/>
                  </a:cubicBezTo>
                  <a:cubicBezTo>
                    <a:pt x="26506" y="6791"/>
                    <a:pt x="27272" y="6955"/>
                    <a:pt x="27710" y="7284"/>
                  </a:cubicBezTo>
                  <a:cubicBezTo>
                    <a:pt x="28149" y="7613"/>
                    <a:pt x="28641" y="7859"/>
                    <a:pt x="29162" y="8078"/>
                  </a:cubicBezTo>
                  <a:cubicBezTo>
                    <a:pt x="29408" y="8188"/>
                    <a:pt x="29655" y="8242"/>
                    <a:pt x="29928" y="8352"/>
                  </a:cubicBezTo>
                  <a:cubicBezTo>
                    <a:pt x="30202" y="8434"/>
                    <a:pt x="30449" y="8489"/>
                    <a:pt x="30722" y="8544"/>
                  </a:cubicBezTo>
                  <a:cubicBezTo>
                    <a:pt x="30969" y="8626"/>
                    <a:pt x="31215" y="8708"/>
                    <a:pt x="31462" y="8790"/>
                  </a:cubicBezTo>
                  <a:cubicBezTo>
                    <a:pt x="31708" y="8845"/>
                    <a:pt x="31955" y="8872"/>
                    <a:pt x="32201" y="8927"/>
                  </a:cubicBezTo>
                  <a:cubicBezTo>
                    <a:pt x="32694" y="9036"/>
                    <a:pt x="33187" y="9064"/>
                    <a:pt x="33680" y="9173"/>
                  </a:cubicBezTo>
                  <a:cubicBezTo>
                    <a:pt x="33926" y="9173"/>
                    <a:pt x="34172" y="9173"/>
                    <a:pt x="34419" y="9201"/>
                  </a:cubicBezTo>
                  <a:cubicBezTo>
                    <a:pt x="34665" y="9228"/>
                    <a:pt x="34939" y="9255"/>
                    <a:pt x="35186" y="9255"/>
                  </a:cubicBezTo>
                  <a:lnTo>
                    <a:pt x="35158" y="9228"/>
                  </a:lnTo>
                  <a:lnTo>
                    <a:pt x="35158" y="9228"/>
                  </a:lnTo>
                  <a:cubicBezTo>
                    <a:pt x="35191" y="9240"/>
                    <a:pt x="35222" y="9245"/>
                    <a:pt x="35253" y="9245"/>
                  </a:cubicBezTo>
                  <a:cubicBezTo>
                    <a:pt x="35393" y="9245"/>
                    <a:pt x="35519" y="9145"/>
                    <a:pt x="35623" y="9145"/>
                  </a:cubicBezTo>
                  <a:cubicBezTo>
                    <a:pt x="35652" y="9145"/>
                    <a:pt x="35680" y="9153"/>
                    <a:pt x="35706" y="9173"/>
                  </a:cubicBezTo>
                  <a:lnTo>
                    <a:pt x="35678" y="9173"/>
                  </a:lnTo>
                  <a:cubicBezTo>
                    <a:pt x="35691" y="9179"/>
                    <a:pt x="35703" y="9182"/>
                    <a:pt x="35715" y="9182"/>
                  </a:cubicBezTo>
                  <a:cubicBezTo>
                    <a:pt x="35800" y="9182"/>
                    <a:pt x="35880" y="9055"/>
                    <a:pt x="35932" y="9055"/>
                  </a:cubicBezTo>
                  <a:cubicBezTo>
                    <a:pt x="35939" y="9055"/>
                    <a:pt x="35946" y="9058"/>
                    <a:pt x="35952" y="9064"/>
                  </a:cubicBezTo>
                  <a:lnTo>
                    <a:pt x="35980" y="9036"/>
                  </a:lnTo>
                  <a:cubicBezTo>
                    <a:pt x="36002" y="9031"/>
                    <a:pt x="36015" y="9029"/>
                    <a:pt x="36023" y="9029"/>
                  </a:cubicBezTo>
                  <a:cubicBezTo>
                    <a:pt x="36054" y="9029"/>
                    <a:pt x="36002" y="9064"/>
                    <a:pt x="36089" y="9064"/>
                  </a:cubicBezTo>
                  <a:cubicBezTo>
                    <a:pt x="36111" y="9064"/>
                    <a:pt x="36098" y="9029"/>
                    <a:pt x="36134" y="9029"/>
                  </a:cubicBezTo>
                  <a:cubicBezTo>
                    <a:pt x="36143" y="9029"/>
                    <a:pt x="36155" y="9031"/>
                    <a:pt x="36171" y="9036"/>
                  </a:cubicBezTo>
                  <a:cubicBezTo>
                    <a:pt x="36178" y="9063"/>
                    <a:pt x="36198" y="9072"/>
                    <a:pt x="36224" y="9072"/>
                  </a:cubicBezTo>
                  <a:cubicBezTo>
                    <a:pt x="36275" y="9072"/>
                    <a:pt x="36350" y="9040"/>
                    <a:pt x="36405" y="9040"/>
                  </a:cubicBezTo>
                  <a:cubicBezTo>
                    <a:pt x="36439" y="9040"/>
                    <a:pt x="36465" y="9052"/>
                    <a:pt x="36473" y="9091"/>
                  </a:cubicBezTo>
                  <a:cubicBezTo>
                    <a:pt x="36418" y="9091"/>
                    <a:pt x="36609" y="9119"/>
                    <a:pt x="36445" y="9173"/>
                  </a:cubicBezTo>
                  <a:cubicBezTo>
                    <a:pt x="36500" y="9173"/>
                    <a:pt x="36692" y="9146"/>
                    <a:pt x="36664" y="9091"/>
                  </a:cubicBezTo>
                  <a:cubicBezTo>
                    <a:pt x="36664" y="9036"/>
                    <a:pt x="36746" y="8954"/>
                    <a:pt x="36609" y="8927"/>
                  </a:cubicBezTo>
                  <a:lnTo>
                    <a:pt x="36582" y="8982"/>
                  </a:lnTo>
                  <a:cubicBezTo>
                    <a:pt x="36555" y="8954"/>
                    <a:pt x="36555" y="8982"/>
                    <a:pt x="36527" y="8927"/>
                  </a:cubicBezTo>
                  <a:cubicBezTo>
                    <a:pt x="36501" y="8932"/>
                    <a:pt x="36478" y="8934"/>
                    <a:pt x="36457" y="8934"/>
                  </a:cubicBezTo>
                  <a:cubicBezTo>
                    <a:pt x="36367" y="8934"/>
                    <a:pt x="36315" y="8894"/>
                    <a:pt x="36226" y="8872"/>
                  </a:cubicBezTo>
                  <a:cubicBezTo>
                    <a:pt x="36193" y="8921"/>
                    <a:pt x="36141" y="8931"/>
                    <a:pt x="36086" y="8931"/>
                  </a:cubicBezTo>
                  <a:cubicBezTo>
                    <a:pt x="36050" y="8931"/>
                    <a:pt x="36012" y="8927"/>
                    <a:pt x="35980" y="8927"/>
                  </a:cubicBezTo>
                  <a:lnTo>
                    <a:pt x="35952" y="8899"/>
                  </a:lnTo>
                  <a:cubicBezTo>
                    <a:pt x="35950" y="8897"/>
                    <a:pt x="35947" y="8896"/>
                    <a:pt x="35944" y="8896"/>
                  </a:cubicBezTo>
                  <a:cubicBezTo>
                    <a:pt x="35913" y="8896"/>
                    <a:pt x="35838" y="8977"/>
                    <a:pt x="35831" y="8977"/>
                  </a:cubicBezTo>
                  <a:cubicBezTo>
                    <a:pt x="35828" y="8977"/>
                    <a:pt x="35832" y="8971"/>
                    <a:pt x="35843" y="8954"/>
                  </a:cubicBezTo>
                  <a:lnTo>
                    <a:pt x="35843" y="8954"/>
                  </a:lnTo>
                  <a:cubicBezTo>
                    <a:pt x="35678" y="8982"/>
                    <a:pt x="35514" y="9009"/>
                    <a:pt x="35322" y="9036"/>
                  </a:cubicBezTo>
                  <a:cubicBezTo>
                    <a:pt x="35240" y="9050"/>
                    <a:pt x="35151" y="9050"/>
                    <a:pt x="35062" y="9050"/>
                  </a:cubicBezTo>
                  <a:cubicBezTo>
                    <a:pt x="34973" y="9050"/>
                    <a:pt x="34884" y="9050"/>
                    <a:pt x="34802" y="9064"/>
                  </a:cubicBezTo>
                  <a:cubicBezTo>
                    <a:pt x="34749" y="9090"/>
                    <a:pt x="34542" y="9065"/>
                    <a:pt x="34604" y="9114"/>
                  </a:cubicBezTo>
                  <a:lnTo>
                    <a:pt x="34604" y="9114"/>
                  </a:lnTo>
                  <a:cubicBezTo>
                    <a:pt x="34491" y="9036"/>
                    <a:pt x="34252" y="9036"/>
                    <a:pt x="34145" y="9036"/>
                  </a:cubicBezTo>
                  <a:lnTo>
                    <a:pt x="34172" y="9036"/>
                  </a:lnTo>
                  <a:cubicBezTo>
                    <a:pt x="34126" y="9010"/>
                    <a:pt x="34089" y="9001"/>
                    <a:pt x="34057" y="9001"/>
                  </a:cubicBezTo>
                  <a:cubicBezTo>
                    <a:pt x="33995" y="9001"/>
                    <a:pt x="33952" y="9033"/>
                    <a:pt x="33894" y="9033"/>
                  </a:cubicBezTo>
                  <a:cubicBezTo>
                    <a:pt x="33858" y="9033"/>
                    <a:pt x="33817" y="9021"/>
                    <a:pt x="33762" y="8982"/>
                  </a:cubicBezTo>
                  <a:cubicBezTo>
                    <a:pt x="33755" y="9002"/>
                    <a:pt x="33731" y="9009"/>
                    <a:pt x="33697" y="9009"/>
                  </a:cubicBezTo>
                  <a:cubicBezTo>
                    <a:pt x="33630" y="9009"/>
                    <a:pt x="33523" y="8982"/>
                    <a:pt x="33434" y="8982"/>
                  </a:cubicBezTo>
                  <a:cubicBezTo>
                    <a:pt x="33390" y="8982"/>
                    <a:pt x="33351" y="8988"/>
                    <a:pt x="33324" y="9009"/>
                  </a:cubicBezTo>
                  <a:cubicBezTo>
                    <a:pt x="33324" y="8982"/>
                    <a:pt x="33296" y="8982"/>
                    <a:pt x="33324" y="8954"/>
                  </a:cubicBezTo>
                  <a:cubicBezTo>
                    <a:pt x="33159" y="8954"/>
                    <a:pt x="32995" y="8927"/>
                    <a:pt x="32831" y="8899"/>
                  </a:cubicBezTo>
                  <a:cubicBezTo>
                    <a:pt x="32666" y="8872"/>
                    <a:pt x="32530" y="8817"/>
                    <a:pt x="32393" y="8790"/>
                  </a:cubicBezTo>
                  <a:cubicBezTo>
                    <a:pt x="32373" y="8792"/>
                    <a:pt x="32354" y="8793"/>
                    <a:pt x="32334" y="8793"/>
                  </a:cubicBezTo>
                  <a:cubicBezTo>
                    <a:pt x="32137" y="8793"/>
                    <a:pt x="31912" y="8697"/>
                    <a:pt x="31726" y="8697"/>
                  </a:cubicBezTo>
                  <a:cubicBezTo>
                    <a:pt x="31691" y="8697"/>
                    <a:pt x="31658" y="8700"/>
                    <a:pt x="31626" y="8708"/>
                  </a:cubicBezTo>
                  <a:cubicBezTo>
                    <a:pt x="31462" y="8653"/>
                    <a:pt x="31215" y="8516"/>
                    <a:pt x="30996" y="8489"/>
                  </a:cubicBezTo>
                  <a:lnTo>
                    <a:pt x="31024" y="8489"/>
                  </a:lnTo>
                  <a:cubicBezTo>
                    <a:pt x="30750" y="8407"/>
                    <a:pt x="30449" y="8324"/>
                    <a:pt x="30257" y="8297"/>
                  </a:cubicBezTo>
                  <a:cubicBezTo>
                    <a:pt x="30230" y="8188"/>
                    <a:pt x="30093" y="8160"/>
                    <a:pt x="30010" y="8078"/>
                  </a:cubicBezTo>
                  <a:cubicBezTo>
                    <a:pt x="29819" y="8078"/>
                    <a:pt x="29490" y="7941"/>
                    <a:pt x="29244" y="7859"/>
                  </a:cubicBezTo>
                  <a:cubicBezTo>
                    <a:pt x="29216" y="7804"/>
                    <a:pt x="29025" y="7777"/>
                    <a:pt x="29052" y="7722"/>
                  </a:cubicBezTo>
                  <a:cubicBezTo>
                    <a:pt x="28313" y="7530"/>
                    <a:pt x="27491" y="7038"/>
                    <a:pt x="26807" y="6572"/>
                  </a:cubicBezTo>
                  <a:lnTo>
                    <a:pt x="26478" y="6572"/>
                  </a:lnTo>
                  <a:cubicBezTo>
                    <a:pt x="26469" y="6563"/>
                    <a:pt x="26463" y="6560"/>
                    <a:pt x="26459" y="6560"/>
                  </a:cubicBezTo>
                  <a:cubicBezTo>
                    <a:pt x="26457" y="6560"/>
                    <a:pt x="26456" y="6561"/>
                    <a:pt x="26455" y="6562"/>
                  </a:cubicBezTo>
                  <a:lnTo>
                    <a:pt x="26455" y="6562"/>
                  </a:lnTo>
                  <a:cubicBezTo>
                    <a:pt x="26331" y="6501"/>
                    <a:pt x="26251" y="6377"/>
                    <a:pt x="26122" y="6326"/>
                  </a:cubicBezTo>
                  <a:lnTo>
                    <a:pt x="26150" y="6326"/>
                  </a:lnTo>
                  <a:cubicBezTo>
                    <a:pt x="26013" y="6271"/>
                    <a:pt x="25903" y="6134"/>
                    <a:pt x="25739" y="6107"/>
                  </a:cubicBezTo>
                  <a:lnTo>
                    <a:pt x="25739" y="6079"/>
                  </a:lnTo>
                  <a:lnTo>
                    <a:pt x="25657" y="6052"/>
                  </a:lnTo>
                  <a:cubicBezTo>
                    <a:pt x="25657" y="6052"/>
                    <a:pt x="25669" y="6040"/>
                    <a:pt x="25685" y="6040"/>
                  </a:cubicBezTo>
                  <a:cubicBezTo>
                    <a:pt x="25687" y="6040"/>
                    <a:pt x="25689" y="6040"/>
                    <a:pt x="25691" y="6040"/>
                  </a:cubicBezTo>
                  <a:lnTo>
                    <a:pt x="25691" y="6040"/>
                  </a:lnTo>
                  <a:cubicBezTo>
                    <a:pt x="24601" y="5416"/>
                    <a:pt x="23377" y="4926"/>
                    <a:pt x="22179" y="4409"/>
                  </a:cubicBezTo>
                  <a:lnTo>
                    <a:pt x="22234" y="4409"/>
                  </a:lnTo>
                  <a:lnTo>
                    <a:pt x="21988" y="4354"/>
                  </a:lnTo>
                  <a:cubicBezTo>
                    <a:pt x="21988" y="4327"/>
                    <a:pt x="21988" y="4327"/>
                    <a:pt x="22015" y="4327"/>
                  </a:cubicBezTo>
                  <a:cubicBezTo>
                    <a:pt x="21714" y="4190"/>
                    <a:pt x="21385" y="4108"/>
                    <a:pt x="21084" y="3998"/>
                  </a:cubicBezTo>
                  <a:cubicBezTo>
                    <a:pt x="21084" y="3998"/>
                    <a:pt x="21139" y="3971"/>
                    <a:pt x="21112" y="3943"/>
                  </a:cubicBezTo>
                  <a:cubicBezTo>
                    <a:pt x="20914" y="3943"/>
                    <a:pt x="20822" y="3838"/>
                    <a:pt x="20709" y="3838"/>
                  </a:cubicBezTo>
                  <a:cubicBezTo>
                    <a:pt x="20681" y="3838"/>
                    <a:pt x="20652" y="3845"/>
                    <a:pt x="20619" y="3861"/>
                  </a:cubicBezTo>
                  <a:cubicBezTo>
                    <a:pt x="20619" y="3834"/>
                    <a:pt x="20619" y="3807"/>
                    <a:pt x="20646" y="3807"/>
                  </a:cubicBezTo>
                  <a:cubicBezTo>
                    <a:pt x="20317" y="3724"/>
                    <a:pt x="20016" y="3615"/>
                    <a:pt x="19688" y="3560"/>
                  </a:cubicBezTo>
                  <a:cubicBezTo>
                    <a:pt x="19359" y="3478"/>
                    <a:pt x="19031" y="3396"/>
                    <a:pt x="18729" y="3314"/>
                  </a:cubicBezTo>
                  <a:cubicBezTo>
                    <a:pt x="18456" y="3286"/>
                    <a:pt x="18154" y="3259"/>
                    <a:pt x="17881" y="3204"/>
                  </a:cubicBezTo>
                  <a:cubicBezTo>
                    <a:pt x="17579" y="3177"/>
                    <a:pt x="17278" y="3122"/>
                    <a:pt x="17004" y="3122"/>
                  </a:cubicBezTo>
                  <a:lnTo>
                    <a:pt x="17004" y="3095"/>
                  </a:lnTo>
                  <a:cubicBezTo>
                    <a:pt x="16265" y="3095"/>
                    <a:pt x="15526" y="2903"/>
                    <a:pt x="14759" y="2848"/>
                  </a:cubicBezTo>
                  <a:cubicBezTo>
                    <a:pt x="14458" y="2793"/>
                    <a:pt x="14239" y="2793"/>
                    <a:pt x="13938" y="2739"/>
                  </a:cubicBezTo>
                  <a:lnTo>
                    <a:pt x="13910" y="2711"/>
                  </a:lnTo>
                  <a:cubicBezTo>
                    <a:pt x="13885" y="2713"/>
                    <a:pt x="13861" y="2713"/>
                    <a:pt x="13836" y="2713"/>
                  </a:cubicBezTo>
                  <a:cubicBezTo>
                    <a:pt x="13338" y="2713"/>
                    <a:pt x="12815" y="2465"/>
                    <a:pt x="12267" y="2465"/>
                  </a:cubicBezTo>
                  <a:lnTo>
                    <a:pt x="12322" y="2437"/>
                  </a:lnTo>
                  <a:lnTo>
                    <a:pt x="12322" y="2437"/>
                  </a:lnTo>
                  <a:cubicBezTo>
                    <a:pt x="12302" y="2447"/>
                    <a:pt x="12279" y="2451"/>
                    <a:pt x="12254" y="2451"/>
                  </a:cubicBezTo>
                  <a:cubicBezTo>
                    <a:pt x="12183" y="2451"/>
                    <a:pt x="12098" y="2421"/>
                    <a:pt x="12045" y="2421"/>
                  </a:cubicBezTo>
                  <a:cubicBezTo>
                    <a:pt x="12014" y="2421"/>
                    <a:pt x="11994" y="2431"/>
                    <a:pt x="11994" y="2465"/>
                  </a:cubicBezTo>
                  <a:lnTo>
                    <a:pt x="11911" y="2410"/>
                  </a:lnTo>
                  <a:cubicBezTo>
                    <a:pt x="11853" y="2422"/>
                    <a:pt x="11797" y="2427"/>
                    <a:pt x="11743" y="2427"/>
                  </a:cubicBezTo>
                  <a:cubicBezTo>
                    <a:pt x="11419" y="2427"/>
                    <a:pt x="11160" y="2246"/>
                    <a:pt x="10761" y="2246"/>
                  </a:cubicBezTo>
                  <a:lnTo>
                    <a:pt x="10816" y="2218"/>
                  </a:lnTo>
                  <a:cubicBezTo>
                    <a:pt x="10679" y="2218"/>
                    <a:pt x="10542" y="2191"/>
                    <a:pt x="10460" y="2164"/>
                  </a:cubicBezTo>
                  <a:cubicBezTo>
                    <a:pt x="10460" y="2164"/>
                    <a:pt x="10460" y="2136"/>
                    <a:pt x="10488" y="2136"/>
                  </a:cubicBezTo>
                  <a:cubicBezTo>
                    <a:pt x="10132" y="1972"/>
                    <a:pt x="9693" y="1999"/>
                    <a:pt x="9310" y="1890"/>
                  </a:cubicBezTo>
                  <a:lnTo>
                    <a:pt x="9365" y="1862"/>
                  </a:lnTo>
                  <a:cubicBezTo>
                    <a:pt x="9146" y="1862"/>
                    <a:pt x="8817" y="1726"/>
                    <a:pt x="8543" y="1698"/>
                  </a:cubicBezTo>
                  <a:lnTo>
                    <a:pt x="8571" y="1671"/>
                  </a:lnTo>
                  <a:lnTo>
                    <a:pt x="8434" y="1671"/>
                  </a:lnTo>
                  <a:lnTo>
                    <a:pt x="8461" y="1643"/>
                  </a:lnTo>
                  <a:cubicBezTo>
                    <a:pt x="8133" y="1561"/>
                    <a:pt x="7832" y="1507"/>
                    <a:pt x="7503" y="1424"/>
                  </a:cubicBezTo>
                  <a:lnTo>
                    <a:pt x="7530" y="1397"/>
                  </a:lnTo>
                  <a:cubicBezTo>
                    <a:pt x="7202" y="1370"/>
                    <a:pt x="6901" y="1233"/>
                    <a:pt x="6599" y="1151"/>
                  </a:cubicBezTo>
                  <a:cubicBezTo>
                    <a:pt x="5833" y="904"/>
                    <a:pt x="5093" y="740"/>
                    <a:pt x="4299" y="493"/>
                  </a:cubicBezTo>
                  <a:lnTo>
                    <a:pt x="4217" y="493"/>
                  </a:lnTo>
                  <a:cubicBezTo>
                    <a:pt x="4217" y="466"/>
                    <a:pt x="4245" y="466"/>
                    <a:pt x="4245" y="466"/>
                  </a:cubicBezTo>
                  <a:cubicBezTo>
                    <a:pt x="4108" y="356"/>
                    <a:pt x="3752" y="356"/>
                    <a:pt x="3670" y="302"/>
                  </a:cubicBezTo>
                  <a:cubicBezTo>
                    <a:pt x="3654" y="294"/>
                    <a:pt x="3640" y="290"/>
                    <a:pt x="3629" y="290"/>
                  </a:cubicBezTo>
                  <a:cubicBezTo>
                    <a:pt x="3603" y="290"/>
                    <a:pt x="3595" y="310"/>
                    <a:pt x="3615" y="329"/>
                  </a:cubicBezTo>
                  <a:cubicBezTo>
                    <a:pt x="3026" y="201"/>
                    <a:pt x="2413" y="25"/>
                    <a:pt x="1822" y="25"/>
                  </a:cubicBezTo>
                  <a:cubicBezTo>
                    <a:pt x="1780" y="25"/>
                    <a:pt x="1739" y="26"/>
                    <a:pt x="1698" y="28"/>
                  </a:cubicBezTo>
                  <a:cubicBezTo>
                    <a:pt x="1671" y="28"/>
                    <a:pt x="1671" y="1"/>
                    <a:pt x="1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3597425" y="15866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4396275" y="1796500"/>
              <a:ext cx="725" cy="325"/>
            </a:xfrm>
            <a:custGeom>
              <a:avLst/>
              <a:gdLst/>
              <a:ahLst/>
              <a:cxnLst/>
              <a:rect l="l" t="t" r="r" b="b"/>
              <a:pathLst>
                <a:path w="29" h="13" extrusionOk="0">
                  <a:moveTo>
                    <a:pt x="21" y="0"/>
                  </a:moveTo>
                  <a:cubicBezTo>
                    <a:pt x="13" y="0"/>
                    <a:pt x="1" y="12"/>
                    <a:pt x="1" y="12"/>
                  </a:cubicBezTo>
                  <a:lnTo>
                    <a:pt x="28" y="12"/>
                  </a:lnTo>
                  <a:cubicBezTo>
                    <a:pt x="28" y="3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3714475" y="1576375"/>
              <a:ext cx="1400" cy="140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56" y="1"/>
                  </a:moveTo>
                  <a:lnTo>
                    <a:pt x="1" y="28"/>
                  </a:lnTo>
                  <a:lnTo>
                    <a:pt x="1" y="55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3716525" y="1574325"/>
              <a:ext cx="3450" cy="3050"/>
            </a:xfrm>
            <a:custGeom>
              <a:avLst/>
              <a:gdLst/>
              <a:ahLst/>
              <a:cxnLst/>
              <a:rect l="l" t="t" r="r" b="b"/>
              <a:pathLst>
                <a:path w="138" h="122" extrusionOk="0">
                  <a:moveTo>
                    <a:pt x="138" y="1"/>
                  </a:moveTo>
                  <a:lnTo>
                    <a:pt x="1" y="110"/>
                  </a:lnTo>
                  <a:cubicBezTo>
                    <a:pt x="9" y="118"/>
                    <a:pt x="17" y="121"/>
                    <a:pt x="25" y="121"/>
                  </a:cubicBezTo>
                  <a:cubicBezTo>
                    <a:pt x="67" y="121"/>
                    <a:pt x="106" y="25"/>
                    <a:pt x="131" y="25"/>
                  </a:cubicBezTo>
                  <a:cubicBezTo>
                    <a:pt x="133" y="25"/>
                    <a:pt x="136" y="26"/>
                    <a:pt x="138" y="28"/>
                  </a:cubicBezTo>
                  <a:cubicBezTo>
                    <a:pt x="138" y="28"/>
                    <a:pt x="138" y="28"/>
                    <a:pt x="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3720975" y="1574325"/>
              <a:ext cx="2425" cy="1400"/>
            </a:xfrm>
            <a:custGeom>
              <a:avLst/>
              <a:gdLst/>
              <a:ahLst/>
              <a:cxnLst/>
              <a:rect l="l" t="t" r="r" b="b"/>
              <a:pathLst>
                <a:path w="97" h="56" extrusionOk="0">
                  <a:moveTo>
                    <a:pt x="97" y="1"/>
                  </a:moveTo>
                  <a:cubicBezTo>
                    <a:pt x="91" y="6"/>
                    <a:pt x="86" y="12"/>
                    <a:pt x="82" y="18"/>
                  </a:cubicBezTo>
                  <a:lnTo>
                    <a:pt x="82" y="18"/>
                  </a:lnTo>
                  <a:cubicBezTo>
                    <a:pt x="88" y="14"/>
                    <a:pt x="93" y="8"/>
                    <a:pt x="97" y="1"/>
                  </a:cubicBezTo>
                  <a:close/>
                  <a:moveTo>
                    <a:pt x="82" y="18"/>
                  </a:moveTo>
                  <a:lnTo>
                    <a:pt x="82" y="18"/>
                  </a:lnTo>
                  <a:cubicBezTo>
                    <a:pt x="68" y="28"/>
                    <a:pt x="50" y="28"/>
                    <a:pt x="35" y="28"/>
                  </a:cubicBezTo>
                  <a:cubicBezTo>
                    <a:pt x="15" y="28"/>
                    <a:pt x="1" y="28"/>
                    <a:pt x="15" y="55"/>
                  </a:cubicBezTo>
                  <a:cubicBezTo>
                    <a:pt x="58" y="55"/>
                    <a:pt x="67" y="38"/>
                    <a:pt x="8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3830850" y="16113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28" y="0"/>
                    <a:pt x="1" y="0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3723375" y="1575000"/>
              <a:ext cx="690050" cy="219250"/>
            </a:xfrm>
            <a:custGeom>
              <a:avLst/>
              <a:gdLst/>
              <a:ahLst/>
              <a:cxnLst/>
              <a:rect l="l" t="t" r="r" b="b"/>
              <a:pathLst>
                <a:path w="27602" h="8770" extrusionOk="0">
                  <a:moveTo>
                    <a:pt x="28" y="1"/>
                  </a:moveTo>
                  <a:cubicBezTo>
                    <a:pt x="1" y="28"/>
                    <a:pt x="83" y="28"/>
                    <a:pt x="28" y="56"/>
                  </a:cubicBezTo>
                  <a:cubicBezTo>
                    <a:pt x="49" y="60"/>
                    <a:pt x="69" y="61"/>
                    <a:pt x="88" y="61"/>
                  </a:cubicBezTo>
                  <a:cubicBezTo>
                    <a:pt x="164" y="61"/>
                    <a:pt x="232" y="36"/>
                    <a:pt x="298" y="36"/>
                  </a:cubicBezTo>
                  <a:cubicBezTo>
                    <a:pt x="327" y="36"/>
                    <a:pt x="355" y="41"/>
                    <a:pt x="384" y="56"/>
                  </a:cubicBezTo>
                  <a:lnTo>
                    <a:pt x="384" y="83"/>
                  </a:lnTo>
                  <a:cubicBezTo>
                    <a:pt x="396" y="87"/>
                    <a:pt x="405" y="89"/>
                    <a:pt x="412" y="89"/>
                  </a:cubicBezTo>
                  <a:cubicBezTo>
                    <a:pt x="445" y="89"/>
                    <a:pt x="432" y="52"/>
                    <a:pt x="462" y="50"/>
                  </a:cubicBezTo>
                  <a:lnTo>
                    <a:pt x="462" y="50"/>
                  </a:lnTo>
                  <a:cubicBezTo>
                    <a:pt x="471" y="51"/>
                    <a:pt x="480" y="53"/>
                    <a:pt x="488" y="54"/>
                  </a:cubicBezTo>
                  <a:lnTo>
                    <a:pt x="488" y="54"/>
                  </a:lnTo>
                  <a:cubicBezTo>
                    <a:pt x="479" y="51"/>
                    <a:pt x="471" y="50"/>
                    <a:pt x="465" y="50"/>
                  </a:cubicBezTo>
                  <a:cubicBezTo>
                    <a:pt x="464" y="50"/>
                    <a:pt x="463" y="50"/>
                    <a:pt x="462" y="50"/>
                  </a:cubicBezTo>
                  <a:lnTo>
                    <a:pt x="462" y="50"/>
                  </a:lnTo>
                  <a:cubicBezTo>
                    <a:pt x="321" y="29"/>
                    <a:pt x="178" y="10"/>
                    <a:pt x="28" y="1"/>
                  </a:cubicBezTo>
                  <a:close/>
                  <a:moveTo>
                    <a:pt x="19093" y="6095"/>
                  </a:moveTo>
                  <a:cubicBezTo>
                    <a:pt x="19091" y="6095"/>
                    <a:pt x="19090" y="6095"/>
                    <a:pt x="19089" y="6095"/>
                  </a:cubicBezTo>
                  <a:lnTo>
                    <a:pt x="19089" y="6095"/>
                  </a:lnTo>
                  <a:cubicBezTo>
                    <a:pt x="19097" y="6099"/>
                    <a:pt x="19105" y="6103"/>
                    <a:pt x="19113" y="6107"/>
                  </a:cubicBezTo>
                  <a:cubicBezTo>
                    <a:pt x="19104" y="6098"/>
                    <a:pt x="19098" y="6095"/>
                    <a:pt x="19093" y="6095"/>
                  </a:cubicBezTo>
                  <a:close/>
                  <a:moveTo>
                    <a:pt x="488" y="54"/>
                  </a:moveTo>
                  <a:cubicBezTo>
                    <a:pt x="490" y="54"/>
                    <a:pt x="492" y="55"/>
                    <a:pt x="494" y="56"/>
                  </a:cubicBezTo>
                  <a:cubicBezTo>
                    <a:pt x="521" y="83"/>
                    <a:pt x="466" y="83"/>
                    <a:pt x="494" y="110"/>
                  </a:cubicBezTo>
                  <a:cubicBezTo>
                    <a:pt x="647" y="110"/>
                    <a:pt x="800" y="145"/>
                    <a:pt x="954" y="145"/>
                  </a:cubicBezTo>
                  <a:cubicBezTo>
                    <a:pt x="992" y="145"/>
                    <a:pt x="1030" y="143"/>
                    <a:pt x="1069" y="138"/>
                  </a:cubicBezTo>
                  <a:cubicBezTo>
                    <a:pt x="1096" y="193"/>
                    <a:pt x="1260" y="193"/>
                    <a:pt x="1315" y="247"/>
                  </a:cubicBezTo>
                  <a:cubicBezTo>
                    <a:pt x="1342" y="247"/>
                    <a:pt x="1363" y="254"/>
                    <a:pt x="1380" y="254"/>
                  </a:cubicBezTo>
                  <a:cubicBezTo>
                    <a:pt x="1397" y="254"/>
                    <a:pt x="1411" y="247"/>
                    <a:pt x="1425" y="220"/>
                  </a:cubicBezTo>
                  <a:cubicBezTo>
                    <a:pt x="2054" y="439"/>
                    <a:pt x="2712" y="658"/>
                    <a:pt x="3341" y="987"/>
                  </a:cubicBezTo>
                  <a:cubicBezTo>
                    <a:pt x="3670" y="1014"/>
                    <a:pt x="3971" y="1315"/>
                    <a:pt x="4327" y="1452"/>
                  </a:cubicBezTo>
                  <a:cubicBezTo>
                    <a:pt x="4464" y="1480"/>
                    <a:pt x="4628" y="1562"/>
                    <a:pt x="4765" y="1616"/>
                  </a:cubicBezTo>
                  <a:lnTo>
                    <a:pt x="4902" y="1644"/>
                  </a:lnTo>
                  <a:cubicBezTo>
                    <a:pt x="5696" y="2082"/>
                    <a:pt x="6600" y="2328"/>
                    <a:pt x="7503" y="2547"/>
                  </a:cubicBezTo>
                  <a:cubicBezTo>
                    <a:pt x="8544" y="2794"/>
                    <a:pt x="9475" y="2821"/>
                    <a:pt x="10460" y="2821"/>
                  </a:cubicBezTo>
                  <a:cubicBezTo>
                    <a:pt x="10460" y="2821"/>
                    <a:pt x="10460" y="2849"/>
                    <a:pt x="10460" y="2849"/>
                  </a:cubicBezTo>
                  <a:cubicBezTo>
                    <a:pt x="10734" y="2876"/>
                    <a:pt x="10981" y="2958"/>
                    <a:pt x="11255" y="3013"/>
                  </a:cubicBezTo>
                  <a:cubicBezTo>
                    <a:pt x="11583" y="3068"/>
                    <a:pt x="11939" y="3177"/>
                    <a:pt x="12268" y="3287"/>
                  </a:cubicBezTo>
                  <a:cubicBezTo>
                    <a:pt x="12596" y="3396"/>
                    <a:pt x="12925" y="3533"/>
                    <a:pt x="13253" y="3615"/>
                  </a:cubicBezTo>
                  <a:cubicBezTo>
                    <a:pt x="13993" y="3916"/>
                    <a:pt x="14814" y="4300"/>
                    <a:pt x="15608" y="4628"/>
                  </a:cubicBezTo>
                  <a:lnTo>
                    <a:pt x="15581" y="4656"/>
                  </a:lnTo>
                  <a:cubicBezTo>
                    <a:pt x="16238" y="4902"/>
                    <a:pt x="16758" y="5286"/>
                    <a:pt x="17388" y="5559"/>
                  </a:cubicBezTo>
                  <a:cubicBezTo>
                    <a:pt x="18018" y="5888"/>
                    <a:pt x="18757" y="6052"/>
                    <a:pt x="19359" y="6408"/>
                  </a:cubicBezTo>
                  <a:cubicBezTo>
                    <a:pt x="19715" y="6682"/>
                    <a:pt x="20345" y="6682"/>
                    <a:pt x="20674" y="6928"/>
                  </a:cubicBezTo>
                  <a:cubicBezTo>
                    <a:pt x="21413" y="7394"/>
                    <a:pt x="22207" y="7586"/>
                    <a:pt x="23056" y="7750"/>
                  </a:cubicBezTo>
                  <a:cubicBezTo>
                    <a:pt x="23412" y="7887"/>
                    <a:pt x="23795" y="7969"/>
                    <a:pt x="24151" y="8051"/>
                  </a:cubicBezTo>
                  <a:cubicBezTo>
                    <a:pt x="24535" y="8133"/>
                    <a:pt x="24918" y="8215"/>
                    <a:pt x="25274" y="8325"/>
                  </a:cubicBezTo>
                  <a:cubicBezTo>
                    <a:pt x="25291" y="8324"/>
                    <a:pt x="25308" y="8323"/>
                    <a:pt x="25325" y="8323"/>
                  </a:cubicBezTo>
                  <a:cubicBezTo>
                    <a:pt x="25664" y="8323"/>
                    <a:pt x="26005" y="8571"/>
                    <a:pt x="26396" y="8571"/>
                  </a:cubicBezTo>
                  <a:lnTo>
                    <a:pt x="26369" y="8544"/>
                  </a:lnTo>
                  <a:lnTo>
                    <a:pt x="26369" y="8544"/>
                  </a:lnTo>
                  <a:cubicBezTo>
                    <a:pt x="26402" y="8571"/>
                    <a:pt x="26439" y="8579"/>
                    <a:pt x="26477" y="8579"/>
                  </a:cubicBezTo>
                  <a:cubicBezTo>
                    <a:pt x="26549" y="8579"/>
                    <a:pt x="26624" y="8547"/>
                    <a:pt x="26686" y="8547"/>
                  </a:cubicBezTo>
                  <a:cubicBezTo>
                    <a:pt x="26723" y="8547"/>
                    <a:pt x="26756" y="8559"/>
                    <a:pt x="26780" y="8599"/>
                  </a:cubicBezTo>
                  <a:cubicBezTo>
                    <a:pt x="26787" y="8606"/>
                    <a:pt x="26795" y="8609"/>
                    <a:pt x="26803" y="8609"/>
                  </a:cubicBezTo>
                  <a:cubicBezTo>
                    <a:pt x="26850" y="8609"/>
                    <a:pt x="26915" y="8523"/>
                    <a:pt x="26964" y="8523"/>
                  </a:cubicBezTo>
                  <a:cubicBezTo>
                    <a:pt x="26977" y="8523"/>
                    <a:pt x="26989" y="8529"/>
                    <a:pt x="26999" y="8544"/>
                  </a:cubicBezTo>
                  <a:lnTo>
                    <a:pt x="26999" y="8517"/>
                  </a:lnTo>
                  <a:cubicBezTo>
                    <a:pt x="27108" y="8517"/>
                    <a:pt x="27026" y="8544"/>
                    <a:pt x="27081" y="8571"/>
                  </a:cubicBezTo>
                  <a:cubicBezTo>
                    <a:pt x="27103" y="8571"/>
                    <a:pt x="27107" y="8536"/>
                    <a:pt x="27136" y="8536"/>
                  </a:cubicBezTo>
                  <a:cubicBezTo>
                    <a:pt x="27143" y="8536"/>
                    <a:pt x="27152" y="8538"/>
                    <a:pt x="27163" y="8544"/>
                  </a:cubicBezTo>
                  <a:cubicBezTo>
                    <a:pt x="27163" y="8612"/>
                    <a:pt x="27218" y="8612"/>
                    <a:pt x="27273" y="8612"/>
                  </a:cubicBezTo>
                  <a:cubicBezTo>
                    <a:pt x="27327" y="8612"/>
                    <a:pt x="27382" y="8612"/>
                    <a:pt x="27382" y="8681"/>
                  </a:cubicBezTo>
                  <a:cubicBezTo>
                    <a:pt x="27327" y="8681"/>
                    <a:pt x="27437" y="8736"/>
                    <a:pt x="27327" y="8763"/>
                  </a:cubicBezTo>
                  <a:cubicBezTo>
                    <a:pt x="27341" y="8763"/>
                    <a:pt x="27389" y="8770"/>
                    <a:pt x="27434" y="8770"/>
                  </a:cubicBezTo>
                  <a:cubicBezTo>
                    <a:pt x="27478" y="8770"/>
                    <a:pt x="27519" y="8763"/>
                    <a:pt x="27519" y="8736"/>
                  </a:cubicBezTo>
                  <a:cubicBezTo>
                    <a:pt x="27519" y="8653"/>
                    <a:pt x="27601" y="8599"/>
                    <a:pt x="27492" y="8544"/>
                  </a:cubicBezTo>
                  <a:lnTo>
                    <a:pt x="27492" y="8599"/>
                  </a:lnTo>
                  <a:cubicBezTo>
                    <a:pt x="27464" y="8544"/>
                    <a:pt x="27464" y="8571"/>
                    <a:pt x="27437" y="8544"/>
                  </a:cubicBezTo>
                  <a:cubicBezTo>
                    <a:pt x="27327" y="8517"/>
                    <a:pt x="27327" y="8462"/>
                    <a:pt x="27245" y="8407"/>
                  </a:cubicBezTo>
                  <a:lnTo>
                    <a:pt x="27245" y="8434"/>
                  </a:lnTo>
                  <a:cubicBezTo>
                    <a:pt x="27221" y="8442"/>
                    <a:pt x="27197" y="8446"/>
                    <a:pt x="27174" y="8446"/>
                  </a:cubicBezTo>
                  <a:cubicBezTo>
                    <a:pt x="27120" y="8446"/>
                    <a:pt x="27073" y="8426"/>
                    <a:pt x="27054" y="8407"/>
                  </a:cubicBezTo>
                  <a:lnTo>
                    <a:pt x="27026" y="8380"/>
                  </a:lnTo>
                  <a:cubicBezTo>
                    <a:pt x="27022" y="8372"/>
                    <a:pt x="27016" y="8368"/>
                    <a:pt x="27009" y="8368"/>
                  </a:cubicBezTo>
                  <a:cubicBezTo>
                    <a:pt x="26979" y="8368"/>
                    <a:pt x="26928" y="8430"/>
                    <a:pt x="26915" y="8430"/>
                  </a:cubicBezTo>
                  <a:cubicBezTo>
                    <a:pt x="26911" y="8430"/>
                    <a:pt x="26911" y="8424"/>
                    <a:pt x="26917" y="8407"/>
                  </a:cubicBezTo>
                  <a:cubicBezTo>
                    <a:pt x="26670" y="8380"/>
                    <a:pt x="26396" y="8380"/>
                    <a:pt x="26123" y="8325"/>
                  </a:cubicBezTo>
                  <a:cubicBezTo>
                    <a:pt x="26116" y="8332"/>
                    <a:pt x="26100" y="8333"/>
                    <a:pt x="26082" y="8333"/>
                  </a:cubicBezTo>
                  <a:cubicBezTo>
                    <a:pt x="26064" y="8333"/>
                    <a:pt x="26042" y="8332"/>
                    <a:pt x="26023" y="8332"/>
                  </a:cubicBezTo>
                  <a:cubicBezTo>
                    <a:pt x="25986" y="8332"/>
                    <a:pt x="25958" y="8339"/>
                    <a:pt x="25986" y="8380"/>
                  </a:cubicBezTo>
                  <a:cubicBezTo>
                    <a:pt x="25904" y="8297"/>
                    <a:pt x="25712" y="8243"/>
                    <a:pt x="25657" y="8215"/>
                  </a:cubicBezTo>
                  <a:cubicBezTo>
                    <a:pt x="25625" y="8175"/>
                    <a:pt x="25595" y="8163"/>
                    <a:pt x="25566" y="8163"/>
                  </a:cubicBezTo>
                  <a:cubicBezTo>
                    <a:pt x="25526" y="8163"/>
                    <a:pt x="25487" y="8185"/>
                    <a:pt x="25447" y="8185"/>
                  </a:cubicBezTo>
                  <a:cubicBezTo>
                    <a:pt x="25418" y="8185"/>
                    <a:pt x="25388" y="8174"/>
                    <a:pt x="25356" y="8133"/>
                  </a:cubicBezTo>
                  <a:cubicBezTo>
                    <a:pt x="25350" y="8151"/>
                    <a:pt x="25337" y="8157"/>
                    <a:pt x="25319" y="8157"/>
                  </a:cubicBezTo>
                  <a:cubicBezTo>
                    <a:pt x="25269" y="8157"/>
                    <a:pt x="25182" y="8109"/>
                    <a:pt x="25105" y="8109"/>
                  </a:cubicBezTo>
                  <a:cubicBezTo>
                    <a:pt x="25077" y="8109"/>
                    <a:pt x="25051" y="8116"/>
                    <a:pt x="25027" y="8133"/>
                  </a:cubicBezTo>
                  <a:cubicBezTo>
                    <a:pt x="25027" y="8133"/>
                    <a:pt x="25027" y="8106"/>
                    <a:pt x="25027" y="8106"/>
                  </a:cubicBezTo>
                  <a:cubicBezTo>
                    <a:pt x="24781" y="8051"/>
                    <a:pt x="24535" y="7942"/>
                    <a:pt x="24315" y="7887"/>
                  </a:cubicBezTo>
                  <a:cubicBezTo>
                    <a:pt x="24300" y="7889"/>
                    <a:pt x="24285" y="7890"/>
                    <a:pt x="24270" y="7890"/>
                  </a:cubicBezTo>
                  <a:cubicBezTo>
                    <a:pt x="24130" y="7890"/>
                    <a:pt x="23978" y="7809"/>
                    <a:pt x="23847" y="7809"/>
                  </a:cubicBezTo>
                  <a:cubicBezTo>
                    <a:pt x="23810" y="7809"/>
                    <a:pt x="23774" y="7815"/>
                    <a:pt x="23740" y="7832"/>
                  </a:cubicBezTo>
                  <a:cubicBezTo>
                    <a:pt x="23604" y="7777"/>
                    <a:pt x="23439" y="7668"/>
                    <a:pt x="23248" y="7668"/>
                  </a:cubicBezTo>
                  <a:lnTo>
                    <a:pt x="23275" y="7640"/>
                  </a:lnTo>
                  <a:cubicBezTo>
                    <a:pt x="23118" y="7596"/>
                    <a:pt x="22925" y="7551"/>
                    <a:pt x="22770" y="7551"/>
                  </a:cubicBezTo>
                  <a:cubicBezTo>
                    <a:pt x="22736" y="7551"/>
                    <a:pt x="22703" y="7553"/>
                    <a:pt x="22673" y="7558"/>
                  </a:cubicBezTo>
                  <a:cubicBezTo>
                    <a:pt x="22645" y="7421"/>
                    <a:pt x="22563" y="7421"/>
                    <a:pt x="22508" y="7367"/>
                  </a:cubicBezTo>
                  <a:cubicBezTo>
                    <a:pt x="22344" y="7367"/>
                    <a:pt x="22098" y="7284"/>
                    <a:pt x="21906" y="7230"/>
                  </a:cubicBezTo>
                  <a:cubicBezTo>
                    <a:pt x="21879" y="7175"/>
                    <a:pt x="21742" y="7202"/>
                    <a:pt x="21742" y="7147"/>
                  </a:cubicBezTo>
                  <a:cubicBezTo>
                    <a:pt x="21167" y="7065"/>
                    <a:pt x="20509" y="6764"/>
                    <a:pt x="19989" y="6436"/>
                  </a:cubicBezTo>
                  <a:cubicBezTo>
                    <a:pt x="19907" y="6436"/>
                    <a:pt x="19798" y="6463"/>
                    <a:pt x="19688" y="6490"/>
                  </a:cubicBezTo>
                  <a:cubicBezTo>
                    <a:pt x="19688" y="6463"/>
                    <a:pt x="19688" y="6463"/>
                    <a:pt x="19715" y="6463"/>
                  </a:cubicBezTo>
                  <a:cubicBezTo>
                    <a:pt x="19606" y="6436"/>
                    <a:pt x="19524" y="6326"/>
                    <a:pt x="19442" y="6299"/>
                  </a:cubicBezTo>
                  <a:lnTo>
                    <a:pt x="19469" y="6299"/>
                  </a:lnTo>
                  <a:cubicBezTo>
                    <a:pt x="19359" y="6271"/>
                    <a:pt x="19277" y="6162"/>
                    <a:pt x="19140" y="6134"/>
                  </a:cubicBezTo>
                  <a:lnTo>
                    <a:pt x="19058" y="6107"/>
                  </a:lnTo>
                  <a:cubicBezTo>
                    <a:pt x="19074" y="6107"/>
                    <a:pt x="19081" y="6098"/>
                    <a:pt x="19089" y="6095"/>
                  </a:cubicBezTo>
                  <a:lnTo>
                    <a:pt x="19089" y="6095"/>
                  </a:lnTo>
                  <a:cubicBezTo>
                    <a:pt x="18246" y="5690"/>
                    <a:pt x="17298" y="5336"/>
                    <a:pt x="16430" y="4902"/>
                  </a:cubicBezTo>
                  <a:lnTo>
                    <a:pt x="16457" y="4902"/>
                  </a:lnTo>
                  <a:lnTo>
                    <a:pt x="16265" y="4847"/>
                  </a:lnTo>
                  <a:lnTo>
                    <a:pt x="16293" y="4847"/>
                  </a:lnTo>
                  <a:cubicBezTo>
                    <a:pt x="16101" y="4711"/>
                    <a:pt x="15827" y="4656"/>
                    <a:pt x="15636" y="4546"/>
                  </a:cubicBezTo>
                  <a:cubicBezTo>
                    <a:pt x="15636" y="4519"/>
                    <a:pt x="15663" y="4519"/>
                    <a:pt x="15663" y="4491"/>
                  </a:cubicBezTo>
                  <a:cubicBezTo>
                    <a:pt x="15509" y="4469"/>
                    <a:pt x="15443" y="4359"/>
                    <a:pt x="15367" y="4359"/>
                  </a:cubicBezTo>
                  <a:cubicBezTo>
                    <a:pt x="15348" y="4359"/>
                    <a:pt x="15329" y="4366"/>
                    <a:pt x="15307" y="4382"/>
                  </a:cubicBezTo>
                  <a:cubicBezTo>
                    <a:pt x="15280" y="4355"/>
                    <a:pt x="15307" y="4327"/>
                    <a:pt x="15307" y="4327"/>
                  </a:cubicBezTo>
                  <a:cubicBezTo>
                    <a:pt x="14841" y="4163"/>
                    <a:pt x="14403" y="3944"/>
                    <a:pt x="13938" y="3725"/>
                  </a:cubicBezTo>
                  <a:cubicBezTo>
                    <a:pt x="13527" y="3670"/>
                    <a:pt x="13144" y="3396"/>
                    <a:pt x="12706" y="3341"/>
                  </a:cubicBezTo>
                  <a:lnTo>
                    <a:pt x="12706" y="3314"/>
                  </a:lnTo>
                  <a:cubicBezTo>
                    <a:pt x="12432" y="3259"/>
                    <a:pt x="12158" y="3150"/>
                    <a:pt x="11884" y="3068"/>
                  </a:cubicBezTo>
                  <a:cubicBezTo>
                    <a:pt x="11610" y="2985"/>
                    <a:pt x="11337" y="2849"/>
                    <a:pt x="11063" y="2821"/>
                  </a:cubicBezTo>
                  <a:cubicBezTo>
                    <a:pt x="10816" y="2766"/>
                    <a:pt x="10652" y="2739"/>
                    <a:pt x="10433" y="2712"/>
                  </a:cubicBezTo>
                  <a:lnTo>
                    <a:pt x="10433" y="2684"/>
                  </a:lnTo>
                  <a:cubicBezTo>
                    <a:pt x="10214" y="2684"/>
                    <a:pt x="9995" y="2657"/>
                    <a:pt x="9803" y="2630"/>
                  </a:cubicBezTo>
                  <a:cubicBezTo>
                    <a:pt x="9643" y="2589"/>
                    <a:pt x="9483" y="2564"/>
                    <a:pt x="9322" y="2564"/>
                  </a:cubicBezTo>
                  <a:cubicBezTo>
                    <a:pt x="9264" y="2564"/>
                    <a:pt x="9205" y="2567"/>
                    <a:pt x="9146" y="2575"/>
                  </a:cubicBezTo>
                  <a:lnTo>
                    <a:pt x="9174" y="2547"/>
                  </a:lnTo>
                  <a:lnTo>
                    <a:pt x="9174" y="2547"/>
                  </a:lnTo>
                  <a:cubicBezTo>
                    <a:pt x="9155" y="2566"/>
                    <a:pt x="9122" y="2569"/>
                    <a:pt x="9086" y="2569"/>
                  </a:cubicBezTo>
                  <a:cubicBezTo>
                    <a:pt x="9069" y="2569"/>
                    <a:pt x="9050" y="2568"/>
                    <a:pt x="9033" y="2568"/>
                  </a:cubicBezTo>
                  <a:cubicBezTo>
                    <a:pt x="8982" y="2568"/>
                    <a:pt x="8941" y="2575"/>
                    <a:pt x="8954" y="2630"/>
                  </a:cubicBezTo>
                  <a:lnTo>
                    <a:pt x="8872" y="2575"/>
                  </a:lnTo>
                  <a:cubicBezTo>
                    <a:pt x="8805" y="2605"/>
                    <a:pt x="8742" y="2617"/>
                    <a:pt x="8681" y="2617"/>
                  </a:cubicBezTo>
                  <a:cubicBezTo>
                    <a:pt x="8495" y="2617"/>
                    <a:pt x="8324" y="2512"/>
                    <a:pt x="8102" y="2512"/>
                  </a:cubicBezTo>
                  <a:cubicBezTo>
                    <a:pt x="8068" y="2512"/>
                    <a:pt x="8033" y="2514"/>
                    <a:pt x="7996" y="2520"/>
                  </a:cubicBezTo>
                  <a:lnTo>
                    <a:pt x="8024" y="2493"/>
                  </a:lnTo>
                  <a:cubicBezTo>
                    <a:pt x="7982" y="2493"/>
                    <a:pt x="7935" y="2499"/>
                    <a:pt x="7887" y="2499"/>
                  </a:cubicBezTo>
                  <a:cubicBezTo>
                    <a:pt x="7839" y="2499"/>
                    <a:pt x="7791" y="2493"/>
                    <a:pt x="7750" y="2465"/>
                  </a:cubicBezTo>
                  <a:lnTo>
                    <a:pt x="7804" y="2465"/>
                  </a:lnTo>
                  <a:cubicBezTo>
                    <a:pt x="7531" y="2301"/>
                    <a:pt x="7175" y="2356"/>
                    <a:pt x="6901" y="2274"/>
                  </a:cubicBezTo>
                  <a:lnTo>
                    <a:pt x="6928" y="2246"/>
                  </a:lnTo>
                  <a:cubicBezTo>
                    <a:pt x="6764" y="2246"/>
                    <a:pt x="6518" y="2137"/>
                    <a:pt x="6326" y="2082"/>
                  </a:cubicBezTo>
                  <a:lnTo>
                    <a:pt x="6244" y="2082"/>
                  </a:lnTo>
                  <a:lnTo>
                    <a:pt x="6271" y="2027"/>
                  </a:lnTo>
                  <a:cubicBezTo>
                    <a:pt x="5997" y="1945"/>
                    <a:pt x="5751" y="1918"/>
                    <a:pt x="5532" y="1808"/>
                  </a:cubicBezTo>
                  <a:lnTo>
                    <a:pt x="5559" y="1781"/>
                  </a:lnTo>
                  <a:cubicBezTo>
                    <a:pt x="5313" y="1753"/>
                    <a:pt x="5094" y="1589"/>
                    <a:pt x="4875" y="1534"/>
                  </a:cubicBezTo>
                  <a:lnTo>
                    <a:pt x="4902" y="1507"/>
                  </a:lnTo>
                  <a:cubicBezTo>
                    <a:pt x="4327" y="1260"/>
                    <a:pt x="3807" y="1041"/>
                    <a:pt x="3232" y="795"/>
                  </a:cubicBezTo>
                  <a:lnTo>
                    <a:pt x="3150" y="795"/>
                  </a:lnTo>
                  <a:cubicBezTo>
                    <a:pt x="3150" y="768"/>
                    <a:pt x="3177" y="768"/>
                    <a:pt x="3177" y="768"/>
                  </a:cubicBezTo>
                  <a:cubicBezTo>
                    <a:pt x="3095" y="658"/>
                    <a:pt x="2821" y="658"/>
                    <a:pt x="2766" y="576"/>
                  </a:cubicBezTo>
                  <a:cubicBezTo>
                    <a:pt x="2750" y="568"/>
                    <a:pt x="2737" y="565"/>
                    <a:pt x="2726" y="565"/>
                  </a:cubicBezTo>
                  <a:cubicBezTo>
                    <a:pt x="2700" y="565"/>
                    <a:pt x="2692" y="584"/>
                    <a:pt x="2712" y="603"/>
                  </a:cubicBezTo>
                  <a:cubicBezTo>
                    <a:pt x="2273" y="412"/>
                    <a:pt x="1781" y="247"/>
                    <a:pt x="1288" y="193"/>
                  </a:cubicBezTo>
                  <a:cubicBezTo>
                    <a:pt x="1288" y="165"/>
                    <a:pt x="1288" y="138"/>
                    <a:pt x="1288" y="138"/>
                  </a:cubicBezTo>
                  <a:cubicBezTo>
                    <a:pt x="1008" y="138"/>
                    <a:pt x="751" y="93"/>
                    <a:pt x="488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3802800" y="1594175"/>
              <a:ext cx="0" cy="700"/>
            </a:xfrm>
            <a:custGeom>
              <a:avLst/>
              <a:gdLst/>
              <a:ahLst/>
              <a:cxnLst/>
              <a:rect l="l" t="t" r="r" b="b"/>
              <a:pathLst>
                <a:path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2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4403125" y="178517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0"/>
                  </a:moveTo>
                  <a:lnTo>
                    <a:pt x="28" y="27"/>
                  </a:lnTo>
                  <a:cubicBezTo>
                    <a:pt x="2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3833600" y="158390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0" y="28"/>
                  </a:moveTo>
                  <a:lnTo>
                    <a:pt x="0" y="28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3835650" y="1581850"/>
              <a:ext cx="2750" cy="3025"/>
            </a:xfrm>
            <a:custGeom>
              <a:avLst/>
              <a:gdLst/>
              <a:ahLst/>
              <a:cxnLst/>
              <a:rect l="l" t="t" r="r" b="b"/>
              <a:pathLst>
                <a:path w="110" h="121" extrusionOk="0">
                  <a:moveTo>
                    <a:pt x="110" y="1"/>
                  </a:moveTo>
                  <a:lnTo>
                    <a:pt x="0" y="110"/>
                  </a:lnTo>
                  <a:cubicBezTo>
                    <a:pt x="4" y="117"/>
                    <a:pt x="8" y="120"/>
                    <a:pt x="12" y="120"/>
                  </a:cubicBezTo>
                  <a:cubicBezTo>
                    <a:pt x="37" y="120"/>
                    <a:pt x="73" y="18"/>
                    <a:pt x="98" y="18"/>
                  </a:cubicBezTo>
                  <a:cubicBezTo>
                    <a:pt x="102" y="18"/>
                    <a:pt x="106" y="21"/>
                    <a:pt x="110" y="28"/>
                  </a:cubicBezTo>
                  <a:cubicBezTo>
                    <a:pt x="110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3839075" y="1581850"/>
              <a:ext cx="2075" cy="900"/>
            </a:xfrm>
            <a:custGeom>
              <a:avLst/>
              <a:gdLst/>
              <a:ahLst/>
              <a:cxnLst/>
              <a:rect l="l" t="t" r="r" b="b"/>
              <a:pathLst>
                <a:path w="83" h="36" extrusionOk="0">
                  <a:moveTo>
                    <a:pt x="82" y="1"/>
                  </a:moveTo>
                  <a:cubicBezTo>
                    <a:pt x="76" y="7"/>
                    <a:pt x="69" y="9"/>
                    <a:pt x="60" y="9"/>
                  </a:cubicBezTo>
                  <a:cubicBezTo>
                    <a:pt x="46" y="9"/>
                    <a:pt x="30" y="3"/>
                    <a:pt x="18" y="3"/>
                  </a:cubicBezTo>
                  <a:cubicBezTo>
                    <a:pt x="8" y="3"/>
                    <a:pt x="0" y="8"/>
                    <a:pt x="0" y="28"/>
                  </a:cubicBezTo>
                  <a:cubicBezTo>
                    <a:pt x="11" y="34"/>
                    <a:pt x="21" y="36"/>
                    <a:pt x="30" y="36"/>
                  </a:cubicBezTo>
                  <a:cubicBezTo>
                    <a:pt x="65" y="36"/>
                    <a:pt x="82" y="1"/>
                    <a:pt x="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3932850" y="16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cubicBezTo>
                    <a:pt x="28" y="1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3841800" y="1581850"/>
              <a:ext cx="570925" cy="211325"/>
            </a:xfrm>
            <a:custGeom>
              <a:avLst/>
              <a:gdLst/>
              <a:ahLst/>
              <a:cxnLst/>
              <a:rect l="l" t="t" r="r" b="b"/>
              <a:pathLst>
                <a:path w="22837" h="8453" extrusionOk="0">
                  <a:moveTo>
                    <a:pt x="1" y="1"/>
                  </a:moveTo>
                  <a:cubicBezTo>
                    <a:pt x="1" y="28"/>
                    <a:pt x="28" y="28"/>
                    <a:pt x="1" y="55"/>
                  </a:cubicBezTo>
                  <a:cubicBezTo>
                    <a:pt x="24" y="67"/>
                    <a:pt x="47" y="71"/>
                    <a:pt x="70" y="71"/>
                  </a:cubicBezTo>
                  <a:cubicBezTo>
                    <a:pt x="132" y="71"/>
                    <a:pt x="193" y="40"/>
                    <a:pt x="246" y="40"/>
                  </a:cubicBezTo>
                  <a:cubicBezTo>
                    <a:pt x="266" y="40"/>
                    <a:pt x="285" y="44"/>
                    <a:pt x="302" y="55"/>
                  </a:cubicBezTo>
                  <a:lnTo>
                    <a:pt x="302" y="83"/>
                  </a:lnTo>
                  <a:cubicBezTo>
                    <a:pt x="311" y="86"/>
                    <a:pt x="319" y="87"/>
                    <a:pt x="325" y="87"/>
                  </a:cubicBezTo>
                  <a:cubicBezTo>
                    <a:pt x="353" y="87"/>
                    <a:pt x="352" y="60"/>
                    <a:pt x="356" y="47"/>
                  </a:cubicBezTo>
                  <a:lnTo>
                    <a:pt x="356" y="47"/>
                  </a:lnTo>
                  <a:cubicBezTo>
                    <a:pt x="363" y="48"/>
                    <a:pt x="371" y="49"/>
                    <a:pt x="378" y="50"/>
                  </a:cubicBezTo>
                  <a:lnTo>
                    <a:pt x="378" y="50"/>
                  </a:lnTo>
                  <a:cubicBezTo>
                    <a:pt x="370" y="43"/>
                    <a:pt x="365" y="40"/>
                    <a:pt x="362" y="40"/>
                  </a:cubicBezTo>
                  <a:cubicBezTo>
                    <a:pt x="359" y="40"/>
                    <a:pt x="357" y="43"/>
                    <a:pt x="356" y="47"/>
                  </a:cubicBezTo>
                  <a:lnTo>
                    <a:pt x="356" y="47"/>
                  </a:lnTo>
                  <a:cubicBezTo>
                    <a:pt x="328" y="43"/>
                    <a:pt x="301" y="37"/>
                    <a:pt x="275" y="28"/>
                  </a:cubicBezTo>
                  <a:lnTo>
                    <a:pt x="1" y="1"/>
                  </a:lnTo>
                  <a:close/>
                  <a:moveTo>
                    <a:pt x="16478" y="4242"/>
                  </a:moveTo>
                  <a:cubicBezTo>
                    <a:pt x="16480" y="4243"/>
                    <a:pt x="16482" y="4244"/>
                    <a:pt x="16484" y="4245"/>
                  </a:cubicBezTo>
                  <a:cubicBezTo>
                    <a:pt x="16482" y="4244"/>
                    <a:pt x="16480" y="4243"/>
                    <a:pt x="16478" y="4242"/>
                  </a:cubicBezTo>
                  <a:close/>
                  <a:moveTo>
                    <a:pt x="17196" y="4573"/>
                  </a:moveTo>
                  <a:cubicBezTo>
                    <a:pt x="17197" y="4574"/>
                    <a:pt x="17197" y="4574"/>
                    <a:pt x="17197" y="4574"/>
                  </a:cubicBezTo>
                  <a:lnTo>
                    <a:pt x="17197" y="4574"/>
                  </a:lnTo>
                  <a:cubicBezTo>
                    <a:pt x="17206" y="4574"/>
                    <a:pt x="17215" y="4573"/>
                    <a:pt x="17224" y="4573"/>
                  </a:cubicBezTo>
                  <a:close/>
                  <a:moveTo>
                    <a:pt x="378" y="50"/>
                  </a:moveTo>
                  <a:cubicBezTo>
                    <a:pt x="380" y="52"/>
                    <a:pt x="382" y="53"/>
                    <a:pt x="384" y="55"/>
                  </a:cubicBezTo>
                  <a:cubicBezTo>
                    <a:pt x="411" y="83"/>
                    <a:pt x="384" y="83"/>
                    <a:pt x="411" y="83"/>
                  </a:cubicBezTo>
                  <a:cubicBezTo>
                    <a:pt x="508" y="102"/>
                    <a:pt x="619" y="122"/>
                    <a:pt x="733" y="122"/>
                  </a:cubicBezTo>
                  <a:cubicBezTo>
                    <a:pt x="781" y="122"/>
                    <a:pt x="829" y="118"/>
                    <a:pt x="877" y="110"/>
                  </a:cubicBezTo>
                  <a:cubicBezTo>
                    <a:pt x="904" y="165"/>
                    <a:pt x="1041" y="138"/>
                    <a:pt x="1096" y="192"/>
                  </a:cubicBezTo>
                  <a:cubicBezTo>
                    <a:pt x="1123" y="192"/>
                    <a:pt x="1144" y="199"/>
                    <a:pt x="1161" y="199"/>
                  </a:cubicBezTo>
                  <a:cubicBezTo>
                    <a:pt x="1178" y="199"/>
                    <a:pt x="1192" y="192"/>
                    <a:pt x="1206" y="165"/>
                  </a:cubicBezTo>
                  <a:cubicBezTo>
                    <a:pt x="1753" y="329"/>
                    <a:pt x="2301" y="466"/>
                    <a:pt x="2821" y="740"/>
                  </a:cubicBezTo>
                  <a:cubicBezTo>
                    <a:pt x="3122" y="740"/>
                    <a:pt x="3369" y="1014"/>
                    <a:pt x="3670" y="1123"/>
                  </a:cubicBezTo>
                  <a:cubicBezTo>
                    <a:pt x="3779" y="1151"/>
                    <a:pt x="3916" y="1206"/>
                    <a:pt x="4026" y="1288"/>
                  </a:cubicBezTo>
                  <a:lnTo>
                    <a:pt x="4163" y="1288"/>
                  </a:lnTo>
                  <a:cubicBezTo>
                    <a:pt x="4792" y="1698"/>
                    <a:pt x="5559" y="1972"/>
                    <a:pt x="6298" y="2246"/>
                  </a:cubicBezTo>
                  <a:cubicBezTo>
                    <a:pt x="7002" y="2504"/>
                    <a:pt x="7685" y="2702"/>
                    <a:pt x="8417" y="2702"/>
                  </a:cubicBezTo>
                  <a:cubicBezTo>
                    <a:pt x="8540" y="2702"/>
                    <a:pt x="8664" y="2696"/>
                    <a:pt x="8790" y="2684"/>
                  </a:cubicBezTo>
                  <a:cubicBezTo>
                    <a:pt x="8790" y="2684"/>
                    <a:pt x="8790" y="2711"/>
                    <a:pt x="8790" y="2711"/>
                  </a:cubicBezTo>
                  <a:cubicBezTo>
                    <a:pt x="8839" y="2706"/>
                    <a:pt x="8888" y="2704"/>
                    <a:pt x="8935" y="2704"/>
                  </a:cubicBezTo>
                  <a:cubicBezTo>
                    <a:pt x="9125" y="2704"/>
                    <a:pt x="9305" y="2739"/>
                    <a:pt x="9502" y="2739"/>
                  </a:cubicBezTo>
                  <a:cubicBezTo>
                    <a:pt x="9582" y="2731"/>
                    <a:pt x="9665" y="2728"/>
                    <a:pt x="9749" y="2728"/>
                  </a:cubicBezTo>
                  <a:cubicBezTo>
                    <a:pt x="9952" y="2728"/>
                    <a:pt x="10165" y="2747"/>
                    <a:pt x="10378" y="2766"/>
                  </a:cubicBezTo>
                  <a:cubicBezTo>
                    <a:pt x="10679" y="2794"/>
                    <a:pt x="10981" y="2821"/>
                    <a:pt x="11255" y="2821"/>
                  </a:cubicBezTo>
                  <a:cubicBezTo>
                    <a:pt x="11912" y="2931"/>
                    <a:pt x="12678" y="3067"/>
                    <a:pt x="13390" y="3259"/>
                  </a:cubicBezTo>
                  <a:lnTo>
                    <a:pt x="13363" y="3286"/>
                  </a:lnTo>
                  <a:cubicBezTo>
                    <a:pt x="13664" y="3341"/>
                    <a:pt x="13911" y="3451"/>
                    <a:pt x="14184" y="3560"/>
                  </a:cubicBezTo>
                  <a:cubicBezTo>
                    <a:pt x="14458" y="3670"/>
                    <a:pt x="14705" y="3779"/>
                    <a:pt x="14978" y="3889"/>
                  </a:cubicBezTo>
                  <a:cubicBezTo>
                    <a:pt x="15499" y="4135"/>
                    <a:pt x="16156" y="4245"/>
                    <a:pt x="16649" y="4573"/>
                  </a:cubicBezTo>
                  <a:cubicBezTo>
                    <a:pt x="16950" y="4820"/>
                    <a:pt x="17470" y="4847"/>
                    <a:pt x="17744" y="5094"/>
                  </a:cubicBezTo>
                  <a:cubicBezTo>
                    <a:pt x="18264" y="5587"/>
                    <a:pt x="18921" y="5860"/>
                    <a:pt x="19578" y="6134"/>
                  </a:cubicBezTo>
                  <a:cubicBezTo>
                    <a:pt x="20099" y="6545"/>
                    <a:pt x="20728" y="6791"/>
                    <a:pt x="21194" y="7229"/>
                  </a:cubicBezTo>
                  <a:cubicBezTo>
                    <a:pt x="21495" y="7339"/>
                    <a:pt x="21687" y="7668"/>
                    <a:pt x="21961" y="7859"/>
                  </a:cubicBezTo>
                  <a:lnTo>
                    <a:pt x="21961" y="7832"/>
                  </a:lnTo>
                  <a:cubicBezTo>
                    <a:pt x="22015" y="7969"/>
                    <a:pt x="22262" y="7887"/>
                    <a:pt x="22234" y="8023"/>
                  </a:cubicBezTo>
                  <a:cubicBezTo>
                    <a:pt x="22243" y="8049"/>
                    <a:pt x="22265" y="8056"/>
                    <a:pt x="22291" y="8056"/>
                  </a:cubicBezTo>
                  <a:cubicBezTo>
                    <a:pt x="22322" y="8056"/>
                    <a:pt x="22360" y="8046"/>
                    <a:pt x="22388" y="8046"/>
                  </a:cubicBezTo>
                  <a:cubicBezTo>
                    <a:pt x="22410" y="8046"/>
                    <a:pt x="22426" y="8053"/>
                    <a:pt x="22426" y="8078"/>
                  </a:cubicBezTo>
                  <a:lnTo>
                    <a:pt x="22454" y="8051"/>
                  </a:lnTo>
                  <a:lnTo>
                    <a:pt x="22454" y="8051"/>
                  </a:lnTo>
                  <a:cubicBezTo>
                    <a:pt x="22508" y="8106"/>
                    <a:pt x="22426" y="8106"/>
                    <a:pt x="22481" y="8133"/>
                  </a:cubicBezTo>
                  <a:cubicBezTo>
                    <a:pt x="22487" y="8139"/>
                    <a:pt x="22491" y="8141"/>
                    <a:pt x="22495" y="8141"/>
                  </a:cubicBezTo>
                  <a:cubicBezTo>
                    <a:pt x="22507" y="8141"/>
                    <a:pt x="22514" y="8125"/>
                    <a:pt x="22535" y="8125"/>
                  </a:cubicBezTo>
                  <a:cubicBezTo>
                    <a:pt x="22542" y="8125"/>
                    <a:pt x="22551" y="8127"/>
                    <a:pt x="22563" y="8133"/>
                  </a:cubicBezTo>
                  <a:cubicBezTo>
                    <a:pt x="22481" y="8243"/>
                    <a:pt x="22727" y="8215"/>
                    <a:pt x="22645" y="8352"/>
                  </a:cubicBezTo>
                  <a:cubicBezTo>
                    <a:pt x="22642" y="8349"/>
                    <a:pt x="22640" y="8348"/>
                    <a:pt x="22639" y="8348"/>
                  </a:cubicBezTo>
                  <a:lnTo>
                    <a:pt x="22639" y="8348"/>
                  </a:lnTo>
                  <a:cubicBezTo>
                    <a:pt x="22631" y="8348"/>
                    <a:pt x="22648" y="8395"/>
                    <a:pt x="22612" y="8395"/>
                  </a:cubicBezTo>
                  <a:cubicBezTo>
                    <a:pt x="22601" y="8395"/>
                    <a:pt x="22586" y="8391"/>
                    <a:pt x="22563" y="8379"/>
                  </a:cubicBezTo>
                  <a:lnTo>
                    <a:pt x="22563" y="8379"/>
                  </a:lnTo>
                  <a:cubicBezTo>
                    <a:pt x="22584" y="8400"/>
                    <a:pt x="22652" y="8453"/>
                    <a:pt x="22696" y="8453"/>
                  </a:cubicBezTo>
                  <a:cubicBezTo>
                    <a:pt x="22709" y="8453"/>
                    <a:pt x="22721" y="8447"/>
                    <a:pt x="22727" y="8434"/>
                  </a:cubicBezTo>
                  <a:cubicBezTo>
                    <a:pt x="22755" y="8379"/>
                    <a:pt x="22837" y="8379"/>
                    <a:pt x="22809" y="8297"/>
                  </a:cubicBezTo>
                  <a:lnTo>
                    <a:pt x="22809" y="8297"/>
                  </a:lnTo>
                  <a:lnTo>
                    <a:pt x="22755" y="8325"/>
                  </a:lnTo>
                  <a:cubicBezTo>
                    <a:pt x="22755" y="8270"/>
                    <a:pt x="22755" y="8297"/>
                    <a:pt x="22782" y="8243"/>
                  </a:cubicBezTo>
                  <a:cubicBezTo>
                    <a:pt x="22700" y="8188"/>
                    <a:pt x="22727" y="8133"/>
                    <a:pt x="22673" y="8051"/>
                  </a:cubicBezTo>
                  <a:cubicBezTo>
                    <a:pt x="22657" y="8056"/>
                    <a:pt x="22644" y="8058"/>
                    <a:pt x="22633" y="8058"/>
                  </a:cubicBezTo>
                  <a:cubicBezTo>
                    <a:pt x="22580" y="8058"/>
                    <a:pt x="22558" y="8013"/>
                    <a:pt x="22536" y="7969"/>
                  </a:cubicBezTo>
                  <a:lnTo>
                    <a:pt x="22536" y="7941"/>
                  </a:lnTo>
                  <a:cubicBezTo>
                    <a:pt x="22536" y="7926"/>
                    <a:pt x="22523" y="7922"/>
                    <a:pt x="22507" y="7922"/>
                  </a:cubicBezTo>
                  <a:cubicBezTo>
                    <a:pt x="22480" y="7922"/>
                    <a:pt x="22443" y="7934"/>
                    <a:pt x="22433" y="7934"/>
                  </a:cubicBezTo>
                  <a:cubicBezTo>
                    <a:pt x="22427" y="7934"/>
                    <a:pt x="22431" y="7929"/>
                    <a:pt x="22454" y="7914"/>
                  </a:cubicBezTo>
                  <a:cubicBezTo>
                    <a:pt x="22262" y="7804"/>
                    <a:pt x="22070" y="7668"/>
                    <a:pt x="21878" y="7531"/>
                  </a:cubicBezTo>
                  <a:cubicBezTo>
                    <a:pt x="21839" y="7531"/>
                    <a:pt x="21784" y="7473"/>
                    <a:pt x="21758" y="7473"/>
                  </a:cubicBezTo>
                  <a:cubicBezTo>
                    <a:pt x="21748" y="7473"/>
                    <a:pt x="21742" y="7481"/>
                    <a:pt x="21742" y="7503"/>
                  </a:cubicBezTo>
                  <a:cubicBezTo>
                    <a:pt x="21742" y="7421"/>
                    <a:pt x="21605" y="7312"/>
                    <a:pt x="21550" y="7257"/>
                  </a:cubicBezTo>
                  <a:lnTo>
                    <a:pt x="21577" y="7257"/>
                  </a:lnTo>
                  <a:cubicBezTo>
                    <a:pt x="21523" y="7120"/>
                    <a:pt x="21386" y="7257"/>
                    <a:pt x="21358" y="7093"/>
                  </a:cubicBezTo>
                  <a:cubicBezTo>
                    <a:pt x="21351" y="7099"/>
                    <a:pt x="21343" y="7102"/>
                    <a:pt x="21335" y="7102"/>
                  </a:cubicBezTo>
                  <a:cubicBezTo>
                    <a:pt x="21284" y="7102"/>
                    <a:pt x="21207" y="7000"/>
                    <a:pt x="21126" y="7000"/>
                  </a:cubicBezTo>
                  <a:cubicBezTo>
                    <a:pt x="21112" y="7000"/>
                    <a:pt x="21098" y="7003"/>
                    <a:pt x="21084" y="7010"/>
                  </a:cubicBezTo>
                  <a:cubicBezTo>
                    <a:pt x="21084" y="6983"/>
                    <a:pt x="21084" y="6956"/>
                    <a:pt x="21112" y="6956"/>
                  </a:cubicBezTo>
                  <a:cubicBezTo>
                    <a:pt x="20920" y="6819"/>
                    <a:pt x="20756" y="6682"/>
                    <a:pt x="20592" y="6572"/>
                  </a:cubicBezTo>
                  <a:cubicBezTo>
                    <a:pt x="20437" y="6546"/>
                    <a:pt x="20331" y="6351"/>
                    <a:pt x="20182" y="6351"/>
                  </a:cubicBezTo>
                  <a:cubicBezTo>
                    <a:pt x="20173" y="6351"/>
                    <a:pt x="20163" y="6352"/>
                    <a:pt x="20153" y="6353"/>
                  </a:cubicBezTo>
                  <a:cubicBezTo>
                    <a:pt x="20071" y="6271"/>
                    <a:pt x="19934" y="6134"/>
                    <a:pt x="19770" y="6107"/>
                  </a:cubicBezTo>
                  <a:lnTo>
                    <a:pt x="19798" y="6107"/>
                  </a:lnTo>
                  <a:cubicBezTo>
                    <a:pt x="19661" y="5997"/>
                    <a:pt x="19469" y="5888"/>
                    <a:pt x="19332" y="5888"/>
                  </a:cubicBezTo>
                  <a:cubicBezTo>
                    <a:pt x="19332" y="5778"/>
                    <a:pt x="19277" y="5751"/>
                    <a:pt x="19222" y="5696"/>
                  </a:cubicBezTo>
                  <a:cubicBezTo>
                    <a:pt x="19086" y="5669"/>
                    <a:pt x="18894" y="5532"/>
                    <a:pt x="18730" y="5477"/>
                  </a:cubicBezTo>
                  <a:cubicBezTo>
                    <a:pt x="18730" y="5422"/>
                    <a:pt x="18593" y="5422"/>
                    <a:pt x="18620" y="5367"/>
                  </a:cubicBezTo>
                  <a:cubicBezTo>
                    <a:pt x="18374" y="5313"/>
                    <a:pt x="18127" y="5176"/>
                    <a:pt x="17881" y="5039"/>
                  </a:cubicBezTo>
                  <a:cubicBezTo>
                    <a:pt x="17635" y="4902"/>
                    <a:pt x="17416" y="4738"/>
                    <a:pt x="17197" y="4574"/>
                  </a:cubicBezTo>
                  <a:lnTo>
                    <a:pt x="17197" y="4574"/>
                  </a:lnTo>
                  <a:cubicBezTo>
                    <a:pt x="17119" y="4579"/>
                    <a:pt x="17024" y="4604"/>
                    <a:pt x="16950" y="4628"/>
                  </a:cubicBezTo>
                  <a:cubicBezTo>
                    <a:pt x="16950" y="4601"/>
                    <a:pt x="16950" y="4601"/>
                    <a:pt x="16950" y="4601"/>
                  </a:cubicBezTo>
                  <a:cubicBezTo>
                    <a:pt x="16868" y="4573"/>
                    <a:pt x="16813" y="4464"/>
                    <a:pt x="16731" y="4437"/>
                  </a:cubicBezTo>
                  <a:lnTo>
                    <a:pt x="16758" y="4437"/>
                  </a:lnTo>
                  <a:cubicBezTo>
                    <a:pt x="16649" y="4409"/>
                    <a:pt x="16594" y="4300"/>
                    <a:pt x="16484" y="4300"/>
                  </a:cubicBezTo>
                  <a:lnTo>
                    <a:pt x="16484" y="4272"/>
                  </a:lnTo>
                  <a:lnTo>
                    <a:pt x="16402" y="4272"/>
                  </a:lnTo>
                  <a:cubicBezTo>
                    <a:pt x="16422" y="4253"/>
                    <a:pt x="16427" y="4234"/>
                    <a:pt x="16448" y="4234"/>
                  </a:cubicBezTo>
                  <a:cubicBezTo>
                    <a:pt x="16456" y="4234"/>
                    <a:pt x="16465" y="4236"/>
                    <a:pt x="16478" y="4242"/>
                  </a:cubicBezTo>
                  <a:lnTo>
                    <a:pt x="16478" y="4242"/>
                  </a:lnTo>
                  <a:cubicBezTo>
                    <a:pt x="15741" y="3888"/>
                    <a:pt x="14894" y="3642"/>
                    <a:pt x="14102" y="3369"/>
                  </a:cubicBezTo>
                  <a:lnTo>
                    <a:pt x="14157" y="3341"/>
                  </a:lnTo>
                  <a:lnTo>
                    <a:pt x="13965" y="3341"/>
                  </a:lnTo>
                  <a:cubicBezTo>
                    <a:pt x="13993" y="3314"/>
                    <a:pt x="13993" y="3314"/>
                    <a:pt x="13993" y="3314"/>
                  </a:cubicBezTo>
                  <a:cubicBezTo>
                    <a:pt x="13828" y="3204"/>
                    <a:pt x="13582" y="3204"/>
                    <a:pt x="13390" y="3150"/>
                  </a:cubicBezTo>
                  <a:cubicBezTo>
                    <a:pt x="13390" y="3150"/>
                    <a:pt x="13445" y="3122"/>
                    <a:pt x="13418" y="3095"/>
                  </a:cubicBezTo>
                  <a:lnTo>
                    <a:pt x="13418" y="3095"/>
                  </a:lnTo>
                  <a:cubicBezTo>
                    <a:pt x="13405" y="3097"/>
                    <a:pt x="13392" y="3098"/>
                    <a:pt x="13381" y="3098"/>
                  </a:cubicBezTo>
                  <a:cubicBezTo>
                    <a:pt x="13282" y="3098"/>
                    <a:pt x="13226" y="3029"/>
                    <a:pt x="13165" y="3029"/>
                  </a:cubicBezTo>
                  <a:cubicBezTo>
                    <a:pt x="13141" y="3029"/>
                    <a:pt x="13117" y="3039"/>
                    <a:pt x="13089" y="3067"/>
                  </a:cubicBezTo>
                  <a:cubicBezTo>
                    <a:pt x="13089" y="3067"/>
                    <a:pt x="13089" y="3040"/>
                    <a:pt x="13116" y="3013"/>
                  </a:cubicBezTo>
                  <a:cubicBezTo>
                    <a:pt x="12897" y="2985"/>
                    <a:pt x="12678" y="2958"/>
                    <a:pt x="12487" y="2903"/>
                  </a:cubicBezTo>
                  <a:cubicBezTo>
                    <a:pt x="12268" y="2848"/>
                    <a:pt x="12076" y="2794"/>
                    <a:pt x="11857" y="2739"/>
                  </a:cubicBezTo>
                  <a:cubicBezTo>
                    <a:pt x="11805" y="2747"/>
                    <a:pt x="11752" y="2750"/>
                    <a:pt x="11699" y="2750"/>
                  </a:cubicBezTo>
                  <a:cubicBezTo>
                    <a:pt x="11442" y="2750"/>
                    <a:pt x="11173" y="2673"/>
                    <a:pt x="10903" y="2673"/>
                  </a:cubicBezTo>
                  <a:cubicBezTo>
                    <a:pt x="10847" y="2673"/>
                    <a:pt x="10790" y="2676"/>
                    <a:pt x="10734" y="2684"/>
                  </a:cubicBezTo>
                  <a:lnTo>
                    <a:pt x="10734" y="2657"/>
                  </a:lnTo>
                  <a:cubicBezTo>
                    <a:pt x="10669" y="2661"/>
                    <a:pt x="10604" y="2662"/>
                    <a:pt x="10538" y="2662"/>
                  </a:cubicBezTo>
                  <a:cubicBezTo>
                    <a:pt x="10131" y="2662"/>
                    <a:pt x="9707" y="2598"/>
                    <a:pt x="9283" y="2575"/>
                  </a:cubicBezTo>
                  <a:cubicBezTo>
                    <a:pt x="9219" y="2565"/>
                    <a:pt x="9161" y="2562"/>
                    <a:pt x="9105" y="2562"/>
                  </a:cubicBezTo>
                  <a:cubicBezTo>
                    <a:pt x="8991" y="2562"/>
                    <a:pt x="8881" y="2575"/>
                    <a:pt x="8735" y="2575"/>
                  </a:cubicBezTo>
                  <a:lnTo>
                    <a:pt x="8735" y="2547"/>
                  </a:lnTo>
                  <a:cubicBezTo>
                    <a:pt x="8704" y="2552"/>
                    <a:pt x="8672" y="2555"/>
                    <a:pt x="8639" y="2555"/>
                  </a:cubicBezTo>
                  <a:cubicBezTo>
                    <a:pt x="8499" y="2555"/>
                    <a:pt x="8348" y="2515"/>
                    <a:pt x="8215" y="2492"/>
                  </a:cubicBezTo>
                  <a:cubicBezTo>
                    <a:pt x="8023" y="2438"/>
                    <a:pt x="7859" y="2410"/>
                    <a:pt x="7668" y="2410"/>
                  </a:cubicBezTo>
                  <a:lnTo>
                    <a:pt x="7695" y="2383"/>
                  </a:lnTo>
                  <a:lnTo>
                    <a:pt x="7695" y="2383"/>
                  </a:lnTo>
                  <a:cubicBezTo>
                    <a:pt x="7682" y="2395"/>
                    <a:pt x="7664" y="2399"/>
                    <a:pt x="7644" y="2399"/>
                  </a:cubicBezTo>
                  <a:cubicBezTo>
                    <a:pt x="7608" y="2399"/>
                    <a:pt x="7566" y="2387"/>
                    <a:pt x="7536" y="2387"/>
                  </a:cubicBezTo>
                  <a:cubicBezTo>
                    <a:pt x="7509" y="2387"/>
                    <a:pt x="7493" y="2397"/>
                    <a:pt x="7503" y="2438"/>
                  </a:cubicBezTo>
                  <a:lnTo>
                    <a:pt x="7448" y="2383"/>
                  </a:lnTo>
                  <a:cubicBezTo>
                    <a:pt x="7406" y="2400"/>
                    <a:pt x="7366" y="2406"/>
                    <a:pt x="7328" y="2406"/>
                  </a:cubicBezTo>
                  <a:cubicBezTo>
                    <a:pt x="7244" y="2406"/>
                    <a:pt x="7168" y="2374"/>
                    <a:pt x="7093" y="2356"/>
                  </a:cubicBezTo>
                  <a:cubicBezTo>
                    <a:pt x="6983" y="2301"/>
                    <a:pt x="6873" y="2246"/>
                    <a:pt x="6709" y="2246"/>
                  </a:cubicBezTo>
                  <a:lnTo>
                    <a:pt x="6737" y="2219"/>
                  </a:lnTo>
                  <a:cubicBezTo>
                    <a:pt x="6654" y="2219"/>
                    <a:pt x="6572" y="2219"/>
                    <a:pt x="6518" y="2164"/>
                  </a:cubicBezTo>
                  <a:lnTo>
                    <a:pt x="6545" y="2164"/>
                  </a:lnTo>
                  <a:cubicBezTo>
                    <a:pt x="6326" y="2000"/>
                    <a:pt x="6025" y="2000"/>
                    <a:pt x="5778" y="1917"/>
                  </a:cubicBezTo>
                  <a:lnTo>
                    <a:pt x="5833" y="1890"/>
                  </a:lnTo>
                  <a:cubicBezTo>
                    <a:pt x="5696" y="1890"/>
                    <a:pt x="5504" y="1753"/>
                    <a:pt x="5340" y="1726"/>
                  </a:cubicBezTo>
                  <a:lnTo>
                    <a:pt x="5368" y="1698"/>
                  </a:lnTo>
                  <a:lnTo>
                    <a:pt x="5258" y="1698"/>
                  </a:lnTo>
                  <a:lnTo>
                    <a:pt x="5285" y="1671"/>
                  </a:lnTo>
                  <a:cubicBezTo>
                    <a:pt x="5094" y="1589"/>
                    <a:pt x="4875" y="1534"/>
                    <a:pt x="4683" y="1452"/>
                  </a:cubicBezTo>
                  <a:lnTo>
                    <a:pt x="4710" y="1425"/>
                  </a:lnTo>
                  <a:cubicBezTo>
                    <a:pt x="4519" y="1397"/>
                    <a:pt x="4327" y="1233"/>
                    <a:pt x="4135" y="1178"/>
                  </a:cubicBezTo>
                  <a:lnTo>
                    <a:pt x="4163" y="1178"/>
                  </a:lnTo>
                  <a:cubicBezTo>
                    <a:pt x="3697" y="932"/>
                    <a:pt x="3232" y="767"/>
                    <a:pt x="2739" y="576"/>
                  </a:cubicBezTo>
                  <a:lnTo>
                    <a:pt x="2684" y="576"/>
                  </a:lnTo>
                  <a:cubicBezTo>
                    <a:pt x="2657" y="548"/>
                    <a:pt x="2684" y="548"/>
                    <a:pt x="2684" y="548"/>
                  </a:cubicBezTo>
                  <a:cubicBezTo>
                    <a:pt x="2629" y="439"/>
                    <a:pt x="2383" y="466"/>
                    <a:pt x="2328" y="384"/>
                  </a:cubicBezTo>
                  <a:cubicBezTo>
                    <a:pt x="2301" y="384"/>
                    <a:pt x="2273" y="411"/>
                    <a:pt x="2301" y="439"/>
                  </a:cubicBezTo>
                  <a:cubicBezTo>
                    <a:pt x="2109" y="357"/>
                    <a:pt x="1890" y="302"/>
                    <a:pt x="1698" y="247"/>
                  </a:cubicBezTo>
                  <a:cubicBezTo>
                    <a:pt x="1589" y="220"/>
                    <a:pt x="1479" y="192"/>
                    <a:pt x="1397" y="165"/>
                  </a:cubicBezTo>
                  <a:cubicBezTo>
                    <a:pt x="1288" y="165"/>
                    <a:pt x="1178" y="165"/>
                    <a:pt x="1069" y="138"/>
                  </a:cubicBezTo>
                  <a:cubicBezTo>
                    <a:pt x="1069" y="138"/>
                    <a:pt x="1069" y="110"/>
                    <a:pt x="1069" y="83"/>
                  </a:cubicBezTo>
                  <a:cubicBezTo>
                    <a:pt x="904" y="83"/>
                    <a:pt x="713" y="83"/>
                    <a:pt x="548" y="55"/>
                  </a:cubicBezTo>
                  <a:cubicBezTo>
                    <a:pt x="484" y="55"/>
                    <a:pt x="429" y="55"/>
                    <a:pt x="378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3909575" y="15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4407925" y="178310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0" y="1"/>
                  </a:moveTo>
                  <a:cubicBezTo>
                    <a:pt x="0" y="1"/>
                    <a:pt x="28" y="1"/>
                    <a:pt x="28" y="28"/>
                  </a:cubicBezTo>
                  <a:cubicBezTo>
                    <a:pt x="28" y="1"/>
                    <a:pt x="2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4008825" y="1606500"/>
              <a:ext cx="725" cy="1400"/>
            </a:xfrm>
            <a:custGeom>
              <a:avLst/>
              <a:gdLst/>
              <a:ahLst/>
              <a:cxnLst/>
              <a:rect l="l" t="t" r="r" b="b"/>
              <a:pathLst>
                <a:path w="29" h="56" extrusionOk="0">
                  <a:moveTo>
                    <a:pt x="28" y="0"/>
                  </a:moveTo>
                  <a:lnTo>
                    <a:pt x="1" y="28"/>
                  </a:lnTo>
                  <a:lnTo>
                    <a:pt x="1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4010200" y="1605125"/>
              <a:ext cx="2075" cy="2375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83" y="1"/>
                  </a:moveTo>
                  <a:lnTo>
                    <a:pt x="1" y="83"/>
                  </a:lnTo>
                  <a:cubicBezTo>
                    <a:pt x="5" y="91"/>
                    <a:pt x="9" y="94"/>
                    <a:pt x="13" y="94"/>
                  </a:cubicBezTo>
                  <a:cubicBezTo>
                    <a:pt x="32" y="94"/>
                    <a:pt x="51" y="17"/>
                    <a:pt x="71" y="17"/>
                  </a:cubicBezTo>
                  <a:cubicBezTo>
                    <a:pt x="75" y="17"/>
                    <a:pt x="79" y="20"/>
                    <a:pt x="83" y="28"/>
                  </a:cubicBezTo>
                  <a:cubicBezTo>
                    <a:pt x="83" y="1"/>
                    <a:pt x="83" y="1"/>
                    <a:pt x="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4012950" y="1605125"/>
              <a:ext cx="1375" cy="900"/>
            </a:xfrm>
            <a:custGeom>
              <a:avLst/>
              <a:gdLst/>
              <a:ahLst/>
              <a:cxnLst/>
              <a:rect l="l" t="t" r="r" b="b"/>
              <a:pathLst>
                <a:path w="55" h="36" extrusionOk="0">
                  <a:moveTo>
                    <a:pt x="55" y="1"/>
                  </a:moveTo>
                  <a:lnTo>
                    <a:pt x="55" y="1"/>
                  </a:lnTo>
                  <a:cubicBezTo>
                    <a:pt x="55" y="1"/>
                    <a:pt x="53" y="4"/>
                    <a:pt x="50" y="9"/>
                  </a:cubicBezTo>
                  <a:lnTo>
                    <a:pt x="50" y="9"/>
                  </a:lnTo>
                  <a:cubicBezTo>
                    <a:pt x="53" y="8"/>
                    <a:pt x="55" y="6"/>
                    <a:pt x="55" y="1"/>
                  </a:cubicBezTo>
                  <a:close/>
                  <a:moveTo>
                    <a:pt x="17" y="3"/>
                  </a:moveTo>
                  <a:cubicBezTo>
                    <a:pt x="8" y="3"/>
                    <a:pt x="0" y="8"/>
                    <a:pt x="0" y="28"/>
                  </a:cubicBezTo>
                  <a:cubicBezTo>
                    <a:pt x="6" y="34"/>
                    <a:pt x="11" y="36"/>
                    <a:pt x="16" y="36"/>
                  </a:cubicBezTo>
                  <a:cubicBezTo>
                    <a:pt x="31" y="36"/>
                    <a:pt x="44" y="19"/>
                    <a:pt x="50" y="9"/>
                  </a:cubicBezTo>
                  <a:lnTo>
                    <a:pt x="50" y="9"/>
                  </a:lnTo>
                  <a:cubicBezTo>
                    <a:pt x="50" y="9"/>
                    <a:pt x="49" y="9"/>
                    <a:pt x="48" y="9"/>
                  </a:cubicBezTo>
                  <a:cubicBezTo>
                    <a:pt x="40" y="9"/>
                    <a:pt x="27" y="3"/>
                    <a:pt x="1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4080700" y="162772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4014300" y="1605825"/>
              <a:ext cx="401175" cy="196375"/>
            </a:xfrm>
            <a:custGeom>
              <a:avLst/>
              <a:gdLst/>
              <a:ahLst/>
              <a:cxnLst/>
              <a:rect l="l" t="t" r="r" b="b"/>
              <a:pathLst>
                <a:path w="16047" h="7855" extrusionOk="0">
                  <a:moveTo>
                    <a:pt x="11806" y="4946"/>
                  </a:moveTo>
                  <a:cubicBezTo>
                    <a:pt x="11809" y="4948"/>
                    <a:pt x="11813" y="4950"/>
                    <a:pt x="11817" y="4951"/>
                  </a:cubicBezTo>
                  <a:lnTo>
                    <a:pt x="11817" y="4951"/>
                  </a:lnTo>
                  <a:cubicBezTo>
                    <a:pt x="11819" y="4951"/>
                    <a:pt x="11820" y="4950"/>
                    <a:pt x="11822" y="4949"/>
                  </a:cubicBezTo>
                  <a:lnTo>
                    <a:pt x="11822" y="4949"/>
                  </a:lnTo>
                  <a:cubicBezTo>
                    <a:pt x="11824" y="4951"/>
                    <a:pt x="11827" y="4953"/>
                    <a:pt x="11830" y="4956"/>
                  </a:cubicBezTo>
                  <a:cubicBezTo>
                    <a:pt x="11825" y="4955"/>
                    <a:pt x="11821" y="4953"/>
                    <a:pt x="11817" y="4951"/>
                  </a:cubicBezTo>
                  <a:lnTo>
                    <a:pt x="11817" y="4951"/>
                  </a:lnTo>
                  <a:cubicBezTo>
                    <a:pt x="11812" y="4953"/>
                    <a:pt x="11807" y="4954"/>
                    <a:pt x="11802" y="4956"/>
                  </a:cubicBezTo>
                  <a:cubicBezTo>
                    <a:pt x="11802" y="4956"/>
                    <a:pt x="11802" y="4949"/>
                    <a:pt x="11806" y="4946"/>
                  </a:cubicBezTo>
                  <a:close/>
                  <a:moveTo>
                    <a:pt x="28" y="0"/>
                  </a:moveTo>
                  <a:cubicBezTo>
                    <a:pt x="1" y="27"/>
                    <a:pt x="56" y="27"/>
                    <a:pt x="28" y="55"/>
                  </a:cubicBezTo>
                  <a:cubicBezTo>
                    <a:pt x="36" y="59"/>
                    <a:pt x="45" y="61"/>
                    <a:pt x="55" y="61"/>
                  </a:cubicBezTo>
                  <a:cubicBezTo>
                    <a:pt x="91" y="61"/>
                    <a:pt x="136" y="36"/>
                    <a:pt x="183" y="36"/>
                  </a:cubicBezTo>
                  <a:cubicBezTo>
                    <a:pt x="204" y="36"/>
                    <a:pt x="226" y="41"/>
                    <a:pt x="247" y="55"/>
                  </a:cubicBezTo>
                  <a:lnTo>
                    <a:pt x="220" y="82"/>
                  </a:lnTo>
                  <a:cubicBezTo>
                    <a:pt x="228" y="86"/>
                    <a:pt x="234" y="88"/>
                    <a:pt x="239" y="88"/>
                  </a:cubicBezTo>
                  <a:cubicBezTo>
                    <a:pt x="263" y="88"/>
                    <a:pt x="259" y="49"/>
                    <a:pt x="283" y="49"/>
                  </a:cubicBezTo>
                  <a:cubicBezTo>
                    <a:pt x="288" y="49"/>
                    <a:pt x="294" y="51"/>
                    <a:pt x="302" y="55"/>
                  </a:cubicBezTo>
                  <a:cubicBezTo>
                    <a:pt x="329" y="82"/>
                    <a:pt x="302" y="82"/>
                    <a:pt x="302" y="82"/>
                  </a:cubicBezTo>
                  <a:cubicBezTo>
                    <a:pt x="378" y="101"/>
                    <a:pt x="453" y="133"/>
                    <a:pt x="538" y="133"/>
                  </a:cubicBezTo>
                  <a:cubicBezTo>
                    <a:pt x="576" y="133"/>
                    <a:pt x="616" y="127"/>
                    <a:pt x="658" y="110"/>
                  </a:cubicBezTo>
                  <a:cubicBezTo>
                    <a:pt x="658" y="192"/>
                    <a:pt x="768" y="137"/>
                    <a:pt x="795" y="219"/>
                  </a:cubicBezTo>
                  <a:cubicBezTo>
                    <a:pt x="822" y="192"/>
                    <a:pt x="850" y="219"/>
                    <a:pt x="877" y="164"/>
                  </a:cubicBezTo>
                  <a:cubicBezTo>
                    <a:pt x="1069" y="247"/>
                    <a:pt x="1260" y="301"/>
                    <a:pt x="1479" y="356"/>
                  </a:cubicBezTo>
                  <a:cubicBezTo>
                    <a:pt x="1671" y="438"/>
                    <a:pt x="1863" y="493"/>
                    <a:pt x="2054" y="602"/>
                  </a:cubicBezTo>
                  <a:cubicBezTo>
                    <a:pt x="2069" y="601"/>
                    <a:pt x="2083" y="600"/>
                    <a:pt x="2097" y="600"/>
                  </a:cubicBezTo>
                  <a:cubicBezTo>
                    <a:pt x="2320" y="600"/>
                    <a:pt x="2478" y="799"/>
                    <a:pt x="2684" y="876"/>
                  </a:cubicBezTo>
                  <a:cubicBezTo>
                    <a:pt x="2766" y="876"/>
                    <a:pt x="2849" y="931"/>
                    <a:pt x="2931" y="986"/>
                  </a:cubicBezTo>
                  <a:lnTo>
                    <a:pt x="3013" y="986"/>
                  </a:lnTo>
                  <a:cubicBezTo>
                    <a:pt x="3478" y="1314"/>
                    <a:pt x="3999" y="1533"/>
                    <a:pt x="4464" y="1862"/>
                  </a:cubicBezTo>
                  <a:cubicBezTo>
                    <a:pt x="5012" y="2191"/>
                    <a:pt x="5477" y="2547"/>
                    <a:pt x="6080" y="2738"/>
                  </a:cubicBezTo>
                  <a:cubicBezTo>
                    <a:pt x="6244" y="2820"/>
                    <a:pt x="6353" y="2930"/>
                    <a:pt x="6518" y="2985"/>
                  </a:cubicBezTo>
                  <a:cubicBezTo>
                    <a:pt x="6928" y="3122"/>
                    <a:pt x="7312" y="3395"/>
                    <a:pt x="7722" y="3478"/>
                  </a:cubicBezTo>
                  <a:cubicBezTo>
                    <a:pt x="8161" y="3697"/>
                    <a:pt x="8681" y="3916"/>
                    <a:pt x="9201" y="4053"/>
                  </a:cubicBezTo>
                  <a:lnTo>
                    <a:pt x="9201" y="4080"/>
                  </a:lnTo>
                  <a:cubicBezTo>
                    <a:pt x="9475" y="4135"/>
                    <a:pt x="9749" y="4244"/>
                    <a:pt x="10050" y="4354"/>
                  </a:cubicBezTo>
                  <a:cubicBezTo>
                    <a:pt x="10050" y="4354"/>
                    <a:pt x="10050" y="4354"/>
                    <a:pt x="10050" y="4381"/>
                  </a:cubicBezTo>
                  <a:cubicBezTo>
                    <a:pt x="10159" y="4408"/>
                    <a:pt x="10269" y="4436"/>
                    <a:pt x="10378" y="4463"/>
                  </a:cubicBezTo>
                  <a:cubicBezTo>
                    <a:pt x="10762" y="4628"/>
                    <a:pt x="11255" y="4655"/>
                    <a:pt x="11611" y="4929"/>
                  </a:cubicBezTo>
                  <a:cubicBezTo>
                    <a:pt x="11802" y="5148"/>
                    <a:pt x="12213" y="5120"/>
                    <a:pt x="12377" y="5339"/>
                  </a:cubicBezTo>
                  <a:cubicBezTo>
                    <a:pt x="12733" y="5723"/>
                    <a:pt x="13226" y="5914"/>
                    <a:pt x="13719" y="6106"/>
                  </a:cubicBezTo>
                  <a:cubicBezTo>
                    <a:pt x="14075" y="6407"/>
                    <a:pt x="14568" y="6572"/>
                    <a:pt x="14869" y="6928"/>
                  </a:cubicBezTo>
                  <a:cubicBezTo>
                    <a:pt x="15088" y="6982"/>
                    <a:pt x="15198" y="7284"/>
                    <a:pt x="15417" y="7393"/>
                  </a:cubicBezTo>
                  <a:lnTo>
                    <a:pt x="15417" y="7366"/>
                  </a:lnTo>
                  <a:cubicBezTo>
                    <a:pt x="15444" y="7475"/>
                    <a:pt x="15636" y="7393"/>
                    <a:pt x="15608" y="7530"/>
                  </a:cubicBezTo>
                  <a:cubicBezTo>
                    <a:pt x="15608" y="7551"/>
                    <a:pt x="15619" y="7557"/>
                    <a:pt x="15634" y="7557"/>
                  </a:cubicBezTo>
                  <a:cubicBezTo>
                    <a:pt x="15663" y="7557"/>
                    <a:pt x="15712" y="7530"/>
                    <a:pt x="15735" y="7530"/>
                  </a:cubicBezTo>
                  <a:cubicBezTo>
                    <a:pt x="15747" y="7530"/>
                    <a:pt x="15752" y="7537"/>
                    <a:pt x="15745" y="7557"/>
                  </a:cubicBezTo>
                  <a:lnTo>
                    <a:pt x="15773" y="7530"/>
                  </a:lnTo>
                  <a:cubicBezTo>
                    <a:pt x="15827" y="7557"/>
                    <a:pt x="15773" y="7557"/>
                    <a:pt x="15800" y="7585"/>
                  </a:cubicBezTo>
                  <a:cubicBezTo>
                    <a:pt x="15800" y="7585"/>
                    <a:pt x="15812" y="7573"/>
                    <a:pt x="15828" y="7573"/>
                  </a:cubicBezTo>
                  <a:cubicBezTo>
                    <a:pt x="15836" y="7573"/>
                    <a:pt x="15846" y="7576"/>
                    <a:pt x="15855" y="7585"/>
                  </a:cubicBezTo>
                  <a:cubicBezTo>
                    <a:pt x="15773" y="7694"/>
                    <a:pt x="15964" y="7639"/>
                    <a:pt x="15882" y="7749"/>
                  </a:cubicBezTo>
                  <a:cubicBezTo>
                    <a:pt x="15882" y="7749"/>
                    <a:pt x="15902" y="7809"/>
                    <a:pt x="15856" y="7809"/>
                  </a:cubicBezTo>
                  <a:cubicBezTo>
                    <a:pt x="15849" y="7809"/>
                    <a:pt x="15839" y="7808"/>
                    <a:pt x="15827" y="7804"/>
                  </a:cubicBezTo>
                  <a:lnTo>
                    <a:pt x="15827" y="7804"/>
                  </a:lnTo>
                  <a:cubicBezTo>
                    <a:pt x="15827" y="7823"/>
                    <a:pt x="15866" y="7855"/>
                    <a:pt x="15900" y="7855"/>
                  </a:cubicBezTo>
                  <a:cubicBezTo>
                    <a:pt x="15915" y="7855"/>
                    <a:pt x="15928" y="7848"/>
                    <a:pt x="15937" y="7831"/>
                  </a:cubicBezTo>
                  <a:cubicBezTo>
                    <a:pt x="15992" y="7776"/>
                    <a:pt x="16046" y="7776"/>
                    <a:pt x="16046" y="7694"/>
                  </a:cubicBezTo>
                  <a:lnTo>
                    <a:pt x="16046" y="7694"/>
                  </a:lnTo>
                  <a:lnTo>
                    <a:pt x="15992" y="7722"/>
                  </a:lnTo>
                  <a:cubicBezTo>
                    <a:pt x="16019" y="7667"/>
                    <a:pt x="15992" y="7694"/>
                    <a:pt x="16019" y="7667"/>
                  </a:cubicBezTo>
                  <a:cubicBezTo>
                    <a:pt x="15964" y="7612"/>
                    <a:pt x="15992" y="7557"/>
                    <a:pt x="15964" y="7503"/>
                  </a:cubicBezTo>
                  <a:cubicBezTo>
                    <a:pt x="15949" y="7508"/>
                    <a:pt x="15936" y="7510"/>
                    <a:pt x="15925" y="7510"/>
                  </a:cubicBezTo>
                  <a:cubicBezTo>
                    <a:pt x="15881" y="7510"/>
                    <a:pt x="15877" y="7470"/>
                    <a:pt x="15855" y="7448"/>
                  </a:cubicBezTo>
                  <a:lnTo>
                    <a:pt x="15855" y="7420"/>
                  </a:lnTo>
                  <a:cubicBezTo>
                    <a:pt x="15862" y="7405"/>
                    <a:pt x="15855" y="7401"/>
                    <a:pt x="15843" y="7401"/>
                  </a:cubicBezTo>
                  <a:cubicBezTo>
                    <a:pt x="15823" y="7401"/>
                    <a:pt x="15788" y="7413"/>
                    <a:pt x="15779" y="7413"/>
                  </a:cubicBezTo>
                  <a:cubicBezTo>
                    <a:pt x="15773" y="7413"/>
                    <a:pt x="15777" y="7408"/>
                    <a:pt x="15800" y="7393"/>
                  </a:cubicBezTo>
                  <a:cubicBezTo>
                    <a:pt x="15663" y="7311"/>
                    <a:pt x="15526" y="7229"/>
                    <a:pt x="15389" y="7119"/>
                  </a:cubicBezTo>
                  <a:cubicBezTo>
                    <a:pt x="15383" y="7122"/>
                    <a:pt x="15376" y="7124"/>
                    <a:pt x="15370" y="7124"/>
                  </a:cubicBezTo>
                  <a:cubicBezTo>
                    <a:pt x="15338" y="7124"/>
                    <a:pt x="15308" y="7088"/>
                    <a:pt x="15292" y="7088"/>
                  </a:cubicBezTo>
                  <a:cubicBezTo>
                    <a:pt x="15284" y="7088"/>
                    <a:pt x="15280" y="7096"/>
                    <a:pt x="15280" y="7119"/>
                  </a:cubicBezTo>
                  <a:cubicBezTo>
                    <a:pt x="15280" y="7037"/>
                    <a:pt x="15198" y="6955"/>
                    <a:pt x="15143" y="6928"/>
                  </a:cubicBezTo>
                  <a:cubicBezTo>
                    <a:pt x="15143" y="6928"/>
                    <a:pt x="15143" y="6915"/>
                    <a:pt x="15151" y="6915"/>
                  </a:cubicBezTo>
                  <a:cubicBezTo>
                    <a:pt x="15155" y="6915"/>
                    <a:pt x="15161" y="6918"/>
                    <a:pt x="15170" y="6928"/>
                  </a:cubicBezTo>
                  <a:cubicBezTo>
                    <a:pt x="15156" y="6859"/>
                    <a:pt x="15122" y="6859"/>
                    <a:pt x="15091" y="6859"/>
                  </a:cubicBezTo>
                  <a:cubicBezTo>
                    <a:pt x="15061" y="6859"/>
                    <a:pt x="15033" y="6859"/>
                    <a:pt x="15033" y="6791"/>
                  </a:cubicBezTo>
                  <a:cubicBezTo>
                    <a:pt x="15021" y="6799"/>
                    <a:pt x="15010" y="6802"/>
                    <a:pt x="14999" y="6802"/>
                  </a:cubicBezTo>
                  <a:cubicBezTo>
                    <a:pt x="14946" y="6802"/>
                    <a:pt x="14902" y="6725"/>
                    <a:pt x="14849" y="6725"/>
                  </a:cubicBezTo>
                  <a:cubicBezTo>
                    <a:pt x="14838" y="6725"/>
                    <a:pt x="14826" y="6728"/>
                    <a:pt x="14814" y="6736"/>
                  </a:cubicBezTo>
                  <a:cubicBezTo>
                    <a:pt x="14814" y="6709"/>
                    <a:pt x="14814" y="6681"/>
                    <a:pt x="14842" y="6681"/>
                  </a:cubicBezTo>
                  <a:cubicBezTo>
                    <a:pt x="14705" y="6599"/>
                    <a:pt x="14595" y="6462"/>
                    <a:pt x="14486" y="6380"/>
                  </a:cubicBezTo>
                  <a:cubicBezTo>
                    <a:pt x="14359" y="6380"/>
                    <a:pt x="14280" y="6240"/>
                    <a:pt x="14160" y="6240"/>
                  </a:cubicBezTo>
                  <a:cubicBezTo>
                    <a:pt x="14150" y="6240"/>
                    <a:pt x="14140" y="6241"/>
                    <a:pt x="14130" y="6243"/>
                  </a:cubicBezTo>
                  <a:cubicBezTo>
                    <a:pt x="14075" y="6188"/>
                    <a:pt x="13993" y="6079"/>
                    <a:pt x="13883" y="6051"/>
                  </a:cubicBezTo>
                  <a:cubicBezTo>
                    <a:pt x="13788" y="5980"/>
                    <a:pt x="13694" y="5909"/>
                    <a:pt x="13599" y="5909"/>
                  </a:cubicBezTo>
                  <a:cubicBezTo>
                    <a:pt x="13584" y="5909"/>
                    <a:pt x="13569" y="5911"/>
                    <a:pt x="13555" y="5914"/>
                  </a:cubicBezTo>
                  <a:cubicBezTo>
                    <a:pt x="13555" y="5805"/>
                    <a:pt x="13500" y="5778"/>
                    <a:pt x="13473" y="5723"/>
                  </a:cubicBezTo>
                  <a:cubicBezTo>
                    <a:pt x="13390" y="5723"/>
                    <a:pt x="13253" y="5613"/>
                    <a:pt x="13117" y="5586"/>
                  </a:cubicBezTo>
                  <a:cubicBezTo>
                    <a:pt x="13117" y="5559"/>
                    <a:pt x="13007" y="5559"/>
                    <a:pt x="13034" y="5504"/>
                  </a:cubicBezTo>
                  <a:cubicBezTo>
                    <a:pt x="12678" y="5422"/>
                    <a:pt x="12322" y="5148"/>
                    <a:pt x="12021" y="4874"/>
                  </a:cubicBezTo>
                  <a:cubicBezTo>
                    <a:pt x="11971" y="4899"/>
                    <a:pt x="11898" y="4924"/>
                    <a:pt x="11822" y="4949"/>
                  </a:cubicBezTo>
                  <a:lnTo>
                    <a:pt x="11822" y="4949"/>
                  </a:lnTo>
                  <a:cubicBezTo>
                    <a:pt x="11817" y="4945"/>
                    <a:pt x="11813" y="4944"/>
                    <a:pt x="11810" y="4944"/>
                  </a:cubicBezTo>
                  <a:cubicBezTo>
                    <a:pt x="11808" y="4944"/>
                    <a:pt x="11807" y="4945"/>
                    <a:pt x="11806" y="4946"/>
                  </a:cubicBezTo>
                  <a:lnTo>
                    <a:pt x="11806" y="4946"/>
                  </a:lnTo>
                  <a:cubicBezTo>
                    <a:pt x="11741" y="4912"/>
                    <a:pt x="11714" y="4844"/>
                    <a:pt x="11665" y="4819"/>
                  </a:cubicBezTo>
                  <a:cubicBezTo>
                    <a:pt x="11665" y="4792"/>
                    <a:pt x="11665" y="4792"/>
                    <a:pt x="11693" y="4792"/>
                  </a:cubicBezTo>
                  <a:cubicBezTo>
                    <a:pt x="11620" y="4792"/>
                    <a:pt x="11590" y="4705"/>
                    <a:pt x="11527" y="4705"/>
                  </a:cubicBezTo>
                  <a:cubicBezTo>
                    <a:pt x="11519" y="4705"/>
                    <a:pt x="11510" y="4707"/>
                    <a:pt x="11501" y="4710"/>
                  </a:cubicBezTo>
                  <a:lnTo>
                    <a:pt x="11501" y="4682"/>
                  </a:lnTo>
                  <a:lnTo>
                    <a:pt x="11446" y="4682"/>
                  </a:lnTo>
                  <a:cubicBezTo>
                    <a:pt x="11446" y="4668"/>
                    <a:pt x="11453" y="4655"/>
                    <a:pt x="11460" y="4648"/>
                  </a:cubicBezTo>
                  <a:lnTo>
                    <a:pt x="11460" y="4648"/>
                  </a:lnTo>
                  <a:cubicBezTo>
                    <a:pt x="11465" y="4650"/>
                    <a:pt x="11469" y="4653"/>
                    <a:pt x="11474" y="4655"/>
                  </a:cubicBezTo>
                  <a:cubicBezTo>
                    <a:pt x="11474" y="4647"/>
                    <a:pt x="11471" y="4644"/>
                    <a:pt x="11468" y="4644"/>
                  </a:cubicBezTo>
                  <a:cubicBezTo>
                    <a:pt x="11466" y="4644"/>
                    <a:pt x="11463" y="4645"/>
                    <a:pt x="11460" y="4648"/>
                  </a:cubicBezTo>
                  <a:lnTo>
                    <a:pt x="11460" y="4648"/>
                  </a:lnTo>
                  <a:cubicBezTo>
                    <a:pt x="11053" y="4432"/>
                    <a:pt x="10592" y="4271"/>
                    <a:pt x="10077" y="4189"/>
                  </a:cubicBezTo>
                  <a:cubicBezTo>
                    <a:pt x="9968" y="4162"/>
                    <a:pt x="9831" y="4135"/>
                    <a:pt x="9721" y="4080"/>
                  </a:cubicBezTo>
                  <a:lnTo>
                    <a:pt x="9639" y="4080"/>
                  </a:lnTo>
                  <a:cubicBezTo>
                    <a:pt x="9639" y="4080"/>
                    <a:pt x="9639" y="4080"/>
                    <a:pt x="9639" y="4053"/>
                  </a:cubicBezTo>
                  <a:cubicBezTo>
                    <a:pt x="9502" y="3998"/>
                    <a:pt x="9338" y="3998"/>
                    <a:pt x="9201" y="3943"/>
                  </a:cubicBezTo>
                  <a:cubicBezTo>
                    <a:pt x="9201" y="3943"/>
                    <a:pt x="9228" y="3916"/>
                    <a:pt x="9228" y="3916"/>
                  </a:cubicBezTo>
                  <a:cubicBezTo>
                    <a:pt x="9144" y="3916"/>
                    <a:pt x="9109" y="3835"/>
                    <a:pt x="9059" y="3835"/>
                  </a:cubicBezTo>
                  <a:cubicBezTo>
                    <a:pt x="9044" y="3835"/>
                    <a:pt x="9028" y="3842"/>
                    <a:pt x="9009" y="3861"/>
                  </a:cubicBezTo>
                  <a:cubicBezTo>
                    <a:pt x="8982" y="3861"/>
                    <a:pt x="9009" y="3833"/>
                    <a:pt x="9009" y="3833"/>
                  </a:cubicBezTo>
                  <a:cubicBezTo>
                    <a:pt x="8708" y="3779"/>
                    <a:pt x="8434" y="3642"/>
                    <a:pt x="8161" y="3505"/>
                  </a:cubicBezTo>
                  <a:cubicBezTo>
                    <a:pt x="8146" y="3506"/>
                    <a:pt x="8132" y="3507"/>
                    <a:pt x="8118" y="3507"/>
                  </a:cubicBezTo>
                  <a:cubicBezTo>
                    <a:pt x="7864" y="3507"/>
                    <a:pt x="7653" y="3284"/>
                    <a:pt x="7394" y="3258"/>
                  </a:cubicBezTo>
                  <a:cubicBezTo>
                    <a:pt x="7065" y="3176"/>
                    <a:pt x="6764" y="2930"/>
                    <a:pt x="6463" y="2766"/>
                  </a:cubicBezTo>
                  <a:cubicBezTo>
                    <a:pt x="6326" y="2711"/>
                    <a:pt x="6216" y="2683"/>
                    <a:pt x="6107" y="2601"/>
                  </a:cubicBezTo>
                  <a:lnTo>
                    <a:pt x="6107" y="2574"/>
                  </a:lnTo>
                  <a:cubicBezTo>
                    <a:pt x="5833" y="2547"/>
                    <a:pt x="5696" y="2245"/>
                    <a:pt x="5422" y="2218"/>
                  </a:cubicBezTo>
                  <a:lnTo>
                    <a:pt x="5450" y="2191"/>
                  </a:lnTo>
                  <a:lnTo>
                    <a:pt x="5450" y="2191"/>
                  </a:lnTo>
                  <a:cubicBezTo>
                    <a:pt x="5440" y="2194"/>
                    <a:pt x="5431" y="2195"/>
                    <a:pt x="5422" y="2195"/>
                  </a:cubicBezTo>
                  <a:cubicBezTo>
                    <a:pt x="5377" y="2195"/>
                    <a:pt x="5341" y="2159"/>
                    <a:pt x="5315" y="2159"/>
                  </a:cubicBezTo>
                  <a:cubicBezTo>
                    <a:pt x="5303" y="2159"/>
                    <a:pt x="5293" y="2167"/>
                    <a:pt x="5285" y="2191"/>
                  </a:cubicBezTo>
                  <a:lnTo>
                    <a:pt x="5258" y="2136"/>
                  </a:lnTo>
                  <a:cubicBezTo>
                    <a:pt x="5245" y="2137"/>
                    <a:pt x="5233" y="2138"/>
                    <a:pt x="5222" y="2138"/>
                  </a:cubicBezTo>
                  <a:cubicBezTo>
                    <a:pt x="5035" y="2138"/>
                    <a:pt x="4997" y="1941"/>
                    <a:pt x="4765" y="1889"/>
                  </a:cubicBezTo>
                  <a:lnTo>
                    <a:pt x="4793" y="1889"/>
                  </a:lnTo>
                  <a:cubicBezTo>
                    <a:pt x="4738" y="1862"/>
                    <a:pt x="4683" y="1862"/>
                    <a:pt x="4656" y="1807"/>
                  </a:cubicBezTo>
                  <a:lnTo>
                    <a:pt x="4683" y="1807"/>
                  </a:lnTo>
                  <a:cubicBezTo>
                    <a:pt x="4574" y="1643"/>
                    <a:pt x="4327" y="1616"/>
                    <a:pt x="4163" y="1533"/>
                  </a:cubicBezTo>
                  <a:lnTo>
                    <a:pt x="4218" y="1506"/>
                  </a:lnTo>
                  <a:cubicBezTo>
                    <a:pt x="4108" y="1506"/>
                    <a:pt x="3999" y="1369"/>
                    <a:pt x="3862" y="1342"/>
                  </a:cubicBezTo>
                  <a:lnTo>
                    <a:pt x="3889" y="1314"/>
                  </a:lnTo>
                  <a:lnTo>
                    <a:pt x="3834" y="1314"/>
                  </a:lnTo>
                  <a:lnTo>
                    <a:pt x="3834" y="1287"/>
                  </a:lnTo>
                  <a:cubicBezTo>
                    <a:pt x="3697" y="1205"/>
                    <a:pt x="3560" y="1150"/>
                    <a:pt x="3424" y="1095"/>
                  </a:cubicBezTo>
                  <a:lnTo>
                    <a:pt x="3451" y="1041"/>
                  </a:lnTo>
                  <a:cubicBezTo>
                    <a:pt x="3287" y="1041"/>
                    <a:pt x="3177" y="904"/>
                    <a:pt x="3040" y="876"/>
                  </a:cubicBezTo>
                  <a:lnTo>
                    <a:pt x="3040" y="849"/>
                  </a:lnTo>
                  <a:cubicBezTo>
                    <a:pt x="2712" y="657"/>
                    <a:pt x="2356" y="575"/>
                    <a:pt x="2000" y="438"/>
                  </a:cubicBezTo>
                  <a:lnTo>
                    <a:pt x="1945" y="438"/>
                  </a:lnTo>
                  <a:cubicBezTo>
                    <a:pt x="1945" y="438"/>
                    <a:pt x="1972" y="411"/>
                    <a:pt x="1972" y="411"/>
                  </a:cubicBezTo>
                  <a:cubicBezTo>
                    <a:pt x="1918" y="329"/>
                    <a:pt x="1753" y="383"/>
                    <a:pt x="1726" y="301"/>
                  </a:cubicBezTo>
                  <a:cubicBezTo>
                    <a:pt x="1699" y="301"/>
                    <a:pt x="1671" y="329"/>
                    <a:pt x="1671" y="356"/>
                  </a:cubicBezTo>
                  <a:cubicBezTo>
                    <a:pt x="1397" y="247"/>
                    <a:pt x="1096" y="164"/>
                    <a:pt x="795" y="137"/>
                  </a:cubicBezTo>
                  <a:cubicBezTo>
                    <a:pt x="795" y="110"/>
                    <a:pt x="795" y="110"/>
                    <a:pt x="795" y="82"/>
                  </a:cubicBezTo>
                  <a:cubicBezTo>
                    <a:pt x="741" y="93"/>
                    <a:pt x="689" y="97"/>
                    <a:pt x="637" y="97"/>
                  </a:cubicBezTo>
                  <a:cubicBezTo>
                    <a:pt x="425" y="97"/>
                    <a:pt x="227" y="22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4063600" y="16167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4413400" y="179270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4012250" y="1596925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55" y="0"/>
                  </a:moveTo>
                  <a:lnTo>
                    <a:pt x="1" y="28"/>
                  </a:lnTo>
                  <a:lnTo>
                    <a:pt x="83" y="2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4006100" y="1595900"/>
              <a:ext cx="5500" cy="1725"/>
            </a:xfrm>
            <a:custGeom>
              <a:avLst/>
              <a:gdLst/>
              <a:ahLst/>
              <a:cxnLst/>
              <a:rect l="l" t="t" r="r" b="b"/>
              <a:pathLst>
                <a:path w="220" h="69" extrusionOk="0">
                  <a:moveTo>
                    <a:pt x="175" y="1"/>
                  </a:moveTo>
                  <a:cubicBezTo>
                    <a:pt x="117" y="1"/>
                    <a:pt x="56" y="54"/>
                    <a:pt x="21" y="54"/>
                  </a:cubicBezTo>
                  <a:cubicBezTo>
                    <a:pt x="12" y="54"/>
                    <a:pt x="5" y="51"/>
                    <a:pt x="0" y="41"/>
                  </a:cubicBezTo>
                  <a:cubicBezTo>
                    <a:pt x="0" y="41"/>
                    <a:pt x="0" y="69"/>
                    <a:pt x="0" y="69"/>
                  </a:cubicBezTo>
                  <a:lnTo>
                    <a:pt x="219" y="14"/>
                  </a:lnTo>
                  <a:cubicBezTo>
                    <a:pt x="205" y="4"/>
                    <a:pt x="190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4001300" y="1595625"/>
              <a:ext cx="3450" cy="1125"/>
            </a:xfrm>
            <a:custGeom>
              <a:avLst/>
              <a:gdLst/>
              <a:ahLst/>
              <a:cxnLst/>
              <a:rect l="l" t="t" r="r" b="b"/>
              <a:pathLst>
                <a:path w="138" h="45" extrusionOk="0">
                  <a:moveTo>
                    <a:pt x="18" y="19"/>
                  </a:moveTo>
                  <a:cubicBezTo>
                    <a:pt x="11" y="19"/>
                    <a:pt x="5" y="21"/>
                    <a:pt x="1" y="25"/>
                  </a:cubicBezTo>
                  <a:cubicBezTo>
                    <a:pt x="6" y="25"/>
                    <a:pt x="12" y="22"/>
                    <a:pt x="18" y="19"/>
                  </a:cubicBezTo>
                  <a:lnTo>
                    <a:pt x="18" y="19"/>
                  </a:lnTo>
                  <a:cubicBezTo>
                    <a:pt x="18" y="19"/>
                    <a:pt x="18" y="19"/>
                    <a:pt x="18" y="19"/>
                  </a:cubicBezTo>
                  <a:close/>
                  <a:moveTo>
                    <a:pt x="72" y="0"/>
                  </a:moveTo>
                  <a:cubicBezTo>
                    <a:pt x="48" y="0"/>
                    <a:pt x="32" y="12"/>
                    <a:pt x="18" y="19"/>
                  </a:cubicBezTo>
                  <a:lnTo>
                    <a:pt x="18" y="19"/>
                  </a:lnTo>
                  <a:cubicBezTo>
                    <a:pt x="47" y="19"/>
                    <a:pt x="93" y="44"/>
                    <a:pt x="118" y="44"/>
                  </a:cubicBezTo>
                  <a:cubicBezTo>
                    <a:pt x="130" y="44"/>
                    <a:pt x="138" y="39"/>
                    <a:pt x="138" y="25"/>
                  </a:cubicBezTo>
                  <a:cubicBezTo>
                    <a:pt x="110" y="6"/>
                    <a:pt x="89" y="0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3846600" y="1607175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1"/>
                  </a:moveTo>
                  <a:cubicBezTo>
                    <a:pt x="0" y="1"/>
                    <a:pt x="0" y="1"/>
                    <a:pt x="0" y="28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3273650" y="1588025"/>
              <a:ext cx="727000" cy="560325"/>
            </a:xfrm>
            <a:custGeom>
              <a:avLst/>
              <a:gdLst/>
              <a:ahLst/>
              <a:cxnLst/>
              <a:rect l="l" t="t" r="r" b="b"/>
              <a:pathLst>
                <a:path w="29080" h="22413" extrusionOk="0">
                  <a:moveTo>
                    <a:pt x="24585" y="481"/>
                  </a:moveTo>
                  <a:cubicBezTo>
                    <a:pt x="24577" y="485"/>
                    <a:pt x="24570" y="489"/>
                    <a:pt x="24561" y="493"/>
                  </a:cubicBezTo>
                  <a:cubicBezTo>
                    <a:pt x="24574" y="493"/>
                    <a:pt x="24581" y="487"/>
                    <a:pt x="24585" y="481"/>
                  </a:cubicBezTo>
                  <a:close/>
                  <a:moveTo>
                    <a:pt x="5919" y="12344"/>
                  </a:moveTo>
                  <a:cubicBezTo>
                    <a:pt x="5918" y="12346"/>
                    <a:pt x="5916" y="12348"/>
                    <a:pt x="5915" y="12349"/>
                  </a:cubicBezTo>
                  <a:cubicBezTo>
                    <a:pt x="5916" y="12348"/>
                    <a:pt x="5918" y="12346"/>
                    <a:pt x="5919" y="12344"/>
                  </a:cubicBezTo>
                  <a:close/>
                  <a:moveTo>
                    <a:pt x="5241" y="12938"/>
                  </a:moveTo>
                  <a:cubicBezTo>
                    <a:pt x="5237" y="12943"/>
                    <a:pt x="5233" y="12947"/>
                    <a:pt x="5230" y="12952"/>
                  </a:cubicBezTo>
                  <a:cubicBezTo>
                    <a:pt x="5243" y="12952"/>
                    <a:pt x="5244" y="12945"/>
                    <a:pt x="5241" y="12938"/>
                  </a:cubicBezTo>
                  <a:close/>
                  <a:moveTo>
                    <a:pt x="951" y="19971"/>
                  </a:moveTo>
                  <a:cubicBezTo>
                    <a:pt x="945" y="19977"/>
                    <a:pt x="938" y="19983"/>
                    <a:pt x="931" y="19989"/>
                  </a:cubicBezTo>
                  <a:cubicBezTo>
                    <a:pt x="948" y="19989"/>
                    <a:pt x="954" y="19979"/>
                    <a:pt x="951" y="19971"/>
                  </a:cubicBezTo>
                  <a:close/>
                  <a:moveTo>
                    <a:pt x="27272" y="0"/>
                  </a:moveTo>
                  <a:cubicBezTo>
                    <a:pt x="27190" y="28"/>
                    <a:pt x="27135" y="28"/>
                    <a:pt x="27108" y="55"/>
                  </a:cubicBezTo>
                  <a:cubicBezTo>
                    <a:pt x="26177" y="55"/>
                    <a:pt x="25246" y="219"/>
                    <a:pt x="24342" y="411"/>
                  </a:cubicBezTo>
                  <a:cubicBezTo>
                    <a:pt x="24123" y="520"/>
                    <a:pt x="23904" y="575"/>
                    <a:pt x="23658" y="603"/>
                  </a:cubicBezTo>
                  <a:cubicBezTo>
                    <a:pt x="23411" y="657"/>
                    <a:pt x="23165" y="712"/>
                    <a:pt x="22918" y="794"/>
                  </a:cubicBezTo>
                  <a:cubicBezTo>
                    <a:pt x="22754" y="876"/>
                    <a:pt x="22535" y="931"/>
                    <a:pt x="22343" y="1013"/>
                  </a:cubicBezTo>
                  <a:lnTo>
                    <a:pt x="22179" y="1095"/>
                  </a:lnTo>
                  <a:cubicBezTo>
                    <a:pt x="21002" y="1397"/>
                    <a:pt x="19906" y="1972"/>
                    <a:pt x="18756" y="2437"/>
                  </a:cubicBezTo>
                  <a:cubicBezTo>
                    <a:pt x="18154" y="2738"/>
                    <a:pt x="17524" y="3012"/>
                    <a:pt x="16977" y="3341"/>
                  </a:cubicBezTo>
                  <a:cubicBezTo>
                    <a:pt x="16675" y="3478"/>
                    <a:pt x="16402" y="3642"/>
                    <a:pt x="16128" y="3806"/>
                  </a:cubicBezTo>
                  <a:cubicBezTo>
                    <a:pt x="15854" y="3998"/>
                    <a:pt x="15580" y="4190"/>
                    <a:pt x="15306" y="4381"/>
                  </a:cubicBezTo>
                  <a:cubicBezTo>
                    <a:pt x="15306" y="4381"/>
                    <a:pt x="15279" y="4381"/>
                    <a:pt x="15306" y="4354"/>
                  </a:cubicBezTo>
                  <a:lnTo>
                    <a:pt x="15306" y="4354"/>
                  </a:lnTo>
                  <a:cubicBezTo>
                    <a:pt x="15005" y="4573"/>
                    <a:pt x="14677" y="4737"/>
                    <a:pt x="14375" y="4956"/>
                  </a:cubicBezTo>
                  <a:cubicBezTo>
                    <a:pt x="13636" y="5504"/>
                    <a:pt x="12787" y="5997"/>
                    <a:pt x="12103" y="6572"/>
                  </a:cubicBezTo>
                  <a:cubicBezTo>
                    <a:pt x="11254" y="7201"/>
                    <a:pt x="10268" y="7941"/>
                    <a:pt x="9447" y="8707"/>
                  </a:cubicBezTo>
                  <a:lnTo>
                    <a:pt x="9419" y="8680"/>
                  </a:lnTo>
                  <a:cubicBezTo>
                    <a:pt x="8762" y="9310"/>
                    <a:pt x="8023" y="9803"/>
                    <a:pt x="7393" y="10460"/>
                  </a:cubicBezTo>
                  <a:cubicBezTo>
                    <a:pt x="6681" y="11062"/>
                    <a:pt x="6134" y="11911"/>
                    <a:pt x="5449" y="12568"/>
                  </a:cubicBezTo>
                  <a:cubicBezTo>
                    <a:pt x="5230" y="12733"/>
                    <a:pt x="5011" y="13006"/>
                    <a:pt x="4847" y="13280"/>
                  </a:cubicBezTo>
                  <a:cubicBezTo>
                    <a:pt x="4655" y="13554"/>
                    <a:pt x="4463" y="13828"/>
                    <a:pt x="4244" y="14019"/>
                  </a:cubicBezTo>
                  <a:cubicBezTo>
                    <a:pt x="3423" y="14786"/>
                    <a:pt x="2875" y="15744"/>
                    <a:pt x="2382" y="16758"/>
                  </a:cubicBezTo>
                  <a:cubicBezTo>
                    <a:pt x="1780" y="17606"/>
                    <a:pt x="1424" y="18592"/>
                    <a:pt x="959" y="19468"/>
                  </a:cubicBezTo>
                  <a:cubicBezTo>
                    <a:pt x="904" y="19715"/>
                    <a:pt x="794" y="19934"/>
                    <a:pt x="685" y="20153"/>
                  </a:cubicBezTo>
                  <a:cubicBezTo>
                    <a:pt x="575" y="20399"/>
                    <a:pt x="438" y="20618"/>
                    <a:pt x="384" y="20892"/>
                  </a:cubicBezTo>
                  <a:lnTo>
                    <a:pt x="438" y="20892"/>
                  </a:lnTo>
                  <a:cubicBezTo>
                    <a:pt x="301" y="21056"/>
                    <a:pt x="438" y="21330"/>
                    <a:pt x="274" y="21412"/>
                  </a:cubicBezTo>
                  <a:lnTo>
                    <a:pt x="274" y="21385"/>
                  </a:lnTo>
                  <a:lnTo>
                    <a:pt x="274" y="21385"/>
                  </a:lnTo>
                  <a:cubicBezTo>
                    <a:pt x="192" y="21467"/>
                    <a:pt x="384" y="21631"/>
                    <a:pt x="301" y="21686"/>
                  </a:cubicBezTo>
                  <a:lnTo>
                    <a:pt x="329" y="21714"/>
                  </a:lnTo>
                  <a:cubicBezTo>
                    <a:pt x="318" y="21757"/>
                    <a:pt x="307" y="21766"/>
                    <a:pt x="296" y="21766"/>
                  </a:cubicBezTo>
                  <a:cubicBezTo>
                    <a:pt x="289" y="21766"/>
                    <a:pt x="281" y="21762"/>
                    <a:pt x="274" y="21762"/>
                  </a:cubicBezTo>
                  <a:cubicBezTo>
                    <a:pt x="265" y="21762"/>
                    <a:pt x="256" y="21768"/>
                    <a:pt x="247" y="21796"/>
                  </a:cubicBezTo>
                  <a:cubicBezTo>
                    <a:pt x="247" y="21851"/>
                    <a:pt x="301" y="21823"/>
                    <a:pt x="274" y="21905"/>
                  </a:cubicBezTo>
                  <a:cubicBezTo>
                    <a:pt x="169" y="21905"/>
                    <a:pt x="265" y="22181"/>
                    <a:pt x="130" y="22181"/>
                  </a:cubicBezTo>
                  <a:cubicBezTo>
                    <a:pt x="123" y="22181"/>
                    <a:pt x="117" y="22180"/>
                    <a:pt x="110" y="22179"/>
                  </a:cubicBezTo>
                  <a:cubicBezTo>
                    <a:pt x="114" y="22171"/>
                    <a:pt x="116" y="22167"/>
                    <a:pt x="115" y="22167"/>
                  </a:cubicBezTo>
                  <a:lnTo>
                    <a:pt x="115" y="22167"/>
                  </a:lnTo>
                  <a:cubicBezTo>
                    <a:pt x="114" y="22167"/>
                    <a:pt x="94" y="22200"/>
                    <a:pt x="77" y="22200"/>
                  </a:cubicBezTo>
                  <a:cubicBezTo>
                    <a:pt x="65" y="22200"/>
                    <a:pt x="55" y="22183"/>
                    <a:pt x="55" y="22124"/>
                  </a:cubicBezTo>
                  <a:cubicBezTo>
                    <a:pt x="28" y="22179"/>
                    <a:pt x="0" y="22371"/>
                    <a:pt x="55" y="22371"/>
                  </a:cubicBezTo>
                  <a:cubicBezTo>
                    <a:pt x="89" y="22371"/>
                    <a:pt x="122" y="22412"/>
                    <a:pt x="156" y="22412"/>
                  </a:cubicBezTo>
                  <a:cubicBezTo>
                    <a:pt x="177" y="22412"/>
                    <a:pt x="198" y="22396"/>
                    <a:pt x="219" y="22343"/>
                  </a:cubicBezTo>
                  <a:lnTo>
                    <a:pt x="192" y="22316"/>
                  </a:lnTo>
                  <a:cubicBezTo>
                    <a:pt x="247" y="22289"/>
                    <a:pt x="219" y="22289"/>
                    <a:pt x="247" y="22289"/>
                  </a:cubicBezTo>
                  <a:cubicBezTo>
                    <a:pt x="274" y="22124"/>
                    <a:pt x="356" y="22124"/>
                    <a:pt x="411" y="22015"/>
                  </a:cubicBezTo>
                  <a:lnTo>
                    <a:pt x="384" y="22015"/>
                  </a:lnTo>
                  <a:cubicBezTo>
                    <a:pt x="356" y="21933"/>
                    <a:pt x="411" y="21823"/>
                    <a:pt x="411" y="21768"/>
                  </a:cubicBezTo>
                  <a:lnTo>
                    <a:pt x="438" y="21741"/>
                  </a:lnTo>
                  <a:cubicBezTo>
                    <a:pt x="485" y="21717"/>
                    <a:pt x="411" y="21593"/>
                    <a:pt x="441" y="21593"/>
                  </a:cubicBezTo>
                  <a:cubicBezTo>
                    <a:pt x="446" y="21593"/>
                    <a:pt x="454" y="21596"/>
                    <a:pt x="466" y="21604"/>
                  </a:cubicBezTo>
                  <a:cubicBezTo>
                    <a:pt x="520" y="21276"/>
                    <a:pt x="603" y="20920"/>
                    <a:pt x="712" y="20591"/>
                  </a:cubicBezTo>
                  <a:cubicBezTo>
                    <a:pt x="688" y="20519"/>
                    <a:pt x="770" y="20362"/>
                    <a:pt x="734" y="20362"/>
                  </a:cubicBezTo>
                  <a:cubicBezTo>
                    <a:pt x="732" y="20362"/>
                    <a:pt x="728" y="20363"/>
                    <a:pt x="725" y="20365"/>
                  </a:cubicBezTo>
                  <a:lnTo>
                    <a:pt x="725" y="20365"/>
                  </a:lnTo>
                  <a:cubicBezTo>
                    <a:pt x="828" y="20298"/>
                    <a:pt x="905" y="20067"/>
                    <a:pt x="931" y="19961"/>
                  </a:cubicBezTo>
                  <a:cubicBezTo>
                    <a:pt x="942" y="19961"/>
                    <a:pt x="949" y="19966"/>
                    <a:pt x="951" y="19971"/>
                  </a:cubicBezTo>
                  <a:lnTo>
                    <a:pt x="951" y="19971"/>
                  </a:lnTo>
                  <a:cubicBezTo>
                    <a:pt x="1082" y="19842"/>
                    <a:pt x="940" y="19736"/>
                    <a:pt x="1123" y="19605"/>
                  </a:cubicBezTo>
                  <a:cubicBezTo>
                    <a:pt x="1041" y="19550"/>
                    <a:pt x="1260" y="19331"/>
                    <a:pt x="1232" y="19195"/>
                  </a:cubicBezTo>
                  <a:cubicBezTo>
                    <a:pt x="1246" y="19181"/>
                    <a:pt x="1253" y="19174"/>
                    <a:pt x="1260" y="19174"/>
                  </a:cubicBezTo>
                  <a:cubicBezTo>
                    <a:pt x="1267" y="19174"/>
                    <a:pt x="1273" y="19181"/>
                    <a:pt x="1287" y="19195"/>
                  </a:cubicBezTo>
                  <a:cubicBezTo>
                    <a:pt x="1397" y="18893"/>
                    <a:pt x="1616" y="18592"/>
                    <a:pt x="1725" y="18318"/>
                  </a:cubicBezTo>
                  <a:cubicBezTo>
                    <a:pt x="1753" y="18072"/>
                    <a:pt x="2026" y="17825"/>
                    <a:pt x="2026" y="17606"/>
                  </a:cubicBezTo>
                  <a:cubicBezTo>
                    <a:pt x="2136" y="17470"/>
                    <a:pt x="2300" y="17250"/>
                    <a:pt x="2382" y="17031"/>
                  </a:cubicBezTo>
                  <a:lnTo>
                    <a:pt x="2382" y="17059"/>
                  </a:lnTo>
                  <a:cubicBezTo>
                    <a:pt x="2519" y="16812"/>
                    <a:pt x="2684" y="16539"/>
                    <a:pt x="2738" y="16347"/>
                  </a:cubicBezTo>
                  <a:cubicBezTo>
                    <a:pt x="2848" y="16319"/>
                    <a:pt x="2903" y="16210"/>
                    <a:pt x="2985" y="16155"/>
                  </a:cubicBezTo>
                  <a:cubicBezTo>
                    <a:pt x="3067" y="15964"/>
                    <a:pt x="3259" y="15690"/>
                    <a:pt x="3395" y="15443"/>
                  </a:cubicBezTo>
                  <a:cubicBezTo>
                    <a:pt x="3447" y="15418"/>
                    <a:pt x="3498" y="15249"/>
                    <a:pt x="3549" y="15249"/>
                  </a:cubicBezTo>
                  <a:cubicBezTo>
                    <a:pt x="3552" y="15249"/>
                    <a:pt x="3556" y="15250"/>
                    <a:pt x="3560" y="15252"/>
                  </a:cubicBezTo>
                  <a:cubicBezTo>
                    <a:pt x="3751" y="14923"/>
                    <a:pt x="3970" y="14567"/>
                    <a:pt x="4244" y="14211"/>
                  </a:cubicBezTo>
                  <a:cubicBezTo>
                    <a:pt x="4518" y="13883"/>
                    <a:pt x="4847" y="13554"/>
                    <a:pt x="5120" y="13280"/>
                  </a:cubicBezTo>
                  <a:lnTo>
                    <a:pt x="5120" y="13308"/>
                  </a:lnTo>
                  <a:cubicBezTo>
                    <a:pt x="5175" y="13198"/>
                    <a:pt x="5203" y="13061"/>
                    <a:pt x="5230" y="12924"/>
                  </a:cubicBezTo>
                  <a:cubicBezTo>
                    <a:pt x="5230" y="12924"/>
                    <a:pt x="5237" y="12931"/>
                    <a:pt x="5241" y="12938"/>
                  </a:cubicBezTo>
                  <a:lnTo>
                    <a:pt x="5241" y="12938"/>
                  </a:lnTo>
                  <a:cubicBezTo>
                    <a:pt x="5325" y="12837"/>
                    <a:pt x="5480" y="12782"/>
                    <a:pt x="5559" y="12650"/>
                  </a:cubicBezTo>
                  <a:cubicBezTo>
                    <a:pt x="5559" y="12650"/>
                    <a:pt x="5559" y="12650"/>
                    <a:pt x="5559" y="12678"/>
                  </a:cubicBezTo>
                  <a:cubicBezTo>
                    <a:pt x="5613" y="12568"/>
                    <a:pt x="5778" y="12513"/>
                    <a:pt x="5860" y="12349"/>
                  </a:cubicBezTo>
                  <a:lnTo>
                    <a:pt x="5887" y="12349"/>
                  </a:lnTo>
                  <a:lnTo>
                    <a:pt x="5915" y="12267"/>
                  </a:lnTo>
                  <a:cubicBezTo>
                    <a:pt x="5941" y="12267"/>
                    <a:pt x="5968" y="12293"/>
                    <a:pt x="5919" y="12344"/>
                  </a:cubicBezTo>
                  <a:lnTo>
                    <a:pt x="5919" y="12344"/>
                  </a:lnTo>
                  <a:cubicBezTo>
                    <a:pt x="6821" y="11415"/>
                    <a:pt x="7669" y="10404"/>
                    <a:pt x="8653" y="9529"/>
                  </a:cubicBezTo>
                  <a:lnTo>
                    <a:pt x="8653" y="9584"/>
                  </a:lnTo>
                  <a:lnTo>
                    <a:pt x="8799" y="9412"/>
                  </a:lnTo>
                  <a:lnTo>
                    <a:pt x="8799" y="9412"/>
                  </a:lnTo>
                  <a:cubicBezTo>
                    <a:pt x="9069" y="9221"/>
                    <a:pt x="9285" y="8952"/>
                    <a:pt x="9529" y="8762"/>
                  </a:cubicBezTo>
                  <a:cubicBezTo>
                    <a:pt x="9556" y="8790"/>
                    <a:pt x="9529" y="8817"/>
                    <a:pt x="9556" y="8817"/>
                  </a:cubicBezTo>
                  <a:cubicBezTo>
                    <a:pt x="9693" y="8598"/>
                    <a:pt x="9885" y="8625"/>
                    <a:pt x="9912" y="8461"/>
                  </a:cubicBezTo>
                  <a:cubicBezTo>
                    <a:pt x="9912" y="8461"/>
                    <a:pt x="9940" y="8461"/>
                    <a:pt x="9940" y="8488"/>
                  </a:cubicBezTo>
                  <a:cubicBezTo>
                    <a:pt x="10432" y="8050"/>
                    <a:pt x="10925" y="7612"/>
                    <a:pt x="11500" y="7256"/>
                  </a:cubicBezTo>
                  <a:cubicBezTo>
                    <a:pt x="11856" y="6846"/>
                    <a:pt x="12404" y="6544"/>
                    <a:pt x="12842" y="6161"/>
                  </a:cubicBezTo>
                  <a:lnTo>
                    <a:pt x="12842" y="6188"/>
                  </a:lnTo>
                  <a:cubicBezTo>
                    <a:pt x="13116" y="5942"/>
                    <a:pt x="13444" y="5723"/>
                    <a:pt x="13746" y="5504"/>
                  </a:cubicBezTo>
                  <a:cubicBezTo>
                    <a:pt x="14074" y="5312"/>
                    <a:pt x="14430" y="5120"/>
                    <a:pt x="14731" y="4901"/>
                  </a:cubicBezTo>
                  <a:cubicBezTo>
                    <a:pt x="15005" y="4737"/>
                    <a:pt x="15197" y="4600"/>
                    <a:pt x="15443" y="4436"/>
                  </a:cubicBezTo>
                  <a:lnTo>
                    <a:pt x="15471" y="4463"/>
                  </a:lnTo>
                  <a:cubicBezTo>
                    <a:pt x="15881" y="4080"/>
                    <a:pt x="16484" y="3970"/>
                    <a:pt x="16922" y="3587"/>
                  </a:cubicBezTo>
                  <a:lnTo>
                    <a:pt x="16922" y="3587"/>
                  </a:lnTo>
                  <a:lnTo>
                    <a:pt x="16895" y="3642"/>
                  </a:lnTo>
                  <a:cubicBezTo>
                    <a:pt x="16949" y="3560"/>
                    <a:pt x="17223" y="3505"/>
                    <a:pt x="17141" y="3423"/>
                  </a:cubicBezTo>
                  <a:lnTo>
                    <a:pt x="17250" y="3395"/>
                  </a:lnTo>
                  <a:cubicBezTo>
                    <a:pt x="17524" y="3094"/>
                    <a:pt x="17880" y="3122"/>
                    <a:pt x="18264" y="2848"/>
                  </a:cubicBezTo>
                  <a:lnTo>
                    <a:pt x="18264" y="2848"/>
                  </a:lnTo>
                  <a:lnTo>
                    <a:pt x="18236" y="2875"/>
                  </a:lnTo>
                  <a:cubicBezTo>
                    <a:pt x="18346" y="2793"/>
                    <a:pt x="18483" y="2711"/>
                    <a:pt x="18565" y="2711"/>
                  </a:cubicBezTo>
                  <a:cubicBezTo>
                    <a:pt x="18565" y="2711"/>
                    <a:pt x="18565" y="2711"/>
                    <a:pt x="18537" y="2738"/>
                  </a:cubicBezTo>
                  <a:cubicBezTo>
                    <a:pt x="18921" y="2629"/>
                    <a:pt x="19277" y="2355"/>
                    <a:pt x="19660" y="2191"/>
                  </a:cubicBezTo>
                  <a:lnTo>
                    <a:pt x="19660" y="2191"/>
                  </a:lnTo>
                  <a:lnTo>
                    <a:pt x="19633" y="2245"/>
                  </a:lnTo>
                  <a:cubicBezTo>
                    <a:pt x="19797" y="2136"/>
                    <a:pt x="20126" y="1999"/>
                    <a:pt x="20372" y="1889"/>
                  </a:cubicBezTo>
                  <a:lnTo>
                    <a:pt x="20372" y="1917"/>
                  </a:lnTo>
                  <a:lnTo>
                    <a:pt x="20481" y="1835"/>
                  </a:lnTo>
                  <a:lnTo>
                    <a:pt x="20481" y="1889"/>
                  </a:lnTo>
                  <a:cubicBezTo>
                    <a:pt x="20810" y="1753"/>
                    <a:pt x="21084" y="1588"/>
                    <a:pt x="21385" y="1479"/>
                  </a:cubicBezTo>
                  <a:lnTo>
                    <a:pt x="21385" y="1506"/>
                  </a:lnTo>
                  <a:cubicBezTo>
                    <a:pt x="21659" y="1342"/>
                    <a:pt x="22015" y="1287"/>
                    <a:pt x="22316" y="1150"/>
                  </a:cubicBezTo>
                  <a:lnTo>
                    <a:pt x="22316" y="1150"/>
                  </a:lnTo>
                  <a:lnTo>
                    <a:pt x="22289" y="1178"/>
                  </a:lnTo>
                  <a:cubicBezTo>
                    <a:pt x="23083" y="931"/>
                    <a:pt x="23795" y="657"/>
                    <a:pt x="24589" y="466"/>
                  </a:cubicBezTo>
                  <a:lnTo>
                    <a:pt x="24589" y="466"/>
                  </a:lnTo>
                  <a:cubicBezTo>
                    <a:pt x="24589" y="466"/>
                    <a:pt x="24589" y="473"/>
                    <a:pt x="24585" y="481"/>
                  </a:cubicBezTo>
                  <a:lnTo>
                    <a:pt x="24585" y="481"/>
                  </a:lnTo>
                  <a:cubicBezTo>
                    <a:pt x="24625" y="458"/>
                    <a:pt x="24652" y="438"/>
                    <a:pt x="24698" y="438"/>
                  </a:cubicBezTo>
                  <a:cubicBezTo>
                    <a:pt x="24698" y="438"/>
                    <a:pt x="24671" y="438"/>
                    <a:pt x="24671" y="466"/>
                  </a:cubicBezTo>
                  <a:cubicBezTo>
                    <a:pt x="24820" y="466"/>
                    <a:pt x="25105" y="352"/>
                    <a:pt x="25238" y="352"/>
                  </a:cubicBezTo>
                  <a:cubicBezTo>
                    <a:pt x="25251" y="352"/>
                    <a:pt x="25263" y="354"/>
                    <a:pt x="25273" y="356"/>
                  </a:cubicBezTo>
                  <a:cubicBezTo>
                    <a:pt x="25328" y="356"/>
                    <a:pt x="25355" y="329"/>
                    <a:pt x="25301" y="301"/>
                  </a:cubicBezTo>
                  <a:cubicBezTo>
                    <a:pt x="25629" y="247"/>
                    <a:pt x="25958" y="192"/>
                    <a:pt x="26286" y="164"/>
                  </a:cubicBezTo>
                  <a:cubicBezTo>
                    <a:pt x="26642" y="137"/>
                    <a:pt x="26971" y="82"/>
                    <a:pt x="27299" y="82"/>
                  </a:cubicBezTo>
                  <a:cubicBezTo>
                    <a:pt x="27327" y="82"/>
                    <a:pt x="27354" y="110"/>
                    <a:pt x="27327" y="137"/>
                  </a:cubicBezTo>
                  <a:cubicBezTo>
                    <a:pt x="27513" y="103"/>
                    <a:pt x="27689" y="80"/>
                    <a:pt x="27867" y="80"/>
                  </a:cubicBezTo>
                  <a:cubicBezTo>
                    <a:pt x="27977" y="80"/>
                    <a:pt x="28088" y="89"/>
                    <a:pt x="28203" y="110"/>
                  </a:cubicBezTo>
                  <a:cubicBezTo>
                    <a:pt x="28504" y="164"/>
                    <a:pt x="28778" y="192"/>
                    <a:pt x="29052" y="301"/>
                  </a:cubicBezTo>
                  <a:cubicBezTo>
                    <a:pt x="29079" y="301"/>
                    <a:pt x="29024" y="274"/>
                    <a:pt x="29079" y="247"/>
                  </a:cubicBezTo>
                  <a:cubicBezTo>
                    <a:pt x="28915" y="164"/>
                    <a:pt x="28723" y="219"/>
                    <a:pt x="28559" y="164"/>
                  </a:cubicBezTo>
                  <a:lnTo>
                    <a:pt x="28586" y="137"/>
                  </a:lnTo>
                  <a:cubicBezTo>
                    <a:pt x="28570" y="133"/>
                    <a:pt x="28558" y="131"/>
                    <a:pt x="28549" y="131"/>
                  </a:cubicBezTo>
                  <a:cubicBezTo>
                    <a:pt x="28513" y="131"/>
                    <a:pt x="28524" y="156"/>
                    <a:pt x="28503" y="156"/>
                  </a:cubicBezTo>
                  <a:cubicBezTo>
                    <a:pt x="28494" y="156"/>
                    <a:pt x="28478" y="151"/>
                    <a:pt x="28449" y="137"/>
                  </a:cubicBezTo>
                  <a:cubicBezTo>
                    <a:pt x="28395" y="110"/>
                    <a:pt x="28449" y="110"/>
                    <a:pt x="28422" y="110"/>
                  </a:cubicBezTo>
                  <a:cubicBezTo>
                    <a:pt x="28254" y="91"/>
                    <a:pt x="28073" y="47"/>
                    <a:pt x="27888" y="47"/>
                  </a:cubicBezTo>
                  <a:cubicBezTo>
                    <a:pt x="27802" y="47"/>
                    <a:pt x="27715" y="56"/>
                    <a:pt x="27628" y="82"/>
                  </a:cubicBezTo>
                  <a:cubicBezTo>
                    <a:pt x="27573" y="28"/>
                    <a:pt x="27354" y="55"/>
                    <a:pt x="27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3889725" y="159897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0"/>
                  </a:moveTo>
                  <a:lnTo>
                    <a:pt x="28" y="0"/>
                  </a:ln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3283900" y="213702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cubicBezTo>
                    <a:pt x="1" y="0"/>
                    <a:pt x="1" y="27"/>
                    <a:pt x="1" y="27"/>
                  </a:cubicBezTo>
                  <a:cubicBezTo>
                    <a:pt x="1" y="2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4143000" y="1649625"/>
              <a:ext cx="1400" cy="700"/>
            </a:xfrm>
            <a:custGeom>
              <a:avLst/>
              <a:gdLst/>
              <a:ahLst/>
              <a:cxnLst/>
              <a:rect l="l" t="t" r="r" b="b"/>
              <a:pathLst>
                <a:path w="56" h="28" extrusionOk="0">
                  <a:moveTo>
                    <a:pt x="55" y="0"/>
                  </a:moveTo>
                  <a:lnTo>
                    <a:pt x="55" y="0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4135475" y="1650025"/>
              <a:ext cx="5500" cy="3050"/>
            </a:xfrm>
            <a:custGeom>
              <a:avLst/>
              <a:gdLst/>
              <a:ahLst/>
              <a:cxnLst/>
              <a:rect l="l" t="t" r="r" b="b"/>
              <a:pathLst>
                <a:path w="220" h="122" extrusionOk="0">
                  <a:moveTo>
                    <a:pt x="185" y="1"/>
                  </a:moveTo>
                  <a:cubicBezTo>
                    <a:pt x="127" y="1"/>
                    <a:pt x="80" y="97"/>
                    <a:pt x="19" y="97"/>
                  </a:cubicBezTo>
                  <a:cubicBezTo>
                    <a:pt x="13" y="97"/>
                    <a:pt x="7" y="96"/>
                    <a:pt x="0" y="94"/>
                  </a:cubicBezTo>
                  <a:lnTo>
                    <a:pt x="0" y="94"/>
                  </a:lnTo>
                  <a:cubicBezTo>
                    <a:pt x="0" y="94"/>
                    <a:pt x="0" y="121"/>
                    <a:pt x="28" y="121"/>
                  </a:cubicBezTo>
                  <a:lnTo>
                    <a:pt x="219" y="12"/>
                  </a:lnTo>
                  <a:cubicBezTo>
                    <a:pt x="208" y="4"/>
                    <a:pt x="196" y="1"/>
                    <a:pt x="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4130675" y="1652175"/>
              <a:ext cx="3800" cy="1575"/>
            </a:xfrm>
            <a:custGeom>
              <a:avLst/>
              <a:gdLst/>
              <a:ahLst/>
              <a:cxnLst/>
              <a:rect l="l" t="t" r="r" b="b"/>
              <a:pathLst>
                <a:path w="152" h="63" extrusionOk="0">
                  <a:moveTo>
                    <a:pt x="96" y="1"/>
                  </a:moveTo>
                  <a:cubicBezTo>
                    <a:pt x="55" y="1"/>
                    <a:pt x="33" y="26"/>
                    <a:pt x="14" y="48"/>
                  </a:cubicBezTo>
                  <a:lnTo>
                    <a:pt x="14" y="48"/>
                  </a:lnTo>
                  <a:cubicBezTo>
                    <a:pt x="33" y="35"/>
                    <a:pt x="63" y="35"/>
                    <a:pt x="90" y="35"/>
                  </a:cubicBezTo>
                  <a:cubicBezTo>
                    <a:pt x="124" y="35"/>
                    <a:pt x="151" y="35"/>
                    <a:pt x="138" y="8"/>
                  </a:cubicBezTo>
                  <a:cubicBezTo>
                    <a:pt x="122" y="3"/>
                    <a:pt x="108" y="1"/>
                    <a:pt x="96" y="1"/>
                  </a:cubicBezTo>
                  <a:close/>
                  <a:moveTo>
                    <a:pt x="14" y="48"/>
                  </a:moveTo>
                  <a:cubicBezTo>
                    <a:pt x="9" y="52"/>
                    <a:pt x="4" y="56"/>
                    <a:pt x="1" y="63"/>
                  </a:cubicBezTo>
                  <a:cubicBezTo>
                    <a:pt x="5" y="58"/>
                    <a:pt x="10" y="53"/>
                    <a:pt x="14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3954750" y="169342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1"/>
                  </a:moveTo>
                  <a:cubicBezTo>
                    <a:pt x="1" y="1"/>
                    <a:pt x="28" y="1"/>
                    <a:pt x="28" y="1"/>
                  </a:cubicBezTo>
                  <a:cubicBezTo>
                    <a:pt x="2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3387950" y="1651575"/>
              <a:ext cx="742075" cy="754325"/>
            </a:xfrm>
            <a:custGeom>
              <a:avLst/>
              <a:gdLst/>
              <a:ahLst/>
              <a:cxnLst/>
              <a:rect l="l" t="t" r="r" b="b"/>
              <a:pathLst>
                <a:path w="29683" h="30173" extrusionOk="0">
                  <a:moveTo>
                    <a:pt x="29584" y="0"/>
                  </a:moveTo>
                  <a:cubicBezTo>
                    <a:pt x="29431" y="0"/>
                    <a:pt x="29302" y="59"/>
                    <a:pt x="29152" y="80"/>
                  </a:cubicBezTo>
                  <a:lnTo>
                    <a:pt x="29152" y="80"/>
                  </a:lnTo>
                  <a:cubicBezTo>
                    <a:pt x="29322" y="66"/>
                    <a:pt x="29492" y="59"/>
                    <a:pt x="29655" y="59"/>
                  </a:cubicBezTo>
                  <a:cubicBezTo>
                    <a:pt x="29682" y="32"/>
                    <a:pt x="29573" y="32"/>
                    <a:pt x="29655" y="5"/>
                  </a:cubicBezTo>
                  <a:cubicBezTo>
                    <a:pt x="29631" y="2"/>
                    <a:pt x="29607" y="0"/>
                    <a:pt x="29584" y="0"/>
                  </a:cubicBezTo>
                  <a:close/>
                  <a:moveTo>
                    <a:pt x="29152" y="80"/>
                  </a:moveTo>
                  <a:cubicBezTo>
                    <a:pt x="29125" y="82"/>
                    <a:pt x="29099" y="84"/>
                    <a:pt x="29072" y="86"/>
                  </a:cubicBezTo>
                  <a:lnTo>
                    <a:pt x="29072" y="86"/>
                  </a:lnTo>
                  <a:cubicBezTo>
                    <a:pt x="29100" y="86"/>
                    <a:pt x="29126" y="83"/>
                    <a:pt x="29152" y="80"/>
                  </a:cubicBezTo>
                  <a:close/>
                  <a:moveTo>
                    <a:pt x="9455" y="12946"/>
                  </a:moveTo>
                  <a:lnTo>
                    <a:pt x="9455" y="12946"/>
                  </a:lnTo>
                  <a:cubicBezTo>
                    <a:pt x="9453" y="12950"/>
                    <a:pt x="9450" y="12953"/>
                    <a:pt x="9447" y="12956"/>
                  </a:cubicBezTo>
                  <a:cubicBezTo>
                    <a:pt x="9451" y="12953"/>
                    <a:pt x="9453" y="12949"/>
                    <a:pt x="9455" y="12946"/>
                  </a:cubicBezTo>
                  <a:close/>
                  <a:moveTo>
                    <a:pt x="28888" y="59"/>
                  </a:moveTo>
                  <a:cubicBezTo>
                    <a:pt x="28587" y="114"/>
                    <a:pt x="28286" y="114"/>
                    <a:pt x="28012" y="224"/>
                  </a:cubicBezTo>
                  <a:cubicBezTo>
                    <a:pt x="28000" y="220"/>
                    <a:pt x="27984" y="218"/>
                    <a:pt x="27966" y="218"/>
                  </a:cubicBezTo>
                  <a:cubicBezTo>
                    <a:pt x="27879" y="218"/>
                    <a:pt x="27731" y="257"/>
                    <a:pt x="27630" y="257"/>
                  </a:cubicBezTo>
                  <a:cubicBezTo>
                    <a:pt x="27609" y="257"/>
                    <a:pt x="27590" y="255"/>
                    <a:pt x="27574" y="251"/>
                  </a:cubicBezTo>
                  <a:cubicBezTo>
                    <a:pt x="27492" y="278"/>
                    <a:pt x="27410" y="278"/>
                    <a:pt x="27382" y="333"/>
                  </a:cubicBezTo>
                  <a:cubicBezTo>
                    <a:pt x="26342" y="497"/>
                    <a:pt x="25301" y="771"/>
                    <a:pt x="24288" y="1100"/>
                  </a:cubicBezTo>
                  <a:cubicBezTo>
                    <a:pt x="24069" y="1237"/>
                    <a:pt x="23795" y="1319"/>
                    <a:pt x="23522" y="1401"/>
                  </a:cubicBezTo>
                  <a:cubicBezTo>
                    <a:pt x="23248" y="1483"/>
                    <a:pt x="22946" y="1565"/>
                    <a:pt x="22673" y="1702"/>
                  </a:cubicBezTo>
                  <a:cubicBezTo>
                    <a:pt x="22673" y="1702"/>
                    <a:pt x="22673" y="1702"/>
                    <a:pt x="22673" y="1675"/>
                  </a:cubicBezTo>
                  <a:cubicBezTo>
                    <a:pt x="22508" y="1784"/>
                    <a:pt x="22262" y="1894"/>
                    <a:pt x="22043" y="1976"/>
                  </a:cubicBezTo>
                  <a:lnTo>
                    <a:pt x="21879" y="2113"/>
                  </a:lnTo>
                  <a:cubicBezTo>
                    <a:pt x="20564" y="2578"/>
                    <a:pt x="19332" y="3345"/>
                    <a:pt x="18127" y="4112"/>
                  </a:cubicBezTo>
                  <a:cubicBezTo>
                    <a:pt x="16758" y="4988"/>
                    <a:pt x="15608" y="5809"/>
                    <a:pt x="14568" y="7014"/>
                  </a:cubicBezTo>
                  <a:cubicBezTo>
                    <a:pt x="14568" y="7014"/>
                    <a:pt x="14540" y="7014"/>
                    <a:pt x="14568" y="6987"/>
                  </a:cubicBezTo>
                  <a:lnTo>
                    <a:pt x="14568" y="6987"/>
                  </a:lnTo>
                  <a:cubicBezTo>
                    <a:pt x="14267" y="7288"/>
                    <a:pt x="13938" y="7562"/>
                    <a:pt x="13664" y="7890"/>
                  </a:cubicBezTo>
                  <a:cubicBezTo>
                    <a:pt x="12980" y="8712"/>
                    <a:pt x="12158" y="9506"/>
                    <a:pt x="11528" y="10327"/>
                  </a:cubicBezTo>
                  <a:cubicBezTo>
                    <a:pt x="10707" y="11231"/>
                    <a:pt x="9776" y="12272"/>
                    <a:pt x="8955" y="13285"/>
                  </a:cubicBezTo>
                  <a:lnTo>
                    <a:pt x="8927" y="13285"/>
                  </a:lnTo>
                  <a:cubicBezTo>
                    <a:pt x="8270" y="14106"/>
                    <a:pt x="7531" y="14818"/>
                    <a:pt x="6901" y="15639"/>
                  </a:cubicBezTo>
                  <a:cubicBezTo>
                    <a:pt x="6189" y="16433"/>
                    <a:pt x="5614" y="17447"/>
                    <a:pt x="4902" y="18268"/>
                  </a:cubicBezTo>
                  <a:cubicBezTo>
                    <a:pt x="4437" y="18761"/>
                    <a:pt x="4081" y="19610"/>
                    <a:pt x="3643" y="20075"/>
                  </a:cubicBezTo>
                  <a:cubicBezTo>
                    <a:pt x="2794" y="21034"/>
                    <a:pt x="2191" y="22184"/>
                    <a:pt x="1699" y="23388"/>
                  </a:cubicBezTo>
                  <a:cubicBezTo>
                    <a:pt x="1096" y="24429"/>
                    <a:pt x="795" y="25579"/>
                    <a:pt x="384" y="26674"/>
                  </a:cubicBezTo>
                  <a:cubicBezTo>
                    <a:pt x="357" y="27194"/>
                    <a:pt x="56" y="27769"/>
                    <a:pt x="56" y="28399"/>
                  </a:cubicBezTo>
                  <a:lnTo>
                    <a:pt x="83" y="28372"/>
                  </a:lnTo>
                  <a:lnTo>
                    <a:pt x="83" y="28372"/>
                  </a:lnTo>
                  <a:cubicBezTo>
                    <a:pt x="1" y="28591"/>
                    <a:pt x="220" y="28865"/>
                    <a:pt x="83" y="29002"/>
                  </a:cubicBezTo>
                  <a:lnTo>
                    <a:pt x="83" y="28974"/>
                  </a:lnTo>
                  <a:lnTo>
                    <a:pt x="83" y="28974"/>
                  </a:lnTo>
                  <a:cubicBezTo>
                    <a:pt x="1" y="29111"/>
                    <a:pt x="247" y="29248"/>
                    <a:pt x="165" y="29330"/>
                  </a:cubicBezTo>
                  <a:lnTo>
                    <a:pt x="193" y="29330"/>
                  </a:lnTo>
                  <a:cubicBezTo>
                    <a:pt x="220" y="29467"/>
                    <a:pt x="165" y="29358"/>
                    <a:pt x="165" y="29467"/>
                  </a:cubicBezTo>
                  <a:cubicBezTo>
                    <a:pt x="165" y="29494"/>
                    <a:pt x="220" y="29467"/>
                    <a:pt x="220" y="29549"/>
                  </a:cubicBezTo>
                  <a:cubicBezTo>
                    <a:pt x="83" y="29604"/>
                    <a:pt x="302" y="29905"/>
                    <a:pt x="165" y="29933"/>
                  </a:cubicBezTo>
                  <a:cubicBezTo>
                    <a:pt x="165" y="29918"/>
                    <a:pt x="164" y="29913"/>
                    <a:pt x="163" y="29913"/>
                  </a:cubicBezTo>
                  <a:cubicBezTo>
                    <a:pt x="158" y="29913"/>
                    <a:pt x="146" y="29959"/>
                    <a:pt x="128" y="29959"/>
                  </a:cubicBezTo>
                  <a:cubicBezTo>
                    <a:pt x="116" y="29959"/>
                    <a:pt x="101" y="29940"/>
                    <a:pt x="83" y="29878"/>
                  </a:cubicBezTo>
                  <a:lnTo>
                    <a:pt x="83" y="29878"/>
                  </a:lnTo>
                  <a:cubicBezTo>
                    <a:pt x="83" y="29930"/>
                    <a:pt x="132" y="30154"/>
                    <a:pt x="184" y="30154"/>
                  </a:cubicBezTo>
                  <a:cubicBezTo>
                    <a:pt x="187" y="30154"/>
                    <a:pt x="190" y="30153"/>
                    <a:pt x="193" y="30152"/>
                  </a:cubicBezTo>
                  <a:cubicBezTo>
                    <a:pt x="220" y="30152"/>
                    <a:pt x="254" y="30172"/>
                    <a:pt x="282" y="30172"/>
                  </a:cubicBezTo>
                  <a:cubicBezTo>
                    <a:pt x="309" y="30172"/>
                    <a:pt x="329" y="30152"/>
                    <a:pt x="329" y="30069"/>
                  </a:cubicBezTo>
                  <a:lnTo>
                    <a:pt x="275" y="30069"/>
                  </a:lnTo>
                  <a:cubicBezTo>
                    <a:pt x="329" y="29987"/>
                    <a:pt x="302" y="30015"/>
                    <a:pt x="329" y="29987"/>
                  </a:cubicBezTo>
                  <a:cubicBezTo>
                    <a:pt x="302" y="29823"/>
                    <a:pt x="357" y="29768"/>
                    <a:pt x="357" y="29631"/>
                  </a:cubicBezTo>
                  <a:cubicBezTo>
                    <a:pt x="275" y="29577"/>
                    <a:pt x="302" y="29440"/>
                    <a:pt x="302" y="29358"/>
                  </a:cubicBezTo>
                  <a:lnTo>
                    <a:pt x="329" y="29330"/>
                  </a:lnTo>
                  <a:cubicBezTo>
                    <a:pt x="375" y="29284"/>
                    <a:pt x="267" y="29181"/>
                    <a:pt x="280" y="29181"/>
                  </a:cubicBezTo>
                  <a:cubicBezTo>
                    <a:pt x="282" y="29181"/>
                    <a:pt x="289" y="29184"/>
                    <a:pt x="302" y="29193"/>
                  </a:cubicBezTo>
                  <a:cubicBezTo>
                    <a:pt x="275" y="29002"/>
                    <a:pt x="275" y="28810"/>
                    <a:pt x="275" y="28591"/>
                  </a:cubicBezTo>
                  <a:cubicBezTo>
                    <a:pt x="275" y="28399"/>
                    <a:pt x="275" y="28180"/>
                    <a:pt x="302" y="27961"/>
                  </a:cubicBezTo>
                  <a:cubicBezTo>
                    <a:pt x="279" y="27914"/>
                    <a:pt x="316" y="27725"/>
                    <a:pt x="292" y="27725"/>
                  </a:cubicBezTo>
                  <a:cubicBezTo>
                    <a:pt x="289" y="27725"/>
                    <a:pt x="285" y="27728"/>
                    <a:pt x="280" y="27735"/>
                  </a:cubicBezTo>
                  <a:lnTo>
                    <a:pt x="280" y="27735"/>
                  </a:lnTo>
                  <a:cubicBezTo>
                    <a:pt x="359" y="27620"/>
                    <a:pt x="412" y="27329"/>
                    <a:pt x="439" y="27222"/>
                  </a:cubicBezTo>
                  <a:cubicBezTo>
                    <a:pt x="439" y="27249"/>
                    <a:pt x="439" y="27249"/>
                    <a:pt x="439" y="27249"/>
                  </a:cubicBezTo>
                  <a:cubicBezTo>
                    <a:pt x="576" y="27057"/>
                    <a:pt x="412" y="26975"/>
                    <a:pt x="576" y="26811"/>
                  </a:cubicBezTo>
                  <a:cubicBezTo>
                    <a:pt x="494" y="26756"/>
                    <a:pt x="685" y="26455"/>
                    <a:pt x="631" y="26291"/>
                  </a:cubicBezTo>
                  <a:cubicBezTo>
                    <a:pt x="649" y="26291"/>
                    <a:pt x="655" y="26279"/>
                    <a:pt x="665" y="26279"/>
                  </a:cubicBezTo>
                  <a:cubicBezTo>
                    <a:pt x="670" y="26279"/>
                    <a:pt x="676" y="26282"/>
                    <a:pt x="685" y="26291"/>
                  </a:cubicBezTo>
                  <a:cubicBezTo>
                    <a:pt x="740" y="26099"/>
                    <a:pt x="795" y="25935"/>
                    <a:pt x="877" y="25743"/>
                  </a:cubicBezTo>
                  <a:cubicBezTo>
                    <a:pt x="959" y="25551"/>
                    <a:pt x="1014" y="25387"/>
                    <a:pt x="1069" y="25250"/>
                  </a:cubicBezTo>
                  <a:cubicBezTo>
                    <a:pt x="1096" y="24949"/>
                    <a:pt x="1343" y="24648"/>
                    <a:pt x="1370" y="24374"/>
                  </a:cubicBezTo>
                  <a:cubicBezTo>
                    <a:pt x="1452" y="24210"/>
                    <a:pt x="1616" y="23936"/>
                    <a:pt x="1726" y="23690"/>
                  </a:cubicBezTo>
                  <a:lnTo>
                    <a:pt x="1726" y="23717"/>
                  </a:lnTo>
                  <a:cubicBezTo>
                    <a:pt x="1835" y="23443"/>
                    <a:pt x="2027" y="23087"/>
                    <a:pt x="2082" y="22868"/>
                  </a:cubicBezTo>
                  <a:cubicBezTo>
                    <a:pt x="2191" y="22841"/>
                    <a:pt x="2246" y="22704"/>
                    <a:pt x="2328" y="22622"/>
                  </a:cubicBezTo>
                  <a:cubicBezTo>
                    <a:pt x="2410" y="22403"/>
                    <a:pt x="2629" y="22047"/>
                    <a:pt x="2739" y="21773"/>
                  </a:cubicBezTo>
                  <a:cubicBezTo>
                    <a:pt x="2816" y="21747"/>
                    <a:pt x="2869" y="21551"/>
                    <a:pt x="2921" y="21551"/>
                  </a:cubicBezTo>
                  <a:cubicBezTo>
                    <a:pt x="2924" y="21551"/>
                    <a:pt x="2927" y="21552"/>
                    <a:pt x="2931" y="21554"/>
                  </a:cubicBezTo>
                  <a:cubicBezTo>
                    <a:pt x="3287" y="20732"/>
                    <a:pt x="3944" y="19829"/>
                    <a:pt x="4574" y="19117"/>
                  </a:cubicBezTo>
                  <a:lnTo>
                    <a:pt x="4574" y="19144"/>
                  </a:lnTo>
                  <a:cubicBezTo>
                    <a:pt x="4601" y="19035"/>
                    <a:pt x="4628" y="18870"/>
                    <a:pt x="4656" y="18734"/>
                  </a:cubicBezTo>
                  <a:cubicBezTo>
                    <a:pt x="4683" y="18734"/>
                    <a:pt x="4683" y="18734"/>
                    <a:pt x="4683" y="18761"/>
                  </a:cubicBezTo>
                  <a:cubicBezTo>
                    <a:pt x="4765" y="18597"/>
                    <a:pt x="4902" y="18514"/>
                    <a:pt x="5012" y="18378"/>
                  </a:cubicBezTo>
                  <a:cubicBezTo>
                    <a:pt x="5012" y="18378"/>
                    <a:pt x="5012" y="18378"/>
                    <a:pt x="5012" y="18405"/>
                  </a:cubicBezTo>
                  <a:cubicBezTo>
                    <a:pt x="5066" y="18268"/>
                    <a:pt x="5258" y="18159"/>
                    <a:pt x="5313" y="17994"/>
                  </a:cubicBezTo>
                  <a:lnTo>
                    <a:pt x="5340" y="17994"/>
                  </a:lnTo>
                  <a:lnTo>
                    <a:pt x="5395" y="17885"/>
                  </a:lnTo>
                  <a:cubicBezTo>
                    <a:pt x="5422" y="17885"/>
                    <a:pt x="5422" y="17912"/>
                    <a:pt x="5395" y="17967"/>
                  </a:cubicBezTo>
                  <a:cubicBezTo>
                    <a:pt x="6299" y="16789"/>
                    <a:pt x="7175" y="15530"/>
                    <a:pt x="8188" y="14380"/>
                  </a:cubicBezTo>
                  <a:lnTo>
                    <a:pt x="8188" y="14380"/>
                  </a:lnTo>
                  <a:lnTo>
                    <a:pt x="8161" y="14435"/>
                  </a:lnTo>
                  <a:lnTo>
                    <a:pt x="8325" y="14161"/>
                  </a:lnTo>
                  <a:cubicBezTo>
                    <a:pt x="8325" y="14188"/>
                    <a:pt x="8325" y="14188"/>
                    <a:pt x="8325" y="14216"/>
                  </a:cubicBezTo>
                  <a:cubicBezTo>
                    <a:pt x="8599" y="13942"/>
                    <a:pt x="8818" y="13613"/>
                    <a:pt x="9064" y="13339"/>
                  </a:cubicBezTo>
                  <a:lnTo>
                    <a:pt x="9064" y="13339"/>
                  </a:lnTo>
                  <a:cubicBezTo>
                    <a:pt x="9064" y="13339"/>
                    <a:pt x="9047" y="13374"/>
                    <a:pt x="9068" y="13374"/>
                  </a:cubicBezTo>
                  <a:cubicBezTo>
                    <a:pt x="9073" y="13374"/>
                    <a:pt x="9081" y="13372"/>
                    <a:pt x="9091" y="13367"/>
                  </a:cubicBezTo>
                  <a:cubicBezTo>
                    <a:pt x="9228" y="13120"/>
                    <a:pt x="9420" y="13093"/>
                    <a:pt x="9420" y="12901"/>
                  </a:cubicBezTo>
                  <a:cubicBezTo>
                    <a:pt x="9444" y="12901"/>
                    <a:pt x="9468" y="12922"/>
                    <a:pt x="9455" y="12946"/>
                  </a:cubicBezTo>
                  <a:lnTo>
                    <a:pt x="9455" y="12946"/>
                  </a:lnTo>
                  <a:cubicBezTo>
                    <a:pt x="9919" y="12347"/>
                    <a:pt x="10436" y="11748"/>
                    <a:pt x="10953" y="11204"/>
                  </a:cubicBezTo>
                  <a:cubicBezTo>
                    <a:pt x="11309" y="10656"/>
                    <a:pt x="11857" y="10191"/>
                    <a:pt x="12240" y="9643"/>
                  </a:cubicBezTo>
                  <a:lnTo>
                    <a:pt x="12240" y="9670"/>
                  </a:lnTo>
                  <a:cubicBezTo>
                    <a:pt x="12761" y="8986"/>
                    <a:pt x="13445" y="8356"/>
                    <a:pt x="14048" y="7726"/>
                  </a:cubicBezTo>
                  <a:cubicBezTo>
                    <a:pt x="14294" y="7452"/>
                    <a:pt x="14458" y="7261"/>
                    <a:pt x="14732" y="7014"/>
                  </a:cubicBezTo>
                  <a:lnTo>
                    <a:pt x="14759" y="7042"/>
                  </a:lnTo>
                  <a:cubicBezTo>
                    <a:pt x="14951" y="6768"/>
                    <a:pt x="15198" y="6576"/>
                    <a:pt x="15471" y="6357"/>
                  </a:cubicBezTo>
                  <a:cubicBezTo>
                    <a:pt x="15718" y="6165"/>
                    <a:pt x="15992" y="5974"/>
                    <a:pt x="16211" y="5727"/>
                  </a:cubicBezTo>
                  <a:lnTo>
                    <a:pt x="16211" y="5782"/>
                  </a:lnTo>
                  <a:cubicBezTo>
                    <a:pt x="16238" y="5673"/>
                    <a:pt x="16512" y="5536"/>
                    <a:pt x="16430" y="5481"/>
                  </a:cubicBezTo>
                  <a:lnTo>
                    <a:pt x="16539" y="5426"/>
                  </a:lnTo>
                  <a:cubicBezTo>
                    <a:pt x="16813" y="5070"/>
                    <a:pt x="17196" y="4988"/>
                    <a:pt x="17580" y="4605"/>
                  </a:cubicBezTo>
                  <a:lnTo>
                    <a:pt x="17580" y="4659"/>
                  </a:lnTo>
                  <a:cubicBezTo>
                    <a:pt x="17689" y="4550"/>
                    <a:pt x="17799" y="4440"/>
                    <a:pt x="17908" y="4413"/>
                  </a:cubicBezTo>
                  <a:lnTo>
                    <a:pt x="17908" y="4413"/>
                  </a:lnTo>
                  <a:cubicBezTo>
                    <a:pt x="17908" y="4413"/>
                    <a:pt x="17908" y="4413"/>
                    <a:pt x="17881" y="4440"/>
                  </a:cubicBezTo>
                  <a:cubicBezTo>
                    <a:pt x="18319" y="4276"/>
                    <a:pt x="18648" y="3893"/>
                    <a:pt x="19086" y="3646"/>
                  </a:cubicBezTo>
                  <a:lnTo>
                    <a:pt x="19086" y="3646"/>
                  </a:lnTo>
                  <a:lnTo>
                    <a:pt x="19058" y="3729"/>
                  </a:lnTo>
                  <a:cubicBezTo>
                    <a:pt x="19223" y="3564"/>
                    <a:pt x="19606" y="3373"/>
                    <a:pt x="19852" y="3208"/>
                  </a:cubicBezTo>
                  <a:lnTo>
                    <a:pt x="19852" y="3236"/>
                  </a:lnTo>
                  <a:lnTo>
                    <a:pt x="19962" y="3153"/>
                  </a:lnTo>
                  <a:lnTo>
                    <a:pt x="19989" y="3181"/>
                  </a:lnTo>
                  <a:cubicBezTo>
                    <a:pt x="20345" y="2989"/>
                    <a:pt x="20646" y="2770"/>
                    <a:pt x="21002" y="2606"/>
                  </a:cubicBezTo>
                  <a:lnTo>
                    <a:pt x="21002" y="2661"/>
                  </a:lnTo>
                  <a:cubicBezTo>
                    <a:pt x="21304" y="2442"/>
                    <a:pt x="21687" y="2332"/>
                    <a:pt x="22016" y="2140"/>
                  </a:cubicBezTo>
                  <a:lnTo>
                    <a:pt x="22016" y="2140"/>
                  </a:lnTo>
                  <a:lnTo>
                    <a:pt x="21988" y="2168"/>
                  </a:lnTo>
                  <a:cubicBezTo>
                    <a:pt x="22886" y="1814"/>
                    <a:pt x="23675" y="1434"/>
                    <a:pt x="24571" y="1133"/>
                  </a:cubicBezTo>
                  <a:lnTo>
                    <a:pt x="24571" y="1133"/>
                  </a:lnTo>
                  <a:cubicBezTo>
                    <a:pt x="24562" y="1141"/>
                    <a:pt x="24562" y="1155"/>
                    <a:pt x="24562" y="1155"/>
                  </a:cubicBezTo>
                  <a:cubicBezTo>
                    <a:pt x="24589" y="1127"/>
                    <a:pt x="24644" y="1100"/>
                    <a:pt x="24699" y="1073"/>
                  </a:cubicBezTo>
                  <a:lnTo>
                    <a:pt x="24699" y="1073"/>
                  </a:lnTo>
                  <a:cubicBezTo>
                    <a:pt x="24699" y="1073"/>
                    <a:pt x="24672" y="1100"/>
                    <a:pt x="24672" y="1100"/>
                  </a:cubicBezTo>
                  <a:cubicBezTo>
                    <a:pt x="24876" y="1100"/>
                    <a:pt x="25176" y="933"/>
                    <a:pt x="25326" y="933"/>
                  </a:cubicBezTo>
                  <a:cubicBezTo>
                    <a:pt x="25337" y="933"/>
                    <a:pt x="25347" y="934"/>
                    <a:pt x="25356" y="936"/>
                  </a:cubicBezTo>
                  <a:cubicBezTo>
                    <a:pt x="25411" y="908"/>
                    <a:pt x="25438" y="881"/>
                    <a:pt x="25383" y="853"/>
                  </a:cubicBezTo>
                  <a:cubicBezTo>
                    <a:pt x="26123" y="662"/>
                    <a:pt x="26889" y="470"/>
                    <a:pt x="27629" y="306"/>
                  </a:cubicBezTo>
                  <a:cubicBezTo>
                    <a:pt x="27683" y="306"/>
                    <a:pt x="27683" y="306"/>
                    <a:pt x="27683" y="333"/>
                  </a:cubicBezTo>
                  <a:cubicBezTo>
                    <a:pt x="27985" y="251"/>
                    <a:pt x="28313" y="169"/>
                    <a:pt x="28642" y="142"/>
                  </a:cubicBezTo>
                  <a:cubicBezTo>
                    <a:pt x="28782" y="118"/>
                    <a:pt x="28927" y="100"/>
                    <a:pt x="29072" y="86"/>
                  </a:cubicBezTo>
                  <a:lnTo>
                    <a:pt x="29072" y="86"/>
                  </a:lnTo>
                  <a:cubicBezTo>
                    <a:pt x="29066" y="87"/>
                    <a:pt x="29059" y="87"/>
                    <a:pt x="29053" y="87"/>
                  </a:cubicBezTo>
                  <a:lnTo>
                    <a:pt x="29080" y="59"/>
                  </a:lnTo>
                  <a:cubicBezTo>
                    <a:pt x="28970" y="59"/>
                    <a:pt x="29019" y="94"/>
                    <a:pt x="28972" y="94"/>
                  </a:cubicBezTo>
                  <a:cubicBezTo>
                    <a:pt x="28961" y="94"/>
                    <a:pt x="28943" y="92"/>
                    <a:pt x="28916" y="87"/>
                  </a:cubicBezTo>
                  <a:cubicBezTo>
                    <a:pt x="28861" y="87"/>
                    <a:pt x="28916" y="59"/>
                    <a:pt x="28888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4004050" y="167905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1"/>
                  </a:moveTo>
                  <a:lnTo>
                    <a:pt x="28" y="1"/>
                  </a:lnTo>
                  <a:cubicBezTo>
                    <a:pt x="0" y="28"/>
                    <a:pt x="0" y="28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3397550" y="2390975"/>
              <a:ext cx="25" cy="1400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0" y="1"/>
                  </a:moveTo>
                  <a:lnTo>
                    <a:pt x="0" y="55"/>
                  </a:lnTo>
                  <a:cubicBezTo>
                    <a:pt x="0" y="55"/>
                    <a:pt x="0" y="28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4413400" y="1789950"/>
              <a:ext cx="2075" cy="725"/>
            </a:xfrm>
            <a:custGeom>
              <a:avLst/>
              <a:gdLst/>
              <a:ahLst/>
              <a:cxnLst/>
              <a:rect l="l" t="t" r="r" b="b"/>
              <a:pathLst>
                <a:path w="83" h="29" extrusionOk="0">
                  <a:moveTo>
                    <a:pt x="82" y="1"/>
                  </a:moveTo>
                  <a:lnTo>
                    <a:pt x="82" y="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4404500" y="1788675"/>
              <a:ext cx="7550" cy="2000"/>
            </a:xfrm>
            <a:custGeom>
              <a:avLst/>
              <a:gdLst/>
              <a:ahLst/>
              <a:cxnLst/>
              <a:rect l="l" t="t" r="r" b="b"/>
              <a:pathLst>
                <a:path w="302" h="80" extrusionOk="0">
                  <a:moveTo>
                    <a:pt x="0" y="52"/>
                  </a:moveTo>
                  <a:cubicBezTo>
                    <a:pt x="5" y="55"/>
                    <a:pt x="10" y="57"/>
                    <a:pt x="14" y="59"/>
                  </a:cubicBezTo>
                  <a:lnTo>
                    <a:pt x="14" y="59"/>
                  </a:lnTo>
                  <a:cubicBezTo>
                    <a:pt x="13" y="52"/>
                    <a:pt x="18" y="52"/>
                    <a:pt x="0" y="52"/>
                  </a:cubicBezTo>
                  <a:close/>
                  <a:moveTo>
                    <a:pt x="234" y="1"/>
                  </a:moveTo>
                  <a:cubicBezTo>
                    <a:pt x="164" y="1"/>
                    <a:pt x="96" y="63"/>
                    <a:pt x="39" y="63"/>
                  </a:cubicBezTo>
                  <a:cubicBezTo>
                    <a:pt x="30" y="63"/>
                    <a:pt x="22" y="62"/>
                    <a:pt x="14" y="59"/>
                  </a:cubicBezTo>
                  <a:lnTo>
                    <a:pt x="14" y="59"/>
                  </a:lnTo>
                  <a:cubicBezTo>
                    <a:pt x="15" y="63"/>
                    <a:pt x="18" y="69"/>
                    <a:pt x="28" y="79"/>
                  </a:cubicBezTo>
                  <a:lnTo>
                    <a:pt x="301" y="24"/>
                  </a:lnTo>
                  <a:cubicBezTo>
                    <a:pt x="279" y="7"/>
                    <a:pt x="256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4399025" y="1788475"/>
              <a:ext cx="4125" cy="1300"/>
            </a:xfrm>
            <a:custGeom>
              <a:avLst/>
              <a:gdLst/>
              <a:ahLst/>
              <a:cxnLst/>
              <a:rect l="l" t="t" r="r" b="b"/>
              <a:pathLst>
                <a:path w="165" h="52" extrusionOk="0">
                  <a:moveTo>
                    <a:pt x="63" y="1"/>
                  </a:moveTo>
                  <a:cubicBezTo>
                    <a:pt x="32" y="1"/>
                    <a:pt x="16" y="16"/>
                    <a:pt x="0" y="32"/>
                  </a:cubicBezTo>
                  <a:cubicBezTo>
                    <a:pt x="4" y="28"/>
                    <a:pt x="11" y="27"/>
                    <a:pt x="19" y="27"/>
                  </a:cubicBezTo>
                  <a:cubicBezTo>
                    <a:pt x="51" y="27"/>
                    <a:pt x="109" y="52"/>
                    <a:pt x="141" y="52"/>
                  </a:cubicBezTo>
                  <a:cubicBezTo>
                    <a:pt x="155" y="52"/>
                    <a:pt x="165" y="47"/>
                    <a:pt x="165" y="32"/>
                  </a:cubicBezTo>
                  <a:cubicBezTo>
                    <a:pt x="118" y="9"/>
                    <a:pt x="87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4189550" y="1742900"/>
              <a:ext cx="700" cy="525"/>
            </a:xfrm>
            <a:custGeom>
              <a:avLst/>
              <a:gdLst/>
              <a:ahLst/>
              <a:cxnLst/>
              <a:rect l="l" t="t" r="r" b="b"/>
              <a:pathLst>
                <a:path w="28" h="21" extrusionOk="0">
                  <a:moveTo>
                    <a:pt x="4" y="0"/>
                  </a:moveTo>
                  <a:cubicBezTo>
                    <a:pt x="1" y="0"/>
                    <a:pt x="1" y="7"/>
                    <a:pt x="1" y="21"/>
                  </a:cubicBezTo>
                  <a:lnTo>
                    <a:pt x="28" y="21"/>
                  </a:lnTo>
                  <a:cubicBezTo>
                    <a:pt x="14" y="7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3431775" y="1740450"/>
              <a:ext cx="965900" cy="729100"/>
            </a:xfrm>
            <a:custGeom>
              <a:avLst/>
              <a:gdLst/>
              <a:ahLst/>
              <a:cxnLst/>
              <a:rect l="l" t="t" r="r" b="b"/>
              <a:pathLst>
                <a:path w="38636" h="29164" extrusionOk="0">
                  <a:moveTo>
                    <a:pt x="32595" y="581"/>
                  </a:moveTo>
                  <a:cubicBezTo>
                    <a:pt x="32581" y="583"/>
                    <a:pt x="32568" y="584"/>
                    <a:pt x="32557" y="584"/>
                  </a:cubicBezTo>
                  <a:lnTo>
                    <a:pt x="32612" y="584"/>
                  </a:lnTo>
                  <a:cubicBezTo>
                    <a:pt x="32606" y="583"/>
                    <a:pt x="32600" y="582"/>
                    <a:pt x="32595" y="581"/>
                  </a:cubicBezTo>
                  <a:close/>
                  <a:moveTo>
                    <a:pt x="23787" y="638"/>
                  </a:moveTo>
                  <a:cubicBezTo>
                    <a:pt x="23780" y="638"/>
                    <a:pt x="23774" y="639"/>
                    <a:pt x="23767" y="639"/>
                  </a:cubicBezTo>
                  <a:cubicBezTo>
                    <a:pt x="23777" y="639"/>
                    <a:pt x="23783" y="639"/>
                    <a:pt x="23787" y="638"/>
                  </a:cubicBezTo>
                  <a:close/>
                  <a:moveTo>
                    <a:pt x="37906" y="1664"/>
                  </a:moveTo>
                  <a:cubicBezTo>
                    <a:pt x="37865" y="1664"/>
                    <a:pt x="37873" y="1693"/>
                    <a:pt x="37836" y="1695"/>
                  </a:cubicBezTo>
                  <a:lnTo>
                    <a:pt x="37836" y="1695"/>
                  </a:lnTo>
                  <a:cubicBezTo>
                    <a:pt x="37808" y="1688"/>
                    <a:pt x="37781" y="1681"/>
                    <a:pt x="37753" y="1673"/>
                  </a:cubicBezTo>
                  <a:lnTo>
                    <a:pt x="37753" y="1673"/>
                  </a:lnTo>
                  <a:cubicBezTo>
                    <a:pt x="37755" y="1675"/>
                    <a:pt x="37757" y="1677"/>
                    <a:pt x="37759" y="1679"/>
                  </a:cubicBezTo>
                  <a:cubicBezTo>
                    <a:pt x="37794" y="1691"/>
                    <a:pt x="37816" y="1695"/>
                    <a:pt x="37832" y="1695"/>
                  </a:cubicBezTo>
                  <a:cubicBezTo>
                    <a:pt x="37833" y="1695"/>
                    <a:pt x="37834" y="1695"/>
                    <a:pt x="37836" y="1695"/>
                  </a:cubicBezTo>
                  <a:lnTo>
                    <a:pt x="37836" y="1695"/>
                  </a:lnTo>
                  <a:cubicBezTo>
                    <a:pt x="38093" y="1764"/>
                    <a:pt x="38351" y="1834"/>
                    <a:pt x="38608" y="1899"/>
                  </a:cubicBezTo>
                  <a:cubicBezTo>
                    <a:pt x="38635" y="1899"/>
                    <a:pt x="38553" y="1871"/>
                    <a:pt x="38608" y="1844"/>
                  </a:cubicBezTo>
                  <a:cubicBezTo>
                    <a:pt x="38389" y="1762"/>
                    <a:pt x="38143" y="1816"/>
                    <a:pt x="37951" y="1707"/>
                  </a:cubicBezTo>
                  <a:lnTo>
                    <a:pt x="37978" y="1679"/>
                  </a:lnTo>
                  <a:cubicBezTo>
                    <a:pt x="37944" y="1668"/>
                    <a:pt x="37921" y="1664"/>
                    <a:pt x="37906" y="1664"/>
                  </a:cubicBezTo>
                  <a:close/>
                  <a:moveTo>
                    <a:pt x="19167" y="2501"/>
                  </a:moveTo>
                  <a:cubicBezTo>
                    <a:pt x="19140" y="2515"/>
                    <a:pt x="19133" y="2515"/>
                    <a:pt x="19133" y="2515"/>
                  </a:cubicBezTo>
                  <a:cubicBezTo>
                    <a:pt x="19133" y="2515"/>
                    <a:pt x="19137" y="2515"/>
                    <a:pt x="19139" y="2520"/>
                  </a:cubicBezTo>
                  <a:lnTo>
                    <a:pt x="19139" y="2520"/>
                  </a:lnTo>
                  <a:cubicBezTo>
                    <a:pt x="19148" y="2514"/>
                    <a:pt x="19158" y="2507"/>
                    <a:pt x="19167" y="2501"/>
                  </a:cubicBezTo>
                  <a:close/>
                  <a:moveTo>
                    <a:pt x="11261" y="10627"/>
                  </a:moveTo>
                  <a:lnTo>
                    <a:pt x="11261" y="10627"/>
                  </a:lnTo>
                  <a:cubicBezTo>
                    <a:pt x="11258" y="10629"/>
                    <a:pt x="11256" y="10631"/>
                    <a:pt x="11254" y="10633"/>
                  </a:cubicBezTo>
                  <a:cubicBezTo>
                    <a:pt x="11256" y="10631"/>
                    <a:pt x="11259" y="10629"/>
                    <a:pt x="11261" y="10627"/>
                  </a:cubicBezTo>
                  <a:close/>
                  <a:moveTo>
                    <a:pt x="7773" y="15039"/>
                  </a:moveTo>
                  <a:cubicBezTo>
                    <a:pt x="7765" y="15049"/>
                    <a:pt x="7757" y="15059"/>
                    <a:pt x="7749" y="15069"/>
                  </a:cubicBezTo>
                  <a:cubicBezTo>
                    <a:pt x="7760" y="15058"/>
                    <a:pt x="7768" y="15048"/>
                    <a:pt x="7773" y="15039"/>
                  </a:cubicBezTo>
                  <a:close/>
                  <a:moveTo>
                    <a:pt x="7302" y="15563"/>
                  </a:moveTo>
                  <a:lnTo>
                    <a:pt x="7302" y="15563"/>
                  </a:lnTo>
                  <a:cubicBezTo>
                    <a:pt x="7296" y="15572"/>
                    <a:pt x="7290" y="15580"/>
                    <a:pt x="7284" y="15589"/>
                  </a:cubicBezTo>
                  <a:cubicBezTo>
                    <a:pt x="7302" y="15571"/>
                    <a:pt x="7308" y="15565"/>
                    <a:pt x="7302" y="15563"/>
                  </a:cubicBezTo>
                  <a:close/>
                  <a:moveTo>
                    <a:pt x="27750" y="1"/>
                  </a:moveTo>
                  <a:cubicBezTo>
                    <a:pt x="27400" y="1"/>
                    <a:pt x="27049" y="14"/>
                    <a:pt x="26697" y="37"/>
                  </a:cubicBezTo>
                  <a:cubicBezTo>
                    <a:pt x="25848" y="91"/>
                    <a:pt x="25000" y="228"/>
                    <a:pt x="24178" y="393"/>
                  </a:cubicBezTo>
                  <a:cubicBezTo>
                    <a:pt x="22289" y="803"/>
                    <a:pt x="20673" y="1406"/>
                    <a:pt x="19140" y="2528"/>
                  </a:cubicBezTo>
                  <a:cubicBezTo>
                    <a:pt x="19140" y="2525"/>
                    <a:pt x="19139" y="2522"/>
                    <a:pt x="19139" y="2520"/>
                  </a:cubicBezTo>
                  <a:lnTo>
                    <a:pt x="19139" y="2520"/>
                  </a:lnTo>
                  <a:cubicBezTo>
                    <a:pt x="18710" y="2812"/>
                    <a:pt x="18283" y="3029"/>
                    <a:pt x="17908" y="3377"/>
                  </a:cubicBezTo>
                  <a:lnTo>
                    <a:pt x="17880" y="3350"/>
                  </a:lnTo>
                  <a:cubicBezTo>
                    <a:pt x="16922" y="4171"/>
                    <a:pt x="15854" y="5020"/>
                    <a:pt x="15087" y="5978"/>
                  </a:cubicBezTo>
                  <a:cubicBezTo>
                    <a:pt x="14047" y="7046"/>
                    <a:pt x="13006" y="8333"/>
                    <a:pt x="12021" y="9538"/>
                  </a:cubicBezTo>
                  <a:lnTo>
                    <a:pt x="11993" y="9511"/>
                  </a:lnTo>
                  <a:cubicBezTo>
                    <a:pt x="11227" y="10496"/>
                    <a:pt x="10378" y="11373"/>
                    <a:pt x="9611" y="12358"/>
                  </a:cubicBezTo>
                  <a:cubicBezTo>
                    <a:pt x="8762" y="13317"/>
                    <a:pt x="8050" y="14467"/>
                    <a:pt x="7202" y="15452"/>
                  </a:cubicBezTo>
                  <a:cubicBezTo>
                    <a:pt x="6627" y="16027"/>
                    <a:pt x="6188" y="17013"/>
                    <a:pt x="5641" y="17533"/>
                  </a:cubicBezTo>
                  <a:cubicBezTo>
                    <a:pt x="4600" y="18711"/>
                    <a:pt x="3834" y="19998"/>
                    <a:pt x="3122" y="21367"/>
                  </a:cubicBezTo>
                  <a:cubicBezTo>
                    <a:pt x="2711" y="21942"/>
                    <a:pt x="2410" y="22599"/>
                    <a:pt x="2054" y="23201"/>
                  </a:cubicBezTo>
                  <a:cubicBezTo>
                    <a:pt x="1917" y="23530"/>
                    <a:pt x="1753" y="23858"/>
                    <a:pt x="1616" y="24160"/>
                  </a:cubicBezTo>
                  <a:cubicBezTo>
                    <a:pt x="1451" y="24461"/>
                    <a:pt x="1315" y="24789"/>
                    <a:pt x="1150" y="25091"/>
                  </a:cubicBezTo>
                  <a:cubicBezTo>
                    <a:pt x="959" y="25720"/>
                    <a:pt x="575" y="26350"/>
                    <a:pt x="411" y="27062"/>
                  </a:cubicBezTo>
                  <a:lnTo>
                    <a:pt x="438" y="27035"/>
                  </a:lnTo>
                  <a:lnTo>
                    <a:pt x="438" y="27035"/>
                  </a:lnTo>
                  <a:cubicBezTo>
                    <a:pt x="301" y="27281"/>
                    <a:pt x="411" y="27637"/>
                    <a:pt x="274" y="27774"/>
                  </a:cubicBezTo>
                  <a:lnTo>
                    <a:pt x="274" y="27747"/>
                  </a:lnTo>
                  <a:lnTo>
                    <a:pt x="274" y="27747"/>
                  </a:lnTo>
                  <a:cubicBezTo>
                    <a:pt x="165" y="27856"/>
                    <a:pt x="329" y="28075"/>
                    <a:pt x="274" y="28157"/>
                  </a:cubicBezTo>
                  <a:lnTo>
                    <a:pt x="301" y="28185"/>
                  </a:lnTo>
                  <a:cubicBezTo>
                    <a:pt x="290" y="28253"/>
                    <a:pt x="279" y="28264"/>
                    <a:pt x="267" y="28264"/>
                  </a:cubicBezTo>
                  <a:cubicBezTo>
                    <a:pt x="262" y="28264"/>
                    <a:pt x="256" y="28261"/>
                    <a:pt x="250" y="28261"/>
                  </a:cubicBezTo>
                  <a:cubicBezTo>
                    <a:pt x="240" y="28261"/>
                    <a:pt x="230" y="28271"/>
                    <a:pt x="219" y="28322"/>
                  </a:cubicBezTo>
                  <a:cubicBezTo>
                    <a:pt x="219" y="28376"/>
                    <a:pt x="274" y="28349"/>
                    <a:pt x="247" y="28431"/>
                  </a:cubicBezTo>
                  <a:cubicBezTo>
                    <a:pt x="137" y="28459"/>
                    <a:pt x="247" y="28842"/>
                    <a:pt x="110" y="28842"/>
                  </a:cubicBezTo>
                  <a:cubicBezTo>
                    <a:pt x="110" y="28829"/>
                    <a:pt x="109" y="28824"/>
                    <a:pt x="106" y="28824"/>
                  </a:cubicBezTo>
                  <a:cubicBezTo>
                    <a:pt x="98" y="28824"/>
                    <a:pt x="79" y="28880"/>
                    <a:pt x="60" y="28880"/>
                  </a:cubicBezTo>
                  <a:cubicBezTo>
                    <a:pt x="48" y="28880"/>
                    <a:pt x="37" y="28858"/>
                    <a:pt x="28" y="28787"/>
                  </a:cubicBezTo>
                  <a:lnTo>
                    <a:pt x="28" y="28787"/>
                  </a:lnTo>
                  <a:cubicBezTo>
                    <a:pt x="0" y="28842"/>
                    <a:pt x="0" y="29116"/>
                    <a:pt x="55" y="29116"/>
                  </a:cubicBezTo>
                  <a:cubicBezTo>
                    <a:pt x="87" y="29116"/>
                    <a:pt x="119" y="29163"/>
                    <a:pt x="152" y="29163"/>
                  </a:cubicBezTo>
                  <a:cubicBezTo>
                    <a:pt x="174" y="29163"/>
                    <a:pt x="197" y="29140"/>
                    <a:pt x="219" y="29061"/>
                  </a:cubicBezTo>
                  <a:lnTo>
                    <a:pt x="192" y="29034"/>
                  </a:lnTo>
                  <a:cubicBezTo>
                    <a:pt x="247" y="28979"/>
                    <a:pt x="219" y="28979"/>
                    <a:pt x="247" y="28979"/>
                  </a:cubicBezTo>
                  <a:cubicBezTo>
                    <a:pt x="274" y="28760"/>
                    <a:pt x="329" y="28732"/>
                    <a:pt x="384" y="28568"/>
                  </a:cubicBezTo>
                  <a:cubicBezTo>
                    <a:pt x="329" y="28459"/>
                    <a:pt x="384" y="28322"/>
                    <a:pt x="384" y="28239"/>
                  </a:cubicBezTo>
                  <a:lnTo>
                    <a:pt x="411" y="28212"/>
                  </a:lnTo>
                  <a:cubicBezTo>
                    <a:pt x="457" y="28166"/>
                    <a:pt x="386" y="28002"/>
                    <a:pt x="413" y="28002"/>
                  </a:cubicBezTo>
                  <a:cubicBezTo>
                    <a:pt x="418" y="28002"/>
                    <a:pt x="426" y="28008"/>
                    <a:pt x="438" y="28020"/>
                  </a:cubicBezTo>
                  <a:cubicBezTo>
                    <a:pt x="466" y="27801"/>
                    <a:pt x="521" y="27582"/>
                    <a:pt x="575" y="27336"/>
                  </a:cubicBezTo>
                  <a:cubicBezTo>
                    <a:pt x="575" y="27199"/>
                    <a:pt x="603" y="27089"/>
                    <a:pt x="630" y="26953"/>
                  </a:cubicBezTo>
                  <a:lnTo>
                    <a:pt x="740" y="26597"/>
                  </a:lnTo>
                  <a:cubicBezTo>
                    <a:pt x="740" y="26548"/>
                    <a:pt x="846" y="26309"/>
                    <a:pt x="796" y="26309"/>
                  </a:cubicBezTo>
                  <a:cubicBezTo>
                    <a:pt x="789" y="26309"/>
                    <a:pt x="780" y="26313"/>
                    <a:pt x="767" y="26323"/>
                  </a:cubicBezTo>
                  <a:cubicBezTo>
                    <a:pt x="876" y="26241"/>
                    <a:pt x="1013" y="25885"/>
                    <a:pt x="1068" y="25748"/>
                  </a:cubicBezTo>
                  <a:cubicBezTo>
                    <a:pt x="1068" y="25748"/>
                    <a:pt x="1068" y="25775"/>
                    <a:pt x="1068" y="25775"/>
                  </a:cubicBezTo>
                  <a:cubicBezTo>
                    <a:pt x="1260" y="25556"/>
                    <a:pt x="1096" y="25447"/>
                    <a:pt x="1315" y="25255"/>
                  </a:cubicBezTo>
                  <a:cubicBezTo>
                    <a:pt x="1232" y="25200"/>
                    <a:pt x="1506" y="24844"/>
                    <a:pt x="1479" y="24680"/>
                  </a:cubicBezTo>
                  <a:cubicBezTo>
                    <a:pt x="1493" y="24666"/>
                    <a:pt x="1499" y="24659"/>
                    <a:pt x="1506" y="24659"/>
                  </a:cubicBezTo>
                  <a:cubicBezTo>
                    <a:pt x="1513" y="24659"/>
                    <a:pt x="1520" y="24666"/>
                    <a:pt x="1534" y="24680"/>
                  </a:cubicBezTo>
                  <a:cubicBezTo>
                    <a:pt x="1725" y="24269"/>
                    <a:pt x="1972" y="23831"/>
                    <a:pt x="2136" y="23502"/>
                  </a:cubicBezTo>
                  <a:cubicBezTo>
                    <a:pt x="2218" y="23147"/>
                    <a:pt x="2547" y="22818"/>
                    <a:pt x="2602" y="22517"/>
                  </a:cubicBezTo>
                  <a:cubicBezTo>
                    <a:pt x="2706" y="22333"/>
                    <a:pt x="2936" y="22025"/>
                    <a:pt x="3076" y="21735"/>
                  </a:cubicBezTo>
                  <a:lnTo>
                    <a:pt x="3076" y="21735"/>
                  </a:lnTo>
                  <a:cubicBezTo>
                    <a:pt x="3266" y="21410"/>
                    <a:pt x="3506" y="21034"/>
                    <a:pt x="3587" y="20764"/>
                  </a:cubicBezTo>
                  <a:cubicBezTo>
                    <a:pt x="3724" y="20737"/>
                    <a:pt x="3779" y="20600"/>
                    <a:pt x="3916" y="20463"/>
                  </a:cubicBezTo>
                  <a:cubicBezTo>
                    <a:pt x="3998" y="20244"/>
                    <a:pt x="4299" y="19833"/>
                    <a:pt x="4463" y="19505"/>
                  </a:cubicBezTo>
                  <a:cubicBezTo>
                    <a:pt x="4515" y="19479"/>
                    <a:pt x="4616" y="19256"/>
                    <a:pt x="4673" y="19256"/>
                  </a:cubicBezTo>
                  <a:cubicBezTo>
                    <a:pt x="4677" y="19256"/>
                    <a:pt x="4680" y="19257"/>
                    <a:pt x="4682" y="19258"/>
                  </a:cubicBezTo>
                  <a:cubicBezTo>
                    <a:pt x="4929" y="18793"/>
                    <a:pt x="5258" y="18300"/>
                    <a:pt x="5613" y="17807"/>
                  </a:cubicBezTo>
                  <a:cubicBezTo>
                    <a:pt x="5969" y="17342"/>
                    <a:pt x="6353" y="16849"/>
                    <a:pt x="6736" y="16438"/>
                  </a:cubicBezTo>
                  <a:lnTo>
                    <a:pt x="6736" y="16465"/>
                  </a:lnTo>
                  <a:cubicBezTo>
                    <a:pt x="6791" y="16329"/>
                    <a:pt x="6846" y="16137"/>
                    <a:pt x="6900" y="16000"/>
                  </a:cubicBezTo>
                  <a:cubicBezTo>
                    <a:pt x="6900" y="16007"/>
                    <a:pt x="6900" y="16017"/>
                    <a:pt x="6900" y="16027"/>
                  </a:cubicBezTo>
                  <a:cubicBezTo>
                    <a:pt x="7010" y="15836"/>
                    <a:pt x="7174" y="15726"/>
                    <a:pt x="7284" y="15562"/>
                  </a:cubicBezTo>
                  <a:cubicBezTo>
                    <a:pt x="7293" y="15562"/>
                    <a:pt x="7299" y="15562"/>
                    <a:pt x="7302" y="15563"/>
                  </a:cubicBezTo>
                  <a:lnTo>
                    <a:pt x="7302" y="15563"/>
                  </a:lnTo>
                  <a:cubicBezTo>
                    <a:pt x="7414" y="15413"/>
                    <a:pt x="7589" y="15304"/>
                    <a:pt x="7667" y="15096"/>
                  </a:cubicBezTo>
                  <a:lnTo>
                    <a:pt x="7694" y="15096"/>
                  </a:lnTo>
                  <a:lnTo>
                    <a:pt x="7749" y="14987"/>
                  </a:lnTo>
                  <a:cubicBezTo>
                    <a:pt x="7771" y="14987"/>
                    <a:pt x="7793" y="15004"/>
                    <a:pt x="7773" y="15039"/>
                  </a:cubicBezTo>
                  <a:lnTo>
                    <a:pt x="7773" y="15039"/>
                  </a:lnTo>
                  <a:cubicBezTo>
                    <a:pt x="8860" y="13678"/>
                    <a:pt x="9921" y="12184"/>
                    <a:pt x="11090" y="10825"/>
                  </a:cubicBezTo>
                  <a:lnTo>
                    <a:pt x="11090" y="10825"/>
                  </a:lnTo>
                  <a:lnTo>
                    <a:pt x="11062" y="10880"/>
                  </a:lnTo>
                  <a:lnTo>
                    <a:pt x="11281" y="10578"/>
                  </a:lnTo>
                  <a:lnTo>
                    <a:pt x="11281" y="10578"/>
                  </a:lnTo>
                  <a:cubicBezTo>
                    <a:pt x="11281" y="10603"/>
                    <a:pt x="11281" y="10606"/>
                    <a:pt x="11261" y="10627"/>
                  </a:cubicBezTo>
                  <a:lnTo>
                    <a:pt x="11261" y="10627"/>
                  </a:lnTo>
                  <a:cubicBezTo>
                    <a:pt x="11586" y="10300"/>
                    <a:pt x="11831" y="9919"/>
                    <a:pt x="12130" y="9593"/>
                  </a:cubicBezTo>
                  <a:lnTo>
                    <a:pt x="12130" y="9593"/>
                  </a:lnTo>
                  <a:cubicBezTo>
                    <a:pt x="12130" y="9593"/>
                    <a:pt x="12113" y="9628"/>
                    <a:pt x="12134" y="9628"/>
                  </a:cubicBezTo>
                  <a:cubicBezTo>
                    <a:pt x="12139" y="9628"/>
                    <a:pt x="12147" y="9626"/>
                    <a:pt x="12158" y="9620"/>
                  </a:cubicBezTo>
                  <a:cubicBezTo>
                    <a:pt x="12322" y="9319"/>
                    <a:pt x="12541" y="9264"/>
                    <a:pt x="12568" y="9072"/>
                  </a:cubicBezTo>
                  <a:cubicBezTo>
                    <a:pt x="12568" y="9064"/>
                    <a:pt x="12571" y="9061"/>
                    <a:pt x="12574" y="9061"/>
                  </a:cubicBezTo>
                  <a:cubicBezTo>
                    <a:pt x="12582" y="9061"/>
                    <a:pt x="12596" y="9080"/>
                    <a:pt x="12596" y="9100"/>
                  </a:cubicBezTo>
                  <a:cubicBezTo>
                    <a:pt x="13143" y="8388"/>
                    <a:pt x="13718" y="7676"/>
                    <a:pt x="14348" y="7019"/>
                  </a:cubicBezTo>
                  <a:cubicBezTo>
                    <a:pt x="14759" y="6362"/>
                    <a:pt x="15416" y="5814"/>
                    <a:pt x="15936" y="5212"/>
                  </a:cubicBezTo>
                  <a:lnTo>
                    <a:pt x="15936" y="5239"/>
                  </a:lnTo>
                  <a:cubicBezTo>
                    <a:pt x="16621" y="4472"/>
                    <a:pt x="17524" y="3843"/>
                    <a:pt x="18346" y="3213"/>
                  </a:cubicBezTo>
                  <a:cubicBezTo>
                    <a:pt x="18729" y="2994"/>
                    <a:pt x="18948" y="2775"/>
                    <a:pt x="19332" y="2556"/>
                  </a:cubicBezTo>
                  <a:lnTo>
                    <a:pt x="19359" y="2583"/>
                  </a:lnTo>
                  <a:cubicBezTo>
                    <a:pt x="19633" y="2337"/>
                    <a:pt x="19989" y="2145"/>
                    <a:pt x="20345" y="2008"/>
                  </a:cubicBezTo>
                  <a:cubicBezTo>
                    <a:pt x="20536" y="1926"/>
                    <a:pt x="20701" y="1844"/>
                    <a:pt x="20865" y="1762"/>
                  </a:cubicBezTo>
                  <a:cubicBezTo>
                    <a:pt x="21057" y="1679"/>
                    <a:pt x="21221" y="1570"/>
                    <a:pt x="21385" y="1488"/>
                  </a:cubicBezTo>
                  <a:lnTo>
                    <a:pt x="21385" y="1488"/>
                  </a:lnTo>
                  <a:lnTo>
                    <a:pt x="21358" y="1543"/>
                  </a:lnTo>
                  <a:cubicBezTo>
                    <a:pt x="21440" y="1433"/>
                    <a:pt x="21796" y="1351"/>
                    <a:pt x="21714" y="1296"/>
                  </a:cubicBezTo>
                  <a:lnTo>
                    <a:pt x="21851" y="1269"/>
                  </a:lnTo>
                  <a:cubicBezTo>
                    <a:pt x="22070" y="1104"/>
                    <a:pt x="22316" y="1050"/>
                    <a:pt x="22563" y="968"/>
                  </a:cubicBezTo>
                  <a:cubicBezTo>
                    <a:pt x="22809" y="913"/>
                    <a:pt x="23055" y="858"/>
                    <a:pt x="23357" y="721"/>
                  </a:cubicBezTo>
                  <a:lnTo>
                    <a:pt x="23357" y="721"/>
                  </a:lnTo>
                  <a:lnTo>
                    <a:pt x="23329" y="749"/>
                  </a:lnTo>
                  <a:cubicBezTo>
                    <a:pt x="23494" y="694"/>
                    <a:pt x="23685" y="639"/>
                    <a:pt x="23795" y="612"/>
                  </a:cubicBezTo>
                  <a:lnTo>
                    <a:pt x="23795" y="612"/>
                  </a:lnTo>
                  <a:cubicBezTo>
                    <a:pt x="23795" y="630"/>
                    <a:pt x="23795" y="636"/>
                    <a:pt x="23787" y="638"/>
                  </a:cubicBezTo>
                  <a:lnTo>
                    <a:pt x="23787" y="638"/>
                  </a:lnTo>
                  <a:cubicBezTo>
                    <a:pt x="24302" y="606"/>
                    <a:pt x="24870" y="392"/>
                    <a:pt x="25410" y="310"/>
                  </a:cubicBezTo>
                  <a:lnTo>
                    <a:pt x="25410" y="310"/>
                  </a:lnTo>
                  <a:lnTo>
                    <a:pt x="25355" y="365"/>
                  </a:lnTo>
                  <a:cubicBezTo>
                    <a:pt x="25492" y="310"/>
                    <a:pt x="25684" y="283"/>
                    <a:pt x="25876" y="256"/>
                  </a:cubicBezTo>
                  <a:cubicBezTo>
                    <a:pt x="26095" y="228"/>
                    <a:pt x="26314" y="228"/>
                    <a:pt x="26478" y="201"/>
                  </a:cubicBezTo>
                  <a:lnTo>
                    <a:pt x="26478" y="201"/>
                  </a:lnTo>
                  <a:lnTo>
                    <a:pt x="26451" y="228"/>
                  </a:lnTo>
                  <a:lnTo>
                    <a:pt x="26642" y="174"/>
                  </a:lnTo>
                  <a:lnTo>
                    <a:pt x="26642" y="228"/>
                  </a:lnTo>
                  <a:cubicBezTo>
                    <a:pt x="27066" y="205"/>
                    <a:pt x="27450" y="141"/>
                    <a:pt x="27828" y="141"/>
                  </a:cubicBezTo>
                  <a:cubicBezTo>
                    <a:pt x="27889" y="141"/>
                    <a:pt x="27950" y="142"/>
                    <a:pt x="28011" y="146"/>
                  </a:cubicBezTo>
                  <a:lnTo>
                    <a:pt x="27984" y="174"/>
                  </a:lnTo>
                  <a:cubicBezTo>
                    <a:pt x="28104" y="151"/>
                    <a:pt x="28225" y="143"/>
                    <a:pt x="28348" y="143"/>
                  </a:cubicBezTo>
                  <a:cubicBezTo>
                    <a:pt x="28676" y="143"/>
                    <a:pt x="29015" y="201"/>
                    <a:pt x="29353" y="201"/>
                  </a:cubicBezTo>
                  <a:lnTo>
                    <a:pt x="29326" y="201"/>
                  </a:lnTo>
                  <a:cubicBezTo>
                    <a:pt x="30443" y="310"/>
                    <a:pt x="31478" y="392"/>
                    <a:pt x="32595" y="581"/>
                  </a:cubicBezTo>
                  <a:lnTo>
                    <a:pt x="32595" y="581"/>
                  </a:lnTo>
                  <a:cubicBezTo>
                    <a:pt x="32624" y="578"/>
                    <a:pt x="32656" y="572"/>
                    <a:pt x="32687" y="572"/>
                  </a:cubicBezTo>
                  <a:cubicBezTo>
                    <a:pt x="32709" y="572"/>
                    <a:pt x="32730" y="575"/>
                    <a:pt x="32748" y="584"/>
                  </a:cubicBezTo>
                  <a:lnTo>
                    <a:pt x="32694" y="584"/>
                  </a:lnTo>
                  <a:cubicBezTo>
                    <a:pt x="32940" y="694"/>
                    <a:pt x="33406" y="694"/>
                    <a:pt x="33543" y="776"/>
                  </a:cubicBezTo>
                  <a:cubicBezTo>
                    <a:pt x="33597" y="776"/>
                    <a:pt x="33652" y="776"/>
                    <a:pt x="33597" y="749"/>
                  </a:cubicBezTo>
                  <a:lnTo>
                    <a:pt x="33597" y="749"/>
                  </a:lnTo>
                  <a:cubicBezTo>
                    <a:pt x="34473" y="913"/>
                    <a:pt x="35404" y="1132"/>
                    <a:pt x="36281" y="1324"/>
                  </a:cubicBezTo>
                  <a:cubicBezTo>
                    <a:pt x="36335" y="1324"/>
                    <a:pt x="36335" y="1351"/>
                    <a:pt x="36308" y="1378"/>
                  </a:cubicBezTo>
                  <a:cubicBezTo>
                    <a:pt x="36790" y="1430"/>
                    <a:pt x="37272" y="1546"/>
                    <a:pt x="37753" y="1673"/>
                  </a:cubicBezTo>
                  <a:lnTo>
                    <a:pt x="37753" y="1673"/>
                  </a:lnTo>
                  <a:cubicBezTo>
                    <a:pt x="37711" y="1627"/>
                    <a:pt x="37786" y="1651"/>
                    <a:pt x="37759" y="1625"/>
                  </a:cubicBezTo>
                  <a:cubicBezTo>
                    <a:pt x="37431" y="1543"/>
                    <a:pt x="37075" y="1433"/>
                    <a:pt x="36719" y="1406"/>
                  </a:cubicBezTo>
                  <a:cubicBezTo>
                    <a:pt x="36664" y="1351"/>
                    <a:pt x="36363" y="1324"/>
                    <a:pt x="36226" y="1241"/>
                  </a:cubicBezTo>
                  <a:cubicBezTo>
                    <a:pt x="36171" y="1241"/>
                    <a:pt x="36116" y="1229"/>
                    <a:pt x="36070" y="1229"/>
                  </a:cubicBezTo>
                  <a:cubicBezTo>
                    <a:pt x="36046" y="1229"/>
                    <a:pt x="36025" y="1232"/>
                    <a:pt x="36007" y="1241"/>
                  </a:cubicBezTo>
                  <a:cubicBezTo>
                    <a:pt x="34802" y="885"/>
                    <a:pt x="33570" y="639"/>
                    <a:pt x="32310" y="393"/>
                  </a:cubicBezTo>
                  <a:cubicBezTo>
                    <a:pt x="31681" y="393"/>
                    <a:pt x="30996" y="146"/>
                    <a:pt x="30284" y="119"/>
                  </a:cubicBezTo>
                  <a:cubicBezTo>
                    <a:pt x="30284" y="119"/>
                    <a:pt x="30284" y="119"/>
                    <a:pt x="30284" y="91"/>
                  </a:cubicBezTo>
                  <a:cubicBezTo>
                    <a:pt x="30065" y="91"/>
                    <a:pt x="29736" y="91"/>
                    <a:pt x="29463" y="64"/>
                  </a:cubicBezTo>
                  <a:lnTo>
                    <a:pt x="29216" y="91"/>
                  </a:lnTo>
                  <a:cubicBezTo>
                    <a:pt x="28735" y="27"/>
                    <a:pt x="28244" y="1"/>
                    <a:pt x="27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4249100" y="175505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cubicBezTo>
                    <a:pt x="1" y="0"/>
                    <a:pt x="1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3441350" y="2453275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28" y="0"/>
                  </a:moveTo>
                  <a:cubicBezTo>
                    <a:pt x="28" y="28"/>
                    <a:pt x="1" y="28"/>
                    <a:pt x="1" y="55"/>
                  </a:cubicBezTo>
                  <a:cubicBezTo>
                    <a:pt x="28" y="55"/>
                    <a:pt x="28" y="28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4413400" y="1789950"/>
              <a:ext cx="2075" cy="725"/>
            </a:xfrm>
            <a:custGeom>
              <a:avLst/>
              <a:gdLst/>
              <a:ahLst/>
              <a:cxnLst/>
              <a:rect l="l" t="t" r="r" b="b"/>
              <a:pathLst>
                <a:path w="83" h="29" extrusionOk="0">
                  <a:moveTo>
                    <a:pt x="82" y="1"/>
                  </a:moveTo>
                  <a:lnTo>
                    <a:pt x="82" y="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4405175" y="1788950"/>
              <a:ext cx="6875" cy="1725"/>
            </a:xfrm>
            <a:custGeom>
              <a:avLst/>
              <a:gdLst/>
              <a:ahLst/>
              <a:cxnLst/>
              <a:rect l="l" t="t" r="r" b="b"/>
              <a:pathLst>
                <a:path w="275" h="69" extrusionOk="0">
                  <a:moveTo>
                    <a:pt x="218" y="0"/>
                  </a:moveTo>
                  <a:cubicBezTo>
                    <a:pt x="147" y="0"/>
                    <a:pt x="81" y="54"/>
                    <a:pt x="34" y="54"/>
                  </a:cubicBezTo>
                  <a:cubicBezTo>
                    <a:pt x="21" y="54"/>
                    <a:pt x="10" y="50"/>
                    <a:pt x="1" y="41"/>
                  </a:cubicBezTo>
                  <a:cubicBezTo>
                    <a:pt x="1" y="68"/>
                    <a:pt x="1" y="68"/>
                    <a:pt x="1" y="68"/>
                  </a:cubicBezTo>
                  <a:lnTo>
                    <a:pt x="274" y="13"/>
                  </a:lnTo>
                  <a:cubicBezTo>
                    <a:pt x="256" y="4"/>
                    <a:pt x="237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4399025" y="1788975"/>
              <a:ext cx="4125" cy="1000"/>
            </a:xfrm>
            <a:custGeom>
              <a:avLst/>
              <a:gdLst/>
              <a:ahLst/>
              <a:cxnLst/>
              <a:rect l="l" t="t" r="r" b="b"/>
              <a:pathLst>
                <a:path w="165" h="40" extrusionOk="0">
                  <a:moveTo>
                    <a:pt x="99" y="1"/>
                  </a:moveTo>
                  <a:cubicBezTo>
                    <a:pt x="53" y="1"/>
                    <a:pt x="20" y="20"/>
                    <a:pt x="0" y="40"/>
                  </a:cubicBezTo>
                  <a:cubicBezTo>
                    <a:pt x="6" y="33"/>
                    <a:pt x="18" y="31"/>
                    <a:pt x="33" y="31"/>
                  </a:cubicBezTo>
                  <a:cubicBezTo>
                    <a:pt x="59" y="31"/>
                    <a:pt x="94" y="38"/>
                    <a:pt x="121" y="38"/>
                  </a:cubicBezTo>
                  <a:cubicBezTo>
                    <a:pt x="146" y="38"/>
                    <a:pt x="165" y="33"/>
                    <a:pt x="165" y="12"/>
                  </a:cubicBezTo>
                  <a:cubicBezTo>
                    <a:pt x="140" y="4"/>
                    <a:pt x="11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4190925" y="1766675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1"/>
                  </a:moveTo>
                  <a:cubicBezTo>
                    <a:pt x="28" y="28"/>
                    <a:pt x="0" y="28"/>
                    <a:pt x="0" y="28"/>
                  </a:cubicBezTo>
                  <a:cubicBezTo>
                    <a:pt x="28" y="28"/>
                    <a:pt x="28" y="28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3494050" y="1766750"/>
              <a:ext cx="904300" cy="792275"/>
            </a:xfrm>
            <a:custGeom>
              <a:avLst/>
              <a:gdLst/>
              <a:ahLst/>
              <a:cxnLst/>
              <a:rect l="l" t="t" r="r" b="b"/>
              <a:pathLst>
                <a:path w="36172" h="31691" extrusionOk="0">
                  <a:moveTo>
                    <a:pt x="35468" y="678"/>
                  </a:moveTo>
                  <a:cubicBezTo>
                    <a:pt x="35406" y="678"/>
                    <a:pt x="35414" y="711"/>
                    <a:pt x="35394" y="713"/>
                  </a:cubicBezTo>
                  <a:lnTo>
                    <a:pt x="35394" y="713"/>
                  </a:lnTo>
                  <a:cubicBezTo>
                    <a:pt x="35387" y="712"/>
                    <a:pt x="35380" y="710"/>
                    <a:pt x="35372" y="708"/>
                  </a:cubicBezTo>
                  <a:lnTo>
                    <a:pt x="35372" y="708"/>
                  </a:lnTo>
                  <a:cubicBezTo>
                    <a:pt x="35381" y="712"/>
                    <a:pt x="35387" y="713"/>
                    <a:pt x="35392" y="713"/>
                  </a:cubicBezTo>
                  <a:cubicBezTo>
                    <a:pt x="35393" y="713"/>
                    <a:pt x="35394" y="713"/>
                    <a:pt x="35394" y="713"/>
                  </a:cubicBezTo>
                  <a:lnTo>
                    <a:pt x="35394" y="713"/>
                  </a:lnTo>
                  <a:cubicBezTo>
                    <a:pt x="35644" y="767"/>
                    <a:pt x="35894" y="820"/>
                    <a:pt x="36144" y="874"/>
                  </a:cubicBezTo>
                  <a:cubicBezTo>
                    <a:pt x="36172" y="874"/>
                    <a:pt x="36062" y="847"/>
                    <a:pt x="36144" y="819"/>
                  </a:cubicBezTo>
                  <a:cubicBezTo>
                    <a:pt x="35925" y="737"/>
                    <a:pt x="35679" y="819"/>
                    <a:pt x="35487" y="710"/>
                  </a:cubicBezTo>
                  <a:lnTo>
                    <a:pt x="35515" y="682"/>
                  </a:lnTo>
                  <a:cubicBezTo>
                    <a:pt x="35496" y="679"/>
                    <a:pt x="35480" y="678"/>
                    <a:pt x="35468" y="678"/>
                  </a:cubicBezTo>
                  <a:close/>
                  <a:moveTo>
                    <a:pt x="12224" y="11810"/>
                  </a:moveTo>
                  <a:lnTo>
                    <a:pt x="12224" y="11810"/>
                  </a:lnTo>
                  <a:cubicBezTo>
                    <a:pt x="12221" y="11815"/>
                    <a:pt x="12217" y="11821"/>
                    <a:pt x="12213" y="11826"/>
                  </a:cubicBezTo>
                  <a:cubicBezTo>
                    <a:pt x="12221" y="11819"/>
                    <a:pt x="12224" y="11813"/>
                    <a:pt x="12224" y="11810"/>
                  </a:cubicBezTo>
                  <a:close/>
                  <a:moveTo>
                    <a:pt x="7915" y="17919"/>
                  </a:moveTo>
                  <a:lnTo>
                    <a:pt x="7915" y="17919"/>
                  </a:lnTo>
                  <a:cubicBezTo>
                    <a:pt x="7906" y="17933"/>
                    <a:pt x="7896" y="17946"/>
                    <a:pt x="7887" y="17960"/>
                  </a:cubicBezTo>
                  <a:cubicBezTo>
                    <a:pt x="7902" y="17944"/>
                    <a:pt x="7911" y="17931"/>
                    <a:pt x="7915" y="17919"/>
                  </a:cubicBezTo>
                  <a:close/>
                  <a:moveTo>
                    <a:pt x="7463" y="18453"/>
                  </a:moveTo>
                  <a:cubicBezTo>
                    <a:pt x="7458" y="18462"/>
                    <a:pt x="7453" y="18471"/>
                    <a:pt x="7449" y="18480"/>
                  </a:cubicBezTo>
                  <a:cubicBezTo>
                    <a:pt x="7470" y="18459"/>
                    <a:pt x="7475" y="18454"/>
                    <a:pt x="7463" y="18453"/>
                  </a:cubicBezTo>
                  <a:close/>
                  <a:moveTo>
                    <a:pt x="28238" y="1"/>
                  </a:moveTo>
                  <a:cubicBezTo>
                    <a:pt x="28125" y="1"/>
                    <a:pt x="28012" y="7"/>
                    <a:pt x="27903" y="25"/>
                  </a:cubicBezTo>
                  <a:cubicBezTo>
                    <a:pt x="27656" y="80"/>
                    <a:pt x="27355" y="107"/>
                    <a:pt x="27081" y="107"/>
                  </a:cubicBezTo>
                  <a:lnTo>
                    <a:pt x="26835" y="189"/>
                  </a:lnTo>
                  <a:cubicBezTo>
                    <a:pt x="25219" y="272"/>
                    <a:pt x="23604" y="792"/>
                    <a:pt x="22098" y="1504"/>
                  </a:cubicBezTo>
                  <a:cubicBezTo>
                    <a:pt x="21906" y="1613"/>
                    <a:pt x="21687" y="1723"/>
                    <a:pt x="21495" y="1832"/>
                  </a:cubicBezTo>
                  <a:cubicBezTo>
                    <a:pt x="21276" y="1942"/>
                    <a:pt x="21085" y="2024"/>
                    <a:pt x="20893" y="2161"/>
                  </a:cubicBezTo>
                  <a:cubicBezTo>
                    <a:pt x="20510" y="2407"/>
                    <a:pt x="20154" y="2626"/>
                    <a:pt x="19770" y="2873"/>
                  </a:cubicBezTo>
                  <a:cubicBezTo>
                    <a:pt x="19086" y="3420"/>
                    <a:pt x="18402" y="3967"/>
                    <a:pt x="17800" y="4651"/>
                  </a:cubicBezTo>
                  <a:lnTo>
                    <a:pt x="17800" y="4651"/>
                  </a:lnTo>
                  <a:cubicBezTo>
                    <a:pt x="17617" y="4832"/>
                    <a:pt x="17435" y="4989"/>
                    <a:pt x="17279" y="5145"/>
                  </a:cubicBezTo>
                  <a:cubicBezTo>
                    <a:pt x="17087" y="5337"/>
                    <a:pt x="16923" y="5501"/>
                    <a:pt x="16758" y="5693"/>
                  </a:cubicBezTo>
                  <a:cubicBezTo>
                    <a:pt x="15964" y="6624"/>
                    <a:pt x="15061" y="7610"/>
                    <a:pt x="14404" y="8595"/>
                  </a:cubicBezTo>
                  <a:cubicBezTo>
                    <a:pt x="13966" y="9170"/>
                    <a:pt x="13500" y="9773"/>
                    <a:pt x="13035" y="10403"/>
                  </a:cubicBezTo>
                  <a:cubicBezTo>
                    <a:pt x="12569" y="11032"/>
                    <a:pt x="12131" y="11662"/>
                    <a:pt x="11693" y="12292"/>
                  </a:cubicBezTo>
                  <a:lnTo>
                    <a:pt x="11665" y="12265"/>
                  </a:lnTo>
                  <a:cubicBezTo>
                    <a:pt x="10981" y="13278"/>
                    <a:pt x="10214" y="14181"/>
                    <a:pt x="9530" y="15194"/>
                  </a:cubicBezTo>
                  <a:cubicBezTo>
                    <a:pt x="8763" y="16180"/>
                    <a:pt x="8133" y="17358"/>
                    <a:pt x="7367" y="18343"/>
                  </a:cubicBezTo>
                  <a:cubicBezTo>
                    <a:pt x="6819" y="18918"/>
                    <a:pt x="6436" y="19904"/>
                    <a:pt x="5943" y="20452"/>
                  </a:cubicBezTo>
                  <a:cubicBezTo>
                    <a:pt x="4957" y="21602"/>
                    <a:pt x="4245" y="22889"/>
                    <a:pt x="3561" y="24230"/>
                  </a:cubicBezTo>
                  <a:cubicBezTo>
                    <a:pt x="2794" y="25408"/>
                    <a:pt x="2246" y="26667"/>
                    <a:pt x="1562" y="27845"/>
                  </a:cubicBezTo>
                  <a:cubicBezTo>
                    <a:pt x="1452" y="28146"/>
                    <a:pt x="1288" y="28420"/>
                    <a:pt x="1124" y="28748"/>
                  </a:cubicBezTo>
                  <a:cubicBezTo>
                    <a:pt x="987" y="29049"/>
                    <a:pt x="795" y="29351"/>
                    <a:pt x="686" y="29679"/>
                  </a:cubicBezTo>
                  <a:lnTo>
                    <a:pt x="713" y="29679"/>
                  </a:lnTo>
                  <a:cubicBezTo>
                    <a:pt x="549" y="29871"/>
                    <a:pt x="631" y="30254"/>
                    <a:pt x="466" y="30364"/>
                  </a:cubicBezTo>
                  <a:lnTo>
                    <a:pt x="466" y="30336"/>
                  </a:lnTo>
                  <a:lnTo>
                    <a:pt x="466" y="30336"/>
                  </a:lnTo>
                  <a:cubicBezTo>
                    <a:pt x="357" y="30446"/>
                    <a:pt x="494" y="30665"/>
                    <a:pt x="412" y="30720"/>
                  </a:cubicBezTo>
                  <a:lnTo>
                    <a:pt x="439" y="30747"/>
                  </a:lnTo>
                  <a:cubicBezTo>
                    <a:pt x="425" y="30829"/>
                    <a:pt x="419" y="30836"/>
                    <a:pt x="408" y="30836"/>
                  </a:cubicBezTo>
                  <a:cubicBezTo>
                    <a:pt x="406" y="30836"/>
                    <a:pt x="404" y="30836"/>
                    <a:pt x="402" y="30836"/>
                  </a:cubicBezTo>
                  <a:cubicBezTo>
                    <a:pt x="392" y="30836"/>
                    <a:pt x="379" y="30840"/>
                    <a:pt x="357" y="30884"/>
                  </a:cubicBezTo>
                  <a:cubicBezTo>
                    <a:pt x="357" y="30939"/>
                    <a:pt x="412" y="30911"/>
                    <a:pt x="357" y="31021"/>
                  </a:cubicBezTo>
                  <a:cubicBezTo>
                    <a:pt x="353" y="31020"/>
                    <a:pt x="350" y="31020"/>
                    <a:pt x="347" y="31020"/>
                  </a:cubicBezTo>
                  <a:cubicBezTo>
                    <a:pt x="254" y="31020"/>
                    <a:pt x="295" y="31378"/>
                    <a:pt x="178" y="31378"/>
                  </a:cubicBezTo>
                  <a:cubicBezTo>
                    <a:pt x="174" y="31378"/>
                    <a:pt x="170" y="31378"/>
                    <a:pt x="165" y="31377"/>
                  </a:cubicBezTo>
                  <a:cubicBezTo>
                    <a:pt x="165" y="31363"/>
                    <a:pt x="162" y="31357"/>
                    <a:pt x="157" y="31357"/>
                  </a:cubicBezTo>
                  <a:cubicBezTo>
                    <a:pt x="142" y="31357"/>
                    <a:pt x="113" y="31395"/>
                    <a:pt x="95" y="31395"/>
                  </a:cubicBezTo>
                  <a:cubicBezTo>
                    <a:pt x="81" y="31395"/>
                    <a:pt x="73" y="31373"/>
                    <a:pt x="83" y="31295"/>
                  </a:cubicBezTo>
                  <a:lnTo>
                    <a:pt x="83" y="31295"/>
                  </a:lnTo>
                  <a:cubicBezTo>
                    <a:pt x="56" y="31349"/>
                    <a:pt x="1" y="31623"/>
                    <a:pt x="56" y="31623"/>
                  </a:cubicBezTo>
                  <a:cubicBezTo>
                    <a:pt x="90" y="31641"/>
                    <a:pt x="114" y="31691"/>
                    <a:pt x="147" y="31691"/>
                  </a:cubicBezTo>
                  <a:cubicBezTo>
                    <a:pt x="167" y="31691"/>
                    <a:pt x="190" y="31674"/>
                    <a:pt x="220" y="31623"/>
                  </a:cubicBezTo>
                  <a:lnTo>
                    <a:pt x="193" y="31568"/>
                  </a:lnTo>
                  <a:cubicBezTo>
                    <a:pt x="247" y="31514"/>
                    <a:pt x="220" y="31541"/>
                    <a:pt x="275" y="31514"/>
                  </a:cubicBezTo>
                  <a:cubicBezTo>
                    <a:pt x="330" y="31322"/>
                    <a:pt x="412" y="31295"/>
                    <a:pt x="466" y="31158"/>
                  </a:cubicBezTo>
                  <a:cubicBezTo>
                    <a:pt x="439" y="31048"/>
                    <a:pt x="494" y="30911"/>
                    <a:pt x="549" y="30829"/>
                  </a:cubicBezTo>
                  <a:lnTo>
                    <a:pt x="576" y="30802"/>
                  </a:lnTo>
                  <a:cubicBezTo>
                    <a:pt x="622" y="30779"/>
                    <a:pt x="571" y="30619"/>
                    <a:pt x="587" y="30619"/>
                  </a:cubicBezTo>
                  <a:cubicBezTo>
                    <a:pt x="590" y="30619"/>
                    <a:pt x="595" y="30625"/>
                    <a:pt x="603" y="30638"/>
                  </a:cubicBezTo>
                  <a:cubicBezTo>
                    <a:pt x="740" y="30227"/>
                    <a:pt x="877" y="29734"/>
                    <a:pt x="1069" y="29296"/>
                  </a:cubicBezTo>
                  <a:cubicBezTo>
                    <a:pt x="1069" y="29224"/>
                    <a:pt x="1194" y="29007"/>
                    <a:pt x="1153" y="29007"/>
                  </a:cubicBezTo>
                  <a:cubicBezTo>
                    <a:pt x="1147" y="29007"/>
                    <a:pt x="1138" y="29012"/>
                    <a:pt x="1124" y="29022"/>
                  </a:cubicBezTo>
                  <a:cubicBezTo>
                    <a:pt x="1233" y="28940"/>
                    <a:pt x="1397" y="28611"/>
                    <a:pt x="1452" y="28474"/>
                  </a:cubicBezTo>
                  <a:cubicBezTo>
                    <a:pt x="1452" y="28502"/>
                    <a:pt x="1452" y="28502"/>
                    <a:pt x="1452" y="28529"/>
                  </a:cubicBezTo>
                  <a:cubicBezTo>
                    <a:pt x="1644" y="28310"/>
                    <a:pt x="1507" y="28201"/>
                    <a:pt x="1726" y="28036"/>
                  </a:cubicBezTo>
                  <a:cubicBezTo>
                    <a:pt x="1671" y="27954"/>
                    <a:pt x="1945" y="27626"/>
                    <a:pt x="1918" y="27461"/>
                  </a:cubicBezTo>
                  <a:lnTo>
                    <a:pt x="1972" y="27461"/>
                  </a:lnTo>
                  <a:cubicBezTo>
                    <a:pt x="2164" y="27078"/>
                    <a:pt x="2438" y="26667"/>
                    <a:pt x="2602" y="26311"/>
                  </a:cubicBezTo>
                  <a:cubicBezTo>
                    <a:pt x="2684" y="26010"/>
                    <a:pt x="3013" y="25654"/>
                    <a:pt x="3068" y="25380"/>
                  </a:cubicBezTo>
                  <a:cubicBezTo>
                    <a:pt x="3205" y="25189"/>
                    <a:pt x="3424" y="24887"/>
                    <a:pt x="3533" y="24586"/>
                  </a:cubicBezTo>
                  <a:lnTo>
                    <a:pt x="3533" y="24614"/>
                  </a:lnTo>
                  <a:cubicBezTo>
                    <a:pt x="3725" y="24312"/>
                    <a:pt x="3944" y="23929"/>
                    <a:pt x="4026" y="23683"/>
                  </a:cubicBezTo>
                  <a:cubicBezTo>
                    <a:pt x="4163" y="23628"/>
                    <a:pt x="4218" y="23491"/>
                    <a:pt x="4327" y="23381"/>
                  </a:cubicBezTo>
                  <a:cubicBezTo>
                    <a:pt x="4409" y="23135"/>
                    <a:pt x="4683" y="22752"/>
                    <a:pt x="4847" y="22423"/>
                  </a:cubicBezTo>
                  <a:cubicBezTo>
                    <a:pt x="4925" y="22397"/>
                    <a:pt x="5003" y="22175"/>
                    <a:pt x="5058" y="22175"/>
                  </a:cubicBezTo>
                  <a:cubicBezTo>
                    <a:pt x="5061" y="22175"/>
                    <a:pt x="5064" y="22175"/>
                    <a:pt x="5067" y="22177"/>
                  </a:cubicBezTo>
                  <a:cubicBezTo>
                    <a:pt x="5532" y="21218"/>
                    <a:pt x="6271" y="20178"/>
                    <a:pt x="6956" y="19329"/>
                  </a:cubicBezTo>
                  <a:lnTo>
                    <a:pt x="6956" y="19356"/>
                  </a:lnTo>
                  <a:cubicBezTo>
                    <a:pt x="7011" y="19219"/>
                    <a:pt x="7038" y="19028"/>
                    <a:pt x="7093" y="18891"/>
                  </a:cubicBezTo>
                  <a:cubicBezTo>
                    <a:pt x="7093" y="18891"/>
                    <a:pt x="7093" y="18891"/>
                    <a:pt x="7093" y="18918"/>
                  </a:cubicBezTo>
                  <a:cubicBezTo>
                    <a:pt x="7202" y="18727"/>
                    <a:pt x="7367" y="18617"/>
                    <a:pt x="7449" y="18453"/>
                  </a:cubicBezTo>
                  <a:cubicBezTo>
                    <a:pt x="7455" y="18453"/>
                    <a:pt x="7460" y="18453"/>
                    <a:pt x="7463" y="18453"/>
                  </a:cubicBezTo>
                  <a:lnTo>
                    <a:pt x="7463" y="18453"/>
                  </a:lnTo>
                  <a:cubicBezTo>
                    <a:pt x="7552" y="18303"/>
                    <a:pt x="7727" y="18194"/>
                    <a:pt x="7805" y="17987"/>
                  </a:cubicBezTo>
                  <a:lnTo>
                    <a:pt x="7832" y="17987"/>
                  </a:lnTo>
                  <a:lnTo>
                    <a:pt x="7887" y="17850"/>
                  </a:lnTo>
                  <a:cubicBezTo>
                    <a:pt x="7906" y="17870"/>
                    <a:pt x="7926" y="17890"/>
                    <a:pt x="7915" y="17919"/>
                  </a:cubicBezTo>
                  <a:lnTo>
                    <a:pt x="7915" y="17919"/>
                  </a:lnTo>
                  <a:cubicBezTo>
                    <a:pt x="8891" y="16534"/>
                    <a:pt x="9841" y="15016"/>
                    <a:pt x="10899" y="13606"/>
                  </a:cubicBezTo>
                  <a:lnTo>
                    <a:pt x="10899" y="13606"/>
                  </a:lnTo>
                  <a:lnTo>
                    <a:pt x="10871" y="13661"/>
                  </a:lnTo>
                  <a:lnTo>
                    <a:pt x="11036" y="13360"/>
                  </a:lnTo>
                  <a:cubicBezTo>
                    <a:pt x="11036" y="13387"/>
                    <a:pt x="11036" y="13387"/>
                    <a:pt x="11036" y="13415"/>
                  </a:cubicBezTo>
                  <a:cubicBezTo>
                    <a:pt x="11337" y="13086"/>
                    <a:pt x="11556" y="12675"/>
                    <a:pt x="11802" y="12347"/>
                  </a:cubicBezTo>
                  <a:lnTo>
                    <a:pt x="11802" y="12347"/>
                  </a:lnTo>
                  <a:cubicBezTo>
                    <a:pt x="11802" y="12347"/>
                    <a:pt x="11785" y="12382"/>
                    <a:pt x="11806" y="12382"/>
                  </a:cubicBezTo>
                  <a:cubicBezTo>
                    <a:pt x="11811" y="12382"/>
                    <a:pt x="11819" y="12380"/>
                    <a:pt x="11830" y="12374"/>
                  </a:cubicBezTo>
                  <a:cubicBezTo>
                    <a:pt x="11967" y="12073"/>
                    <a:pt x="12186" y="11991"/>
                    <a:pt x="12186" y="11799"/>
                  </a:cubicBezTo>
                  <a:cubicBezTo>
                    <a:pt x="12206" y="11799"/>
                    <a:pt x="12225" y="11799"/>
                    <a:pt x="12224" y="11810"/>
                  </a:cubicBezTo>
                  <a:lnTo>
                    <a:pt x="12224" y="11810"/>
                  </a:lnTo>
                  <a:cubicBezTo>
                    <a:pt x="12714" y="11076"/>
                    <a:pt x="13230" y="10343"/>
                    <a:pt x="13774" y="9663"/>
                  </a:cubicBezTo>
                  <a:cubicBezTo>
                    <a:pt x="14130" y="9006"/>
                    <a:pt x="14705" y="8404"/>
                    <a:pt x="15143" y="7774"/>
                  </a:cubicBezTo>
                  <a:cubicBezTo>
                    <a:pt x="15444" y="7391"/>
                    <a:pt x="15745" y="6980"/>
                    <a:pt x="16101" y="6597"/>
                  </a:cubicBezTo>
                  <a:cubicBezTo>
                    <a:pt x="16457" y="6213"/>
                    <a:pt x="16841" y="5857"/>
                    <a:pt x="17169" y="5474"/>
                  </a:cubicBezTo>
                  <a:cubicBezTo>
                    <a:pt x="17470" y="5173"/>
                    <a:pt x="17689" y="4954"/>
                    <a:pt x="17991" y="4653"/>
                  </a:cubicBezTo>
                  <a:lnTo>
                    <a:pt x="18018" y="4680"/>
                  </a:lnTo>
                  <a:cubicBezTo>
                    <a:pt x="18237" y="4406"/>
                    <a:pt x="18511" y="4132"/>
                    <a:pt x="18839" y="3913"/>
                  </a:cubicBezTo>
                  <a:cubicBezTo>
                    <a:pt x="19141" y="3694"/>
                    <a:pt x="19469" y="3475"/>
                    <a:pt x="19716" y="3174"/>
                  </a:cubicBezTo>
                  <a:lnTo>
                    <a:pt x="19716" y="3256"/>
                  </a:lnTo>
                  <a:cubicBezTo>
                    <a:pt x="19743" y="3174"/>
                    <a:pt x="19825" y="3119"/>
                    <a:pt x="19907" y="3064"/>
                  </a:cubicBezTo>
                  <a:cubicBezTo>
                    <a:pt x="19962" y="3010"/>
                    <a:pt x="20044" y="2955"/>
                    <a:pt x="19989" y="2928"/>
                  </a:cubicBezTo>
                  <a:lnTo>
                    <a:pt x="20126" y="2873"/>
                  </a:lnTo>
                  <a:cubicBezTo>
                    <a:pt x="20291" y="2681"/>
                    <a:pt x="20482" y="2572"/>
                    <a:pt x="20701" y="2462"/>
                  </a:cubicBezTo>
                  <a:cubicBezTo>
                    <a:pt x="20920" y="2325"/>
                    <a:pt x="21139" y="2188"/>
                    <a:pt x="21413" y="2024"/>
                  </a:cubicBezTo>
                  <a:lnTo>
                    <a:pt x="21413" y="2024"/>
                  </a:lnTo>
                  <a:lnTo>
                    <a:pt x="21386" y="2051"/>
                  </a:lnTo>
                  <a:cubicBezTo>
                    <a:pt x="21523" y="1969"/>
                    <a:pt x="21687" y="1860"/>
                    <a:pt x="21797" y="1832"/>
                  </a:cubicBezTo>
                  <a:lnTo>
                    <a:pt x="21797" y="1832"/>
                  </a:lnTo>
                  <a:cubicBezTo>
                    <a:pt x="21797" y="1832"/>
                    <a:pt x="21796" y="1832"/>
                    <a:pt x="21769" y="1860"/>
                  </a:cubicBezTo>
                  <a:cubicBezTo>
                    <a:pt x="22016" y="1778"/>
                    <a:pt x="22262" y="1641"/>
                    <a:pt x="22509" y="1504"/>
                  </a:cubicBezTo>
                  <a:cubicBezTo>
                    <a:pt x="22755" y="1394"/>
                    <a:pt x="23001" y="1257"/>
                    <a:pt x="23275" y="1148"/>
                  </a:cubicBezTo>
                  <a:lnTo>
                    <a:pt x="23275" y="1148"/>
                  </a:lnTo>
                  <a:lnTo>
                    <a:pt x="23220" y="1230"/>
                  </a:lnTo>
                  <a:cubicBezTo>
                    <a:pt x="23330" y="1148"/>
                    <a:pt x="23522" y="1066"/>
                    <a:pt x="23686" y="1011"/>
                  </a:cubicBezTo>
                  <a:cubicBezTo>
                    <a:pt x="23878" y="929"/>
                    <a:pt x="24097" y="901"/>
                    <a:pt x="24261" y="819"/>
                  </a:cubicBezTo>
                  <a:lnTo>
                    <a:pt x="24261" y="819"/>
                  </a:lnTo>
                  <a:lnTo>
                    <a:pt x="24234" y="847"/>
                  </a:lnTo>
                  <a:lnTo>
                    <a:pt x="24398" y="792"/>
                  </a:lnTo>
                  <a:lnTo>
                    <a:pt x="24425" y="819"/>
                  </a:lnTo>
                  <a:cubicBezTo>
                    <a:pt x="24644" y="764"/>
                    <a:pt x="24836" y="682"/>
                    <a:pt x="25055" y="627"/>
                  </a:cubicBezTo>
                  <a:cubicBezTo>
                    <a:pt x="25247" y="518"/>
                    <a:pt x="25466" y="491"/>
                    <a:pt x="25685" y="436"/>
                  </a:cubicBezTo>
                  <a:lnTo>
                    <a:pt x="25685" y="491"/>
                  </a:lnTo>
                  <a:cubicBezTo>
                    <a:pt x="26068" y="354"/>
                    <a:pt x="26534" y="299"/>
                    <a:pt x="26972" y="272"/>
                  </a:cubicBezTo>
                  <a:lnTo>
                    <a:pt x="26944" y="272"/>
                  </a:lnTo>
                  <a:cubicBezTo>
                    <a:pt x="27492" y="244"/>
                    <a:pt x="28040" y="162"/>
                    <a:pt x="28560" y="162"/>
                  </a:cubicBezTo>
                  <a:cubicBezTo>
                    <a:pt x="28928" y="143"/>
                    <a:pt x="29309" y="123"/>
                    <a:pt x="29695" y="123"/>
                  </a:cubicBezTo>
                  <a:cubicBezTo>
                    <a:pt x="29855" y="123"/>
                    <a:pt x="30015" y="127"/>
                    <a:pt x="30175" y="135"/>
                  </a:cubicBezTo>
                  <a:cubicBezTo>
                    <a:pt x="30175" y="135"/>
                    <a:pt x="30148" y="162"/>
                    <a:pt x="30148" y="162"/>
                  </a:cubicBezTo>
                  <a:cubicBezTo>
                    <a:pt x="30203" y="135"/>
                    <a:pt x="30257" y="135"/>
                    <a:pt x="30312" y="135"/>
                  </a:cubicBezTo>
                  <a:cubicBezTo>
                    <a:pt x="30340" y="135"/>
                    <a:pt x="30285" y="162"/>
                    <a:pt x="30285" y="162"/>
                  </a:cubicBezTo>
                  <a:cubicBezTo>
                    <a:pt x="30370" y="194"/>
                    <a:pt x="30492" y="201"/>
                    <a:pt x="30618" y="201"/>
                  </a:cubicBezTo>
                  <a:cubicBezTo>
                    <a:pt x="30719" y="201"/>
                    <a:pt x="30824" y="196"/>
                    <a:pt x="30912" y="196"/>
                  </a:cubicBezTo>
                  <a:cubicBezTo>
                    <a:pt x="30996" y="196"/>
                    <a:pt x="31066" y="200"/>
                    <a:pt x="31106" y="217"/>
                  </a:cubicBezTo>
                  <a:cubicBezTo>
                    <a:pt x="31161" y="217"/>
                    <a:pt x="31188" y="189"/>
                    <a:pt x="31161" y="162"/>
                  </a:cubicBezTo>
                  <a:lnTo>
                    <a:pt x="31161" y="162"/>
                  </a:lnTo>
                  <a:cubicBezTo>
                    <a:pt x="32037" y="244"/>
                    <a:pt x="32941" y="326"/>
                    <a:pt x="33817" y="436"/>
                  </a:cubicBezTo>
                  <a:cubicBezTo>
                    <a:pt x="33872" y="463"/>
                    <a:pt x="33872" y="491"/>
                    <a:pt x="33844" y="491"/>
                  </a:cubicBezTo>
                  <a:cubicBezTo>
                    <a:pt x="34228" y="518"/>
                    <a:pt x="34611" y="573"/>
                    <a:pt x="34994" y="627"/>
                  </a:cubicBezTo>
                  <a:cubicBezTo>
                    <a:pt x="35120" y="654"/>
                    <a:pt x="35246" y="681"/>
                    <a:pt x="35372" y="708"/>
                  </a:cubicBezTo>
                  <a:lnTo>
                    <a:pt x="35372" y="708"/>
                  </a:lnTo>
                  <a:cubicBezTo>
                    <a:pt x="35361" y="704"/>
                    <a:pt x="35345" y="696"/>
                    <a:pt x="35323" y="682"/>
                  </a:cubicBezTo>
                  <a:cubicBezTo>
                    <a:pt x="35241" y="655"/>
                    <a:pt x="35323" y="655"/>
                    <a:pt x="35296" y="655"/>
                  </a:cubicBezTo>
                  <a:cubicBezTo>
                    <a:pt x="35011" y="584"/>
                    <a:pt x="34706" y="513"/>
                    <a:pt x="34416" y="513"/>
                  </a:cubicBezTo>
                  <a:cubicBezTo>
                    <a:pt x="34371" y="513"/>
                    <a:pt x="34327" y="514"/>
                    <a:pt x="34283" y="518"/>
                  </a:cubicBezTo>
                  <a:cubicBezTo>
                    <a:pt x="34200" y="436"/>
                    <a:pt x="33899" y="436"/>
                    <a:pt x="33790" y="381"/>
                  </a:cubicBezTo>
                  <a:cubicBezTo>
                    <a:pt x="33735" y="381"/>
                    <a:pt x="33668" y="369"/>
                    <a:pt x="33621" y="369"/>
                  </a:cubicBezTo>
                  <a:cubicBezTo>
                    <a:pt x="33598" y="369"/>
                    <a:pt x="33580" y="372"/>
                    <a:pt x="33571" y="381"/>
                  </a:cubicBezTo>
                  <a:cubicBezTo>
                    <a:pt x="32366" y="162"/>
                    <a:pt x="31134" y="80"/>
                    <a:pt x="29874" y="25"/>
                  </a:cubicBezTo>
                  <a:cubicBezTo>
                    <a:pt x="29673" y="25"/>
                    <a:pt x="29473" y="37"/>
                    <a:pt x="29255" y="37"/>
                  </a:cubicBezTo>
                  <a:cubicBezTo>
                    <a:pt x="29147" y="37"/>
                    <a:pt x="29034" y="34"/>
                    <a:pt x="28916" y="25"/>
                  </a:cubicBezTo>
                  <a:cubicBezTo>
                    <a:pt x="28697" y="25"/>
                    <a:pt x="28465" y="1"/>
                    <a:pt x="28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4250475" y="1770800"/>
              <a:ext cx="700" cy="0"/>
            </a:xfrm>
            <a:custGeom>
              <a:avLst/>
              <a:gdLst/>
              <a:ahLst/>
              <a:cxnLst/>
              <a:rect l="l" t="t" r="r" b="b"/>
              <a:pathLst>
                <a:path w="28" extrusionOk="0">
                  <a:moveTo>
                    <a:pt x="28" y="0"/>
                  </a:moveTo>
                  <a:lnTo>
                    <a:pt x="0" y="0"/>
                  </a:ln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3505700" y="2544325"/>
              <a:ext cx="25" cy="1375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0" y="0"/>
                  </a:moveTo>
                  <a:cubicBezTo>
                    <a:pt x="0" y="27"/>
                    <a:pt x="0" y="27"/>
                    <a:pt x="0" y="55"/>
                  </a:cubicBezTo>
                  <a:cubicBezTo>
                    <a:pt x="0" y="55"/>
                    <a:pt x="0" y="2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4412025" y="1792700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0" y="0"/>
                  </a:moveTo>
                  <a:lnTo>
                    <a:pt x="83" y="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4403800" y="1789950"/>
              <a:ext cx="6875" cy="1400"/>
            </a:xfrm>
            <a:custGeom>
              <a:avLst/>
              <a:gdLst/>
              <a:ahLst/>
              <a:cxnLst/>
              <a:rect l="l" t="t" r="r" b="b"/>
              <a:pathLst>
                <a:path w="275" h="56" extrusionOk="0">
                  <a:moveTo>
                    <a:pt x="1" y="1"/>
                  </a:moveTo>
                  <a:cubicBezTo>
                    <a:pt x="5" y="5"/>
                    <a:pt x="10" y="8"/>
                    <a:pt x="16" y="11"/>
                  </a:cubicBezTo>
                  <a:lnTo>
                    <a:pt x="16" y="11"/>
                  </a:lnTo>
                  <a:cubicBezTo>
                    <a:pt x="12" y="1"/>
                    <a:pt x="20" y="1"/>
                    <a:pt x="1" y="1"/>
                  </a:cubicBezTo>
                  <a:close/>
                  <a:moveTo>
                    <a:pt x="180" y="4"/>
                  </a:moveTo>
                  <a:cubicBezTo>
                    <a:pt x="137" y="4"/>
                    <a:pt x="90" y="17"/>
                    <a:pt x="52" y="17"/>
                  </a:cubicBezTo>
                  <a:cubicBezTo>
                    <a:pt x="39" y="17"/>
                    <a:pt x="26" y="15"/>
                    <a:pt x="16" y="11"/>
                  </a:cubicBezTo>
                  <a:lnTo>
                    <a:pt x="16" y="11"/>
                  </a:lnTo>
                  <a:cubicBezTo>
                    <a:pt x="17" y="15"/>
                    <a:pt x="20" y="20"/>
                    <a:pt x="28" y="28"/>
                  </a:cubicBezTo>
                  <a:lnTo>
                    <a:pt x="275" y="55"/>
                  </a:lnTo>
                  <a:cubicBezTo>
                    <a:pt x="254" y="15"/>
                    <a:pt x="219" y="4"/>
                    <a:pt x="18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4398325" y="1787100"/>
              <a:ext cx="4150" cy="1900"/>
            </a:xfrm>
            <a:custGeom>
              <a:avLst/>
              <a:gdLst/>
              <a:ahLst/>
              <a:cxnLst/>
              <a:rect l="l" t="t" r="r" b="b"/>
              <a:pathLst>
                <a:path w="166" h="76" extrusionOk="0">
                  <a:moveTo>
                    <a:pt x="55" y="1"/>
                  </a:moveTo>
                  <a:cubicBezTo>
                    <a:pt x="31" y="1"/>
                    <a:pt x="12" y="5"/>
                    <a:pt x="1" y="5"/>
                  </a:cubicBezTo>
                  <a:cubicBezTo>
                    <a:pt x="45" y="5"/>
                    <a:pt x="124" y="75"/>
                    <a:pt x="153" y="75"/>
                  </a:cubicBezTo>
                  <a:cubicBezTo>
                    <a:pt x="161" y="75"/>
                    <a:pt x="165" y="71"/>
                    <a:pt x="165" y="60"/>
                  </a:cubicBezTo>
                  <a:cubicBezTo>
                    <a:pt x="132" y="11"/>
                    <a:pt x="90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4201175" y="18098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1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3562650" y="1772850"/>
              <a:ext cx="835700" cy="852575"/>
            </a:xfrm>
            <a:custGeom>
              <a:avLst/>
              <a:gdLst/>
              <a:ahLst/>
              <a:cxnLst/>
              <a:rect l="l" t="t" r="r" b="b"/>
              <a:pathLst>
                <a:path w="33428" h="34103" extrusionOk="0">
                  <a:moveTo>
                    <a:pt x="27650" y="779"/>
                  </a:moveTo>
                  <a:cubicBezTo>
                    <a:pt x="27642" y="784"/>
                    <a:pt x="27633" y="789"/>
                    <a:pt x="27623" y="794"/>
                  </a:cubicBezTo>
                  <a:cubicBezTo>
                    <a:pt x="27645" y="794"/>
                    <a:pt x="27649" y="794"/>
                    <a:pt x="27650" y="779"/>
                  </a:cubicBezTo>
                  <a:close/>
                  <a:moveTo>
                    <a:pt x="10176" y="16158"/>
                  </a:moveTo>
                  <a:cubicBezTo>
                    <a:pt x="10169" y="16166"/>
                    <a:pt x="10161" y="16174"/>
                    <a:pt x="10154" y="16183"/>
                  </a:cubicBezTo>
                  <a:cubicBezTo>
                    <a:pt x="10166" y="16170"/>
                    <a:pt x="10173" y="16164"/>
                    <a:pt x="10176" y="16158"/>
                  </a:cubicBezTo>
                  <a:close/>
                  <a:moveTo>
                    <a:pt x="6414" y="21504"/>
                  </a:moveTo>
                  <a:cubicBezTo>
                    <a:pt x="6410" y="21510"/>
                    <a:pt x="6406" y="21516"/>
                    <a:pt x="6402" y="21522"/>
                  </a:cubicBezTo>
                  <a:cubicBezTo>
                    <a:pt x="6410" y="21514"/>
                    <a:pt x="6414" y="21508"/>
                    <a:pt x="6414" y="21504"/>
                  </a:cubicBezTo>
                  <a:close/>
                  <a:moveTo>
                    <a:pt x="31073" y="0"/>
                  </a:moveTo>
                  <a:cubicBezTo>
                    <a:pt x="30991" y="28"/>
                    <a:pt x="30909" y="0"/>
                    <a:pt x="30854" y="55"/>
                  </a:cubicBezTo>
                  <a:cubicBezTo>
                    <a:pt x="29649" y="55"/>
                    <a:pt x="28472" y="383"/>
                    <a:pt x="27322" y="767"/>
                  </a:cubicBezTo>
                  <a:cubicBezTo>
                    <a:pt x="27075" y="904"/>
                    <a:pt x="26774" y="1013"/>
                    <a:pt x="26473" y="1123"/>
                  </a:cubicBezTo>
                  <a:cubicBezTo>
                    <a:pt x="26172" y="1205"/>
                    <a:pt x="25843" y="1342"/>
                    <a:pt x="25569" y="1479"/>
                  </a:cubicBezTo>
                  <a:lnTo>
                    <a:pt x="25542" y="1479"/>
                  </a:lnTo>
                  <a:cubicBezTo>
                    <a:pt x="25350" y="1588"/>
                    <a:pt x="25077" y="1753"/>
                    <a:pt x="24830" y="1835"/>
                  </a:cubicBezTo>
                  <a:lnTo>
                    <a:pt x="24666" y="1972"/>
                  </a:lnTo>
                  <a:cubicBezTo>
                    <a:pt x="23215" y="2601"/>
                    <a:pt x="21873" y="3478"/>
                    <a:pt x="20559" y="4381"/>
                  </a:cubicBezTo>
                  <a:cubicBezTo>
                    <a:pt x="19053" y="5394"/>
                    <a:pt x="17766" y="6325"/>
                    <a:pt x="16588" y="7640"/>
                  </a:cubicBezTo>
                  <a:cubicBezTo>
                    <a:pt x="16561" y="7640"/>
                    <a:pt x="16561" y="7640"/>
                    <a:pt x="16588" y="7612"/>
                  </a:cubicBezTo>
                  <a:lnTo>
                    <a:pt x="16588" y="7612"/>
                  </a:lnTo>
                  <a:cubicBezTo>
                    <a:pt x="16232" y="7968"/>
                    <a:pt x="15876" y="8269"/>
                    <a:pt x="15548" y="8625"/>
                  </a:cubicBezTo>
                  <a:cubicBezTo>
                    <a:pt x="14781" y="9529"/>
                    <a:pt x="13878" y="10432"/>
                    <a:pt x="13302" y="11446"/>
                  </a:cubicBezTo>
                  <a:cubicBezTo>
                    <a:pt x="12536" y="12596"/>
                    <a:pt x="11632" y="13883"/>
                    <a:pt x="10783" y="15087"/>
                  </a:cubicBezTo>
                  <a:lnTo>
                    <a:pt x="10756" y="15087"/>
                  </a:lnTo>
                  <a:cubicBezTo>
                    <a:pt x="10099" y="16073"/>
                    <a:pt x="9360" y="16922"/>
                    <a:pt x="8702" y="17908"/>
                  </a:cubicBezTo>
                  <a:cubicBezTo>
                    <a:pt x="7963" y="18866"/>
                    <a:pt x="7388" y="20016"/>
                    <a:pt x="6649" y="20974"/>
                  </a:cubicBezTo>
                  <a:cubicBezTo>
                    <a:pt x="6129" y="21549"/>
                    <a:pt x="5800" y="22508"/>
                    <a:pt x="5307" y="23028"/>
                  </a:cubicBezTo>
                  <a:cubicBezTo>
                    <a:pt x="4869" y="23603"/>
                    <a:pt x="4458" y="24205"/>
                    <a:pt x="4130" y="24835"/>
                  </a:cubicBezTo>
                  <a:cubicBezTo>
                    <a:pt x="3774" y="25465"/>
                    <a:pt x="3445" y="26095"/>
                    <a:pt x="3144" y="26779"/>
                  </a:cubicBezTo>
                  <a:cubicBezTo>
                    <a:pt x="2815" y="27354"/>
                    <a:pt x="2487" y="27957"/>
                    <a:pt x="2240" y="28559"/>
                  </a:cubicBezTo>
                  <a:cubicBezTo>
                    <a:pt x="2103" y="28860"/>
                    <a:pt x="1967" y="29161"/>
                    <a:pt x="1802" y="29463"/>
                  </a:cubicBezTo>
                  <a:cubicBezTo>
                    <a:pt x="1665" y="29764"/>
                    <a:pt x="1528" y="30065"/>
                    <a:pt x="1392" y="30339"/>
                  </a:cubicBezTo>
                  <a:cubicBezTo>
                    <a:pt x="1309" y="30640"/>
                    <a:pt x="1145" y="30914"/>
                    <a:pt x="1008" y="31215"/>
                  </a:cubicBezTo>
                  <a:cubicBezTo>
                    <a:pt x="871" y="31544"/>
                    <a:pt x="707" y="31845"/>
                    <a:pt x="625" y="32173"/>
                  </a:cubicBezTo>
                  <a:lnTo>
                    <a:pt x="652" y="32146"/>
                  </a:lnTo>
                  <a:lnTo>
                    <a:pt x="652" y="32146"/>
                  </a:lnTo>
                  <a:cubicBezTo>
                    <a:pt x="488" y="32365"/>
                    <a:pt x="570" y="32721"/>
                    <a:pt x="433" y="32830"/>
                  </a:cubicBezTo>
                  <a:lnTo>
                    <a:pt x="433" y="32803"/>
                  </a:lnTo>
                  <a:lnTo>
                    <a:pt x="433" y="32803"/>
                  </a:lnTo>
                  <a:cubicBezTo>
                    <a:pt x="351" y="32913"/>
                    <a:pt x="488" y="33132"/>
                    <a:pt x="406" y="33186"/>
                  </a:cubicBezTo>
                  <a:lnTo>
                    <a:pt x="433" y="33214"/>
                  </a:lnTo>
                  <a:cubicBezTo>
                    <a:pt x="422" y="33282"/>
                    <a:pt x="410" y="33294"/>
                    <a:pt x="399" y="33294"/>
                  </a:cubicBezTo>
                  <a:cubicBezTo>
                    <a:pt x="393" y="33294"/>
                    <a:pt x="387" y="33291"/>
                    <a:pt x="382" y="33291"/>
                  </a:cubicBezTo>
                  <a:cubicBezTo>
                    <a:pt x="371" y="33291"/>
                    <a:pt x="361" y="33300"/>
                    <a:pt x="351" y="33351"/>
                  </a:cubicBezTo>
                  <a:cubicBezTo>
                    <a:pt x="351" y="33378"/>
                    <a:pt x="406" y="33378"/>
                    <a:pt x="351" y="33460"/>
                  </a:cubicBezTo>
                  <a:cubicBezTo>
                    <a:pt x="245" y="33460"/>
                    <a:pt x="293" y="33818"/>
                    <a:pt x="173" y="33818"/>
                  </a:cubicBezTo>
                  <a:cubicBezTo>
                    <a:pt x="169" y="33818"/>
                    <a:pt x="164" y="33817"/>
                    <a:pt x="159" y="33816"/>
                  </a:cubicBezTo>
                  <a:cubicBezTo>
                    <a:pt x="165" y="33800"/>
                    <a:pt x="165" y="33795"/>
                    <a:pt x="162" y="33795"/>
                  </a:cubicBezTo>
                  <a:cubicBezTo>
                    <a:pt x="154" y="33795"/>
                    <a:pt x="130" y="33823"/>
                    <a:pt x="109" y="33823"/>
                  </a:cubicBezTo>
                  <a:cubicBezTo>
                    <a:pt x="92" y="33823"/>
                    <a:pt x="77" y="33804"/>
                    <a:pt x="77" y="33734"/>
                  </a:cubicBezTo>
                  <a:cubicBezTo>
                    <a:pt x="51" y="33786"/>
                    <a:pt x="0" y="34037"/>
                    <a:pt x="66" y="34037"/>
                  </a:cubicBezTo>
                  <a:cubicBezTo>
                    <a:pt x="70" y="34037"/>
                    <a:pt x="73" y="34037"/>
                    <a:pt x="77" y="34035"/>
                  </a:cubicBezTo>
                  <a:cubicBezTo>
                    <a:pt x="112" y="34053"/>
                    <a:pt x="136" y="34103"/>
                    <a:pt x="169" y="34103"/>
                  </a:cubicBezTo>
                  <a:cubicBezTo>
                    <a:pt x="189" y="34103"/>
                    <a:pt x="211" y="34086"/>
                    <a:pt x="242" y="34035"/>
                  </a:cubicBezTo>
                  <a:lnTo>
                    <a:pt x="214" y="34008"/>
                  </a:lnTo>
                  <a:cubicBezTo>
                    <a:pt x="269" y="33953"/>
                    <a:pt x="242" y="33953"/>
                    <a:pt x="269" y="33953"/>
                  </a:cubicBezTo>
                  <a:cubicBezTo>
                    <a:pt x="324" y="33734"/>
                    <a:pt x="406" y="33734"/>
                    <a:pt x="461" y="33597"/>
                  </a:cubicBezTo>
                  <a:cubicBezTo>
                    <a:pt x="433" y="33488"/>
                    <a:pt x="488" y="33351"/>
                    <a:pt x="515" y="33269"/>
                  </a:cubicBezTo>
                  <a:lnTo>
                    <a:pt x="570" y="33269"/>
                  </a:lnTo>
                  <a:cubicBezTo>
                    <a:pt x="616" y="33222"/>
                    <a:pt x="545" y="33059"/>
                    <a:pt x="572" y="33059"/>
                  </a:cubicBezTo>
                  <a:cubicBezTo>
                    <a:pt x="577" y="33059"/>
                    <a:pt x="585" y="33064"/>
                    <a:pt x="598" y="33077"/>
                  </a:cubicBezTo>
                  <a:cubicBezTo>
                    <a:pt x="652" y="32666"/>
                    <a:pt x="844" y="32201"/>
                    <a:pt x="981" y="31763"/>
                  </a:cubicBezTo>
                  <a:cubicBezTo>
                    <a:pt x="981" y="31689"/>
                    <a:pt x="1070" y="31481"/>
                    <a:pt x="1027" y="31481"/>
                  </a:cubicBezTo>
                  <a:cubicBezTo>
                    <a:pt x="1023" y="31481"/>
                    <a:pt x="1016" y="31483"/>
                    <a:pt x="1008" y="31489"/>
                  </a:cubicBezTo>
                  <a:cubicBezTo>
                    <a:pt x="1118" y="31407"/>
                    <a:pt x="1255" y="31078"/>
                    <a:pt x="1309" y="30969"/>
                  </a:cubicBezTo>
                  <a:cubicBezTo>
                    <a:pt x="1309" y="30969"/>
                    <a:pt x="1309" y="30969"/>
                    <a:pt x="1309" y="30996"/>
                  </a:cubicBezTo>
                  <a:cubicBezTo>
                    <a:pt x="1501" y="30804"/>
                    <a:pt x="1337" y="30695"/>
                    <a:pt x="1528" y="30503"/>
                  </a:cubicBezTo>
                  <a:cubicBezTo>
                    <a:pt x="1474" y="30448"/>
                    <a:pt x="1720" y="30120"/>
                    <a:pt x="1693" y="29955"/>
                  </a:cubicBezTo>
                  <a:lnTo>
                    <a:pt x="1748" y="29955"/>
                  </a:lnTo>
                  <a:cubicBezTo>
                    <a:pt x="1912" y="29572"/>
                    <a:pt x="2158" y="29161"/>
                    <a:pt x="2323" y="28833"/>
                  </a:cubicBezTo>
                  <a:cubicBezTo>
                    <a:pt x="2405" y="28504"/>
                    <a:pt x="2679" y="28176"/>
                    <a:pt x="2706" y="27874"/>
                  </a:cubicBezTo>
                  <a:cubicBezTo>
                    <a:pt x="2843" y="27710"/>
                    <a:pt x="3034" y="27409"/>
                    <a:pt x="3144" y="27108"/>
                  </a:cubicBezTo>
                  <a:lnTo>
                    <a:pt x="3144" y="27135"/>
                  </a:lnTo>
                  <a:cubicBezTo>
                    <a:pt x="3308" y="26834"/>
                    <a:pt x="3500" y="26451"/>
                    <a:pt x="3582" y="26204"/>
                  </a:cubicBezTo>
                  <a:cubicBezTo>
                    <a:pt x="3719" y="26177"/>
                    <a:pt x="3774" y="26040"/>
                    <a:pt x="3856" y="25903"/>
                  </a:cubicBezTo>
                  <a:cubicBezTo>
                    <a:pt x="3938" y="25684"/>
                    <a:pt x="4184" y="25301"/>
                    <a:pt x="4349" y="24972"/>
                  </a:cubicBezTo>
                  <a:cubicBezTo>
                    <a:pt x="4401" y="24946"/>
                    <a:pt x="4453" y="24723"/>
                    <a:pt x="4528" y="24723"/>
                  </a:cubicBezTo>
                  <a:cubicBezTo>
                    <a:pt x="4532" y="24723"/>
                    <a:pt x="4536" y="24724"/>
                    <a:pt x="4540" y="24726"/>
                  </a:cubicBezTo>
                  <a:cubicBezTo>
                    <a:pt x="4732" y="24260"/>
                    <a:pt x="5006" y="23767"/>
                    <a:pt x="5307" y="23302"/>
                  </a:cubicBezTo>
                  <a:cubicBezTo>
                    <a:pt x="5636" y="22836"/>
                    <a:pt x="5964" y="22371"/>
                    <a:pt x="6293" y="21933"/>
                  </a:cubicBezTo>
                  <a:lnTo>
                    <a:pt x="6293" y="21960"/>
                  </a:lnTo>
                  <a:cubicBezTo>
                    <a:pt x="6348" y="21823"/>
                    <a:pt x="6375" y="21659"/>
                    <a:pt x="6402" y="21495"/>
                  </a:cubicBezTo>
                  <a:cubicBezTo>
                    <a:pt x="6402" y="21495"/>
                    <a:pt x="6416" y="21495"/>
                    <a:pt x="6414" y="21504"/>
                  </a:cubicBezTo>
                  <a:lnTo>
                    <a:pt x="6414" y="21504"/>
                  </a:lnTo>
                  <a:cubicBezTo>
                    <a:pt x="6522" y="21350"/>
                    <a:pt x="6653" y="21242"/>
                    <a:pt x="6758" y="21084"/>
                  </a:cubicBezTo>
                  <a:cubicBezTo>
                    <a:pt x="6758" y="21084"/>
                    <a:pt x="6758" y="21084"/>
                    <a:pt x="6758" y="21111"/>
                  </a:cubicBezTo>
                  <a:cubicBezTo>
                    <a:pt x="6840" y="20947"/>
                    <a:pt x="7005" y="20837"/>
                    <a:pt x="7087" y="20618"/>
                  </a:cubicBezTo>
                  <a:lnTo>
                    <a:pt x="7114" y="20618"/>
                  </a:lnTo>
                  <a:lnTo>
                    <a:pt x="7169" y="20509"/>
                  </a:lnTo>
                  <a:cubicBezTo>
                    <a:pt x="7169" y="20509"/>
                    <a:pt x="7196" y="20536"/>
                    <a:pt x="7169" y="20591"/>
                  </a:cubicBezTo>
                  <a:cubicBezTo>
                    <a:pt x="8100" y="19222"/>
                    <a:pt x="9004" y="17743"/>
                    <a:pt x="10017" y="16374"/>
                  </a:cubicBezTo>
                  <a:lnTo>
                    <a:pt x="10017" y="16429"/>
                  </a:lnTo>
                  <a:lnTo>
                    <a:pt x="10181" y="16128"/>
                  </a:lnTo>
                  <a:lnTo>
                    <a:pt x="10181" y="16128"/>
                  </a:lnTo>
                  <a:cubicBezTo>
                    <a:pt x="10181" y="16143"/>
                    <a:pt x="10181" y="16150"/>
                    <a:pt x="10176" y="16158"/>
                  </a:cubicBezTo>
                  <a:lnTo>
                    <a:pt x="10176" y="16158"/>
                  </a:lnTo>
                  <a:cubicBezTo>
                    <a:pt x="10465" y="15835"/>
                    <a:pt x="10653" y="15462"/>
                    <a:pt x="10893" y="15142"/>
                  </a:cubicBezTo>
                  <a:cubicBezTo>
                    <a:pt x="10915" y="15142"/>
                    <a:pt x="10902" y="15177"/>
                    <a:pt x="10910" y="15177"/>
                  </a:cubicBezTo>
                  <a:cubicBezTo>
                    <a:pt x="10912" y="15177"/>
                    <a:pt x="10915" y="15175"/>
                    <a:pt x="10920" y="15169"/>
                  </a:cubicBezTo>
                  <a:cubicBezTo>
                    <a:pt x="11057" y="14896"/>
                    <a:pt x="11276" y="14813"/>
                    <a:pt x="11276" y="14622"/>
                  </a:cubicBezTo>
                  <a:cubicBezTo>
                    <a:pt x="11276" y="14622"/>
                    <a:pt x="11304" y="14622"/>
                    <a:pt x="11304" y="14649"/>
                  </a:cubicBezTo>
                  <a:cubicBezTo>
                    <a:pt x="11769" y="13937"/>
                    <a:pt x="12289" y="13225"/>
                    <a:pt x="12782" y="12513"/>
                  </a:cubicBezTo>
                  <a:cubicBezTo>
                    <a:pt x="12919" y="12185"/>
                    <a:pt x="13138" y="11884"/>
                    <a:pt x="13357" y="11555"/>
                  </a:cubicBezTo>
                  <a:cubicBezTo>
                    <a:pt x="13576" y="11254"/>
                    <a:pt x="13795" y="10953"/>
                    <a:pt x="13987" y="10624"/>
                  </a:cubicBezTo>
                  <a:lnTo>
                    <a:pt x="13987" y="10652"/>
                  </a:lnTo>
                  <a:cubicBezTo>
                    <a:pt x="14535" y="9830"/>
                    <a:pt x="15274" y="9146"/>
                    <a:pt x="15958" y="8434"/>
                  </a:cubicBezTo>
                  <a:cubicBezTo>
                    <a:pt x="16260" y="8132"/>
                    <a:pt x="16451" y="7913"/>
                    <a:pt x="16753" y="7640"/>
                  </a:cubicBezTo>
                  <a:lnTo>
                    <a:pt x="16780" y="7667"/>
                  </a:lnTo>
                  <a:cubicBezTo>
                    <a:pt x="17218" y="7092"/>
                    <a:pt x="17930" y="6736"/>
                    <a:pt x="18423" y="6188"/>
                  </a:cubicBezTo>
                  <a:lnTo>
                    <a:pt x="18423" y="6188"/>
                  </a:lnTo>
                  <a:lnTo>
                    <a:pt x="18395" y="6270"/>
                  </a:lnTo>
                  <a:cubicBezTo>
                    <a:pt x="18450" y="6134"/>
                    <a:pt x="18751" y="5997"/>
                    <a:pt x="18669" y="5942"/>
                  </a:cubicBezTo>
                  <a:lnTo>
                    <a:pt x="18779" y="5887"/>
                  </a:lnTo>
                  <a:cubicBezTo>
                    <a:pt x="19080" y="5476"/>
                    <a:pt x="19518" y="5394"/>
                    <a:pt x="19956" y="4956"/>
                  </a:cubicBezTo>
                  <a:lnTo>
                    <a:pt x="19956" y="4984"/>
                  </a:lnTo>
                  <a:cubicBezTo>
                    <a:pt x="20066" y="4874"/>
                    <a:pt x="20203" y="4765"/>
                    <a:pt x="20312" y="4710"/>
                  </a:cubicBezTo>
                  <a:lnTo>
                    <a:pt x="20312" y="4710"/>
                  </a:lnTo>
                  <a:cubicBezTo>
                    <a:pt x="20312" y="4737"/>
                    <a:pt x="20312" y="4737"/>
                    <a:pt x="20285" y="4765"/>
                  </a:cubicBezTo>
                  <a:cubicBezTo>
                    <a:pt x="20750" y="4545"/>
                    <a:pt x="21161" y="4135"/>
                    <a:pt x="21599" y="3834"/>
                  </a:cubicBezTo>
                  <a:lnTo>
                    <a:pt x="21599" y="3834"/>
                  </a:lnTo>
                  <a:lnTo>
                    <a:pt x="21572" y="3916"/>
                  </a:lnTo>
                  <a:cubicBezTo>
                    <a:pt x="21763" y="3724"/>
                    <a:pt x="22174" y="3505"/>
                    <a:pt x="22475" y="3313"/>
                  </a:cubicBezTo>
                  <a:lnTo>
                    <a:pt x="22475" y="3313"/>
                  </a:lnTo>
                  <a:lnTo>
                    <a:pt x="22448" y="3341"/>
                  </a:lnTo>
                  <a:lnTo>
                    <a:pt x="22448" y="3341"/>
                  </a:lnTo>
                  <a:lnTo>
                    <a:pt x="22585" y="3231"/>
                  </a:lnTo>
                  <a:lnTo>
                    <a:pt x="22612" y="3259"/>
                  </a:lnTo>
                  <a:cubicBezTo>
                    <a:pt x="22996" y="3039"/>
                    <a:pt x="23324" y="2793"/>
                    <a:pt x="23707" y="2574"/>
                  </a:cubicBezTo>
                  <a:lnTo>
                    <a:pt x="23707" y="2629"/>
                  </a:lnTo>
                  <a:cubicBezTo>
                    <a:pt x="24009" y="2382"/>
                    <a:pt x="24447" y="2218"/>
                    <a:pt x="24803" y="1999"/>
                  </a:cubicBezTo>
                  <a:lnTo>
                    <a:pt x="24803" y="2026"/>
                  </a:lnTo>
                  <a:cubicBezTo>
                    <a:pt x="25761" y="1561"/>
                    <a:pt x="26637" y="1123"/>
                    <a:pt x="27650" y="767"/>
                  </a:cubicBezTo>
                  <a:lnTo>
                    <a:pt x="27650" y="767"/>
                  </a:lnTo>
                  <a:cubicBezTo>
                    <a:pt x="27650" y="772"/>
                    <a:pt x="27650" y="776"/>
                    <a:pt x="27650" y="779"/>
                  </a:cubicBezTo>
                  <a:lnTo>
                    <a:pt x="27650" y="779"/>
                  </a:lnTo>
                  <a:cubicBezTo>
                    <a:pt x="27688" y="757"/>
                    <a:pt x="27715" y="735"/>
                    <a:pt x="27760" y="712"/>
                  </a:cubicBezTo>
                  <a:cubicBezTo>
                    <a:pt x="27787" y="712"/>
                    <a:pt x="27760" y="739"/>
                    <a:pt x="27732" y="739"/>
                  </a:cubicBezTo>
                  <a:cubicBezTo>
                    <a:pt x="27964" y="739"/>
                    <a:pt x="28318" y="545"/>
                    <a:pt x="28495" y="545"/>
                  </a:cubicBezTo>
                  <a:cubicBezTo>
                    <a:pt x="28506" y="545"/>
                    <a:pt x="28517" y="546"/>
                    <a:pt x="28527" y="548"/>
                  </a:cubicBezTo>
                  <a:cubicBezTo>
                    <a:pt x="28581" y="520"/>
                    <a:pt x="28609" y="493"/>
                    <a:pt x="28554" y="466"/>
                  </a:cubicBezTo>
                  <a:cubicBezTo>
                    <a:pt x="29375" y="247"/>
                    <a:pt x="30252" y="82"/>
                    <a:pt x="31128" y="55"/>
                  </a:cubicBezTo>
                  <a:cubicBezTo>
                    <a:pt x="31155" y="55"/>
                    <a:pt x="31183" y="82"/>
                    <a:pt x="31155" y="110"/>
                  </a:cubicBezTo>
                  <a:cubicBezTo>
                    <a:pt x="31281" y="96"/>
                    <a:pt x="31408" y="89"/>
                    <a:pt x="31536" y="89"/>
                  </a:cubicBezTo>
                  <a:cubicBezTo>
                    <a:pt x="32162" y="89"/>
                    <a:pt x="32809" y="252"/>
                    <a:pt x="33400" y="548"/>
                  </a:cubicBezTo>
                  <a:cubicBezTo>
                    <a:pt x="33428" y="520"/>
                    <a:pt x="33318" y="493"/>
                    <a:pt x="33400" y="493"/>
                  </a:cubicBezTo>
                  <a:cubicBezTo>
                    <a:pt x="33181" y="356"/>
                    <a:pt x="32962" y="356"/>
                    <a:pt x="32771" y="274"/>
                  </a:cubicBezTo>
                  <a:lnTo>
                    <a:pt x="32798" y="247"/>
                  </a:lnTo>
                  <a:cubicBezTo>
                    <a:pt x="32762" y="235"/>
                    <a:pt x="32739" y="230"/>
                    <a:pt x="32724" y="230"/>
                  </a:cubicBezTo>
                  <a:cubicBezTo>
                    <a:pt x="32690" y="230"/>
                    <a:pt x="32694" y="251"/>
                    <a:pt x="32677" y="251"/>
                  </a:cubicBezTo>
                  <a:cubicBezTo>
                    <a:pt x="32666" y="251"/>
                    <a:pt x="32647" y="243"/>
                    <a:pt x="32606" y="219"/>
                  </a:cubicBezTo>
                  <a:cubicBezTo>
                    <a:pt x="32524" y="192"/>
                    <a:pt x="32606" y="192"/>
                    <a:pt x="32579" y="192"/>
                  </a:cubicBezTo>
                  <a:cubicBezTo>
                    <a:pt x="32415" y="137"/>
                    <a:pt x="32250" y="110"/>
                    <a:pt x="32086" y="82"/>
                  </a:cubicBezTo>
                  <a:cubicBezTo>
                    <a:pt x="31977" y="82"/>
                    <a:pt x="31894" y="55"/>
                    <a:pt x="31812" y="55"/>
                  </a:cubicBezTo>
                  <a:cubicBezTo>
                    <a:pt x="31730" y="55"/>
                    <a:pt x="31648" y="55"/>
                    <a:pt x="31566" y="82"/>
                  </a:cubicBezTo>
                  <a:cubicBezTo>
                    <a:pt x="31484" y="0"/>
                    <a:pt x="31210" y="28"/>
                    <a:pt x="31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4255950" y="179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3574150" y="2611400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28" y="0"/>
                  </a:moveTo>
                  <a:cubicBezTo>
                    <a:pt x="1" y="28"/>
                    <a:pt x="1" y="55"/>
                    <a:pt x="1" y="55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4409275" y="1798850"/>
              <a:ext cx="2100" cy="725"/>
            </a:xfrm>
            <a:custGeom>
              <a:avLst/>
              <a:gdLst/>
              <a:ahLst/>
              <a:cxnLst/>
              <a:rect l="l" t="t" r="r" b="b"/>
              <a:pathLst>
                <a:path w="84" h="29" extrusionOk="0">
                  <a:moveTo>
                    <a:pt x="56" y="1"/>
                  </a:moveTo>
                  <a:lnTo>
                    <a:pt x="1" y="28"/>
                  </a:lnTo>
                  <a:lnTo>
                    <a:pt x="83" y="28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4401075" y="1798775"/>
              <a:ext cx="6875" cy="2850"/>
            </a:xfrm>
            <a:custGeom>
              <a:avLst/>
              <a:gdLst/>
              <a:ahLst/>
              <a:cxnLst/>
              <a:rect l="l" t="t" r="r" b="b"/>
              <a:pathLst>
                <a:path w="275" h="114" extrusionOk="0">
                  <a:moveTo>
                    <a:pt x="249" y="1"/>
                  </a:moveTo>
                  <a:cubicBezTo>
                    <a:pt x="167" y="1"/>
                    <a:pt x="100" y="97"/>
                    <a:pt x="36" y="97"/>
                  </a:cubicBezTo>
                  <a:cubicBezTo>
                    <a:pt x="24" y="97"/>
                    <a:pt x="12" y="94"/>
                    <a:pt x="0" y="86"/>
                  </a:cubicBezTo>
                  <a:lnTo>
                    <a:pt x="0" y="86"/>
                  </a:lnTo>
                  <a:cubicBezTo>
                    <a:pt x="28" y="113"/>
                    <a:pt x="28" y="113"/>
                    <a:pt x="28" y="113"/>
                  </a:cubicBezTo>
                  <a:lnTo>
                    <a:pt x="274" y="4"/>
                  </a:lnTo>
                  <a:cubicBezTo>
                    <a:pt x="266" y="2"/>
                    <a:pt x="257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4395600" y="1800725"/>
              <a:ext cx="4475" cy="1575"/>
            </a:xfrm>
            <a:custGeom>
              <a:avLst/>
              <a:gdLst/>
              <a:ahLst/>
              <a:cxnLst/>
              <a:rect l="l" t="t" r="r" b="b"/>
              <a:pathLst>
                <a:path w="179" h="63" extrusionOk="0">
                  <a:moveTo>
                    <a:pt x="121" y="0"/>
                  </a:moveTo>
                  <a:cubicBezTo>
                    <a:pt x="63" y="0"/>
                    <a:pt x="22" y="40"/>
                    <a:pt x="0" y="63"/>
                  </a:cubicBezTo>
                  <a:cubicBezTo>
                    <a:pt x="28" y="35"/>
                    <a:pt x="76" y="35"/>
                    <a:pt x="113" y="35"/>
                  </a:cubicBezTo>
                  <a:cubicBezTo>
                    <a:pt x="151" y="35"/>
                    <a:pt x="178" y="35"/>
                    <a:pt x="165" y="8"/>
                  </a:cubicBezTo>
                  <a:cubicBezTo>
                    <a:pt x="149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4213500" y="18597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1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3640550" y="1800075"/>
              <a:ext cx="754375" cy="868475"/>
            </a:xfrm>
            <a:custGeom>
              <a:avLst/>
              <a:gdLst/>
              <a:ahLst/>
              <a:cxnLst/>
              <a:rect l="l" t="t" r="r" b="b"/>
              <a:pathLst>
                <a:path w="30175" h="34739" extrusionOk="0">
                  <a:moveTo>
                    <a:pt x="24931" y="1483"/>
                  </a:moveTo>
                  <a:cubicBezTo>
                    <a:pt x="24926" y="1484"/>
                    <a:pt x="24922" y="1484"/>
                    <a:pt x="24918" y="1485"/>
                  </a:cubicBezTo>
                  <a:cubicBezTo>
                    <a:pt x="24922" y="1485"/>
                    <a:pt x="24926" y="1484"/>
                    <a:pt x="24931" y="1483"/>
                  </a:cubicBezTo>
                  <a:close/>
                  <a:moveTo>
                    <a:pt x="24833" y="1525"/>
                  </a:moveTo>
                  <a:cubicBezTo>
                    <a:pt x="24825" y="1530"/>
                    <a:pt x="24817" y="1535"/>
                    <a:pt x="24808" y="1540"/>
                  </a:cubicBezTo>
                  <a:cubicBezTo>
                    <a:pt x="24823" y="1540"/>
                    <a:pt x="24830" y="1532"/>
                    <a:pt x="24833" y="1525"/>
                  </a:cubicBezTo>
                  <a:close/>
                  <a:moveTo>
                    <a:pt x="15060" y="9097"/>
                  </a:moveTo>
                  <a:cubicBezTo>
                    <a:pt x="15045" y="9113"/>
                    <a:pt x="15038" y="9120"/>
                    <a:pt x="15040" y="9122"/>
                  </a:cubicBezTo>
                  <a:lnTo>
                    <a:pt x="15040" y="9122"/>
                  </a:lnTo>
                  <a:cubicBezTo>
                    <a:pt x="15047" y="9114"/>
                    <a:pt x="15054" y="9106"/>
                    <a:pt x="15060" y="9097"/>
                  </a:cubicBezTo>
                  <a:close/>
                  <a:moveTo>
                    <a:pt x="5771" y="22559"/>
                  </a:moveTo>
                  <a:lnTo>
                    <a:pt x="5771" y="22559"/>
                  </a:lnTo>
                  <a:cubicBezTo>
                    <a:pt x="5764" y="22571"/>
                    <a:pt x="5757" y="22584"/>
                    <a:pt x="5751" y="22596"/>
                  </a:cubicBezTo>
                  <a:cubicBezTo>
                    <a:pt x="5767" y="22580"/>
                    <a:pt x="5773" y="22564"/>
                    <a:pt x="5771" y="22559"/>
                  </a:cubicBezTo>
                  <a:close/>
                  <a:moveTo>
                    <a:pt x="30045" y="1"/>
                  </a:moveTo>
                  <a:cubicBezTo>
                    <a:pt x="29846" y="1"/>
                    <a:pt x="29682" y="61"/>
                    <a:pt x="29518" y="61"/>
                  </a:cubicBezTo>
                  <a:lnTo>
                    <a:pt x="29545" y="34"/>
                  </a:lnTo>
                  <a:cubicBezTo>
                    <a:pt x="29414" y="34"/>
                    <a:pt x="29475" y="69"/>
                    <a:pt x="29421" y="69"/>
                  </a:cubicBezTo>
                  <a:cubicBezTo>
                    <a:pt x="29407" y="69"/>
                    <a:pt x="29386" y="67"/>
                    <a:pt x="29353" y="61"/>
                  </a:cubicBezTo>
                  <a:cubicBezTo>
                    <a:pt x="29299" y="61"/>
                    <a:pt x="29381" y="34"/>
                    <a:pt x="29326" y="34"/>
                  </a:cubicBezTo>
                  <a:cubicBezTo>
                    <a:pt x="29025" y="89"/>
                    <a:pt x="28669" y="89"/>
                    <a:pt x="28395" y="225"/>
                  </a:cubicBezTo>
                  <a:cubicBezTo>
                    <a:pt x="28378" y="214"/>
                    <a:pt x="28353" y="210"/>
                    <a:pt x="28323" y="210"/>
                  </a:cubicBezTo>
                  <a:cubicBezTo>
                    <a:pt x="28224" y="210"/>
                    <a:pt x="28070" y="257"/>
                    <a:pt x="27973" y="257"/>
                  </a:cubicBezTo>
                  <a:cubicBezTo>
                    <a:pt x="27957" y="257"/>
                    <a:pt x="27942" y="256"/>
                    <a:pt x="27930" y="253"/>
                  </a:cubicBezTo>
                  <a:cubicBezTo>
                    <a:pt x="27848" y="308"/>
                    <a:pt x="27765" y="308"/>
                    <a:pt x="27738" y="362"/>
                  </a:cubicBezTo>
                  <a:cubicBezTo>
                    <a:pt x="26643" y="609"/>
                    <a:pt x="25547" y="1047"/>
                    <a:pt x="24534" y="1540"/>
                  </a:cubicBezTo>
                  <a:cubicBezTo>
                    <a:pt x="24288" y="1704"/>
                    <a:pt x="24041" y="1841"/>
                    <a:pt x="23768" y="1978"/>
                  </a:cubicBezTo>
                  <a:cubicBezTo>
                    <a:pt x="23494" y="2087"/>
                    <a:pt x="23193" y="2224"/>
                    <a:pt x="22919" y="2416"/>
                  </a:cubicBezTo>
                  <a:cubicBezTo>
                    <a:pt x="22755" y="2525"/>
                    <a:pt x="22508" y="2717"/>
                    <a:pt x="22289" y="2827"/>
                  </a:cubicBezTo>
                  <a:lnTo>
                    <a:pt x="22125" y="2964"/>
                  </a:lnTo>
                  <a:cubicBezTo>
                    <a:pt x="20838" y="3703"/>
                    <a:pt x="19660" y="4689"/>
                    <a:pt x="18510" y="5674"/>
                  </a:cubicBezTo>
                  <a:cubicBezTo>
                    <a:pt x="17196" y="6770"/>
                    <a:pt x="16073" y="7810"/>
                    <a:pt x="15060" y="9124"/>
                  </a:cubicBezTo>
                  <a:cubicBezTo>
                    <a:pt x="15049" y="9124"/>
                    <a:pt x="15042" y="9124"/>
                    <a:pt x="15040" y="9122"/>
                  </a:cubicBezTo>
                  <a:lnTo>
                    <a:pt x="15040" y="9122"/>
                  </a:lnTo>
                  <a:cubicBezTo>
                    <a:pt x="14745" y="9493"/>
                    <a:pt x="14425" y="9763"/>
                    <a:pt x="14157" y="10138"/>
                  </a:cubicBezTo>
                  <a:lnTo>
                    <a:pt x="14129" y="10110"/>
                  </a:lnTo>
                  <a:cubicBezTo>
                    <a:pt x="13472" y="11041"/>
                    <a:pt x="12623" y="11917"/>
                    <a:pt x="12048" y="12848"/>
                  </a:cubicBezTo>
                  <a:cubicBezTo>
                    <a:pt x="11857" y="13122"/>
                    <a:pt x="11638" y="13369"/>
                    <a:pt x="11446" y="13670"/>
                  </a:cubicBezTo>
                  <a:cubicBezTo>
                    <a:pt x="11227" y="13944"/>
                    <a:pt x="11035" y="14217"/>
                    <a:pt x="10816" y="14519"/>
                  </a:cubicBezTo>
                  <a:cubicBezTo>
                    <a:pt x="10406" y="15094"/>
                    <a:pt x="9995" y="15696"/>
                    <a:pt x="9611" y="16298"/>
                  </a:cubicBezTo>
                  <a:lnTo>
                    <a:pt x="9611" y="16271"/>
                  </a:lnTo>
                  <a:cubicBezTo>
                    <a:pt x="9009" y="17229"/>
                    <a:pt x="8325" y="18078"/>
                    <a:pt x="7750" y="19036"/>
                  </a:cubicBezTo>
                  <a:cubicBezTo>
                    <a:pt x="7092" y="19967"/>
                    <a:pt x="6600" y="21090"/>
                    <a:pt x="5970" y="22048"/>
                  </a:cubicBezTo>
                  <a:cubicBezTo>
                    <a:pt x="5504" y="22623"/>
                    <a:pt x="5230" y="23554"/>
                    <a:pt x="4792" y="24075"/>
                  </a:cubicBezTo>
                  <a:cubicBezTo>
                    <a:pt x="4382" y="24650"/>
                    <a:pt x="4053" y="25225"/>
                    <a:pt x="3752" y="25854"/>
                  </a:cubicBezTo>
                  <a:cubicBezTo>
                    <a:pt x="3423" y="26457"/>
                    <a:pt x="3177" y="27087"/>
                    <a:pt x="2903" y="27716"/>
                  </a:cubicBezTo>
                  <a:cubicBezTo>
                    <a:pt x="2273" y="28839"/>
                    <a:pt x="1890" y="30071"/>
                    <a:pt x="1315" y="31139"/>
                  </a:cubicBezTo>
                  <a:cubicBezTo>
                    <a:pt x="1233" y="31440"/>
                    <a:pt x="1096" y="31714"/>
                    <a:pt x="959" y="31988"/>
                  </a:cubicBezTo>
                  <a:cubicBezTo>
                    <a:pt x="877" y="32152"/>
                    <a:pt x="822" y="32289"/>
                    <a:pt x="740" y="32426"/>
                  </a:cubicBezTo>
                  <a:cubicBezTo>
                    <a:pt x="685" y="32590"/>
                    <a:pt x="630" y="32727"/>
                    <a:pt x="576" y="32891"/>
                  </a:cubicBezTo>
                  <a:lnTo>
                    <a:pt x="630" y="32864"/>
                  </a:lnTo>
                  <a:lnTo>
                    <a:pt x="630" y="32864"/>
                  </a:lnTo>
                  <a:cubicBezTo>
                    <a:pt x="466" y="33056"/>
                    <a:pt x="576" y="33412"/>
                    <a:pt x="411" y="33494"/>
                  </a:cubicBezTo>
                  <a:cubicBezTo>
                    <a:pt x="302" y="33576"/>
                    <a:pt x="466" y="33795"/>
                    <a:pt x="384" y="33850"/>
                  </a:cubicBezTo>
                  <a:lnTo>
                    <a:pt x="411" y="33877"/>
                  </a:lnTo>
                  <a:cubicBezTo>
                    <a:pt x="400" y="33933"/>
                    <a:pt x="389" y="33943"/>
                    <a:pt x="378" y="33943"/>
                  </a:cubicBezTo>
                  <a:cubicBezTo>
                    <a:pt x="371" y="33943"/>
                    <a:pt x="365" y="33940"/>
                    <a:pt x="358" y="33940"/>
                  </a:cubicBezTo>
                  <a:cubicBezTo>
                    <a:pt x="349" y="33940"/>
                    <a:pt x="339" y="33948"/>
                    <a:pt x="329" y="33987"/>
                  </a:cubicBezTo>
                  <a:cubicBezTo>
                    <a:pt x="329" y="34042"/>
                    <a:pt x="384" y="34014"/>
                    <a:pt x="329" y="34096"/>
                  </a:cubicBezTo>
                  <a:cubicBezTo>
                    <a:pt x="223" y="34096"/>
                    <a:pt x="271" y="34454"/>
                    <a:pt x="151" y="34454"/>
                  </a:cubicBezTo>
                  <a:cubicBezTo>
                    <a:pt x="147" y="34454"/>
                    <a:pt x="142" y="34453"/>
                    <a:pt x="138" y="34452"/>
                  </a:cubicBezTo>
                  <a:cubicBezTo>
                    <a:pt x="143" y="34436"/>
                    <a:pt x="143" y="34431"/>
                    <a:pt x="140" y="34431"/>
                  </a:cubicBezTo>
                  <a:cubicBezTo>
                    <a:pt x="133" y="34431"/>
                    <a:pt x="110" y="34459"/>
                    <a:pt x="94" y="34459"/>
                  </a:cubicBezTo>
                  <a:cubicBezTo>
                    <a:pt x="81" y="34459"/>
                    <a:pt x="73" y="34440"/>
                    <a:pt x="83" y="34370"/>
                  </a:cubicBezTo>
                  <a:lnTo>
                    <a:pt x="83" y="34370"/>
                  </a:lnTo>
                  <a:cubicBezTo>
                    <a:pt x="55" y="34425"/>
                    <a:pt x="1" y="34671"/>
                    <a:pt x="55" y="34671"/>
                  </a:cubicBezTo>
                  <a:cubicBezTo>
                    <a:pt x="90" y="34689"/>
                    <a:pt x="125" y="34739"/>
                    <a:pt x="166" y="34739"/>
                  </a:cubicBezTo>
                  <a:cubicBezTo>
                    <a:pt x="190" y="34739"/>
                    <a:pt x="217" y="34722"/>
                    <a:pt x="247" y="34671"/>
                  </a:cubicBezTo>
                  <a:lnTo>
                    <a:pt x="192" y="34617"/>
                  </a:lnTo>
                  <a:cubicBezTo>
                    <a:pt x="247" y="34589"/>
                    <a:pt x="220" y="34589"/>
                    <a:pt x="274" y="34589"/>
                  </a:cubicBezTo>
                  <a:cubicBezTo>
                    <a:pt x="329" y="34397"/>
                    <a:pt x="384" y="34370"/>
                    <a:pt x="439" y="34233"/>
                  </a:cubicBezTo>
                  <a:cubicBezTo>
                    <a:pt x="411" y="34124"/>
                    <a:pt x="466" y="34014"/>
                    <a:pt x="493" y="33932"/>
                  </a:cubicBezTo>
                  <a:lnTo>
                    <a:pt x="521" y="33905"/>
                  </a:lnTo>
                  <a:cubicBezTo>
                    <a:pt x="589" y="33882"/>
                    <a:pt x="526" y="33747"/>
                    <a:pt x="533" y="33747"/>
                  </a:cubicBezTo>
                  <a:lnTo>
                    <a:pt x="533" y="33747"/>
                  </a:lnTo>
                  <a:cubicBezTo>
                    <a:pt x="534" y="33747"/>
                    <a:pt x="539" y="33753"/>
                    <a:pt x="548" y="33768"/>
                  </a:cubicBezTo>
                  <a:cubicBezTo>
                    <a:pt x="658" y="33357"/>
                    <a:pt x="795" y="32919"/>
                    <a:pt x="932" y="32508"/>
                  </a:cubicBezTo>
                  <a:cubicBezTo>
                    <a:pt x="932" y="32434"/>
                    <a:pt x="1043" y="32226"/>
                    <a:pt x="984" y="32226"/>
                  </a:cubicBezTo>
                  <a:cubicBezTo>
                    <a:pt x="978" y="32226"/>
                    <a:pt x="970" y="32229"/>
                    <a:pt x="959" y="32234"/>
                  </a:cubicBezTo>
                  <a:cubicBezTo>
                    <a:pt x="1068" y="32180"/>
                    <a:pt x="1205" y="31851"/>
                    <a:pt x="1260" y="31741"/>
                  </a:cubicBezTo>
                  <a:cubicBezTo>
                    <a:pt x="1260" y="31741"/>
                    <a:pt x="1260" y="31769"/>
                    <a:pt x="1260" y="31769"/>
                  </a:cubicBezTo>
                  <a:cubicBezTo>
                    <a:pt x="1424" y="31577"/>
                    <a:pt x="1260" y="31468"/>
                    <a:pt x="1452" y="31303"/>
                  </a:cubicBezTo>
                  <a:cubicBezTo>
                    <a:pt x="1397" y="31249"/>
                    <a:pt x="1643" y="30947"/>
                    <a:pt x="1616" y="30783"/>
                  </a:cubicBezTo>
                  <a:cubicBezTo>
                    <a:pt x="1630" y="30769"/>
                    <a:pt x="1637" y="30763"/>
                    <a:pt x="1643" y="30763"/>
                  </a:cubicBezTo>
                  <a:cubicBezTo>
                    <a:pt x="1650" y="30763"/>
                    <a:pt x="1657" y="30769"/>
                    <a:pt x="1671" y="30783"/>
                  </a:cubicBezTo>
                  <a:cubicBezTo>
                    <a:pt x="1835" y="30400"/>
                    <a:pt x="2027" y="30016"/>
                    <a:pt x="2191" y="29688"/>
                  </a:cubicBezTo>
                  <a:cubicBezTo>
                    <a:pt x="2246" y="29387"/>
                    <a:pt x="2520" y="29058"/>
                    <a:pt x="2520" y="28784"/>
                  </a:cubicBezTo>
                  <a:cubicBezTo>
                    <a:pt x="2657" y="28620"/>
                    <a:pt x="2821" y="28319"/>
                    <a:pt x="2930" y="28045"/>
                  </a:cubicBezTo>
                  <a:lnTo>
                    <a:pt x="2930" y="28072"/>
                  </a:lnTo>
                  <a:cubicBezTo>
                    <a:pt x="3067" y="27771"/>
                    <a:pt x="3232" y="27388"/>
                    <a:pt x="3286" y="27169"/>
                  </a:cubicBezTo>
                  <a:cubicBezTo>
                    <a:pt x="3423" y="27114"/>
                    <a:pt x="3478" y="26977"/>
                    <a:pt x="3560" y="26868"/>
                  </a:cubicBezTo>
                  <a:cubicBezTo>
                    <a:pt x="3615" y="26649"/>
                    <a:pt x="3834" y="26265"/>
                    <a:pt x="3971" y="25937"/>
                  </a:cubicBezTo>
                  <a:cubicBezTo>
                    <a:pt x="4023" y="25937"/>
                    <a:pt x="4075" y="25715"/>
                    <a:pt x="4150" y="25715"/>
                  </a:cubicBezTo>
                  <a:cubicBezTo>
                    <a:pt x="4154" y="25715"/>
                    <a:pt x="4158" y="25716"/>
                    <a:pt x="4163" y="25718"/>
                  </a:cubicBezTo>
                  <a:cubicBezTo>
                    <a:pt x="4327" y="25252"/>
                    <a:pt x="4546" y="24787"/>
                    <a:pt x="4820" y="24321"/>
                  </a:cubicBezTo>
                  <a:cubicBezTo>
                    <a:pt x="5094" y="23856"/>
                    <a:pt x="5395" y="23390"/>
                    <a:pt x="5696" y="22979"/>
                  </a:cubicBezTo>
                  <a:lnTo>
                    <a:pt x="5696" y="23007"/>
                  </a:lnTo>
                  <a:cubicBezTo>
                    <a:pt x="5723" y="22870"/>
                    <a:pt x="5723" y="22706"/>
                    <a:pt x="5751" y="22569"/>
                  </a:cubicBezTo>
                  <a:cubicBezTo>
                    <a:pt x="5759" y="22561"/>
                    <a:pt x="5764" y="22557"/>
                    <a:pt x="5768" y="22557"/>
                  </a:cubicBezTo>
                  <a:cubicBezTo>
                    <a:pt x="5769" y="22557"/>
                    <a:pt x="5770" y="22558"/>
                    <a:pt x="5771" y="22559"/>
                  </a:cubicBezTo>
                  <a:lnTo>
                    <a:pt x="5771" y="22559"/>
                  </a:lnTo>
                  <a:cubicBezTo>
                    <a:pt x="5857" y="22411"/>
                    <a:pt x="6003" y="22282"/>
                    <a:pt x="6079" y="22131"/>
                  </a:cubicBezTo>
                  <a:cubicBezTo>
                    <a:pt x="6079" y="22131"/>
                    <a:pt x="6079" y="22131"/>
                    <a:pt x="6079" y="22185"/>
                  </a:cubicBezTo>
                  <a:cubicBezTo>
                    <a:pt x="6134" y="22021"/>
                    <a:pt x="6298" y="21884"/>
                    <a:pt x="6353" y="21692"/>
                  </a:cubicBezTo>
                  <a:lnTo>
                    <a:pt x="6380" y="21692"/>
                  </a:lnTo>
                  <a:lnTo>
                    <a:pt x="6435" y="21556"/>
                  </a:lnTo>
                  <a:cubicBezTo>
                    <a:pt x="6435" y="21583"/>
                    <a:pt x="6463" y="21610"/>
                    <a:pt x="6435" y="21665"/>
                  </a:cubicBezTo>
                  <a:cubicBezTo>
                    <a:pt x="7284" y="20323"/>
                    <a:pt x="8023" y="18872"/>
                    <a:pt x="8954" y="17503"/>
                  </a:cubicBezTo>
                  <a:lnTo>
                    <a:pt x="8954" y="17503"/>
                  </a:lnTo>
                  <a:lnTo>
                    <a:pt x="8927" y="17585"/>
                  </a:lnTo>
                  <a:lnTo>
                    <a:pt x="9091" y="17284"/>
                  </a:lnTo>
                  <a:cubicBezTo>
                    <a:pt x="9091" y="17311"/>
                    <a:pt x="9091" y="17311"/>
                    <a:pt x="9091" y="17339"/>
                  </a:cubicBezTo>
                  <a:cubicBezTo>
                    <a:pt x="9338" y="17010"/>
                    <a:pt x="9502" y="16627"/>
                    <a:pt x="9748" y="16326"/>
                  </a:cubicBezTo>
                  <a:cubicBezTo>
                    <a:pt x="9748" y="16326"/>
                    <a:pt x="9748" y="16361"/>
                    <a:pt x="9762" y="16361"/>
                  </a:cubicBezTo>
                  <a:cubicBezTo>
                    <a:pt x="9766" y="16361"/>
                    <a:pt x="9770" y="16359"/>
                    <a:pt x="9776" y="16353"/>
                  </a:cubicBezTo>
                  <a:cubicBezTo>
                    <a:pt x="9885" y="16079"/>
                    <a:pt x="10104" y="15997"/>
                    <a:pt x="10077" y="15805"/>
                  </a:cubicBezTo>
                  <a:cubicBezTo>
                    <a:pt x="10104" y="15805"/>
                    <a:pt x="10132" y="15805"/>
                    <a:pt x="10104" y="15860"/>
                  </a:cubicBezTo>
                  <a:cubicBezTo>
                    <a:pt x="10542" y="15148"/>
                    <a:pt x="11035" y="14491"/>
                    <a:pt x="11528" y="13834"/>
                  </a:cubicBezTo>
                  <a:cubicBezTo>
                    <a:pt x="11829" y="13232"/>
                    <a:pt x="12350" y="12684"/>
                    <a:pt x="12733" y="12082"/>
                  </a:cubicBezTo>
                  <a:cubicBezTo>
                    <a:pt x="13007" y="11726"/>
                    <a:pt x="13281" y="11342"/>
                    <a:pt x="13609" y="10986"/>
                  </a:cubicBezTo>
                  <a:cubicBezTo>
                    <a:pt x="13910" y="10630"/>
                    <a:pt x="14239" y="10274"/>
                    <a:pt x="14540" y="9918"/>
                  </a:cubicBezTo>
                  <a:cubicBezTo>
                    <a:pt x="14814" y="9617"/>
                    <a:pt x="14951" y="9398"/>
                    <a:pt x="15225" y="9124"/>
                  </a:cubicBezTo>
                  <a:lnTo>
                    <a:pt x="15252" y="9124"/>
                  </a:lnTo>
                  <a:cubicBezTo>
                    <a:pt x="15608" y="8549"/>
                    <a:pt x="16293" y="8193"/>
                    <a:pt x="16676" y="7591"/>
                  </a:cubicBezTo>
                  <a:lnTo>
                    <a:pt x="16676" y="7646"/>
                  </a:lnTo>
                  <a:cubicBezTo>
                    <a:pt x="16703" y="7536"/>
                    <a:pt x="16977" y="7372"/>
                    <a:pt x="16895" y="7345"/>
                  </a:cubicBezTo>
                  <a:lnTo>
                    <a:pt x="17004" y="7262"/>
                  </a:lnTo>
                  <a:cubicBezTo>
                    <a:pt x="17251" y="6852"/>
                    <a:pt x="17634" y="6715"/>
                    <a:pt x="18017" y="6277"/>
                  </a:cubicBezTo>
                  <a:lnTo>
                    <a:pt x="18017" y="6277"/>
                  </a:lnTo>
                  <a:cubicBezTo>
                    <a:pt x="18122" y="6173"/>
                    <a:pt x="18243" y="6053"/>
                    <a:pt x="18319" y="6003"/>
                  </a:cubicBezTo>
                  <a:lnTo>
                    <a:pt x="18319" y="6003"/>
                  </a:lnTo>
                  <a:cubicBezTo>
                    <a:pt x="18319" y="6030"/>
                    <a:pt x="18319" y="6030"/>
                    <a:pt x="18291" y="6058"/>
                  </a:cubicBezTo>
                  <a:cubicBezTo>
                    <a:pt x="18510" y="5921"/>
                    <a:pt x="18702" y="5757"/>
                    <a:pt x="18894" y="5565"/>
                  </a:cubicBezTo>
                  <a:cubicBezTo>
                    <a:pt x="19058" y="5401"/>
                    <a:pt x="19250" y="5209"/>
                    <a:pt x="19441" y="5045"/>
                  </a:cubicBezTo>
                  <a:lnTo>
                    <a:pt x="19441" y="5127"/>
                  </a:lnTo>
                  <a:cubicBezTo>
                    <a:pt x="19578" y="4935"/>
                    <a:pt x="19962" y="4661"/>
                    <a:pt x="20208" y="4470"/>
                  </a:cubicBezTo>
                  <a:lnTo>
                    <a:pt x="20208" y="4497"/>
                  </a:lnTo>
                  <a:lnTo>
                    <a:pt x="20318" y="4360"/>
                  </a:lnTo>
                  <a:lnTo>
                    <a:pt x="20345" y="4387"/>
                  </a:lnTo>
                  <a:cubicBezTo>
                    <a:pt x="20674" y="4168"/>
                    <a:pt x="20947" y="3867"/>
                    <a:pt x="21303" y="3648"/>
                  </a:cubicBezTo>
                  <a:lnTo>
                    <a:pt x="21303" y="3703"/>
                  </a:lnTo>
                  <a:cubicBezTo>
                    <a:pt x="21577" y="3429"/>
                    <a:pt x="21961" y="3237"/>
                    <a:pt x="22289" y="2991"/>
                  </a:cubicBezTo>
                  <a:lnTo>
                    <a:pt x="22289" y="2991"/>
                  </a:lnTo>
                  <a:lnTo>
                    <a:pt x="22262" y="3018"/>
                  </a:lnTo>
                  <a:cubicBezTo>
                    <a:pt x="23138" y="2498"/>
                    <a:pt x="23932" y="1950"/>
                    <a:pt x="24836" y="1512"/>
                  </a:cubicBezTo>
                  <a:lnTo>
                    <a:pt x="24836" y="1512"/>
                  </a:lnTo>
                  <a:cubicBezTo>
                    <a:pt x="24836" y="1512"/>
                    <a:pt x="24836" y="1518"/>
                    <a:pt x="24833" y="1525"/>
                  </a:cubicBezTo>
                  <a:lnTo>
                    <a:pt x="24833" y="1525"/>
                  </a:lnTo>
                  <a:cubicBezTo>
                    <a:pt x="24872" y="1496"/>
                    <a:pt x="24899" y="1458"/>
                    <a:pt x="24945" y="1458"/>
                  </a:cubicBezTo>
                  <a:cubicBezTo>
                    <a:pt x="24968" y="1458"/>
                    <a:pt x="24952" y="1477"/>
                    <a:pt x="24931" y="1483"/>
                  </a:cubicBezTo>
                  <a:lnTo>
                    <a:pt x="24931" y="1483"/>
                  </a:lnTo>
                  <a:cubicBezTo>
                    <a:pt x="25149" y="1447"/>
                    <a:pt x="25469" y="1184"/>
                    <a:pt x="25630" y="1184"/>
                  </a:cubicBezTo>
                  <a:cubicBezTo>
                    <a:pt x="25684" y="1156"/>
                    <a:pt x="25684" y="1129"/>
                    <a:pt x="25657" y="1129"/>
                  </a:cubicBezTo>
                  <a:cubicBezTo>
                    <a:pt x="26396" y="800"/>
                    <a:pt x="27190" y="527"/>
                    <a:pt x="27984" y="308"/>
                  </a:cubicBezTo>
                  <a:cubicBezTo>
                    <a:pt x="28012" y="308"/>
                    <a:pt x="28039" y="335"/>
                    <a:pt x="28039" y="362"/>
                  </a:cubicBezTo>
                  <a:cubicBezTo>
                    <a:pt x="28368" y="225"/>
                    <a:pt x="28696" y="143"/>
                    <a:pt x="29080" y="116"/>
                  </a:cubicBezTo>
                  <a:cubicBezTo>
                    <a:pt x="29340" y="76"/>
                    <a:pt x="29601" y="50"/>
                    <a:pt x="29861" y="50"/>
                  </a:cubicBezTo>
                  <a:cubicBezTo>
                    <a:pt x="29957" y="50"/>
                    <a:pt x="30052" y="54"/>
                    <a:pt x="30148" y="61"/>
                  </a:cubicBezTo>
                  <a:cubicBezTo>
                    <a:pt x="30175" y="34"/>
                    <a:pt x="30065" y="34"/>
                    <a:pt x="30148" y="6"/>
                  </a:cubicBezTo>
                  <a:cubicBezTo>
                    <a:pt x="30112" y="2"/>
                    <a:pt x="30078" y="1"/>
                    <a:pt x="30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4263475" y="1837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3651500" y="2655200"/>
              <a:ext cx="725" cy="1400"/>
            </a:xfrm>
            <a:custGeom>
              <a:avLst/>
              <a:gdLst/>
              <a:ahLst/>
              <a:cxnLst/>
              <a:rect l="l" t="t" r="r" b="b"/>
              <a:pathLst>
                <a:path w="29" h="56" extrusionOk="0">
                  <a:moveTo>
                    <a:pt x="28" y="1"/>
                  </a:moveTo>
                  <a:lnTo>
                    <a:pt x="28" y="1"/>
                  </a:lnTo>
                  <a:cubicBezTo>
                    <a:pt x="28" y="28"/>
                    <a:pt x="1" y="28"/>
                    <a:pt x="1" y="56"/>
                  </a:cubicBezTo>
                  <a:cubicBezTo>
                    <a:pt x="28" y="56"/>
                    <a:pt x="28" y="28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4350425" y="1753000"/>
              <a:ext cx="2075" cy="1375"/>
            </a:xfrm>
            <a:custGeom>
              <a:avLst/>
              <a:gdLst/>
              <a:ahLst/>
              <a:cxnLst/>
              <a:rect l="l" t="t" r="r" b="b"/>
              <a:pathLst>
                <a:path w="83" h="55" extrusionOk="0">
                  <a:moveTo>
                    <a:pt x="55" y="0"/>
                  </a:moveTo>
                  <a:lnTo>
                    <a:pt x="0" y="55"/>
                  </a:lnTo>
                  <a:lnTo>
                    <a:pt x="82" y="2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4343575" y="1753425"/>
              <a:ext cx="5500" cy="3700"/>
            </a:xfrm>
            <a:custGeom>
              <a:avLst/>
              <a:gdLst/>
              <a:ahLst/>
              <a:cxnLst/>
              <a:rect l="l" t="t" r="r" b="b"/>
              <a:pathLst>
                <a:path w="220" h="148" extrusionOk="0">
                  <a:moveTo>
                    <a:pt x="188" y="1"/>
                  </a:moveTo>
                  <a:cubicBezTo>
                    <a:pt x="122" y="1"/>
                    <a:pt x="59" y="123"/>
                    <a:pt x="12" y="123"/>
                  </a:cubicBezTo>
                  <a:cubicBezTo>
                    <a:pt x="8" y="123"/>
                    <a:pt x="4" y="122"/>
                    <a:pt x="0" y="120"/>
                  </a:cubicBezTo>
                  <a:lnTo>
                    <a:pt x="0" y="120"/>
                  </a:lnTo>
                  <a:cubicBezTo>
                    <a:pt x="0" y="120"/>
                    <a:pt x="1" y="120"/>
                    <a:pt x="28" y="147"/>
                  </a:cubicBezTo>
                  <a:lnTo>
                    <a:pt x="219" y="10"/>
                  </a:lnTo>
                  <a:cubicBezTo>
                    <a:pt x="209" y="4"/>
                    <a:pt x="199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4338775" y="1756225"/>
              <a:ext cx="4125" cy="1575"/>
            </a:xfrm>
            <a:custGeom>
              <a:avLst/>
              <a:gdLst/>
              <a:ahLst/>
              <a:cxnLst/>
              <a:rect l="l" t="t" r="r" b="b"/>
              <a:pathLst>
                <a:path w="165" h="63" extrusionOk="0">
                  <a:moveTo>
                    <a:pt x="94" y="1"/>
                  </a:moveTo>
                  <a:cubicBezTo>
                    <a:pt x="36" y="1"/>
                    <a:pt x="1" y="41"/>
                    <a:pt x="1" y="63"/>
                  </a:cubicBezTo>
                  <a:cubicBezTo>
                    <a:pt x="28" y="8"/>
                    <a:pt x="165" y="35"/>
                    <a:pt x="138" y="8"/>
                  </a:cubicBezTo>
                  <a:cubicBezTo>
                    <a:pt x="122" y="3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4173800" y="1824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3722700" y="1755725"/>
              <a:ext cx="614725" cy="869875"/>
            </a:xfrm>
            <a:custGeom>
              <a:avLst/>
              <a:gdLst/>
              <a:ahLst/>
              <a:cxnLst/>
              <a:rect l="l" t="t" r="r" b="b"/>
              <a:pathLst>
                <a:path w="24589" h="34795" extrusionOk="0">
                  <a:moveTo>
                    <a:pt x="4885" y="22095"/>
                  </a:moveTo>
                  <a:cubicBezTo>
                    <a:pt x="4881" y="22105"/>
                    <a:pt x="4878" y="22115"/>
                    <a:pt x="4874" y="22125"/>
                  </a:cubicBezTo>
                  <a:cubicBezTo>
                    <a:pt x="4880" y="22114"/>
                    <a:pt x="4883" y="22104"/>
                    <a:pt x="4885" y="22095"/>
                  </a:cubicBezTo>
                  <a:close/>
                  <a:moveTo>
                    <a:pt x="4464" y="23466"/>
                  </a:moveTo>
                  <a:cubicBezTo>
                    <a:pt x="4463" y="23467"/>
                    <a:pt x="4463" y="23467"/>
                    <a:pt x="4463" y="23467"/>
                  </a:cubicBezTo>
                  <a:lnTo>
                    <a:pt x="4463" y="23467"/>
                  </a:lnTo>
                  <a:cubicBezTo>
                    <a:pt x="4463" y="23476"/>
                    <a:pt x="4464" y="23485"/>
                    <a:pt x="4464" y="23494"/>
                  </a:cubicBezTo>
                  <a:lnTo>
                    <a:pt x="4464" y="23466"/>
                  </a:lnTo>
                  <a:close/>
                  <a:moveTo>
                    <a:pt x="1573" y="32191"/>
                  </a:moveTo>
                  <a:cubicBezTo>
                    <a:pt x="1569" y="32194"/>
                    <a:pt x="1565" y="32198"/>
                    <a:pt x="1561" y="32201"/>
                  </a:cubicBezTo>
                  <a:cubicBezTo>
                    <a:pt x="1573" y="32201"/>
                    <a:pt x="1574" y="32196"/>
                    <a:pt x="1573" y="32191"/>
                  </a:cubicBezTo>
                  <a:close/>
                  <a:moveTo>
                    <a:pt x="24562" y="1"/>
                  </a:moveTo>
                  <a:cubicBezTo>
                    <a:pt x="24342" y="1"/>
                    <a:pt x="24178" y="110"/>
                    <a:pt x="23986" y="110"/>
                  </a:cubicBezTo>
                  <a:lnTo>
                    <a:pt x="24014" y="55"/>
                  </a:lnTo>
                  <a:lnTo>
                    <a:pt x="24014" y="55"/>
                  </a:lnTo>
                  <a:cubicBezTo>
                    <a:pt x="23850" y="83"/>
                    <a:pt x="23986" y="138"/>
                    <a:pt x="23822" y="138"/>
                  </a:cubicBezTo>
                  <a:cubicBezTo>
                    <a:pt x="23767" y="110"/>
                    <a:pt x="23850" y="110"/>
                    <a:pt x="23822" y="110"/>
                  </a:cubicBezTo>
                  <a:cubicBezTo>
                    <a:pt x="23521" y="165"/>
                    <a:pt x="23192" y="192"/>
                    <a:pt x="22946" y="357"/>
                  </a:cubicBezTo>
                  <a:cubicBezTo>
                    <a:pt x="22932" y="347"/>
                    <a:pt x="22914" y="344"/>
                    <a:pt x="22893" y="344"/>
                  </a:cubicBezTo>
                  <a:cubicBezTo>
                    <a:pt x="22803" y="344"/>
                    <a:pt x="22659" y="415"/>
                    <a:pt x="22548" y="415"/>
                  </a:cubicBezTo>
                  <a:cubicBezTo>
                    <a:pt x="22534" y="415"/>
                    <a:pt x="22521" y="414"/>
                    <a:pt x="22508" y="411"/>
                  </a:cubicBezTo>
                  <a:cubicBezTo>
                    <a:pt x="22453" y="466"/>
                    <a:pt x="22371" y="466"/>
                    <a:pt x="22371" y="521"/>
                  </a:cubicBezTo>
                  <a:cubicBezTo>
                    <a:pt x="22097" y="576"/>
                    <a:pt x="21851" y="685"/>
                    <a:pt x="21604" y="767"/>
                  </a:cubicBezTo>
                  <a:cubicBezTo>
                    <a:pt x="21358" y="877"/>
                    <a:pt x="21111" y="986"/>
                    <a:pt x="20865" y="1096"/>
                  </a:cubicBezTo>
                  <a:cubicBezTo>
                    <a:pt x="20400" y="1342"/>
                    <a:pt x="19907" y="1561"/>
                    <a:pt x="19469" y="1835"/>
                  </a:cubicBezTo>
                  <a:cubicBezTo>
                    <a:pt x="19277" y="2027"/>
                    <a:pt x="19030" y="2136"/>
                    <a:pt x="18784" y="2273"/>
                  </a:cubicBezTo>
                  <a:cubicBezTo>
                    <a:pt x="18538" y="2438"/>
                    <a:pt x="18264" y="2574"/>
                    <a:pt x="18045" y="2766"/>
                  </a:cubicBezTo>
                  <a:cubicBezTo>
                    <a:pt x="18017" y="2766"/>
                    <a:pt x="18017" y="2766"/>
                    <a:pt x="18017" y="2739"/>
                  </a:cubicBezTo>
                  <a:cubicBezTo>
                    <a:pt x="17880" y="2876"/>
                    <a:pt x="17661" y="3040"/>
                    <a:pt x="17470" y="3177"/>
                  </a:cubicBezTo>
                  <a:lnTo>
                    <a:pt x="17333" y="3341"/>
                  </a:lnTo>
                  <a:cubicBezTo>
                    <a:pt x="16183" y="4080"/>
                    <a:pt x="15142" y="5094"/>
                    <a:pt x="14129" y="6052"/>
                  </a:cubicBezTo>
                  <a:cubicBezTo>
                    <a:pt x="12979" y="7175"/>
                    <a:pt x="11993" y="8188"/>
                    <a:pt x="11145" y="9502"/>
                  </a:cubicBezTo>
                  <a:cubicBezTo>
                    <a:pt x="11145" y="9502"/>
                    <a:pt x="11117" y="9502"/>
                    <a:pt x="11145" y="9447"/>
                  </a:cubicBezTo>
                  <a:lnTo>
                    <a:pt x="11145" y="9447"/>
                  </a:lnTo>
                  <a:cubicBezTo>
                    <a:pt x="10898" y="9831"/>
                    <a:pt x="10597" y="10132"/>
                    <a:pt x="10378" y="10488"/>
                  </a:cubicBezTo>
                  <a:lnTo>
                    <a:pt x="10378" y="10460"/>
                  </a:lnTo>
                  <a:cubicBezTo>
                    <a:pt x="10104" y="10926"/>
                    <a:pt x="9748" y="11364"/>
                    <a:pt x="9447" y="11802"/>
                  </a:cubicBezTo>
                  <a:cubicBezTo>
                    <a:pt x="9146" y="12240"/>
                    <a:pt x="8817" y="12678"/>
                    <a:pt x="8626" y="13144"/>
                  </a:cubicBezTo>
                  <a:cubicBezTo>
                    <a:pt x="8461" y="13390"/>
                    <a:pt x="8270" y="13664"/>
                    <a:pt x="8105" y="13938"/>
                  </a:cubicBezTo>
                  <a:cubicBezTo>
                    <a:pt x="7941" y="14239"/>
                    <a:pt x="7804" y="14513"/>
                    <a:pt x="7640" y="14814"/>
                  </a:cubicBezTo>
                  <a:cubicBezTo>
                    <a:pt x="7311" y="15389"/>
                    <a:pt x="7065" y="16019"/>
                    <a:pt x="6791" y="16621"/>
                  </a:cubicBezTo>
                  <a:lnTo>
                    <a:pt x="6764" y="16594"/>
                  </a:lnTo>
                  <a:cubicBezTo>
                    <a:pt x="6380" y="17579"/>
                    <a:pt x="5887" y="18456"/>
                    <a:pt x="5559" y="19441"/>
                  </a:cubicBezTo>
                  <a:cubicBezTo>
                    <a:pt x="5148" y="20427"/>
                    <a:pt x="4929" y="21550"/>
                    <a:pt x="4518" y="22563"/>
                  </a:cubicBezTo>
                  <a:cubicBezTo>
                    <a:pt x="4217" y="23165"/>
                    <a:pt x="4162" y="24069"/>
                    <a:pt x="3889" y="24617"/>
                  </a:cubicBezTo>
                  <a:cubicBezTo>
                    <a:pt x="3341" y="25794"/>
                    <a:pt x="3067" y="27026"/>
                    <a:pt x="2766" y="28286"/>
                  </a:cubicBezTo>
                  <a:cubicBezTo>
                    <a:pt x="2355" y="29381"/>
                    <a:pt x="2136" y="30558"/>
                    <a:pt x="1616" y="31599"/>
                  </a:cubicBezTo>
                  <a:cubicBezTo>
                    <a:pt x="1561" y="31873"/>
                    <a:pt x="1424" y="32119"/>
                    <a:pt x="1287" y="32393"/>
                  </a:cubicBezTo>
                  <a:cubicBezTo>
                    <a:pt x="1233" y="32530"/>
                    <a:pt x="1150" y="32667"/>
                    <a:pt x="1068" y="32804"/>
                  </a:cubicBezTo>
                  <a:cubicBezTo>
                    <a:pt x="1013" y="32913"/>
                    <a:pt x="931" y="33050"/>
                    <a:pt x="877" y="33187"/>
                  </a:cubicBezTo>
                  <a:lnTo>
                    <a:pt x="904" y="33187"/>
                  </a:lnTo>
                  <a:cubicBezTo>
                    <a:pt x="740" y="33351"/>
                    <a:pt x="822" y="33680"/>
                    <a:pt x="658" y="33762"/>
                  </a:cubicBezTo>
                  <a:lnTo>
                    <a:pt x="658" y="33735"/>
                  </a:lnTo>
                  <a:cubicBezTo>
                    <a:pt x="548" y="33817"/>
                    <a:pt x="658" y="34036"/>
                    <a:pt x="548" y="34063"/>
                  </a:cubicBezTo>
                  <a:lnTo>
                    <a:pt x="575" y="34090"/>
                  </a:lnTo>
                  <a:cubicBezTo>
                    <a:pt x="555" y="34142"/>
                    <a:pt x="546" y="34155"/>
                    <a:pt x="538" y="34155"/>
                  </a:cubicBezTo>
                  <a:cubicBezTo>
                    <a:pt x="531" y="34155"/>
                    <a:pt x="525" y="34144"/>
                    <a:pt x="512" y="34144"/>
                  </a:cubicBezTo>
                  <a:cubicBezTo>
                    <a:pt x="502" y="34144"/>
                    <a:pt x="488" y="34151"/>
                    <a:pt x="466" y="34173"/>
                  </a:cubicBezTo>
                  <a:cubicBezTo>
                    <a:pt x="466" y="34200"/>
                    <a:pt x="521" y="34227"/>
                    <a:pt x="466" y="34282"/>
                  </a:cubicBezTo>
                  <a:cubicBezTo>
                    <a:pt x="456" y="34278"/>
                    <a:pt x="447" y="34276"/>
                    <a:pt x="438" y="34276"/>
                  </a:cubicBezTo>
                  <a:cubicBezTo>
                    <a:pt x="333" y="34276"/>
                    <a:pt x="299" y="34534"/>
                    <a:pt x="214" y="34534"/>
                  </a:cubicBezTo>
                  <a:cubicBezTo>
                    <a:pt x="207" y="34534"/>
                    <a:pt x="200" y="34533"/>
                    <a:pt x="192" y="34529"/>
                  </a:cubicBezTo>
                  <a:cubicBezTo>
                    <a:pt x="197" y="34518"/>
                    <a:pt x="197" y="34515"/>
                    <a:pt x="192" y="34515"/>
                  </a:cubicBezTo>
                  <a:cubicBezTo>
                    <a:pt x="184" y="34515"/>
                    <a:pt x="159" y="34531"/>
                    <a:pt x="142" y="34531"/>
                  </a:cubicBezTo>
                  <a:cubicBezTo>
                    <a:pt x="125" y="34531"/>
                    <a:pt x="115" y="34514"/>
                    <a:pt x="137" y="34446"/>
                  </a:cubicBezTo>
                  <a:lnTo>
                    <a:pt x="137" y="34446"/>
                  </a:lnTo>
                  <a:cubicBezTo>
                    <a:pt x="110" y="34474"/>
                    <a:pt x="0" y="34693"/>
                    <a:pt x="55" y="34693"/>
                  </a:cubicBezTo>
                  <a:cubicBezTo>
                    <a:pt x="93" y="34731"/>
                    <a:pt x="105" y="34794"/>
                    <a:pt x="144" y="34794"/>
                  </a:cubicBezTo>
                  <a:cubicBezTo>
                    <a:pt x="162" y="34794"/>
                    <a:pt x="185" y="34782"/>
                    <a:pt x="219" y="34748"/>
                  </a:cubicBezTo>
                  <a:lnTo>
                    <a:pt x="192" y="34720"/>
                  </a:lnTo>
                  <a:cubicBezTo>
                    <a:pt x="247" y="34693"/>
                    <a:pt x="219" y="34693"/>
                    <a:pt x="274" y="34693"/>
                  </a:cubicBezTo>
                  <a:cubicBezTo>
                    <a:pt x="356" y="34529"/>
                    <a:pt x="438" y="34556"/>
                    <a:pt x="521" y="34446"/>
                  </a:cubicBezTo>
                  <a:cubicBezTo>
                    <a:pt x="521" y="34337"/>
                    <a:pt x="603" y="34227"/>
                    <a:pt x="658" y="34173"/>
                  </a:cubicBezTo>
                  <a:lnTo>
                    <a:pt x="685" y="34173"/>
                  </a:lnTo>
                  <a:cubicBezTo>
                    <a:pt x="731" y="34150"/>
                    <a:pt x="699" y="33990"/>
                    <a:pt x="721" y="33990"/>
                  </a:cubicBezTo>
                  <a:cubicBezTo>
                    <a:pt x="725" y="33990"/>
                    <a:pt x="731" y="33995"/>
                    <a:pt x="740" y="34008"/>
                  </a:cubicBezTo>
                  <a:cubicBezTo>
                    <a:pt x="904" y="33680"/>
                    <a:pt x="1068" y="33269"/>
                    <a:pt x="1260" y="32886"/>
                  </a:cubicBezTo>
                  <a:cubicBezTo>
                    <a:pt x="1260" y="32812"/>
                    <a:pt x="1347" y="32631"/>
                    <a:pt x="1308" y="32631"/>
                  </a:cubicBezTo>
                  <a:cubicBezTo>
                    <a:pt x="1305" y="32631"/>
                    <a:pt x="1302" y="32631"/>
                    <a:pt x="1298" y="32633"/>
                  </a:cubicBezTo>
                  <a:lnTo>
                    <a:pt x="1298" y="32633"/>
                  </a:lnTo>
                  <a:cubicBezTo>
                    <a:pt x="1406" y="32565"/>
                    <a:pt x="1535" y="32280"/>
                    <a:pt x="1561" y="32174"/>
                  </a:cubicBezTo>
                  <a:cubicBezTo>
                    <a:pt x="1561" y="32174"/>
                    <a:pt x="1570" y="32183"/>
                    <a:pt x="1573" y="32191"/>
                  </a:cubicBezTo>
                  <a:lnTo>
                    <a:pt x="1573" y="32191"/>
                  </a:lnTo>
                  <a:cubicBezTo>
                    <a:pt x="1746" y="32032"/>
                    <a:pt x="1593" y="31924"/>
                    <a:pt x="1780" y="31763"/>
                  </a:cubicBezTo>
                  <a:cubicBezTo>
                    <a:pt x="1698" y="31708"/>
                    <a:pt x="1917" y="31407"/>
                    <a:pt x="1890" y="31270"/>
                  </a:cubicBezTo>
                  <a:cubicBezTo>
                    <a:pt x="1903" y="31256"/>
                    <a:pt x="1910" y="31250"/>
                    <a:pt x="1917" y="31250"/>
                  </a:cubicBezTo>
                  <a:cubicBezTo>
                    <a:pt x="1924" y="31250"/>
                    <a:pt x="1931" y="31256"/>
                    <a:pt x="1944" y="31270"/>
                  </a:cubicBezTo>
                  <a:cubicBezTo>
                    <a:pt x="2054" y="30914"/>
                    <a:pt x="2246" y="30504"/>
                    <a:pt x="2355" y="30202"/>
                  </a:cubicBezTo>
                  <a:cubicBezTo>
                    <a:pt x="2355" y="29929"/>
                    <a:pt x="2602" y="29573"/>
                    <a:pt x="2574" y="29326"/>
                  </a:cubicBezTo>
                  <a:cubicBezTo>
                    <a:pt x="2656" y="29134"/>
                    <a:pt x="2793" y="28861"/>
                    <a:pt x="2821" y="28587"/>
                  </a:cubicBezTo>
                  <a:lnTo>
                    <a:pt x="2821" y="28614"/>
                  </a:lnTo>
                  <a:cubicBezTo>
                    <a:pt x="2930" y="28313"/>
                    <a:pt x="3040" y="27957"/>
                    <a:pt x="3040" y="27711"/>
                  </a:cubicBezTo>
                  <a:cubicBezTo>
                    <a:pt x="3149" y="27656"/>
                    <a:pt x="3177" y="27519"/>
                    <a:pt x="3259" y="27409"/>
                  </a:cubicBezTo>
                  <a:cubicBezTo>
                    <a:pt x="3259" y="27190"/>
                    <a:pt x="3396" y="26807"/>
                    <a:pt x="3450" y="26506"/>
                  </a:cubicBezTo>
                  <a:cubicBezTo>
                    <a:pt x="3502" y="26454"/>
                    <a:pt x="3505" y="26257"/>
                    <a:pt x="3574" y="26257"/>
                  </a:cubicBezTo>
                  <a:cubicBezTo>
                    <a:pt x="3578" y="26257"/>
                    <a:pt x="3583" y="26258"/>
                    <a:pt x="3587" y="26259"/>
                  </a:cubicBezTo>
                  <a:cubicBezTo>
                    <a:pt x="3724" y="25356"/>
                    <a:pt x="4080" y="24343"/>
                    <a:pt x="4463" y="23467"/>
                  </a:cubicBezTo>
                  <a:lnTo>
                    <a:pt x="4463" y="23467"/>
                  </a:lnTo>
                  <a:cubicBezTo>
                    <a:pt x="4460" y="23345"/>
                    <a:pt x="4439" y="23205"/>
                    <a:pt x="4436" y="23083"/>
                  </a:cubicBezTo>
                  <a:lnTo>
                    <a:pt x="4436" y="23083"/>
                  </a:lnTo>
                  <a:cubicBezTo>
                    <a:pt x="4436" y="23083"/>
                    <a:pt x="4436" y="23083"/>
                    <a:pt x="4436" y="23083"/>
                  </a:cubicBezTo>
                  <a:cubicBezTo>
                    <a:pt x="4436" y="23083"/>
                    <a:pt x="4436" y="23083"/>
                    <a:pt x="4436" y="23082"/>
                  </a:cubicBezTo>
                  <a:lnTo>
                    <a:pt x="4436" y="23082"/>
                  </a:lnTo>
                  <a:cubicBezTo>
                    <a:pt x="4436" y="23082"/>
                    <a:pt x="4436" y="23083"/>
                    <a:pt x="4436" y="23083"/>
                  </a:cubicBezTo>
                  <a:lnTo>
                    <a:pt x="4436" y="23083"/>
                  </a:lnTo>
                  <a:cubicBezTo>
                    <a:pt x="4452" y="23068"/>
                    <a:pt x="4450" y="23061"/>
                    <a:pt x="4445" y="23058"/>
                  </a:cubicBezTo>
                  <a:lnTo>
                    <a:pt x="4445" y="23058"/>
                  </a:lnTo>
                  <a:cubicBezTo>
                    <a:pt x="4442" y="23066"/>
                    <a:pt x="4439" y="23074"/>
                    <a:pt x="4436" y="23082"/>
                  </a:cubicBezTo>
                  <a:lnTo>
                    <a:pt x="4436" y="23082"/>
                  </a:lnTo>
                  <a:cubicBezTo>
                    <a:pt x="4436" y="23073"/>
                    <a:pt x="4436" y="23064"/>
                    <a:pt x="4436" y="23056"/>
                  </a:cubicBezTo>
                  <a:lnTo>
                    <a:pt x="4436" y="23056"/>
                  </a:lnTo>
                  <a:cubicBezTo>
                    <a:pt x="4436" y="23056"/>
                    <a:pt x="4441" y="23056"/>
                    <a:pt x="4445" y="23058"/>
                  </a:cubicBezTo>
                  <a:lnTo>
                    <a:pt x="4445" y="23058"/>
                  </a:lnTo>
                  <a:cubicBezTo>
                    <a:pt x="4502" y="22905"/>
                    <a:pt x="4602" y="22774"/>
                    <a:pt x="4628" y="22618"/>
                  </a:cubicBezTo>
                  <a:cubicBezTo>
                    <a:pt x="4655" y="22618"/>
                    <a:pt x="4655" y="22618"/>
                    <a:pt x="4655" y="22645"/>
                  </a:cubicBezTo>
                  <a:cubicBezTo>
                    <a:pt x="4683" y="22508"/>
                    <a:pt x="4792" y="22371"/>
                    <a:pt x="4820" y="22152"/>
                  </a:cubicBezTo>
                  <a:lnTo>
                    <a:pt x="4847" y="22152"/>
                  </a:lnTo>
                  <a:lnTo>
                    <a:pt x="4847" y="22043"/>
                  </a:lnTo>
                  <a:cubicBezTo>
                    <a:pt x="4869" y="22043"/>
                    <a:pt x="4891" y="22060"/>
                    <a:pt x="4885" y="22095"/>
                  </a:cubicBezTo>
                  <a:lnTo>
                    <a:pt x="4885" y="22095"/>
                  </a:lnTo>
                  <a:cubicBezTo>
                    <a:pt x="5127" y="21393"/>
                    <a:pt x="5343" y="20691"/>
                    <a:pt x="5586" y="19989"/>
                  </a:cubicBezTo>
                  <a:cubicBezTo>
                    <a:pt x="5833" y="19277"/>
                    <a:pt x="6052" y="18538"/>
                    <a:pt x="6380" y="17853"/>
                  </a:cubicBezTo>
                  <a:lnTo>
                    <a:pt x="6380" y="17908"/>
                  </a:lnTo>
                  <a:lnTo>
                    <a:pt x="6462" y="17634"/>
                  </a:lnTo>
                  <a:cubicBezTo>
                    <a:pt x="6462" y="17634"/>
                    <a:pt x="6462" y="17662"/>
                    <a:pt x="6462" y="17662"/>
                  </a:cubicBezTo>
                  <a:cubicBezTo>
                    <a:pt x="6654" y="17333"/>
                    <a:pt x="6736" y="16950"/>
                    <a:pt x="6900" y="16621"/>
                  </a:cubicBezTo>
                  <a:cubicBezTo>
                    <a:pt x="6900" y="16640"/>
                    <a:pt x="6900" y="16672"/>
                    <a:pt x="6909" y="16672"/>
                  </a:cubicBezTo>
                  <a:cubicBezTo>
                    <a:pt x="6914" y="16672"/>
                    <a:pt x="6919" y="16665"/>
                    <a:pt x="6928" y="16649"/>
                  </a:cubicBezTo>
                  <a:cubicBezTo>
                    <a:pt x="6983" y="16402"/>
                    <a:pt x="7174" y="16293"/>
                    <a:pt x="7120" y="16128"/>
                  </a:cubicBezTo>
                  <a:cubicBezTo>
                    <a:pt x="7128" y="16120"/>
                    <a:pt x="7136" y="16117"/>
                    <a:pt x="7143" y="16117"/>
                  </a:cubicBezTo>
                  <a:cubicBezTo>
                    <a:pt x="7161" y="16117"/>
                    <a:pt x="7174" y="16136"/>
                    <a:pt x="7174" y="16156"/>
                  </a:cubicBezTo>
                  <a:cubicBezTo>
                    <a:pt x="7448" y="15444"/>
                    <a:pt x="7804" y="14787"/>
                    <a:pt x="8187" y="14129"/>
                  </a:cubicBezTo>
                  <a:cubicBezTo>
                    <a:pt x="8297" y="13828"/>
                    <a:pt x="8489" y="13527"/>
                    <a:pt x="8653" y="13253"/>
                  </a:cubicBezTo>
                  <a:cubicBezTo>
                    <a:pt x="8845" y="12979"/>
                    <a:pt x="9009" y="12678"/>
                    <a:pt x="9173" y="12404"/>
                  </a:cubicBezTo>
                  <a:lnTo>
                    <a:pt x="9201" y="12404"/>
                  </a:lnTo>
                  <a:cubicBezTo>
                    <a:pt x="9392" y="12048"/>
                    <a:pt x="9639" y="11665"/>
                    <a:pt x="9912" y="11309"/>
                  </a:cubicBezTo>
                  <a:cubicBezTo>
                    <a:pt x="10186" y="10981"/>
                    <a:pt x="10460" y="10625"/>
                    <a:pt x="10707" y="10269"/>
                  </a:cubicBezTo>
                  <a:cubicBezTo>
                    <a:pt x="10926" y="9967"/>
                    <a:pt x="11090" y="9776"/>
                    <a:pt x="11309" y="9475"/>
                  </a:cubicBezTo>
                  <a:lnTo>
                    <a:pt x="11336" y="9502"/>
                  </a:lnTo>
                  <a:cubicBezTo>
                    <a:pt x="11637" y="8927"/>
                    <a:pt x="12240" y="8544"/>
                    <a:pt x="12568" y="7996"/>
                  </a:cubicBezTo>
                  <a:lnTo>
                    <a:pt x="12568" y="8051"/>
                  </a:lnTo>
                  <a:cubicBezTo>
                    <a:pt x="12568" y="7941"/>
                    <a:pt x="12815" y="7750"/>
                    <a:pt x="12733" y="7722"/>
                  </a:cubicBezTo>
                  <a:lnTo>
                    <a:pt x="12815" y="7667"/>
                  </a:lnTo>
                  <a:cubicBezTo>
                    <a:pt x="13034" y="7257"/>
                    <a:pt x="13417" y="7120"/>
                    <a:pt x="13718" y="6654"/>
                  </a:cubicBezTo>
                  <a:lnTo>
                    <a:pt x="13718" y="6654"/>
                  </a:lnTo>
                  <a:lnTo>
                    <a:pt x="13691" y="6709"/>
                  </a:lnTo>
                  <a:cubicBezTo>
                    <a:pt x="13770" y="6578"/>
                    <a:pt x="13873" y="6472"/>
                    <a:pt x="13978" y="6415"/>
                  </a:cubicBezTo>
                  <a:lnTo>
                    <a:pt x="13978" y="6415"/>
                  </a:lnTo>
                  <a:cubicBezTo>
                    <a:pt x="13977" y="6419"/>
                    <a:pt x="13975" y="6425"/>
                    <a:pt x="13965" y="6435"/>
                  </a:cubicBezTo>
                  <a:cubicBezTo>
                    <a:pt x="14348" y="6189"/>
                    <a:pt x="14622" y="5751"/>
                    <a:pt x="14978" y="5450"/>
                  </a:cubicBezTo>
                  <a:lnTo>
                    <a:pt x="14978" y="5450"/>
                  </a:lnTo>
                  <a:lnTo>
                    <a:pt x="14951" y="5504"/>
                  </a:lnTo>
                  <a:cubicBezTo>
                    <a:pt x="15088" y="5313"/>
                    <a:pt x="15443" y="5066"/>
                    <a:pt x="15635" y="4847"/>
                  </a:cubicBezTo>
                  <a:lnTo>
                    <a:pt x="15635" y="4875"/>
                  </a:lnTo>
                  <a:lnTo>
                    <a:pt x="15717" y="4765"/>
                  </a:lnTo>
                  <a:lnTo>
                    <a:pt x="15772" y="4792"/>
                  </a:lnTo>
                  <a:cubicBezTo>
                    <a:pt x="16046" y="4519"/>
                    <a:pt x="16320" y="4272"/>
                    <a:pt x="16621" y="4026"/>
                  </a:cubicBezTo>
                  <a:lnTo>
                    <a:pt x="16621" y="4053"/>
                  </a:lnTo>
                  <a:cubicBezTo>
                    <a:pt x="16840" y="3779"/>
                    <a:pt x="17223" y="3588"/>
                    <a:pt x="17497" y="3341"/>
                  </a:cubicBezTo>
                  <a:lnTo>
                    <a:pt x="17497" y="3341"/>
                  </a:lnTo>
                  <a:lnTo>
                    <a:pt x="17470" y="3369"/>
                  </a:lnTo>
                  <a:cubicBezTo>
                    <a:pt x="17853" y="3095"/>
                    <a:pt x="18236" y="2821"/>
                    <a:pt x="18592" y="2574"/>
                  </a:cubicBezTo>
                  <a:cubicBezTo>
                    <a:pt x="18976" y="2273"/>
                    <a:pt x="19359" y="2054"/>
                    <a:pt x="19742" y="1808"/>
                  </a:cubicBezTo>
                  <a:cubicBezTo>
                    <a:pt x="19742" y="1808"/>
                    <a:pt x="19742" y="1835"/>
                    <a:pt x="19742" y="1835"/>
                  </a:cubicBezTo>
                  <a:cubicBezTo>
                    <a:pt x="19770" y="1808"/>
                    <a:pt x="19797" y="1753"/>
                    <a:pt x="19852" y="1726"/>
                  </a:cubicBezTo>
                  <a:lnTo>
                    <a:pt x="19852" y="1726"/>
                  </a:lnTo>
                  <a:cubicBezTo>
                    <a:pt x="19852" y="1726"/>
                    <a:pt x="19852" y="1753"/>
                    <a:pt x="19825" y="1780"/>
                  </a:cubicBezTo>
                  <a:cubicBezTo>
                    <a:pt x="20016" y="1726"/>
                    <a:pt x="20345" y="1479"/>
                    <a:pt x="20454" y="1452"/>
                  </a:cubicBezTo>
                  <a:cubicBezTo>
                    <a:pt x="20509" y="1424"/>
                    <a:pt x="20536" y="1397"/>
                    <a:pt x="20482" y="1397"/>
                  </a:cubicBezTo>
                  <a:cubicBezTo>
                    <a:pt x="20646" y="1288"/>
                    <a:pt x="20810" y="1205"/>
                    <a:pt x="21002" y="1123"/>
                  </a:cubicBezTo>
                  <a:cubicBezTo>
                    <a:pt x="21166" y="1041"/>
                    <a:pt x="21330" y="986"/>
                    <a:pt x="21522" y="904"/>
                  </a:cubicBezTo>
                  <a:lnTo>
                    <a:pt x="22042" y="658"/>
                  </a:lnTo>
                  <a:cubicBezTo>
                    <a:pt x="22234" y="603"/>
                    <a:pt x="22426" y="548"/>
                    <a:pt x="22590" y="466"/>
                  </a:cubicBezTo>
                  <a:cubicBezTo>
                    <a:pt x="22617" y="466"/>
                    <a:pt x="22645" y="493"/>
                    <a:pt x="22645" y="493"/>
                  </a:cubicBezTo>
                  <a:cubicBezTo>
                    <a:pt x="22782" y="439"/>
                    <a:pt x="22946" y="384"/>
                    <a:pt x="23083" y="302"/>
                  </a:cubicBezTo>
                  <a:cubicBezTo>
                    <a:pt x="23247" y="274"/>
                    <a:pt x="23411" y="220"/>
                    <a:pt x="23576" y="192"/>
                  </a:cubicBezTo>
                  <a:lnTo>
                    <a:pt x="24069" y="110"/>
                  </a:lnTo>
                  <a:cubicBezTo>
                    <a:pt x="24233" y="83"/>
                    <a:pt x="24397" y="83"/>
                    <a:pt x="24562" y="55"/>
                  </a:cubicBezTo>
                  <a:cubicBezTo>
                    <a:pt x="24589" y="28"/>
                    <a:pt x="24507" y="28"/>
                    <a:pt x="24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4218300" y="179955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7"/>
                    <a:pt x="1" y="2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3735700" y="261550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1"/>
                  </a:moveTo>
                  <a:cubicBezTo>
                    <a:pt x="28" y="28"/>
                    <a:pt x="28" y="28"/>
                    <a:pt x="1" y="28"/>
                  </a:cubicBezTo>
                  <a:cubicBezTo>
                    <a:pt x="28" y="28"/>
                    <a:pt x="28" y="28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4071125" y="1610600"/>
              <a:ext cx="1400" cy="725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28" y="1"/>
                  </a:moveTo>
                  <a:lnTo>
                    <a:pt x="1" y="28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4064275" y="1611050"/>
              <a:ext cx="5500" cy="3700"/>
            </a:xfrm>
            <a:custGeom>
              <a:avLst/>
              <a:gdLst/>
              <a:ahLst/>
              <a:cxnLst/>
              <a:rect l="l" t="t" r="r" b="b"/>
              <a:pathLst>
                <a:path w="220" h="148" extrusionOk="0">
                  <a:moveTo>
                    <a:pt x="182" y="0"/>
                  </a:moveTo>
                  <a:cubicBezTo>
                    <a:pt x="111" y="0"/>
                    <a:pt x="80" y="114"/>
                    <a:pt x="23" y="122"/>
                  </a:cubicBezTo>
                  <a:lnTo>
                    <a:pt x="23" y="122"/>
                  </a:lnTo>
                  <a:cubicBezTo>
                    <a:pt x="19" y="120"/>
                    <a:pt x="13" y="120"/>
                    <a:pt x="1" y="120"/>
                  </a:cubicBezTo>
                  <a:cubicBezTo>
                    <a:pt x="6" y="121"/>
                    <a:pt x="12" y="122"/>
                    <a:pt x="17" y="122"/>
                  </a:cubicBezTo>
                  <a:cubicBezTo>
                    <a:pt x="19" y="122"/>
                    <a:pt x="21" y="122"/>
                    <a:pt x="23" y="122"/>
                  </a:cubicBezTo>
                  <a:lnTo>
                    <a:pt x="23" y="122"/>
                  </a:lnTo>
                  <a:cubicBezTo>
                    <a:pt x="28" y="125"/>
                    <a:pt x="28" y="132"/>
                    <a:pt x="28" y="147"/>
                  </a:cubicBezTo>
                  <a:lnTo>
                    <a:pt x="220" y="10"/>
                  </a:lnTo>
                  <a:cubicBezTo>
                    <a:pt x="206" y="3"/>
                    <a:pt x="193" y="0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4060175" y="1613850"/>
              <a:ext cx="3375" cy="1575"/>
            </a:xfrm>
            <a:custGeom>
              <a:avLst/>
              <a:gdLst/>
              <a:ahLst/>
              <a:cxnLst/>
              <a:rect l="l" t="t" r="r" b="b"/>
              <a:pathLst>
                <a:path w="135" h="63" extrusionOk="0">
                  <a:moveTo>
                    <a:pt x="71" y="0"/>
                  </a:moveTo>
                  <a:cubicBezTo>
                    <a:pt x="36" y="0"/>
                    <a:pt x="26" y="25"/>
                    <a:pt x="12" y="47"/>
                  </a:cubicBezTo>
                  <a:lnTo>
                    <a:pt x="12" y="47"/>
                  </a:lnTo>
                  <a:cubicBezTo>
                    <a:pt x="50" y="13"/>
                    <a:pt x="134" y="32"/>
                    <a:pt x="110" y="8"/>
                  </a:cubicBezTo>
                  <a:cubicBezTo>
                    <a:pt x="94" y="2"/>
                    <a:pt x="82" y="0"/>
                    <a:pt x="71" y="0"/>
                  </a:cubicBezTo>
                  <a:close/>
                  <a:moveTo>
                    <a:pt x="12" y="47"/>
                  </a:moveTo>
                  <a:cubicBezTo>
                    <a:pt x="8" y="51"/>
                    <a:pt x="3" y="56"/>
                    <a:pt x="0" y="62"/>
                  </a:cubicBezTo>
                  <a:cubicBezTo>
                    <a:pt x="5" y="58"/>
                    <a:pt x="9" y="53"/>
                    <a:pt x="12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3900675" y="164757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0"/>
                  </a:moveTo>
                  <a:cubicBezTo>
                    <a:pt x="1" y="0"/>
                    <a:pt x="1" y="28"/>
                    <a:pt x="1" y="28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3310600" y="1613350"/>
              <a:ext cx="748925" cy="623450"/>
            </a:xfrm>
            <a:custGeom>
              <a:avLst/>
              <a:gdLst/>
              <a:ahLst/>
              <a:cxnLst/>
              <a:rect l="l" t="t" r="r" b="b"/>
              <a:pathLst>
                <a:path w="29957" h="24938" extrusionOk="0">
                  <a:moveTo>
                    <a:pt x="29929" y="0"/>
                  </a:moveTo>
                  <a:cubicBezTo>
                    <a:pt x="29737" y="0"/>
                    <a:pt x="29600" y="110"/>
                    <a:pt x="29408" y="110"/>
                  </a:cubicBezTo>
                  <a:lnTo>
                    <a:pt x="29436" y="82"/>
                  </a:lnTo>
                  <a:cubicBezTo>
                    <a:pt x="29333" y="82"/>
                    <a:pt x="29369" y="113"/>
                    <a:pt x="29336" y="129"/>
                  </a:cubicBezTo>
                  <a:lnTo>
                    <a:pt x="29336" y="129"/>
                  </a:lnTo>
                  <a:cubicBezTo>
                    <a:pt x="29536" y="104"/>
                    <a:pt x="29735" y="83"/>
                    <a:pt x="29929" y="55"/>
                  </a:cubicBezTo>
                  <a:cubicBezTo>
                    <a:pt x="29956" y="28"/>
                    <a:pt x="29874" y="55"/>
                    <a:pt x="29929" y="0"/>
                  </a:cubicBezTo>
                  <a:close/>
                  <a:moveTo>
                    <a:pt x="19112" y="3525"/>
                  </a:moveTo>
                  <a:cubicBezTo>
                    <a:pt x="19103" y="3527"/>
                    <a:pt x="19094" y="3530"/>
                    <a:pt x="19086" y="3532"/>
                  </a:cubicBezTo>
                  <a:cubicBezTo>
                    <a:pt x="19104" y="3532"/>
                    <a:pt x="19110" y="3532"/>
                    <a:pt x="19112" y="3525"/>
                  </a:cubicBezTo>
                  <a:close/>
                  <a:moveTo>
                    <a:pt x="6713" y="14532"/>
                  </a:moveTo>
                  <a:cubicBezTo>
                    <a:pt x="6703" y="14543"/>
                    <a:pt x="6692" y="14555"/>
                    <a:pt x="6682" y="14567"/>
                  </a:cubicBezTo>
                  <a:cubicBezTo>
                    <a:pt x="6706" y="14555"/>
                    <a:pt x="6714" y="14543"/>
                    <a:pt x="6713" y="14532"/>
                  </a:cubicBezTo>
                  <a:close/>
                  <a:moveTo>
                    <a:pt x="29244" y="82"/>
                  </a:moveTo>
                  <a:cubicBezTo>
                    <a:pt x="28998" y="137"/>
                    <a:pt x="28696" y="165"/>
                    <a:pt x="28477" y="274"/>
                  </a:cubicBezTo>
                  <a:cubicBezTo>
                    <a:pt x="28456" y="260"/>
                    <a:pt x="28425" y="255"/>
                    <a:pt x="28389" y="255"/>
                  </a:cubicBezTo>
                  <a:cubicBezTo>
                    <a:pt x="28309" y="255"/>
                    <a:pt x="28203" y="280"/>
                    <a:pt x="28123" y="280"/>
                  </a:cubicBezTo>
                  <a:cubicBezTo>
                    <a:pt x="28102" y="280"/>
                    <a:pt x="28083" y="278"/>
                    <a:pt x="28067" y="274"/>
                  </a:cubicBezTo>
                  <a:cubicBezTo>
                    <a:pt x="28012" y="301"/>
                    <a:pt x="27930" y="301"/>
                    <a:pt x="27902" y="356"/>
                  </a:cubicBezTo>
                  <a:cubicBezTo>
                    <a:pt x="26971" y="493"/>
                    <a:pt x="26040" y="712"/>
                    <a:pt x="25082" y="959"/>
                  </a:cubicBezTo>
                  <a:cubicBezTo>
                    <a:pt x="24671" y="1178"/>
                    <a:pt x="24124" y="1178"/>
                    <a:pt x="23604" y="1397"/>
                  </a:cubicBezTo>
                  <a:cubicBezTo>
                    <a:pt x="23439" y="1479"/>
                    <a:pt x="23193" y="1561"/>
                    <a:pt x="23001" y="1616"/>
                  </a:cubicBezTo>
                  <a:lnTo>
                    <a:pt x="22864" y="1725"/>
                  </a:lnTo>
                  <a:cubicBezTo>
                    <a:pt x="21632" y="2054"/>
                    <a:pt x="20482" y="2656"/>
                    <a:pt x="19332" y="3231"/>
                  </a:cubicBezTo>
                  <a:cubicBezTo>
                    <a:pt x="18018" y="3888"/>
                    <a:pt x="16922" y="4546"/>
                    <a:pt x="15855" y="5477"/>
                  </a:cubicBezTo>
                  <a:cubicBezTo>
                    <a:pt x="15827" y="5477"/>
                    <a:pt x="15827" y="5477"/>
                    <a:pt x="15855" y="5449"/>
                  </a:cubicBezTo>
                  <a:lnTo>
                    <a:pt x="15855" y="5449"/>
                  </a:lnTo>
                  <a:cubicBezTo>
                    <a:pt x="15526" y="5723"/>
                    <a:pt x="15197" y="5887"/>
                    <a:pt x="14924" y="6161"/>
                  </a:cubicBezTo>
                  <a:cubicBezTo>
                    <a:pt x="14568" y="6490"/>
                    <a:pt x="14184" y="6791"/>
                    <a:pt x="13801" y="7092"/>
                  </a:cubicBezTo>
                  <a:cubicBezTo>
                    <a:pt x="13418" y="7421"/>
                    <a:pt x="13034" y="7722"/>
                    <a:pt x="12733" y="8078"/>
                  </a:cubicBezTo>
                  <a:cubicBezTo>
                    <a:pt x="12295" y="8434"/>
                    <a:pt x="11857" y="8844"/>
                    <a:pt x="11419" y="9255"/>
                  </a:cubicBezTo>
                  <a:cubicBezTo>
                    <a:pt x="10981" y="9666"/>
                    <a:pt x="10543" y="10104"/>
                    <a:pt x="10132" y="10515"/>
                  </a:cubicBezTo>
                  <a:lnTo>
                    <a:pt x="10105" y="10515"/>
                  </a:lnTo>
                  <a:cubicBezTo>
                    <a:pt x="9475" y="11227"/>
                    <a:pt x="8763" y="11802"/>
                    <a:pt x="8133" y="12514"/>
                  </a:cubicBezTo>
                  <a:cubicBezTo>
                    <a:pt x="7777" y="12870"/>
                    <a:pt x="7476" y="13253"/>
                    <a:pt x="7175" y="13664"/>
                  </a:cubicBezTo>
                  <a:cubicBezTo>
                    <a:pt x="6874" y="14047"/>
                    <a:pt x="6572" y="14458"/>
                    <a:pt x="6216" y="14814"/>
                  </a:cubicBezTo>
                  <a:cubicBezTo>
                    <a:pt x="5997" y="15005"/>
                    <a:pt x="5778" y="15306"/>
                    <a:pt x="5587" y="15580"/>
                  </a:cubicBezTo>
                  <a:cubicBezTo>
                    <a:pt x="5395" y="15881"/>
                    <a:pt x="5231" y="16183"/>
                    <a:pt x="5012" y="16374"/>
                  </a:cubicBezTo>
                  <a:cubicBezTo>
                    <a:pt x="4163" y="17196"/>
                    <a:pt x="3588" y="18182"/>
                    <a:pt x="3013" y="19222"/>
                  </a:cubicBezTo>
                  <a:cubicBezTo>
                    <a:pt x="2712" y="19660"/>
                    <a:pt x="2438" y="20126"/>
                    <a:pt x="2164" y="20591"/>
                  </a:cubicBezTo>
                  <a:cubicBezTo>
                    <a:pt x="1917" y="21084"/>
                    <a:pt x="1671" y="21522"/>
                    <a:pt x="1370" y="21960"/>
                  </a:cubicBezTo>
                  <a:cubicBezTo>
                    <a:pt x="1233" y="22453"/>
                    <a:pt x="822" y="22864"/>
                    <a:pt x="631" y="23384"/>
                  </a:cubicBezTo>
                  <a:lnTo>
                    <a:pt x="685" y="23384"/>
                  </a:lnTo>
                  <a:cubicBezTo>
                    <a:pt x="521" y="23548"/>
                    <a:pt x="603" y="23822"/>
                    <a:pt x="439" y="23904"/>
                  </a:cubicBezTo>
                  <a:lnTo>
                    <a:pt x="439" y="23877"/>
                  </a:lnTo>
                  <a:lnTo>
                    <a:pt x="439" y="23877"/>
                  </a:lnTo>
                  <a:cubicBezTo>
                    <a:pt x="357" y="23959"/>
                    <a:pt x="521" y="24178"/>
                    <a:pt x="411" y="24205"/>
                  </a:cubicBezTo>
                  <a:lnTo>
                    <a:pt x="439" y="24233"/>
                  </a:lnTo>
                  <a:cubicBezTo>
                    <a:pt x="428" y="24277"/>
                    <a:pt x="421" y="24285"/>
                    <a:pt x="414" y="24285"/>
                  </a:cubicBezTo>
                  <a:cubicBezTo>
                    <a:pt x="409" y="24285"/>
                    <a:pt x="404" y="24282"/>
                    <a:pt x="396" y="24282"/>
                  </a:cubicBezTo>
                  <a:cubicBezTo>
                    <a:pt x="387" y="24282"/>
                    <a:pt x="375" y="24288"/>
                    <a:pt x="357" y="24315"/>
                  </a:cubicBezTo>
                  <a:cubicBezTo>
                    <a:pt x="357" y="24370"/>
                    <a:pt x="411" y="24342"/>
                    <a:pt x="384" y="24425"/>
                  </a:cubicBezTo>
                  <a:cubicBezTo>
                    <a:pt x="379" y="24423"/>
                    <a:pt x="373" y="24423"/>
                    <a:pt x="369" y="24423"/>
                  </a:cubicBezTo>
                  <a:cubicBezTo>
                    <a:pt x="256" y="24423"/>
                    <a:pt x="293" y="24700"/>
                    <a:pt x="181" y="24700"/>
                  </a:cubicBezTo>
                  <a:cubicBezTo>
                    <a:pt x="176" y="24700"/>
                    <a:pt x="171" y="24699"/>
                    <a:pt x="165" y="24698"/>
                  </a:cubicBezTo>
                  <a:cubicBezTo>
                    <a:pt x="171" y="24680"/>
                    <a:pt x="170" y="24674"/>
                    <a:pt x="166" y="24674"/>
                  </a:cubicBezTo>
                  <a:cubicBezTo>
                    <a:pt x="157" y="24674"/>
                    <a:pt x="137" y="24693"/>
                    <a:pt x="122" y="24693"/>
                  </a:cubicBezTo>
                  <a:cubicBezTo>
                    <a:pt x="109" y="24693"/>
                    <a:pt x="100" y="24677"/>
                    <a:pt x="110" y="24616"/>
                  </a:cubicBezTo>
                  <a:lnTo>
                    <a:pt x="110" y="24616"/>
                  </a:lnTo>
                  <a:cubicBezTo>
                    <a:pt x="83" y="24671"/>
                    <a:pt x="1" y="24863"/>
                    <a:pt x="83" y="24863"/>
                  </a:cubicBezTo>
                  <a:cubicBezTo>
                    <a:pt x="120" y="24881"/>
                    <a:pt x="145" y="24938"/>
                    <a:pt x="182" y="24938"/>
                  </a:cubicBezTo>
                  <a:cubicBezTo>
                    <a:pt x="200" y="24938"/>
                    <a:pt x="221" y="24925"/>
                    <a:pt x="247" y="24890"/>
                  </a:cubicBezTo>
                  <a:lnTo>
                    <a:pt x="220" y="24835"/>
                  </a:lnTo>
                  <a:cubicBezTo>
                    <a:pt x="275" y="24808"/>
                    <a:pt x="247" y="24808"/>
                    <a:pt x="275" y="24808"/>
                  </a:cubicBezTo>
                  <a:cubicBezTo>
                    <a:pt x="329" y="24644"/>
                    <a:pt x="411" y="24644"/>
                    <a:pt x="466" y="24561"/>
                  </a:cubicBezTo>
                  <a:cubicBezTo>
                    <a:pt x="439" y="24452"/>
                    <a:pt x="494" y="24370"/>
                    <a:pt x="521" y="24288"/>
                  </a:cubicBezTo>
                  <a:lnTo>
                    <a:pt x="576" y="24288"/>
                  </a:lnTo>
                  <a:cubicBezTo>
                    <a:pt x="621" y="24265"/>
                    <a:pt x="554" y="24130"/>
                    <a:pt x="576" y="24130"/>
                  </a:cubicBezTo>
                  <a:cubicBezTo>
                    <a:pt x="580" y="24130"/>
                    <a:pt x="589" y="24136"/>
                    <a:pt x="603" y="24151"/>
                  </a:cubicBezTo>
                  <a:cubicBezTo>
                    <a:pt x="685" y="23822"/>
                    <a:pt x="850" y="23466"/>
                    <a:pt x="986" y="23110"/>
                  </a:cubicBezTo>
                  <a:cubicBezTo>
                    <a:pt x="986" y="23061"/>
                    <a:pt x="1073" y="22882"/>
                    <a:pt x="1034" y="22882"/>
                  </a:cubicBezTo>
                  <a:cubicBezTo>
                    <a:pt x="1032" y="22882"/>
                    <a:pt x="1029" y="22883"/>
                    <a:pt x="1026" y="22884"/>
                  </a:cubicBezTo>
                  <a:lnTo>
                    <a:pt x="1026" y="22884"/>
                  </a:lnTo>
                  <a:cubicBezTo>
                    <a:pt x="1133" y="22819"/>
                    <a:pt x="1262" y="22586"/>
                    <a:pt x="1315" y="22480"/>
                  </a:cubicBezTo>
                  <a:cubicBezTo>
                    <a:pt x="1315" y="22508"/>
                    <a:pt x="1315" y="22508"/>
                    <a:pt x="1315" y="22508"/>
                  </a:cubicBezTo>
                  <a:cubicBezTo>
                    <a:pt x="1479" y="22371"/>
                    <a:pt x="1342" y="22261"/>
                    <a:pt x="1534" y="22152"/>
                  </a:cubicBezTo>
                  <a:cubicBezTo>
                    <a:pt x="1479" y="22070"/>
                    <a:pt x="1698" y="21851"/>
                    <a:pt x="1671" y="21714"/>
                  </a:cubicBezTo>
                  <a:cubicBezTo>
                    <a:pt x="1685" y="21700"/>
                    <a:pt x="1698" y="21693"/>
                    <a:pt x="1709" y="21693"/>
                  </a:cubicBezTo>
                  <a:cubicBezTo>
                    <a:pt x="1719" y="21693"/>
                    <a:pt x="1726" y="21700"/>
                    <a:pt x="1726" y="21714"/>
                  </a:cubicBezTo>
                  <a:cubicBezTo>
                    <a:pt x="1890" y="21413"/>
                    <a:pt x="2109" y="21084"/>
                    <a:pt x="2246" y="20838"/>
                  </a:cubicBezTo>
                  <a:cubicBezTo>
                    <a:pt x="2301" y="20591"/>
                    <a:pt x="2602" y="20345"/>
                    <a:pt x="2602" y="20098"/>
                  </a:cubicBezTo>
                  <a:cubicBezTo>
                    <a:pt x="2739" y="19961"/>
                    <a:pt x="2903" y="19742"/>
                    <a:pt x="3013" y="19496"/>
                  </a:cubicBezTo>
                  <a:lnTo>
                    <a:pt x="3013" y="19523"/>
                  </a:lnTo>
                  <a:cubicBezTo>
                    <a:pt x="3150" y="19304"/>
                    <a:pt x="3341" y="19003"/>
                    <a:pt x="3396" y="18811"/>
                  </a:cubicBezTo>
                  <a:cubicBezTo>
                    <a:pt x="3533" y="18784"/>
                    <a:pt x="3588" y="18674"/>
                    <a:pt x="3670" y="18592"/>
                  </a:cubicBezTo>
                  <a:cubicBezTo>
                    <a:pt x="3725" y="18401"/>
                    <a:pt x="3971" y="18099"/>
                    <a:pt x="4108" y="17853"/>
                  </a:cubicBezTo>
                  <a:cubicBezTo>
                    <a:pt x="4159" y="17853"/>
                    <a:pt x="4210" y="17686"/>
                    <a:pt x="4261" y="17686"/>
                  </a:cubicBezTo>
                  <a:cubicBezTo>
                    <a:pt x="4265" y="17686"/>
                    <a:pt x="4269" y="17687"/>
                    <a:pt x="4272" y="17689"/>
                  </a:cubicBezTo>
                  <a:cubicBezTo>
                    <a:pt x="4628" y="16949"/>
                    <a:pt x="5285" y="16183"/>
                    <a:pt x="5888" y="15580"/>
                  </a:cubicBezTo>
                  <a:lnTo>
                    <a:pt x="5888" y="15608"/>
                  </a:lnTo>
                  <a:cubicBezTo>
                    <a:pt x="5943" y="15498"/>
                    <a:pt x="5943" y="15334"/>
                    <a:pt x="5997" y="15224"/>
                  </a:cubicBezTo>
                  <a:cubicBezTo>
                    <a:pt x="5997" y="15224"/>
                    <a:pt x="5997" y="15224"/>
                    <a:pt x="5997" y="15252"/>
                  </a:cubicBezTo>
                  <a:cubicBezTo>
                    <a:pt x="6079" y="15115"/>
                    <a:pt x="6216" y="15033"/>
                    <a:pt x="6326" y="14923"/>
                  </a:cubicBezTo>
                  <a:cubicBezTo>
                    <a:pt x="6326" y="14923"/>
                    <a:pt x="6326" y="14923"/>
                    <a:pt x="6326" y="14951"/>
                  </a:cubicBezTo>
                  <a:cubicBezTo>
                    <a:pt x="6381" y="14814"/>
                    <a:pt x="6545" y="14759"/>
                    <a:pt x="6627" y="14595"/>
                  </a:cubicBezTo>
                  <a:lnTo>
                    <a:pt x="6682" y="14485"/>
                  </a:lnTo>
                  <a:cubicBezTo>
                    <a:pt x="6697" y="14501"/>
                    <a:pt x="6713" y="14516"/>
                    <a:pt x="6713" y="14532"/>
                  </a:cubicBezTo>
                  <a:lnTo>
                    <a:pt x="6713" y="14532"/>
                  </a:lnTo>
                  <a:cubicBezTo>
                    <a:pt x="7141" y="14048"/>
                    <a:pt x="7569" y="13514"/>
                    <a:pt x="7996" y="13006"/>
                  </a:cubicBezTo>
                  <a:cubicBezTo>
                    <a:pt x="8462" y="12486"/>
                    <a:pt x="8900" y="11966"/>
                    <a:pt x="9393" y="11473"/>
                  </a:cubicBezTo>
                  <a:lnTo>
                    <a:pt x="9393" y="11473"/>
                  </a:lnTo>
                  <a:lnTo>
                    <a:pt x="9365" y="11528"/>
                  </a:lnTo>
                  <a:lnTo>
                    <a:pt x="9529" y="11309"/>
                  </a:lnTo>
                  <a:cubicBezTo>
                    <a:pt x="9529" y="11309"/>
                    <a:pt x="9529" y="11336"/>
                    <a:pt x="9529" y="11336"/>
                  </a:cubicBezTo>
                  <a:cubicBezTo>
                    <a:pt x="9776" y="11117"/>
                    <a:pt x="9995" y="10816"/>
                    <a:pt x="10241" y="10597"/>
                  </a:cubicBezTo>
                  <a:lnTo>
                    <a:pt x="10241" y="10597"/>
                  </a:lnTo>
                  <a:cubicBezTo>
                    <a:pt x="10241" y="10597"/>
                    <a:pt x="10224" y="10632"/>
                    <a:pt x="10245" y="10632"/>
                  </a:cubicBezTo>
                  <a:cubicBezTo>
                    <a:pt x="10250" y="10632"/>
                    <a:pt x="10258" y="10630"/>
                    <a:pt x="10269" y="10624"/>
                  </a:cubicBezTo>
                  <a:cubicBezTo>
                    <a:pt x="10378" y="10433"/>
                    <a:pt x="10597" y="10405"/>
                    <a:pt x="10597" y="10241"/>
                  </a:cubicBezTo>
                  <a:cubicBezTo>
                    <a:pt x="10597" y="10241"/>
                    <a:pt x="10625" y="10241"/>
                    <a:pt x="10625" y="10268"/>
                  </a:cubicBezTo>
                  <a:cubicBezTo>
                    <a:pt x="10844" y="10022"/>
                    <a:pt x="11090" y="9775"/>
                    <a:pt x="11337" y="9529"/>
                  </a:cubicBezTo>
                  <a:cubicBezTo>
                    <a:pt x="11583" y="9283"/>
                    <a:pt x="11857" y="9064"/>
                    <a:pt x="12131" y="8844"/>
                  </a:cubicBezTo>
                  <a:cubicBezTo>
                    <a:pt x="12459" y="8352"/>
                    <a:pt x="13034" y="8023"/>
                    <a:pt x="13418" y="7558"/>
                  </a:cubicBezTo>
                  <a:lnTo>
                    <a:pt x="13445" y="7585"/>
                  </a:lnTo>
                  <a:cubicBezTo>
                    <a:pt x="13691" y="7311"/>
                    <a:pt x="14020" y="7065"/>
                    <a:pt x="14321" y="6818"/>
                  </a:cubicBezTo>
                  <a:cubicBezTo>
                    <a:pt x="14650" y="6572"/>
                    <a:pt x="14978" y="6325"/>
                    <a:pt x="15280" y="6079"/>
                  </a:cubicBezTo>
                  <a:cubicBezTo>
                    <a:pt x="15553" y="5887"/>
                    <a:pt x="15718" y="5723"/>
                    <a:pt x="15992" y="5531"/>
                  </a:cubicBezTo>
                  <a:lnTo>
                    <a:pt x="16019" y="5559"/>
                  </a:lnTo>
                  <a:cubicBezTo>
                    <a:pt x="16402" y="5121"/>
                    <a:pt x="17032" y="4956"/>
                    <a:pt x="17470" y="4546"/>
                  </a:cubicBezTo>
                  <a:lnTo>
                    <a:pt x="17470" y="4546"/>
                  </a:lnTo>
                  <a:lnTo>
                    <a:pt x="17443" y="4600"/>
                  </a:lnTo>
                  <a:cubicBezTo>
                    <a:pt x="17497" y="4491"/>
                    <a:pt x="17771" y="4409"/>
                    <a:pt x="17689" y="4354"/>
                  </a:cubicBezTo>
                  <a:lnTo>
                    <a:pt x="17771" y="4327"/>
                  </a:lnTo>
                  <a:cubicBezTo>
                    <a:pt x="18045" y="3998"/>
                    <a:pt x="18428" y="3971"/>
                    <a:pt x="18812" y="3669"/>
                  </a:cubicBezTo>
                  <a:lnTo>
                    <a:pt x="18812" y="3669"/>
                  </a:lnTo>
                  <a:lnTo>
                    <a:pt x="18784" y="3697"/>
                  </a:lnTo>
                  <a:cubicBezTo>
                    <a:pt x="18894" y="3615"/>
                    <a:pt x="19031" y="3532"/>
                    <a:pt x="19113" y="3505"/>
                  </a:cubicBezTo>
                  <a:lnTo>
                    <a:pt x="19113" y="3505"/>
                  </a:lnTo>
                  <a:cubicBezTo>
                    <a:pt x="19113" y="3514"/>
                    <a:pt x="19113" y="3521"/>
                    <a:pt x="19112" y="3525"/>
                  </a:cubicBezTo>
                  <a:lnTo>
                    <a:pt x="19112" y="3525"/>
                  </a:lnTo>
                  <a:cubicBezTo>
                    <a:pt x="19486" y="3409"/>
                    <a:pt x="19861" y="3117"/>
                    <a:pt x="20236" y="2930"/>
                  </a:cubicBezTo>
                  <a:lnTo>
                    <a:pt x="20236" y="2930"/>
                  </a:lnTo>
                  <a:lnTo>
                    <a:pt x="20208" y="2985"/>
                  </a:lnTo>
                  <a:cubicBezTo>
                    <a:pt x="20345" y="2848"/>
                    <a:pt x="20728" y="2738"/>
                    <a:pt x="20975" y="2602"/>
                  </a:cubicBezTo>
                  <a:lnTo>
                    <a:pt x="20975" y="2602"/>
                  </a:lnTo>
                  <a:lnTo>
                    <a:pt x="20948" y="2629"/>
                  </a:lnTo>
                  <a:lnTo>
                    <a:pt x="21057" y="2547"/>
                  </a:lnTo>
                  <a:lnTo>
                    <a:pt x="21084" y="2574"/>
                  </a:lnTo>
                  <a:cubicBezTo>
                    <a:pt x="21413" y="2410"/>
                    <a:pt x="21714" y="2273"/>
                    <a:pt x="22015" y="2136"/>
                  </a:cubicBezTo>
                  <a:lnTo>
                    <a:pt x="22015" y="2163"/>
                  </a:lnTo>
                  <a:cubicBezTo>
                    <a:pt x="22289" y="1972"/>
                    <a:pt x="22673" y="1917"/>
                    <a:pt x="22974" y="1780"/>
                  </a:cubicBezTo>
                  <a:lnTo>
                    <a:pt x="22974" y="1780"/>
                  </a:lnTo>
                  <a:lnTo>
                    <a:pt x="22946" y="1807"/>
                  </a:lnTo>
                  <a:cubicBezTo>
                    <a:pt x="23763" y="1535"/>
                    <a:pt x="24498" y="1236"/>
                    <a:pt x="25341" y="1017"/>
                  </a:cubicBezTo>
                  <a:lnTo>
                    <a:pt x="25341" y="1017"/>
                  </a:lnTo>
                  <a:cubicBezTo>
                    <a:pt x="25329" y="1025"/>
                    <a:pt x="25329" y="1041"/>
                    <a:pt x="25329" y="1041"/>
                  </a:cubicBezTo>
                  <a:cubicBezTo>
                    <a:pt x="25356" y="1013"/>
                    <a:pt x="25411" y="986"/>
                    <a:pt x="25438" y="959"/>
                  </a:cubicBezTo>
                  <a:cubicBezTo>
                    <a:pt x="25465" y="986"/>
                    <a:pt x="25438" y="986"/>
                    <a:pt x="25438" y="986"/>
                  </a:cubicBezTo>
                  <a:cubicBezTo>
                    <a:pt x="25451" y="988"/>
                    <a:pt x="25464" y="989"/>
                    <a:pt x="25478" y="989"/>
                  </a:cubicBezTo>
                  <a:cubicBezTo>
                    <a:pt x="25656" y="989"/>
                    <a:pt x="25902" y="846"/>
                    <a:pt x="26038" y="846"/>
                  </a:cubicBezTo>
                  <a:cubicBezTo>
                    <a:pt x="26049" y="846"/>
                    <a:pt x="26059" y="847"/>
                    <a:pt x="26068" y="849"/>
                  </a:cubicBezTo>
                  <a:cubicBezTo>
                    <a:pt x="26095" y="849"/>
                    <a:pt x="26123" y="822"/>
                    <a:pt x="26095" y="794"/>
                  </a:cubicBezTo>
                  <a:cubicBezTo>
                    <a:pt x="26752" y="657"/>
                    <a:pt x="27464" y="493"/>
                    <a:pt x="28121" y="329"/>
                  </a:cubicBezTo>
                  <a:cubicBezTo>
                    <a:pt x="28149" y="329"/>
                    <a:pt x="28176" y="356"/>
                    <a:pt x="28176" y="384"/>
                  </a:cubicBezTo>
                  <a:cubicBezTo>
                    <a:pt x="28520" y="246"/>
                    <a:pt x="28896" y="184"/>
                    <a:pt x="29271" y="137"/>
                  </a:cubicBezTo>
                  <a:lnTo>
                    <a:pt x="29271" y="137"/>
                  </a:lnTo>
                  <a:cubicBezTo>
                    <a:pt x="29271" y="137"/>
                    <a:pt x="29271" y="137"/>
                    <a:pt x="29271" y="137"/>
                  </a:cubicBezTo>
                  <a:cubicBezTo>
                    <a:pt x="29306" y="137"/>
                    <a:pt x="29324" y="134"/>
                    <a:pt x="29336" y="129"/>
                  </a:cubicBezTo>
                  <a:lnTo>
                    <a:pt x="29336" y="129"/>
                  </a:lnTo>
                  <a:cubicBezTo>
                    <a:pt x="29314" y="131"/>
                    <a:pt x="29292" y="134"/>
                    <a:pt x="29271" y="137"/>
                  </a:cubicBezTo>
                  <a:lnTo>
                    <a:pt x="29271" y="137"/>
                  </a:lnTo>
                  <a:cubicBezTo>
                    <a:pt x="29217" y="110"/>
                    <a:pt x="29271" y="82"/>
                    <a:pt x="29244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3945850" y="163800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3322250" y="222600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1"/>
                  </a:moveTo>
                  <a:cubicBezTo>
                    <a:pt x="28" y="28"/>
                    <a:pt x="0" y="28"/>
                    <a:pt x="0" y="28"/>
                  </a:cubicBezTo>
                  <a:cubicBezTo>
                    <a:pt x="0" y="28"/>
                    <a:pt x="28" y="28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3866450" y="1575000"/>
              <a:ext cx="1400" cy="725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55" y="1"/>
                  </a:moveTo>
                  <a:lnTo>
                    <a:pt x="0" y="28"/>
                  </a:lnTo>
                  <a:lnTo>
                    <a:pt x="55" y="28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3860975" y="1574725"/>
              <a:ext cx="4825" cy="2375"/>
            </a:xfrm>
            <a:custGeom>
              <a:avLst/>
              <a:gdLst/>
              <a:ahLst/>
              <a:cxnLst/>
              <a:rect l="l" t="t" r="r" b="b"/>
              <a:pathLst>
                <a:path w="193" h="95" extrusionOk="0">
                  <a:moveTo>
                    <a:pt x="166" y="1"/>
                  </a:moveTo>
                  <a:cubicBezTo>
                    <a:pt x="123" y="1"/>
                    <a:pt x="70" y="78"/>
                    <a:pt x="26" y="78"/>
                  </a:cubicBezTo>
                  <a:cubicBezTo>
                    <a:pt x="17" y="78"/>
                    <a:pt x="8" y="75"/>
                    <a:pt x="0" y="67"/>
                  </a:cubicBezTo>
                  <a:lnTo>
                    <a:pt x="0" y="67"/>
                  </a:lnTo>
                  <a:cubicBezTo>
                    <a:pt x="28" y="94"/>
                    <a:pt x="0" y="94"/>
                    <a:pt x="28" y="94"/>
                  </a:cubicBezTo>
                  <a:lnTo>
                    <a:pt x="192" y="12"/>
                  </a:lnTo>
                  <a:cubicBezTo>
                    <a:pt x="184" y="4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3857550" y="1576100"/>
              <a:ext cx="2775" cy="1000"/>
            </a:xfrm>
            <a:custGeom>
              <a:avLst/>
              <a:gdLst/>
              <a:ahLst/>
              <a:cxnLst/>
              <a:rect l="l" t="t" r="r" b="b"/>
              <a:pathLst>
                <a:path w="111" h="40" extrusionOk="0">
                  <a:moveTo>
                    <a:pt x="68" y="0"/>
                  </a:moveTo>
                  <a:cubicBezTo>
                    <a:pt x="39" y="0"/>
                    <a:pt x="20" y="20"/>
                    <a:pt x="1" y="39"/>
                  </a:cubicBezTo>
                  <a:cubicBezTo>
                    <a:pt x="7" y="33"/>
                    <a:pt x="16" y="31"/>
                    <a:pt x="26" y="31"/>
                  </a:cubicBezTo>
                  <a:cubicBezTo>
                    <a:pt x="44" y="31"/>
                    <a:pt x="66" y="37"/>
                    <a:pt x="83" y="37"/>
                  </a:cubicBezTo>
                  <a:cubicBezTo>
                    <a:pt x="99" y="37"/>
                    <a:pt x="110" y="32"/>
                    <a:pt x="110" y="12"/>
                  </a:cubicBezTo>
                  <a:cubicBezTo>
                    <a:pt x="94" y="4"/>
                    <a:pt x="80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3731600" y="158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3233250" y="1572275"/>
              <a:ext cx="623650" cy="433225"/>
            </a:xfrm>
            <a:custGeom>
              <a:avLst/>
              <a:gdLst/>
              <a:ahLst/>
              <a:cxnLst/>
              <a:rect l="l" t="t" r="r" b="b"/>
              <a:pathLst>
                <a:path w="24946" h="17329" extrusionOk="0">
                  <a:moveTo>
                    <a:pt x="21303" y="440"/>
                  </a:moveTo>
                  <a:cubicBezTo>
                    <a:pt x="21294" y="448"/>
                    <a:pt x="21285" y="457"/>
                    <a:pt x="21276" y="466"/>
                  </a:cubicBezTo>
                  <a:cubicBezTo>
                    <a:pt x="21299" y="466"/>
                    <a:pt x="21303" y="447"/>
                    <a:pt x="21303" y="440"/>
                  </a:cubicBezTo>
                  <a:close/>
                  <a:moveTo>
                    <a:pt x="13691" y="3450"/>
                  </a:moveTo>
                  <a:cubicBezTo>
                    <a:pt x="13675" y="3450"/>
                    <a:pt x="13678" y="3450"/>
                    <a:pt x="13683" y="3456"/>
                  </a:cubicBezTo>
                  <a:lnTo>
                    <a:pt x="13683" y="3456"/>
                  </a:lnTo>
                  <a:cubicBezTo>
                    <a:pt x="13686" y="3454"/>
                    <a:pt x="13689" y="3452"/>
                    <a:pt x="13691" y="3450"/>
                  </a:cubicBezTo>
                  <a:close/>
                  <a:moveTo>
                    <a:pt x="5973" y="9747"/>
                  </a:moveTo>
                  <a:cubicBezTo>
                    <a:pt x="5963" y="9756"/>
                    <a:pt x="5953" y="9766"/>
                    <a:pt x="5942" y="9776"/>
                  </a:cubicBezTo>
                  <a:cubicBezTo>
                    <a:pt x="5962" y="9766"/>
                    <a:pt x="5971" y="9756"/>
                    <a:pt x="5973" y="9747"/>
                  </a:cubicBezTo>
                  <a:close/>
                  <a:moveTo>
                    <a:pt x="1297" y="15576"/>
                  </a:moveTo>
                  <a:cubicBezTo>
                    <a:pt x="1294" y="15577"/>
                    <a:pt x="1291" y="15579"/>
                    <a:pt x="1288" y="15580"/>
                  </a:cubicBezTo>
                  <a:cubicBezTo>
                    <a:pt x="1303" y="15580"/>
                    <a:pt x="1301" y="15580"/>
                    <a:pt x="1297" y="15576"/>
                  </a:cubicBezTo>
                  <a:close/>
                  <a:moveTo>
                    <a:pt x="23467" y="0"/>
                  </a:moveTo>
                  <a:cubicBezTo>
                    <a:pt x="23412" y="28"/>
                    <a:pt x="23357" y="28"/>
                    <a:pt x="23330" y="55"/>
                  </a:cubicBezTo>
                  <a:cubicBezTo>
                    <a:pt x="22974" y="83"/>
                    <a:pt x="22590" y="83"/>
                    <a:pt x="22207" y="165"/>
                  </a:cubicBezTo>
                  <a:cubicBezTo>
                    <a:pt x="21851" y="219"/>
                    <a:pt x="21468" y="274"/>
                    <a:pt x="21084" y="384"/>
                  </a:cubicBezTo>
                  <a:cubicBezTo>
                    <a:pt x="20783" y="548"/>
                    <a:pt x="20318" y="521"/>
                    <a:pt x="19934" y="685"/>
                  </a:cubicBezTo>
                  <a:cubicBezTo>
                    <a:pt x="19934" y="685"/>
                    <a:pt x="19934" y="685"/>
                    <a:pt x="19934" y="658"/>
                  </a:cubicBezTo>
                  <a:cubicBezTo>
                    <a:pt x="19797" y="740"/>
                    <a:pt x="19606" y="794"/>
                    <a:pt x="19469" y="849"/>
                  </a:cubicBezTo>
                  <a:lnTo>
                    <a:pt x="19332" y="931"/>
                  </a:lnTo>
                  <a:cubicBezTo>
                    <a:pt x="18374" y="1150"/>
                    <a:pt x="17443" y="1561"/>
                    <a:pt x="16539" y="1944"/>
                  </a:cubicBezTo>
                  <a:cubicBezTo>
                    <a:pt x="15499" y="2383"/>
                    <a:pt x="14568" y="2793"/>
                    <a:pt x="13691" y="3478"/>
                  </a:cubicBezTo>
                  <a:cubicBezTo>
                    <a:pt x="13691" y="3466"/>
                    <a:pt x="13687" y="3460"/>
                    <a:pt x="13683" y="3456"/>
                  </a:cubicBezTo>
                  <a:lnTo>
                    <a:pt x="13683" y="3456"/>
                  </a:lnTo>
                  <a:cubicBezTo>
                    <a:pt x="13439" y="3617"/>
                    <a:pt x="13168" y="3726"/>
                    <a:pt x="12925" y="3916"/>
                  </a:cubicBezTo>
                  <a:lnTo>
                    <a:pt x="12925" y="3889"/>
                  </a:lnTo>
                  <a:cubicBezTo>
                    <a:pt x="12322" y="4354"/>
                    <a:pt x="11610" y="4710"/>
                    <a:pt x="11063" y="5203"/>
                  </a:cubicBezTo>
                  <a:cubicBezTo>
                    <a:pt x="10351" y="5696"/>
                    <a:pt x="9584" y="6298"/>
                    <a:pt x="8872" y="6901"/>
                  </a:cubicBezTo>
                  <a:lnTo>
                    <a:pt x="8872" y="6873"/>
                  </a:lnTo>
                  <a:cubicBezTo>
                    <a:pt x="8325" y="7366"/>
                    <a:pt x="7695" y="7749"/>
                    <a:pt x="7175" y="8270"/>
                  </a:cubicBezTo>
                  <a:cubicBezTo>
                    <a:pt x="6572" y="8735"/>
                    <a:pt x="6107" y="9420"/>
                    <a:pt x="5532" y="9912"/>
                  </a:cubicBezTo>
                  <a:cubicBezTo>
                    <a:pt x="5121" y="10186"/>
                    <a:pt x="4875" y="10789"/>
                    <a:pt x="4491" y="11035"/>
                  </a:cubicBezTo>
                  <a:cubicBezTo>
                    <a:pt x="3752" y="11610"/>
                    <a:pt x="3259" y="12349"/>
                    <a:pt x="2794" y="13143"/>
                  </a:cubicBezTo>
                  <a:cubicBezTo>
                    <a:pt x="2246" y="13773"/>
                    <a:pt x="1863" y="14540"/>
                    <a:pt x="1342" y="15170"/>
                  </a:cubicBezTo>
                  <a:cubicBezTo>
                    <a:pt x="1205" y="15526"/>
                    <a:pt x="822" y="15799"/>
                    <a:pt x="658" y="16183"/>
                  </a:cubicBezTo>
                  <a:lnTo>
                    <a:pt x="685" y="16183"/>
                  </a:lnTo>
                  <a:cubicBezTo>
                    <a:pt x="548" y="16292"/>
                    <a:pt x="630" y="16539"/>
                    <a:pt x="466" y="16566"/>
                  </a:cubicBezTo>
                  <a:lnTo>
                    <a:pt x="466" y="16539"/>
                  </a:lnTo>
                  <a:lnTo>
                    <a:pt x="466" y="16539"/>
                  </a:lnTo>
                  <a:cubicBezTo>
                    <a:pt x="384" y="16594"/>
                    <a:pt x="521" y="16785"/>
                    <a:pt x="411" y="16785"/>
                  </a:cubicBezTo>
                  <a:lnTo>
                    <a:pt x="439" y="16813"/>
                  </a:lnTo>
                  <a:cubicBezTo>
                    <a:pt x="429" y="16853"/>
                    <a:pt x="422" y="16864"/>
                    <a:pt x="415" y="16864"/>
                  </a:cubicBezTo>
                  <a:cubicBezTo>
                    <a:pt x="408" y="16864"/>
                    <a:pt x="400" y="16851"/>
                    <a:pt x="386" y="16851"/>
                  </a:cubicBezTo>
                  <a:cubicBezTo>
                    <a:pt x="379" y="16851"/>
                    <a:pt x="369" y="16855"/>
                    <a:pt x="357" y="16867"/>
                  </a:cubicBezTo>
                  <a:cubicBezTo>
                    <a:pt x="357" y="16895"/>
                    <a:pt x="411" y="16922"/>
                    <a:pt x="357" y="16949"/>
                  </a:cubicBezTo>
                  <a:cubicBezTo>
                    <a:pt x="351" y="16948"/>
                    <a:pt x="346" y="16948"/>
                    <a:pt x="342" y="16948"/>
                  </a:cubicBezTo>
                  <a:cubicBezTo>
                    <a:pt x="258" y="16948"/>
                    <a:pt x="266" y="17148"/>
                    <a:pt x="192" y="17148"/>
                  </a:cubicBezTo>
                  <a:cubicBezTo>
                    <a:pt x="184" y="17148"/>
                    <a:pt x="175" y="17146"/>
                    <a:pt x="165" y="17141"/>
                  </a:cubicBezTo>
                  <a:cubicBezTo>
                    <a:pt x="171" y="17128"/>
                    <a:pt x="170" y="17124"/>
                    <a:pt x="165" y="17124"/>
                  </a:cubicBezTo>
                  <a:cubicBezTo>
                    <a:pt x="158" y="17124"/>
                    <a:pt x="143" y="17132"/>
                    <a:pt x="130" y="17132"/>
                  </a:cubicBezTo>
                  <a:cubicBezTo>
                    <a:pt x="112" y="17132"/>
                    <a:pt x="98" y="17119"/>
                    <a:pt x="110" y="17059"/>
                  </a:cubicBezTo>
                  <a:lnTo>
                    <a:pt x="110" y="17059"/>
                  </a:lnTo>
                  <a:cubicBezTo>
                    <a:pt x="83" y="17086"/>
                    <a:pt x="1" y="17251"/>
                    <a:pt x="55" y="17251"/>
                  </a:cubicBezTo>
                  <a:cubicBezTo>
                    <a:pt x="94" y="17289"/>
                    <a:pt x="119" y="17328"/>
                    <a:pt x="160" y="17328"/>
                  </a:cubicBezTo>
                  <a:cubicBezTo>
                    <a:pt x="176" y="17328"/>
                    <a:pt x="196" y="17321"/>
                    <a:pt x="220" y="17305"/>
                  </a:cubicBezTo>
                  <a:lnTo>
                    <a:pt x="192" y="17278"/>
                  </a:lnTo>
                  <a:cubicBezTo>
                    <a:pt x="247" y="17251"/>
                    <a:pt x="220" y="17251"/>
                    <a:pt x="247" y="17251"/>
                  </a:cubicBezTo>
                  <a:cubicBezTo>
                    <a:pt x="329" y="17141"/>
                    <a:pt x="384" y="17141"/>
                    <a:pt x="466" y="17086"/>
                  </a:cubicBezTo>
                  <a:lnTo>
                    <a:pt x="439" y="17086"/>
                  </a:lnTo>
                  <a:cubicBezTo>
                    <a:pt x="439" y="17004"/>
                    <a:pt x="494" y="16922"/>
                    <a:pt x="521" y="16895"/>
                  </a:cubicBezTo>
                  <a:lnTo>
                    <a:pt x="548" y="16895"/>
                  </a:lnTo>
                  <a:cubicBezTo>
                    <a:pt x="616" y="16895"/>
                    <a:pt x="554" y="16765"/>
                    <a:pt x="575" y="16765"/>
                  </a:cubicBezTo>
                  <a:cubicBezTo>
                    <a:pt x="580" y="16765"/>
                    <a:pt x="589" y="16771"/>
                    <a:pt x="603" y="16785"/>
                  </a:cubicBezTo>
                  <a:cubicBezTo>
                    <a:pt x="685" y="16539"/>
                    <a:pt x="849" y="16265"/>
                    <a:pt x="986" y="16019"/>
                  </a:cubicBezTo>
                  <a:cubicBezTo>
                    <a:pt x="986" y="15969"/>
                    <a:pt x="1100" y="15851"/>
                    <a:pt x="1037" y="15851"/>
                  </a:cubicBezTo>
                  <a:cubicBezTo>
                    <a:pt x="1031" y="15851"/>
                    <a:pt x="1024" y="15852"/>
                    <a:pt x="1014" y="15854"/>
                  </a:cubicBezTo>
                  <a:cubicBezTo>
                    <a:pt x="1123" y="15827"/>
                    <a:pt x="1260" y="15635"/>
                    <a:pt x="1288" y="15553"/>
                  </a:cubicBezTo>
                  <a:cubicBezTo>
                    <a:pt x="1288" y="15565"/>
                    <a:pt x="1293" y="15572"/>
                    <a:pt x="1297" y="15576"/>
                  </a:cubicBezTo>
                  <a:lnTo>
                    <a:pt x="1297" y="15576"/>
                  </a:lnTo>
                  <a:cubicBezTo>
                    <a:pt x="1447" y="15494"/>
                    <a:pt x="1318" y="15387"/>
                    <a:pt x="1479" y="15307"/>
                  </a:cubicBezTo>
                  <a:cubicBezTo>
                    <a:pt x="1424" y="15252"/>
                    <a:pt x="1671" y="15115"/>
                    <a:pt x="1616" y="14978"/>
                  </a:cubicBezTo>
                  <a:cubicBezTo>
                    <a:pt x="1644" y="14978"/>
                    <a:pt x="1671" y="14978"/>
                    <a:pt x="1671" y="15005"/>
                  </a:cubicBezTo>
                  <a:cubicBezTo>
                    <a:pt x="1808" y="14759"/>
                    <a:pt x="2000" y="14540"/>
                    <a:pt x="2136" y="14348"/>
                  </a:cubicBezTo>
                  <a:cubicBezTo>
                    <a:pt x="2191" y="14157"/>
                    <a:pt x="2438" y="13992"/>
                    <a:pt x="2465" y="13801"/>
                  </a:cubicBezTo>
                  <a:cubicBezTo>
                    <a:pt x="2547" y="13691"/>
                    <a:pt x="2711" y="13554"/>
                    <a:pt x="2794" y="13363"/>
                  </a:cubicBezTo>
                  <a:lnTo>
                    <a:pt x="2794" y="13390"/>
                  </a:lnTo>
                  <a:cubicBezTo>
                    <a:pt x="2930" y="13198"/>
                    <a:pt x="3095" y="13007"/>
                    <a:pt x="3122" y="12842"/>
                  </a:cubicBezTo>
                  <a:cubicBezTo>
                    <a:pt x="3259" y="12842"/>
                    <a:pt x="3286" y="12760"/>
                    <a:pt x="3369" y="12705"/>
                  </a:cubicBezTo>
                  <a:cubicBezTo>
                    <a:pt x="3423" y="12568"/>
                    <a:pt x="3642" y="12349"/>
                    <a:pt x="3752" y="12158"/>
                  </a:cubicBezTo>
                  <a:cubicBezTo>
                    <a:pt x="3802" y="12158"/>
                    <a:pt x="3830" y="12018"/>
                    <a:pt x="3877" y="12018"/>
                  </a:cubicBezTo>
                  <a:cubicBezTo>
                    <a:pt x="3881" y="12018"/>
                    <a:pt x="3885" y="12019"/>
                    <a:pt x="3889" y="12021"/>
                  </a:cubicBezTo>
                  <a:cubicBezTo>
                    <a:pt x="4190" y="11473"/>
                    <a:pt x="4765" y="10926"/>
                    <a:pt x="5285" y="10515"/>
                  </a:cubicBezTo>
                  <a:cubicBezTo>
                    <a:pt x="5313" y="10433"/>
                    <a:pt x="5313" y="10323"/>
                    <a:pt x="5340" y="10214"/>
                  </a:cubicBezTo>
                  <a:cubicBezTo>
                    <a:pt x="5367" y="10214"/>
                    <a:pt x="5367" y="10214"/>
                    <a:pt x="5367" y="10241"/>
                  </a:cubicBezTo>
                  <a:cubicBezTo>
                    <a:pt x="5422" y="10132"/>
                    <a:pt x="5559" y="10104"/>
                    <a:pt x="5641" y="10022"/>
                  </a:cubicBezTo>
                  <a:cubicBezTo>
                    <a:pt x="5641" y="10022"/>
                    <a:pt x="5641" y="10022"/>
                    <a:pt x="5641" y="10049"/>
                  </a:cubicBezTo>
                  <a:cubicBezTo>
                    <a:pt x="5696" y="9940"/>
                    <a:pt x="5833" y="9912"/>
                    <a:pt x="5888" y="9776"/>
                  </a:cubicBezTo>
                  <a:lnTo>
                    <a:pt x="5915" y="9776"/>
                  </a:lnTo>
                  <a:lnTo>
                    <a:pt x="5942" y="9693"/>
                  </a:lnTo>
                  <a:cubicBezTo>
                    <a:pt x="5960" y="9711"/>
                    <a:pt x="5978" y="9729"/>
                    <a:pt x="5973" y="9747"/>
                  </a:cubicBezTo>
                  <a:lnTo>
                    <a:pt x="5973" y="9747"/>
                  </a:lnTo>
                  <a:cubicBezTo>
                    <a:pt x="6728" y="9042"/>
                    <a:pt x="7432" y="8233"/>
                    <a:pt x="8242" y="7558"/>
                  </a:cubicBezTo>
                  <a:lnTo>
                    <a:pt x="8242" y="7612"/>
                  </a:lnTo>
                  <a:lnTo>
                    <a:pt x="8357" y="7475"/>
                  </a:lnTo>
                  <a:lnTo>
                    <a:pt x="8357" y="7475"/>
                  </a:lnTo>
                  <a:cubicBezTo>
                    <a:pt x="8355" y="7475"/>
                    <a:pt x="8354" y="7476"/>
                    <a:pt x="8352" y="7476"/>
                  </a:cubicBezTo>
                  <a:cubicBezTo>
                    <a:pt x="8355" y="7474"/>
                    <a:pt x="8358" y="7472"/>
                    <a:pt x="8361" y="7471"/>
                  </a:cubicBezTo>
                  <a:lnTo>
                    <a:pt x="8361" y="7471"/>
                  </a:lnTo>
                  <a:lnTo>
                    <a:pt x="8357" y="7475"/>
                  </a:lnTo>
                  <a:lnTo>
                    <a:pt x="8357" y="7475"/>
                  </a:lnTo>
                  <a:cubicBezTo>
                    <a:pt x="8367" y="7474"/>
                    <a:pt x="8373" y="7468"/>
                    <a:pt x="8376" y="7462"/>
                  </a:cubicBezTo>
                  <a:lnTo>
                    <a:pt x="8376" y="7462"/>
                  </a:lnTo>
                  <a:cubicBezTo>
                    <a:pt x="8371" y="7465"/>
                    <a:pt x="8366" y="7468"/>
                    <a:pt x="8361" y="7471"/>
                  </a:cubicBezTo>
                  <a:lnTo>
                    <a:pt x="8361" y="7471"/>
                  </a:lnTo>
                  <a:lnTo>
                    <a:pt x="8379" y="7448"/>
                  </a:lnTo>
                  <a:lnTo>
                    <a:pt x="8379" y="7448"/>
                  </a:lnTo>
                  <a:cubicBezTo>
                    <a:pt x="8379" y="7448"/>
                    <a:pt x="8379" y="7455"/>
                    <a:pt x="8376" y="7462"/>
                  </a:cubicBezTo>
                  <a:lnTo>
                    <a:pt x="8376" y="7462"/>
                  </a:lnTo>
                  <a:cubicBezTo>
                    <a:pt x="8609" y="7324"/>
                    <a:pt x="8770" y="7114"/>
                    <a:pt x="8982" y="6955"/>
                  </a:cubicBezTo>
                  <a:lnTo>
                    <a:pt x="8982" y="6955"/>
                  </a:lnTo>
                  <a:cubicBezTo>
                    <a:pt x="8982" y="6955"/>
                    <a:pt x="8964" y="6990"/>
                    <a:pt x="8971" y="6990"/>
                  </a:cubicBezTo>
                  <a:cubicBezTo>
                    <a:pt x="8973" y="6990"/>
                    <a:pt x="8976" y="6988"/>
                    <a:pt x="8982" y="6983"/>
                  </a:cubicBezTo>
                  <a:cubicBezTo>
                    <a:pt x="9091" y="6818"/>
                    <a:pt x="9283" y="6873"/>
                    <a:pt x="9283" y="6709"/>
                  </a:cubicBezTo>
                  <a:cubicBezTo>
                    <a:pt x="9283" y="6709"/>
                    <a:pt x="9310" y="6736"/>
                    <a:pt x="9310" y="6736"/>
                  </a:cubicBezTo>
                  <a:cubicBezTo>
                    <a:pt x="9694" y="6380"/>
                    <a:pt x="10132" y="6052"/>
                    <a:pt x="10570" y="5750"/>
                  </a:cubicBezTo>
                  <a:cubicBezTo>
                    <a:pt x="10871" y="5395"/>
                    <a:pt x="11337" y="5203"/>
                    <a:pt x="11665" y="4874"/>
                  </a:cubicBezTo>
                  <a:lnTo>
                    <a:pt x="11693" y="4902"/>
                  </a:lnTo>
                  <a:cubicBezTo>
                    <a:pt x="12131" y="4491"/>
                    <a:pt x="12733" y="4217"/>
                    <a:pt x="13253" y="3889"/>
                  </a:cubicBezTo>
                  <a:cubicBezTo>
                    <a:pt x="13472" y="3752"/>
                    <a:pt x="13609" y="3642"/>
                    <a:pt x="13828" y="3505"/>
                  </a:cubicBezTo>
                  <a:lnTo>
                    <a:pt x="13856" y="3533"/>
                  </a:lnTo>
                  <a:cubicBezTo>
                    <a:pt x="14184" y="3231"/>
                    <a:pt x="14704" y="3177"/>
                    <a:pt x="15033" y="2848"/>
                  </a:cubicBezTo>
                  <a:lnTo>
                    <a:pt x="15033" y="2903"/>
                  </a:lnTo>
                  <a:cubicBezTo>
                    <a:pt x="15060" y="2821"/>
                    <a:pt x="15279" y="2793"/>
                    <a:pt x="15225" y="2711"/>
                  </a:cubicBezTo>
                  <a:lnTo>
                    <a:pt x="15307" y="2711"/>
                  </a:lnTo>
                  <a:cubicBezTo>
                    <a:pt x="15526" y="2437"/>
                    <a:pt x="15827" y="2519"/>
                    <a:pt x="16128" y="2273"/>
                  </a:cubicBezTo>
                  <a:lnTo>
                    <a:pt x="16128" y="2300"/>
                  </a:lnTo>
                  <a:cubicBezTo>
                    <a:pt x="16210" y="2246"/>
                    <a:pt x="16320" y="2164"/>
                    <a:pt x="16375" y="2164"/>
                  </a:cubicBezTo>
                  <a:cubicBezTo>
                    <a:pt x="16375" y="2164"/>
                    <a:pt x="16375" y="2164"/>
                    <a:pt x="16375" y="2191"/>
                  </a:cubicBezTo>
                  <a:cubicBezTo>
                    <a:pt x="16703" y="2136"/>
                    <a:pt x="16977" y="1890"/>
                    <a:pt x="17278" y="1780"/>
                  </a:cubicBezTo>
                  <a:lnTo>
                    <a:pt x="17278" y="1780"/>
                  </a:lnTo>
                  <a:lnTo>
                    <a:pt x="17251" y="1835"/>
                  </a:lnTo>
                  <a:cubicBezTo>
                    <a:pt x="17388" y="1725"/>
                    <a:pt x="17689" y="1643"/>
                    <a:pt x="17881" y="1561"/>
                  </a:cubicBezTo>
                  <a:lnTo>
                    <a:pt x="17853" y="1561"/>
                  </a:lnTo>
                  <a:lnTo>
                    <a:pt x="17963" y="1506"/>
                  </a:lnTo>
                  <a:lnTo>
                    <a:pt x="17963" y="1534"/>
                  </a:lnTo>
                  <a:cubicBezTo>
                    <a:pt x="18209" y="1452"/>
                    <a:pt x="18456" y="1342"/>
                    <a:pt x="18702" y="1233"/>
                  </a:cubicBezTo>
                  <a:lnTo>
                    <a:pt x="18702" y="1287"/>
                  </a:lnTo>
                  <a:cubicBezTo>
                    <a:pt x="18921" y="1123"/>
                    <a:pt x="19195" y="1096"/>
                    <a:pt x="19441" y="986"/>
                  </a:cubicBezTo>
                  <a:lnTo>
                    <a:pt x="19441" y="1014"/>
                  </a:lnTo>
                  <a:cubicBezTo>
                    <a:pt x="19743" y="931"/>
                    <a:pt x="20071" y="822"/>
                    <a:pt x="20372" y="712"/>
                  </a:cubicBezTo>
                  <a:cubicBezTo>
                    <a:pt x="20674" y="630"/>
                    <a:pt x="20975" y="521"/>
                    <a:pt x="21303" y="438"/>
                  </a:cubicBezTo>
                  <a:lnTo>
                    <a:pt x="21303" y="438"/>
                  </a:lnTo>
                  <a:cubicBezTo>
                    <a:pt x="21303" y="438"/>
                    <a:pt x="21303" y="439"/>
                    <a:pt x="21303" y="440"/>
                  </a:cubicBezTo>
                  <a:lnTo>
                    <a:pt x="21303" y="440"/>
                  </a:lnTo>
                  <a:cubicBezTo>
                    <a:pt x="21324" y="424"/>
                    <a:pt x="21348" y="411"/>
                    <a:pt x="21386" y="411"/>
                  </a:cubicBezTo>
                  <a:cubicBezTo>
                    <a:pt x="21386" y="411"/>
                    <a:pt x="21386" y="411"/>
                    <a:pt x="21358" y="438"/>
                  </a:cubicBezTo>
                  <a:cubicBezTo>
                    <a:pt x="21373" y="441"/>
                    <a:pt x="21389" y="442"/>
                    <a:pt x="21405" y="442"/>
                  </a:cubicBezTo>
                  <a:cubicBezTo>
                    <a:pt x="21550" y="442"/>
                    <a:pt x="21734" y="353"/>
                    <a:pt x="21824" y="353"/>
                  </a:cubicBezTo>
                  <a:cubicBezTo>
                    <a:pt x="21835" y="353"/>
                    <a:pt x="21843" y="354"/>
                    <a:pt x="21851" y="356"/>
                  </a:cubicBezTo>
                  <a:cubicBezTo>
                    <a:pt x="21906" y="356"/>
                    <a:pt x="21906" y="329"/>
                    <a:pt x="21878" y="302"/>
                  </a:cubicBezTo>
                  <a:cubicBezTo>
                    <a:pt x="22399" y="192"/>
                    <a:pt x="22946" y="137"/>
                    <a:pt x="23494" y="55"/>
                  </a:cubicBezTo>
                  <a:cubicBezTo>
                    <a:pt x="23521" y="83"/>
                    <a:pt x="23521" y="83"/>
                    <a:pt x="23521" y="110"/>
                  </a:cubicBezTo>
                  <a:cubicBezTo>
                    <a:pt x="23705" y="78"/>
                    <a:pt x="23893" y="62"/>
                    <a:pt x="24082" y="62"/>
                  </a:cubicBezTo>
                  <a:cubicBezTo>
                    <a:pt x="24371" y="62"/>
                    <a:pt x="24663" y="98"/>
                    <a:pt x="24945" y="165"/>
                  </a:cubicBezTo>
                  <a:cubicBezTo>
                    <a:pt x="24945" y="137"/>
                    <a:pt x="24890" y="110"/>
                    <a:pt x="24945" y="110"/>
                  </a:cubicBezTo>
                  <a:cubicBezTo>
                    <a:pt x="24896" y="94"/>
                    <a:pt x="24850" y="89"/>
                    <a:pt x="24806" y="89"/>
                  </a:cubicBezTo>
                  <a:cubicBezTo>
                    <a:pt x="24759" y="89"/>
                    <a:pt x="24715" y="94"/>
                    <a:pt x="24674" y="94"/>
                  </a:cubicBezTo>
                  <a:cubicBezTo>
                    <a:pt x="24624" y="94"/>
                    <a:pt x="24577" y="87"/>
                    <a:pt x="24534" y="55"/>
                  </a:cubicBezTo>
                  <a:lnTo>
                    <a:pt x="24534" y="28"/>
                  </a:lnTo>
                  <a:cubicBezTo>
                    <a:pt x="24525" y="25"/>
                    <a:pt x="24517" y="23"/>
                    <a:pt x="24511" y="23"/>
                  </a:cubicBezTo>
                  <a:cubicBezTo>
                    <a:pt x="24474" y="23"/>
                    <a:pt x="24486" y="71"/>
                    <a:pt x="24461" y="71"/>
                  </a:cubicBezTo>
                  <a:cubicBezTo>
                    <a:pt x="24453" y="71"/>
                    <a:pt x="24442" y="66"/>
                    <a:pt x="24425" y="55"/>
                  </a:cubicBezTo>
                  <a:cubicBezTo>
                    <a:pt x="24370" y="28"/>
                    <a:pt x="24425" y="28"/>
                    <a:pt x="24398" y="28"/>
                  </a:cubicBezTo>
                  <a:cubicBezTo>
                    <a:pt x="24302" y="28"/>
                    <a:pt x="24192" y="21"/>
                    <a:pt x="24083" y="21"/>
                  </a:cubicBezTo>
                  <a:cubicBezTo>
                    <a:pt x="23973" y="21"/>
                    <a:pt x="23864" y="28"/>
                    <a:pt x="23768" y="55"/>
                  </a:cubicBezTo>
                  <a:cubicBezTo>
                    <a:pt x="23740" y="28"/>
                    <a:pt x="23686" y="28"/>
                    <a:pt x="23627" y="28"/>
                  </a:cubicBezTo>
                  <a:cubicBezTo>
                    <a:pt x="23569" y="28"/>
                    <a:pt x="23508" y="28"/>
                    <a:pt x="23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3767200" y="158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3244200" y="1998750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8" y="0"/>
                  </a:moveTo>
                  <a:cubicBezTo>
                    <a:pt x="28" y="0"/>
                    <a:pt x="28" y="27"/>
                    <a:pt x="1" y="27"/>
                  </a:cubicBezTo>
                  <a:cubicBezTo>
                    <a:pt x="28" y="27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3714475" y="1567475"/>
              <a:ext cx="1400" cy="725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28" y="1"/>
                  </a:moveTo>
                  <a:lnTo>
                    <a:pt x="1" y="28"/>
                  </a:lnTo>
                  <a:lnTo>
                    <a:pt x="56" y="28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3710375" y="1567200"/>
              <a:ext cx="3450" cy="2350"/>
            </a:xfrm>
            <a:custGeom>
              <a:avLst/>
              <a:gdLst/>
              <a:ahLst/>
              <a:cxnLst/>
              <a:rect l="l" t="t" r="r" b="b"/>
              <a:pathLst>
                <a:path w="138" h="94" extrusionOk="0">
                  <a:moveTo>
                    <a:pt x="112" y="0"/>
                  </a:moveTo>
                  <a:cubicBezTo>
                    <a:pt x="69" y="0"/>
                    <a:pt x="21" y="78"/>
                    <a:pt x="5" y="78"/>
                  </a:cubicBezTo>
                  <a:cubicBezTo>
                    <a:pt x="2" y="78"/>
                    <a:pt x="1" y="75"/>
                    <a:pt x="1" y="66"/>
                  </a:cubicBezTo>
                  <a:cubicBezTo>
                    <a:pt x="1" y="66"/>
                    <a:pt x="1" y="94"/>
                    <a:pt x="1" y="94"/>
                  </a:cubicBezTo>
                  <a:lnTo>
                    <a:pt x="137" y="12"/>
                  </a:lnTo>
                  <a:cubicBezTo>
                    <a:pt x="129" y="4"/>
                    <a:pt x="121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3706950" y="1567975"/>
              <a:ext cx="2075" cy="900"/>
            </a:xfrm>
            <a:custGeom>
              <a:avLst/>
              <a:gdLst/>
              <a:ahLst/>
              <a:cxnLst/>
              <a:rect l="l" t="t" r="r" b="b"/>
              <a:pathLst>
                <a:path w="83" h="36" extrusionOk="0">
                  <a:moveTo>
                    <a:pt x="66" y="0"/>
                  </a:moveTo>
                  <a:cubicBezTo>
                    <a:pt x="51" y="0"/>
                    <a:pt x="36" y="17"/>
                    <a:pt x="21" y="27"/>
                  </a:cubicBezTo>
                  <a:lnTo>
                    <a:pt x="21" y="27"/>
                  </a:lnTo>
                  <a:cubicBezTo>
                    <a:pt x="22" y="27"/>
                    <a:pt x="22" y="27"/>
                    <a:pt x="22" y="27"/>
                  </a:cubicBezTo>
                  <a:cubicBezTo>
                    <a:pt x="37" y="27"/>
                    <a:pt x="53" y="34"/>
                    <a:pt x="64" y="34"/>
                  </a:cubicBezTo>
                  <a:cubicBezTo>
                    <a:pt x="75" y="34"/>
                    <a:pt x="83" y="28"/>
                    <a:pt x="83" y="8"/>
                  </a:cubicBezTo>
                  <a:cubicBezTo>
                    <a:pt x="77" y="3"/>
                    <a:pt x="72" y="0"/>
                    <a:pt x="66" y="0"/>
                  </a:cubicBezTo>
                  <a:close/>
                  <a:moveTo>
                    <a:pt x="21" y="27"/>
                  </a:moveTo>
                  <a:cubicBezTo>
                    <a:pt x="14" y="28"/>
                    <a:pt x="6" y="30"/>
                    <a:pt x="1" y="35"/>
                  </a:cubicBezTo>
                  <a:cubicBezTo>
                    <a:pt x="7" y="35"/>
                    <a:pt x="14" y="32"/>
                    <a:pt x="2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3608375" y="1575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3215450" y="1563375"/>
              <a:ext cx="491525" cy="344525"/>
            </a:xfrm>
            <a:custGeom>
              <a:avLst/>
              <a:gdLst/>
              <a:ahLst/>
              <a:cxnLst/>
              <a:rect l="l" t="t" r="r" b="b"/>
              <a:pathLst>
                <a:path w="19661" h="13781" extrusionOk="0">
                  <a:moveTo>
                    <a:pt x="10953" y="2930"/>
                  </a:moveTo>
                  <a:cubicBezTo>
                    <a:pt x="10936" y="2930"/>
                    <a:pt x="10940" y="2930"/>
                    <a:pt x="10946" y="2937"/>
                  </a:cubicBezTo>
                  <a:lnTo>
                    <a:pt x="10946" y="2937"/>
                  </a:lnTo>
                  <a:cubicBezTo>
                    <a:pt x="10948" y="2934"/>
                    <a:pt x="10951" y="2932"/>
                    <a:pt x="10953" y="2930"/>
                  </a:cubicBezTo>
                  <a:close/>
                  <a:moveTo>
                    <a:pt x="18483" y="0"/>
                  </a:moveTo>
                  <a:cubicBezTo>
                    <a:pt x="18428" y="28"/>
                    <a:pt x="18401" y="28"/>
                    <a:pt x="18374" y="55"/>
                  </a:cubicBezTo>
                  <a:cubicBezTo>
                    <a:pt x="18314" y="52"/>
                    <a:pt x="18253" y="51"/>
                    <a:pt x="18193" y="51"/>
                  </a:cubicBezTo>
                  <a:cubicBezTo>
                    <a:pt x="17673" y="51"/>
                    <a:pt x="17136" y="152"/>
                    <a:pt x="16621" y="274"/>
                  </a:cubicBezTo>
                  <a:cubicBezTo>
                    <a:pt x="16484" y="356"/>
                    <a:pt x="16347" y="384"/>
                    <a:pt x="16183" y="411"/>
                  </a:cubicBezTo>
                  <a:cubicBezTo>
                    <a:pt x="16019" y="439"/>
                    <a:pt x="15855" y="466"/>
                    <a:pt x="15718" y="521"/>
                  </a:cubicBezTo>
                  <a:lnTo>
                    <a:pt x="15690" y="521"/>
                  </a:lnTo>
                  <a:cubicBezTo>
                    <a:pt x="15608" y="575"/>
                    <a:pt x="15471" y="630"/>
                    <a:pt x="15334" y="658"/>
                  </a:cubicBezTo>
                  <a:lnTo>
                    <a:pt x="15252" y="740"/>
                  </a:lnTo>
                  <a:cubicBezTo>
                    <a:pt x="14486" y="904"/>
                    <a:pt x="13801" y="1287"/>
                    <a:pt x="13089" y="1616"/>
                  </a:cubicBezTo>
                  <a:cubicBezTo>
                    <a:pt x="12295" y="1999"/>
                    <a:pt x="11583" y="2355"/>
                    <a:pt x="10953" y="2958"/>
                  </a:cubicBezTo>
                  <a:cubicBezTo>
                    <a:pt x="10953" y="2947"/>
                    <a:pt x="10949" y="2941"/>
                    <a:pt x="10946" y="2937"/>
                  </a:cubicBezTo>
                  <a:lnTo>
                    <a:pt x="10946" y="2937"/>
                  </a:lnTo>
                  <a:cubicBezTo>
                    <a:pt x="10756" y="3097"/>
                    <a:pt x="10540" y="3179"/>
                    <a:pt x="10378" y="3341"/>
                  </a:cubicBezTo>
                  <a:lnTo>
                    <a:pt x="10351" y="3341"/>
                  </a:lnTo>
                  <a:cubicBezTo>
                    <a:pt x="9940" y="3752"/>
                    <a:pt x="9393" y="4053"/>
                    <a:pt x="9009" y="4464"/>
                  </a:cubicBezTo>
                  <a:cubicBezTo>
                    <a:pt x="8489" y="4902"/>
                    <a:pt x="7914" y="5422"/>
                    <a:pt x="7394" y="5915"/>
                  </a:cubicBezTo>
                  <a:lnTo>
                    <a:pt x="7366" y="5887"/>
                  </a:lnTo>
                  <a:cubicBezTo>
                    <a:pt x="6956" y="6298"/>
                    <a:pt x="6463" y="6599"/>
                    <a:pt x="6079" y="7010"/>
                  </a:cubicBezTo>
                  <a:cubicBezTo>
                    <a:pt x="5587" y="7366"/>
                    <a:pt x="5258" y="7914"/>
                    <a:pt x="4792" y="8297"/>
                  </a:cubicBezTo>
                  <a:cubicBezTo>
                    <a:pt x="4437" y="8461"/>
                    <a:pt x="4245" y="8982"/>
                    <a:pt x="3944" y="9146"/>
                  </a:cubicBezTo>
                  <a:cubicBezTo>
                    <a:pt x="3314" y="9529"/>
                    <a:pt x="2903" y="10104"/>
                    <a:pt x="2520" y="10707"/>
                  </a:cubicBezTo>
                  <a:cubicBezTo>
                    <a:pt x="2027" y="11172"/>
                    <a:pt x="1726" y="11774"/>
                    <a:pt x="1260" y="12185"/>
                  </a:cubicBezTo>
                  <a:cubicBezTo>
                    <a:pt x="1123" y="12486"/>
                    <a:pt x="795" y="12623"/>
                    <a:pt x="603" y="12924"/>
                  </a:cubicBezTo>
                  <a:lnTo>
                    <a:pt x="631" y="12924"/>
                  </a:lnTo>
                  <a:cubicBezTo>
                    <a:pt x="501" y="12976"/>
                    <a:pt x="568" y="13200"/>
                    <a:pt x="459" y="13200"/>
                  </a:cubicBezTo>
                  <a:cubicBezTo>
                    <a:pt x="453" y="13200"/>
                    <a:pt x="446" y="13200"/>
                    <a:pt x="439" y="13198"/>
                  </a:cubicBezTo>
                  <a:lnTo>
                    <a:pt x="439" y="13198"/>
                  </a:lnTo>
                  <a:cubicBezTo>
                    <a:pt x="357" y="13226"/>
                    <a:pt x="466" y="13390"/>
                    <a:pt x="384" y="13390"/>
                  </a:cubicBezTo>
                  <a:lnTo>
                    <a:pt x="411" y="13417"/>
                  </a:lnTo>
                  <a:cubicBezTo>
                    <a:pt x="401" y="13438"/>
                    <a:pt x="395" y="13443"/>
                    <a:pt x="388" y="13443"/>
                  </a:cubicBezTo>
                  <a:cubicBezTo>
                    <a:pt x="381" y="13443"/>
                    <a:pt x="373" y="13437"/>
                    <a:pt x="359" y="13437"/>
                  </a:cubicBezTo>
                  <a:cubicBezTo>
                    <a:pt x="351" y="13437"/>
                    <a:pt x="342" y="13439"/>
                    <a:pt x="329" y="13445"/>
                  </a:cubicBezTo>
                  <a:cubicBezTo>
                    <a:pt x="329" y="13472"/>
                    <a:pt x="384" y="13472"/>
                    <a:pt x="329" y="13527"/>
                  </a:cubicBezTo>
                  <a:cubicBezTo>
                    <a:pt x="313" y="13515"/>
                    <a:pt x="300" y="13510"/>
                    <a:pt x="289" y="13510"/>
                  </a:cubicBezTo>
                  <a:cubicBezTo>
                    <a:pt x="236" y="13510"/>
                    <a:pt x="231" y="13626"/>
                    <a:pt x="178" y="13626"/>
                  </a:cubicBezTo>
                  <a:cubicBezTo>
                    <a:pt x="167" y="13626"/>
                    <a:pt x="154" y="13621"/>
                    <a:pt x="138" y="13609"/>
                  </a:cubicBezTo>
                  <a:cubicBezTo>
                    <a:pt x="144" y="13602"/>
                    <a:pt x="143" y="13600"/>
                    <a:pt x="137" y="13600"/>
                  </a:cubicBezTo>
                  <a:cubicBezTo>
                    <a:pt x="131" y="13600"/>
                    <a:pt x="121" y="13602"/>
                    <a:pt x="110" y="13602"/>
                  </a:cubicBezTo>
                  <a:cubicBezTo>
                    <a:pt x="90" y="13602"/>
                    <a:pt x="69" y="13595"/>
                    <a:pt x="83" y="13554"/>
                  </a:cubicBezTo>
                  <a:cubicBezTo>
                    <a:pt x="56" y="13554"/>
                    <a:pt x="1" y="13664"/>
                    <a:pt x="56" y="13691"/>
                  </a:cubicBezTo>
                  <a:cubicBezTo>
                    <a:pt x="78" y="13736"/>
                    <a:pt x="100" y="13781"/>
                    <a:pt x="152" y="13781"/>
                  </a:cubicBezTo>
                  <a:cubicBezTo>
                    <a:pt x="164" y="13781"/>
                    <a:pt x="177" y="13778"/>
                    <a:pt x="192" y="13773"/>
                  </a:cubicBezTo>
                  <a:lnTo>
                    <a:pt x="165" y="13719"/>
                  </a:lnTo>
                  <a:lnTo>
                    <a:pt x="165" y="13719"/>
                  </a:lnTo>
                  <a:cubicBezTo>
                    <a:pt x="192" y="13732"/>
                    <a:pt x="199" y="13732"/>
                    <a:pt x="203" y="13732"/>
                  </a:cubicBezTo>
                  <a:cubicBezTo>
                    <a:pt x="206" y="13732"/>
                    <a:pt x="206" y="13732"/>
                    <a:pt x="220" y="13746"/>
                  </a:cubicBezTo>
                  <a:cubicBezTo>
                    <a:pt x="275" y="13664"/>
                    <a:pt x="357" y="13691"/>
                    <a:pt x="411" y="13636"/>
                  </a:cubicBezTo>
                  <a:cubicBezTo>
                    <a:pt x="384" y="13554"/>
                    <a:pt x="466" y="13527"/>
                    <a:pt x="494" y="13499"/>
                  </a:cubicBezTo>
                  <a:lnTo>
                    <a:pt x="521" y="13499"/>
                  </a:lnTo>
                  <a:cubicBezTo>
                    <a:pt x="565" y="13499"/>
                    <a:pt x="521" y="13394"/>
                    <a:pt x="530" y="13394"/>
                  </a:cubicBezTo>
                  <a:lnTo>
                    <a:pt x="530" y="13394"/>
                  </a:lnTo>
                  <a:cubicBezTo>
                    <a:pt x="532" y="13394"/>
                    <a:pt x="537" y="13401"/>
                    <a:pt x="548" y="13417"/>
                  </a:cubicBezTo>
                  <a:cubicBezTo>
                    <a:pt x="658" y="13226"/>
                    <a:pt x="795" y="13034"/>
                    <a:pt x="932" y="12842"/>
                  </a:cubicBezTo>
                  <a:cubicBezTo>
                    <a:pt x="932" y="12815"/>
                    <a:pt x="1041" y="12705"/>
                    <a:pt x="959" y="12705"/>
                  </a:cubicBezTo>
                  <a:cubicBezTo>
                    <a:pt x="1041" y="12705"/>
                    <a:pt x="1178" y="12596"/>
                    <a:pt x="1206" y="12541"/>
                  </a:cubicBezTo>
                  <a:cubicBezTo>
                    <a:pt x="1370" y="12514"/>
                    <a:pt x="1233" y="12377"/>
                    <a:pt x="1397" y="12349"/>
                  </a:cubicBezTo>
                  <a:cubicBezTo>
                    <a:pt x="1315" y="12295"/>
                    <a:pt x="1534" y="12213"/>
                    <a:pt x="1507" y="12103"/>
                  </a:cubicBezTo>
                  <a:lnTo>
                    <a:pt x="1534" y="12103"/>
                  </a:lnTo>
                  <a:cubicBezTo>
                    <a:pt x="1671" y="11966"/>
                    <a:pt x="1835" y="11802"/>
                    <a:pt x="1972" y="11665"/>
                  </a:cubicBezTo>
                  <a:cubicBezTo>
                    <a:pt x="2000" y="11501"/>
                    <a:pt x="2219" y="11391"/>
                    <a:pt x="2246" y="11227"/>
                  </a:cubicBezTo>
                  <a:cubicBezTo>
                    <a:pt x="2328" y="11172"/>
                    <a:pt x="2465" y="11063"/>
                    <a:pt x="2547" y="10926"/>
                  </a:cubicBezTo>
                  <a:lnTo>
                    <a:pt x="2547" y="10953"/>
                  </a:lnTo>
                  <a:cubicBezTo>
                    <a:pt x="2657" y="10816"/>
                    <a:pt x="2794" y="10652"/>
                    <a:pt x="2821" y="10515"/>
                  </a:cubicBezTo>
                  <a:cubicBezTo>
                    <a:pt x="2842" y="10520"/>
                    <a:pt x="2860" y="10522"/>
                    <a:pt x="2876" y="10522"/>
                  </a:cubicBezTo>
                  <a:cubicBezTo>
                    <a:pt x="2943" y="10522"/>
                    <a:pt x="2974" y="10482"/>
                    <a:pt x="3040" y="10460"/>
                  </a:cubicBezTo>
                  <a:cubicBezTo>
                    <a:pt x="3067" y="10323"/>
                    <a:pt x="3232" y="10186"/>
                    <a:pt x="3341" y="10022"/>
                  </a:cubicBezTo>
                  <a:cubicBezTo>
                    <a:pt x="3366" y="10022"/>
                    <a:pt x="3412" y="9935"/>
                    <a:pt x="3460" y="9935"/>
                  </a:cubicBezTo>
                  <a:cubicBezTo>
                    <a:pt x="3466" y="9935"/>
                    <a:pt x="3472" y="9937"/>
                    <a:pt x="3478" y="9940"/>
                  </a:cubicBezTo>
                  <a:cubicBezTo>
                    <a:pt x="3725" y="9502"/>
                    <a:pt x="4163" y="9091"/>
                    <a:pt x="4601" y="8817"/>
                  </a:cubicBezTo>
                  <a:cubicBezTo>
                    <a:pt x="4628" y="8735"/>
                    <a:pt x="4628" y="8626"/>
                    <a:pt x="4628" y="8543"/>
                  </a:cubicBezTo>
                  <a:cubicBezTo>
                    <a:pt x="4656" y="8543"/>
                    <a:pt x="4656" y="8543"/>
                    <a:pt x="4656" y="8571"/>
                  </a:cubicBezTo>
                  <a:cubicBezTo>
                    <a:pt x="4710" y="8489"/>
                    <a:pt x="4820" y="8461"/>
                    <a:pt x="4875" y="8407"/>
                  </a:cubicBezTo>
                  <a:cubicBezTo>
                    <a:pt x="4875" y="8407"/>
                    <a:pt x="4875" y="8407"/>
                    <a:pt x="4875" y="8434"/>
                  </a:cubicBezTo>
                  <a:cubicBezTo>
                    <a:pt x="4929" y="8352"/>
                    <a:pt x="5039" y="8324"/>
                    <a:pt x="5094" y="8215"/>
                  </a:cubicBezTo>
                  <a:lnTo>
                    <a:pt x="5121" y="8242"/>
                  </a:lnTo>
                  <a:lnTo>
                    <a:pt x="5148" y="8160"/>
                  </a:lnTo>
                  <a:cubicBezTo>
                    <a:pt x="5148" y="8187"/>
                    <a:pt x="5176" y="8215"/>
                    <a:pt x="5148" y="8242"/>
                  </a:cubicBezTo>
                  <a:cubicBezTo>
                    <a:pt x="5751" y="7695"/>
                    <a:pt x="6298" y="7037"/>
                    <a:pt x="6928" y="6490"/>
                  </a:cubicBezTo>
                  <a:lnTo>
                    <a:pt x="6928" y="6517"/>
                  </a:lnTo>
                  <a:lnTo>
                    <a:pt x="7010" y="6380"/>
                  </a:lnTo>
                  <a:cubicBezTo>
                    <a:pt x="7010" y="6380"/>
                    <a:pt x="7010" y="6408"/>
                    <a:pt x="7010" y="6408"/>
                  </a:cubicBezTo>
                  <a:cubicBezTo>
                    <a:pt x="7202" y="6298"/>
                    <a:pt x="7312" y="6106"/>
                    <a:pt x="7476" y="5970"/>
                  </a:cubicBezTo>
                  <a:cubicBezTo>
                    <a:pt x="7476" y="5997"/>
                    <a:pt x="7476" y="6024"/>
                    <a:pt x="7503" y="6024"/>
                  </a:cubicBezTo>
                  <a:cubicBezTo>
                    <a:pt x="7585" y="5860"/>
                    <a:pt x="7722" y="5915"/>
                    <a:pt x="7695" y="5778"/>
                  </a:cubicBezTo>
                  <a:cubicBezTo>
                    <a:pt x="7722" y="5778"/>
                    <a:pt x="7750" y="5778"/>
                    <a:pt x="7722" y="5805"/>
                  </a:cubicBezTo>
                  <a:cubicBezTo>
                    <a:pt x="8024" y="5504"/>
                    <a:pt x="8352" y="5230"/>
                    <a:pt x="8681" y="4956"/>
                  </a:cubicBezTo>
                  <a:cubicBezTo>
                    <a:pt x="8872" y="4655"/>
                    <a:pt x="9228" y="4491"/>
                    <a:pt x="9475" y="4190"/>
                  </a:cubicBezTo>
                  <a:lnTo>
                    <a:pt x="9475" y="4217"/>
                  </a:lnTo>
                  <a:cubicBezTo>
                    <a:pt x="9803" y="3861"/>
                    <a:pt x="10241" y="3615"/>
                    <a:pt x="10625" y="3341"/>
                  </a:cubicBezTo>
                  <a:cubicBezTo>
                    <a:pt x="10816" y="3231"/>
                    <a:pt x="10899" y="3122"/>
                    <a:pt x="11063" y="3012"/>
                  </a:cubicBezTo>
                  <a:lnTo>
                    <a:pt x="11090" y="3040"/>
                  </a:lnTo>
                  <a:cubicBezTo>
                    <a:pt x="11309" y="2766"/>
                    <a:pt x="11720" y="2711"/>
                    <a:pt x="11966" y="2437"/>
                  </a:cubicBezTo>
                  <a:lnTo>
                    <a:pt x="11966" y="2465"/>
                  </a:lnTo>
                  <a:cubicBezTo>
                    <a:pt x="11994" y="2410"/>
                    <a:pt x="12158" y="2383"/>
                    <a:pt x="12103" y="2300"/>
                  </a:cubicBezTo>
                  <a:lnTo>
                    <a:pt x="12158" y="2300"/>
                  </a:lnTo>
                  <a:cubicBezTo>
                    <a:pt x="12295" y="2054"/>
                    <a:pt x="12569" y="2136"/>
                    <a:pt x="12788" y="1917"/>
                  </a:cubicBezTo>
                  <a:lnTo>
                    <a:pt x="12788" y="1945"/>
                  </a:lnTo>
                  <a:cubicBezTo>
                    <a:pt x="12843" y="1890"/>
                    <a:pt x="12925" y="1835"/>
                    <a:pt x="12980" y="1808"/>
                  </a:cubicBezTo>
                  <a:cubicBezTo>
                    <a:pt x="12980" y="1835"/>
                    <a:pt x="12980" y="1835"/>
                    <a:pt x="12980" y="1862"/>
                  </a:cubicBezTo>
                  <a:cubicBezTo>
                    <a:pt x="13226" y="1808"/>
                    <a:pt x="13418" y="1589"/>
                    <a:pt x="13664" y="1479"/>
                  </a:cubicBezTo>
                  <a:lnTo>
                    <a:pt x="13664" y="1534"/>
                  </a:lnTo>
                  <a:cubicBezTo>
                    <a:pt x="13746" y="1424"/>
                    <a:pt x="13965" y="1370"/>
                    <a:pt x="14130" y="1287"/>
                  </a:cubicBezTo>
                  <a:lnTo>
                    <a:pt x="14130" y="1315"/>
                  </a:lnTo>
                  <a:lnTo>
                    <a:pt x="14184" y="1260"/>
                  </a:lnTo>
                  <a:lnTo>
                    <a:pt x="14212" y="1287"/>
                  </a:lnTo>
                  <a:cubicBezTo>
                    <a:pt x="14403" y="1205"/>
                    <a:pt x="14568" y="1096"/>
                    <a:pt x="14759" y="1014"/>
                  </a:cubicBezTo>
                  <a:lnTo>
                    <a:pt x="14759" y="1041"/>
                  </a:lnTo>
                  <a:cubicBezTo>
                    <a:pt x="14924" y="904"/>
                    <a:pt x="15170" y="904"/>
                    <a:pt x="15334" y="794"/>
                  </a:cubicBezTo>
                  <a:lnTo>
                    <a:pt x="15334" y="822"/>
                  </a:lnTo>
                  <a:cubicBezTo>
                    <a:pt x="15827" y="658"/>
                    <a:pt x="16293" y="466"/>
                    <a:pt x="16786" y="356"/>
                  </a:cubicBezTo>
                  <a:cubicBezTo>
                    <a:pt x="16786" y="356"/>
                    <a:pt x="16813" y="329"/>
                    <a:pt x="16840" y="329"/>
                  </a:cubicBezTo>
                  <a:cubicBezTo>
                    <a:pt x="16859" y="338"/>
                    <a:pt x="16880" y="342"/>
                    <a:pt x="16902" y="342"/>
                  </a:cubicBezTo>
                  <a:cubicBezTo>
                    <a:pt x="16999" y="342"/>
                    <a:pt x="17124" y="271"/>
                    <a:pt x="17198" y="271"/>
                  </a:cubicBezTo>
                  <a:cubicBezTo>
                    <a:pt x="17208" y="271"/>
                    <a:pt x="17216" y="272"/>
                    <a:pt x="17224" y="274"/>
                  </a:cubicBezTo>
                  <a:cubicBezTo>
                    <a:pt x="17251" y="274"/>
                    <a:pt x="17251" y="247"/>
                    <a:pt x="17251" y="219"/>
                  </a:cubicBezTo>
                  <a:cubicBezTo>
                    <a:pt x="17634" y="137"/>
                    <a:pt x="18100" y="137"/>
                    <a:pt x="18511" y="83"/>
                  </a:cubicBezTo>
                  <a:cubicBezTo>
                    <a:pt x="18538" y="83"/>
                    <a:pt x="18538" y="110"/>
                    <a:pt x="18538" y="110"/>
                  </a:cubicBezTo>
                  <a:cubicBezTo>
                    <a:pt x="18637" y="95"/>
                    <a:pt x="18739" y="88"/>
                    <a:pt x="18841" y="88"/>
                  </a:cubicBezTo>
                  <a:cubicBezTo>
                    <a:pt x="19106" y="88"/>
                    <a:pt x="19377" y="133"/>
                    <a:pt x="19633" y="192"/>
                  </a:cubicBezTo>
                  <a:cubicBezTo>
                    <a:pt x="19661" y="192"/>
                    <a:pt x="19606" y="165"/>
                    <a:pt x="19661" y="137"/>
                  </a:cubicBezTo>
                  <a:cubicBezTo>
                    <a:pt x="19623" y="122"/>
                    <a:pt x="19587" y="118"/>
                    <a:pt x="19553" y="118"/>
                  </a:cubicBezTo>
                  <a:cubicBezTo>
                    <a:pt x="19499" y="118"/>
                    <a:pt x="19450" y="130"/>
                    <a:pt x="19406" y="130"/>
                  </a:cubicBezTo>
                  <a:cubicBezTo>
                    <a:pt x="19380" y="130"/>
                    <a:pt x="19355" y="125"/>
                    <a:pt x="19332" y="110"/>
                  </a:cubicBezTo>
                  <a:lnTo>
                    <a:pt x="19332" y="83"/>
                  </a:lnTo>
                  <a:cubicBezTo>
                    <a:pt x="19320" y="78"/>
                    <a:pt x="19310" y="77"/>
                    <a:pt x="19303" y="77"/>
                  </a:cubicBezTo>
                  <a:cubicBezTo>
                    <a:pt x="19276" y="77"/>
                    <a:pt x="19281" y="102"/>
                    <a:pt x="19264" y="102"/>
                  </a:cubicBezTo>
                  <a:cubicBezTo>
                    <a:pt x="19256" y="102"/>
                    <a:pt x="19244" y="97"/>
                    <a:pt x="19223" y="83"/>
                  </a:cubicBezTo>
                  <a:cubicBezTo>
                    <a:pt x="19195" y="83"/>
                    <a:pt x="19250" y="55"/>
                    <a:pt x="19223" y="55"/>
                  </a:cubicBezTo>
                  <a:cubicBezTo>
                    <a:pt x="19140" y="55"/>
                    <a:pt x="19058" y="48"/>
                    <a:pt x="18976" y="48"/>
                  </a:cubicBezTo>
                  <a:cubicBezTo>
                    <a:pt x="18894" y="48"/>
                    <a:pt x="18812" y="55"/>
                    <a:pt x="18730" y="83"/>
                  </a:cubicBezTo>
                  <a:cubicBezTo>
                    <a:pt x="18675" y="28"/>
                    <a:pt x="18538" y="55"/>
                    <a:pt x="18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3636450" y="157160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7"/>
                    <a:pt x="0" y="2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3225725" y="1903575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1"/>
                  </a:moveTo>
                  <a:cubicBezTo>
                    <a:pt x="28" y="1"/>
                    <a:pt x="28" y="1"/>
                    <a:pt x="0" y="28"/>
                  </a:cubicBezTo>
                  <a:cubicBezTo>
                    <a:pt x="28" y="28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3474900" y="157365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3473275" y="1574250"/>
              <a:ext cx="1050" cy="2925"/>
            </a:xfrm>
            <a:custGeom>
              <a:avLst/>
              <a:gdLst/>
              <a:ahLst/>
              <a:cxnLst/>
              <a:rect l="l" t="t" r="r" b="b"/>
              <a:pathLst>
                <a:path w="42" h="117" extrusionOk="0">
                  <a:moveTo>
                    <a:pt x="28" y="0"/>
                  </a:moveTo>
                  <a:cubicBezTo>
                    <a:pt x="1" y="0"/>
                    <a:pt x="41" y="95"/>
                    <a:pt x="27" y="113"/>
                  </a:cubicBezTo>
                  <a:lnTo>
                    <a:pt x="38" y="113"/>
                  </a:lnTo>
                  <a:lnTo>
                    <a:pt x="38" y="4"/>
                  </a:lnTo>
                  <a:cubicBezTo>
                    <a:pt x="34" y="1"/>
                    <a:pt x="30" y="0"/>
                    <a:pt x="28" y="0"/>
                  </a:cubicBezTo>
                  <a:close/>
                  <a:moveTo>
                    <a:pt x="11" y="113"/>
                  </a:moveTo>
                  <a:cubicBezTo>
                    <a:pt x="15" y="115"/>
                    <a:pt x="18" y="116"/>
                    <a:pt x="21" y="116"/>
                  </a:cubicBezTo>
                  <a:cubicBezTo>
                    <a:pt x="24" y="116"/>
                    <a:pt x="26" y="115"/>
                    <a:pt x="27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3472400" y="1576875"/>
              <a:ext cx="1825" cy="1575"/>
            </a:xfrm>
            <a:custGeom>
              <a:avLst/>
              <a:gdLst/>
              <a:ahLst/>
              <a:cxnLst/>
              <a:rect l="l" t="t" r="r" b="b"/>
              <a:pathLst>
                <a:path w="73" h="63" extrusionOk="0">
                  <a:moveTo>
                    <a:pt x="22" y="1"/>
                  </a:moveTo>
                  <a:cubicBezTo>
                    <a:pt x="0" y="1"/>
                    <a:pt x="18" y="41"/>
                    <a:pt x="18" y="63"/>
                  </a:cubicBezTo>
                  <a:cubicBezTo>
                    <a:pt x="18" y="8"/>
                    <a:pt x="73" y="35"/>
                    <a:pt x="46" y="8"/>
                  </a:cubicBezTo>
                  <a:cubicBezTo>
                    <a:pt x="35" y="3"/>
                    <a:pt x="28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3425600" y="1607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3207925" y="1577075"/>
              <a:ext cx="264250" cy="227275"/>
            </a:xfrm>
            <a:custGeom>
              <a:avLst/>
              <a:gdLst/>
              <a:ahLst/>
              <a:cxnLst/>
              <a:rect l="l" t="t" r="r" b="b"/>
              <a:pathLst>
                <a:path w="10570" h="9091" extrusionOk="0">
                  <a:moveTo>
                    <a:pt x="10542" y="0"/>
                  </a:moveTo>
                  <a:cubicBezTo>
                    <a:pt x="10460" y="0"/>
                    <a:pt x="10460" y="110"/>
                    <a:pt x="10405" y="110"/>
                  </a:cubicBezTo>
                  <a:lnTo>
                    <a:pt x="10378" y="82"/>
                  </a:lnTo>
                  <a:cubicBezTo>
                    <a:pt x="10351" y="82"/>
                    <a:pt x="10405" y="137"/>
                    <a:pt x="10351" y="137"/>
                  </a:cubicBezTo>
                  <a:cubicBezTo>
                    <a:pt x="10323" y="110"/>
                    <a:pt x="10351" y="110"/>
                    <a:pt x="10323" y="110"/>
                  </a:cubicBezTo>
                  <a:cubicBezTo>
                    <a:pt x="10269" y="164"/>
                    <a:pt x="10159" y="192"/>
                    <a:pt x="10132" y="274"/>
                  </a:cubicBezTo>
                  <a:cubicBezTo>
                    <a:pt x="10124" y="270"/>
                    <a:pt x="10116" y="268"/>
                    <a:pt x="10109" y="268"/>
                  </a:cubicBezTo>
                  <a:cubicBezTo>
                    <a:pt x="10075" y="268"/>
                    <a:pt x="10048" y="307"/>
                    <a:pt x="10000" y="307"/>
                  </a:cubicBezTo>
                  <a:cubicBezTo>
                    <a:pt x="9990" y="307"/>
                    <a:pt x="9979" y="305"/>
                    <a:pt x="9967" y="301"/>
                  </a:cubicBezTo>
                  <a:cubicBezTo>
                    <a:pt x="9967" y="329"/>
                    <a:pt x="9940" y="329"/>
                    <a:pt x="9967" y="383"/>
                  </a:cubicBezTo>
                  <a:cubicBezTo>
                    <a:pt x="9666" y="520"/>
                    <a:pt x="9420" y="739"/>
                    <a:pt x="9146" y="931"/>
                  </a:cubicBezTo>
                  <a:cubicBezTo>
                    <a:pt x="9064" y="1095"/>
                    <a:pt x="8845" y="1095"/>
                    <a:pt x="8708" y="1232"/>
                  </a:cubicBezTo>
                  <a:cubicBezTo>
                    <a:pt x="8708" y="1232"/>
                    <a:pt x="8708" y="1205"/>
                    <a:pt x="8708" y="1205"/>
                  </a:cubicBezTo>
                  <a:cubicBezTo>
                    <a:pt x="8653" y="1260"/>
                    <a:pt x="8598" y="1314"/>
                    <a:pt x="8516" y="1369"/>
                  </a:cubicBezTo>
                  <a:lnTo>
                    <a:pt x="8516" y="1424"/>
                  </a:lnTo>
                  <a:cubicBezTo>
                    <a:pt x="8105" y="1588"/>
                    <a:pt x="7777" y="1889"/>
                    <a:pt x="7394" y="2136"/>
                  </a:cubicBezTo>
                  <a:cubicBezTo>
                    <a:pt x="6983" y="2382"/>
                    <a:pt x="6572" y="2601"/>
                    <a:pt x="6271" y="3012"/>
                  </a:cubicBezTo>
                  <a:cubicBezTo>
                    <a:pt x="6271" y="2985"/>
                    <a:pt x="6271" y="2985"/>
                    <a:pt x="6271" y="2985"/>
                  </a:cubicBezTo>
                  <a:cubicBezTo>
                    <a:pt x="6161" y="3094"/>
                    <a:pt x="6052" y="3122"/>
                    <a:pt x="5970" y="3231"/>
                  </a:cubicBezTo>
                  <a:lnTo>
                    <a:pt x="5942" y="3231"/>
                  </a:lnTo>
                  <a:cubicBezTo>
                    <a:pt x="5751" y="3505"/>
                    <a:pt x="5422" y="3642"/>
                    <a:pt x="5230" y="3916"/>
                  </a:cubicBezTo>
                  <a:cubicBezTo>
                    <a:pt x="4929" y="4162"/>
                    <a:pt x="4601" y="4436"/>
                    <a:pt x="4327" y="4737"/>
                  </a:cubicBezTo>
                  <a:lnTo>
                    <a:pt x="4299" y="4710"/>
                  </a:lnTo>
                  <a:cubicBezTo>
                    <a:pt x="4080" y="4956"/>
                    <a:pt x="3779" y="5066"/>
                    <a:pt x="3560" y="5312"/>
                  </a:cubicBezTo>
                  <a:cubicBezTo>
                    <a:pt x="3286" y="5504"/>
                    <a:pt x="3149" y="5887"/>
                    <a:pt x="2848" y="6079"/>
                  </a:cubicBezTo>
                  <a:cubicBezTo>
                    <a:pt x="2629" y="6133"/>
                    <a:pt x="2602" y="6489"/>
                    <a:pt x="2383" y="6544"/>
                  </a:cubicBezTo>
                  <a:cubicBezTo>
                    <a:pt x="1999" y="6709"/>
                    <a:pt x="1780" y="7064"/>
                    <a:pt x="1589" y="7420"/>
                  </a:cubicBezTo>
                  <a:cubicBezTo>
                    <a:pt x="1287" y="7667"/>
                    <a:pt x="1151" y="8023"/>
                    <a:pt x="822" y="8214"/>
                  </a:cubicBezTo>
                  <a:cubicBezTo>
                    <a:pt x="767" y="8406"/>
                    <a:pt x="521" y="8434"/>
                    <a:pt x="411" y="8598"/>
                  </a:cubicBezTo>
                  <a:lnTo>
                    <a:pt x="439" y="8598"/>
                  </a:lnTo>
                  <a:cubicBezTo>
                    <a:pt x="343" y="8598"/>
                    <a:pt x="415" y="8745"/>
                    <a:pt x="342" y="8745"/>
                  </a:cubicBezTo>
                  <a:cubicBezTo>
                    <a:pt x="332" y="8745"/>
                    <a:pt x="319" y="8742"/>
                    <a:pt x="302" y="8735"/>
                  </a:cubicBezTo>
                  <a:cubicBezTo>
                    <a:pt x="251" y="8735"/>
                    <a:pt x="364" y="8875"/>
                    <a:pt x="317" y="8875"/>
                  </a:cubicBezTo>
                  <a:cubicBezTo>
                    <a:pt x="313" y="8875"/>
                    <a:pt x="308" y="8874"/>
                    <a:pt x="302" y="8872"/>
                  </a:cubicBezTo>
                  <a:lnTo>
                    <a:pt x="302" y="8872"/>
                  </a:lnTo>
                  <a:lnTo>
                    <a:pt x="329" y="8899"/>
                  </a:lnTo>
                  <a:cubicBezTo>
                    <a:pt x="323" y="8905"/>
                    <a:pt x="319" y="8907"/>
                    <a:pt x="315" y="8907"/>
                  </a:cubicBezTo>
                  <a:cubicBezTo>
                    <a:pt x="303" y="8907"/>
                    <a:pt x="296" y="8891"/>
                    <a:pt x="275" y="8891"/>
                  </a:cubicBezTo>
                  <a:cubicBezTo>
                    <a:pt x="268" y="8891"/>
                    <a:pt x="259" y="8893"/>
                    <a:pt x="247" y="8899"/>
                  </a:cubicBezTo>
                  <a:cubicBezTo>
                    <a:pt x="247" y="8899"/>
                    <a:pt x="302" y="8926"/>
                    <a:pt x="274" y="8926"/>
                  </a:cubicBezTo>
                  <a:cubicBezTo>
                    <a:pt x="258" y="8918"/>
                    <a:pt x="245" y="8915"/>
                    <a:pt x="235" y="8915"/>
                  </a:cubicBezTo>
                  <a:cubicBezTo>
                    <a:pt x="192" y="8915"/>
                    <a:pt x="196" y="8977"/>
                    <a:pt x="160" y="8977"/>
                  </a:cubicBezTo>
                  <a:cubicBezTo>
                    <a:pt x="148" y="8977"/>
                    <a:pt x="133" y="8971"/>
                    <a:pt x="110" y="8954"/>
                  </a:cubicBezTo>
                  <a:cubicBezTo>
                    <a:pt x="137" y="8926"/>
                    <a:pt x="55" y="8954"/>
                    <a:pt x="55" y="8872"/>
                  </a:cubicBezTo>
                  <a:cubicBezTo>
                    <a:pt x="28" y="8899"/>
                    <a:pt x="1" y="8954"/>
                    <a:pt x="28" y="8981"/>
                  </a:cubicBezTo>
                  <a:cubicBezTo>
                    <a:pt x="83" y="9036"/>
                    <a:pt x="110" y="9091"/>
                    <a:pt x="165" y="9091"/>
                  </a:cubicBezTo>
                  <a:lnTo>
                    <a:pt x="137" y="9036"/>
                  </a:lnTo>
                  <a:lnTo>
                    <a:pt x="137" y="9036"/>
                  </a:lnTo>
                  <a:cubicBezTo>
                    <a:pt x="192" y="9063"/>
                    <a:pt x="165" y="9063"/>
                    <a:pt x="192" y="9063"/>
                  </a:cubicBezTo>
                  <a:cubicBezTo>
                    <a:pt x="210" y="9054"/>
                    <a:pt x="229" y="9051"/>
                    <a:pt x="247" y="9051"/>
                  </a:cubicBezTo>
                  <a:cubicBezTo>
                    <a:pt x="283" y="9051"/>
                    <a:pt x="320" y="9063"/>
                    <a:pt x="357" y="9063"/>
                  </a:cubicBezTo>
                  <a:cubicBezTo>
                    <a:pt x="357" y="9063"/>
                    <a:pt x="329" y="9063"/>
                    <a:pt x="329" y="9036"/>
                  </a:cubicBezTo>
                  <a:cubicBezTo>
                    <a:pt x="329" y="8981"/>
                    <a:pt x="357" y="8981"/>
                    <a:pt x="384" y="8981"/>
                  </a:cubicBezTo>
                  <a:lnTo>
                    <a:pt x="411" y="8981"/>
                  </a:lnTo>
                  <a:cubicBezTo>
                    <a:pt x="416" y="8984"/>
                    <a:pt x="420" y="8985"/>
                    <a:pt x="423" y="8985"/>
                  </a:cubicBezTo>
                  <a:cubicBezTo>
                    <a:pt x="447" y="8985"/>
                    <a:pt x="409" y="8913"/>
                    <a:pt x="421" y="8913"/>
                  </a:cubicBezTo>
                  <a:cubicBezTo>
                    <a:pt x="424" y="8913"/>
                    <a:pt x="429" y="8917"/>
                    <a:pt x="439" y="8926"/>
                  </a:cubicBezTo>
                  <a:cubicBezTo>
                    <a:pt x="493" y="8844"/>
                    <a:pt x="576" y="8735"/>
                    <a:pt x="658" y="8625"/>
                  </a:cubicBezTo>
                  <a:cubicBezTo>
                    <a:pt x="658" y="8603"/>
                    <a:pt x="711" y="8563"/>
                    <a:pt x="689" y="8549"/>
                  </a:cubicBezTo>
                  <a:lnTo>
                    <a:pt x="689" y="8549"/>
                  </a:lnTo>
                  <a:cubicBezTo>
                    <a:pt x="690" y="8549"/>
                    <a:pt x="691" y="8549"/>
                    <a:pt x="692" y="8549"/>
                  </a:cubicBezTo>
                  <a:cubicBezTo>
                    <a:pt x="762" y="8549"/>
                    <a:pt x="826" y="8484"/>
                    <a:pt x="849" y="8461"/>
                  </a:cubicBezTo>
                  <a:cubicBezTo>
                    <a:pt x="849" y="8488"/>
                    <a:pt x="849" y="8488"/>
                    <a:pt x="849" y="8488"/>
                  </a:cubicBezTo>
                  <a:cubicBezTo>
                    <a:pt x="949" y="8488"/>
                    <a:pt x="845" y="8375"/>
                    <a:pt x="928" y="8375"/>
                  </a:cubicBezTo>
                  <a:cubicBezTo>
                    <a:pt x="936" y="8375"/>
                    <a:pt x="946" y="8376"/>
                    <a:pt x="959" y="8379"/>
                  </a:cubicBezTo>
                  <a:cubicBezTo>
                    <a:pt x="904" y="8324"/>
                    <a:pt x="1068" y="8324"/>
                    <a:pt x="1014" y="8214"/>
                  </a:cubicBezTo>
                  <a:lnTo>
                    <a:pt x="1014" y="8214"/>
                  </a:lnTo>
                  <a:cubicBezTo>
                    <a:pt x="1041" y="8242"/>
                    <a:pt x="1041" y="8242"/>
                    <a:pt x="1068" y="8242"/>
                  </a:cubicBezTo>
                  <a:cubicBezTo>
                    <a:pt x="1123" y="8160"/>
                    <a:pt x="1233" y="8078"/>
                    <a:pt x="1315" y="8023"/>
                  </a:cubicBezTo>
                  <a:cubicBezTo>
                    <a:pt x="1315" y="7913"/>
                    <a:pt x="1479" y="7886"/>
                    <a:pt x="1452" y="7776"/>
                  </a:cubicBezTo>
                  <a:cubicBezTo>
                    <a:pt x="1507" y="7722"/>
                    <a:pt x="1616" y="7694"/>
                    <a:pt x="1643" y="7612"/>
                  </a:cubicBezTo>
                  <a:cubicBezTo>
                    <a:pt x="1698" y="7530"/>
                    <a:pt x="1780" y="7448"/>
                    <a:pt x="1780" y="7366"/>
                  </a:cubicBezTo>
                  <a:cubicBezTo>
                    <a:pt x="1808" y="7375"/>
                    <a:pt x="1829" y="7378"/>
                    <a:pt x="1846" y="7378"/>
                  </a:cubicBezTo>
                  <a:cubicBezTo>
                    <a:pt x="1881" y="7378"/>
                    <a:pt x="1899" y="7366"/>
                    <a:pt x="1917" y="7366"/>
                  </a:cubicBezTo>
                  <a:cubicBezTo>
                    <a:pt x="1945" y="7284"/>
                    <a:pt x="2027" y="7201"/>
                    <a:pt x="2082" y="7092"/>
                  </a:cubicBezTo>
                  <a:cubicBezTo>
                    <a:pt x="2085" y="7095"/>
                    <a:pt x="2087" y="7096"/>
                    <a:pt x="2090" y="7096"/>
                  </a:cubicBezTo>
                  <a:cubicBezTo>
                    <a:pt x="2105" y="7096"/>
                    <a:pt x="2112" y="7049"/>
                    <a:pt x="2136" y="7049"/>
                  </a:cubicBezTo>
                  <a:cubicBezTo>
                    <a:pt x="2144" y="7049"/>
                    <a:pt x="2152" y="7053"/>
                    <a:pt x="2164" y="7064"/>
                  </a:cubicBezTo>
                  <a:cubicBezTo>
                    <a:pt x="2273" y="6791"/>
                    <a:pt x="2547" y="6572"/>
                    <a:pt x="2821" y="6435"/>
                  </a:cubicBezTo>
                  <a:cubicBezTo>
                    <a:pt x="2821" y="6380"/>
                    <a:pt x="2793" y="6298"/>
                    <a:pt x="2793" y="6243"/>
                  </a:cubicBezTo>
                  <a:cubicBezTo>
                    <a:pt x="2821" y="6216"/>
                    <a:pt x="2903" y="6216"/>
                    <a:pt x="2930" y="6188"/>
                  </a:cubicBezTo>
                  <a:cubicBezTo>
                    <a:pt x="2958" y="6133"/>
                    <a:pt x="3040" y="6161"/>
                    <a:pt x="3067" y="6079"/>
                  </a:cubicBezTo>
                  <a:lnTo>
                    <a:pt x="3067" y="6106"/>
                  </a:lnTo>
                  <a:lnTo>
                    <a:pt x="3095" y="6051"/>
                  </a:lnTo>
                  <a:cubicBezTo>
                    <a:pt x="3095" y="6079"/>
                    <a:pt x="3122" y="6079"/>
                    <a:pt x="3095" y="6106"/>
                  </a:cubicBezTo>
                  <a:cubicBezTo>
                    <a:pt x="3451" y="5805"/>
                    <a:pt x="3724" y="5394"/>
                    <a:pt x="4080" y="5093"/>
                  </a:cubicBezTo>
                  <a:lnTo>
                    <a:pt x="4080" y="5120"/>
                  </a:lnTo>
                  <a:lnTo>
                    <a:pt x="4135" y="5038"/>
                  </a:lnTo>
                  <a:cubicBezTo>
                    <a:pt x="4135" y="5038"/>
                    <a:pt x="4135" y="5038"/>
                    <a:pt x="4135" y="5066"/>
                  </a:cubicBezTo>
                  <a:cubicBezTo>
                    <a:pt x="4245" y="5011"/>
                    <a:pt x="4299" y="4874"/>
                    <a:pt x="4382" y="4819"/>
                  </a:cubicBezTo>
                  <a:cubicBezTo>
                    <a:pt x="4382" y="4819"/>
                    <a:pt x="4382" y="4847"/>
                    <a:pt x="4409" y="4847"/>
                  </a:cubicBezTo>
                  <a:cubicBezTo>
                    <a:pt x="4435" y="4743"/>
                    <a:pt x="4559" y="4811"/>
                    <a:pt x="4526" y="4703"/>
                  </a:cubicBezTo>
                  <a:lnTo>
                    <a:pt x="4526" y="4703"/>
                  </a:lnTo>
                  <a:cubicBezTo>
                    <a:pt x="4534" y="4713"/>
                    <a:pt x="4546" y="4719"/>
                    <a:pt x="4546" y="4737"/>
                  </a:cubicBezTo>
                  <a:cubicBezTo>
                    <a:pt x="4683" y="4545"/>
                    <a:pt x="4874" y="4381"/>
                    <a:pt x="5066" y="4244"/>
                  </a:cubicBezTo>
                  <a:cubicBezTo>
                    <a:pt x="5148" y="4053"/>
                    <a:pt x="5395" y="3970"/>
                    <a:pt x="5477" y="3779"/>
                  </a:cubicBezTo>
                  <a:lnTo>
                    <a:pt x="5504" y="3806"/>
                  </a:lnTo>
                  <a:cubicBezTo>
                    <a:pt x="5641" y="3587"/>
                    <a:pt x="5915" y="3450"/>
                    <a:pt x="6134" y="3286"/>
                  </a:cubicBezTo>
                  <a:cubicBezTo>
                    <a:pt x="6216" y="3231"/>
                    <a:pt x="6271" y="3149"/>
                    <a:pt x="6353" y="3094"/>
                  </a:cubicBezTo>
                  <a:lnTo>
                    <a:pt x="6380" y="3094"/>
                  </a:lnTo>
                  <a:cubicBezTo>
                    <a:pt x="6463" y="2902"/>
                    <a:pt x="6764" y="2930"/>
                    <a:pt x="6846" y="2711"/>
                  </a:cubicBezTo>
                  <a:lnTo>
                    <a:pt x="6846" y="2766"/>
                  </a:lnTo>
                  <a:cubicBezTo>
                    <a:pt x="6846" y="2683"/>
                    <a:pt x="6955" y="2711"/>
                    <a:pt x="6901" y="2629"/>
                  </a:cubicBezTo>
                  <a:lnTo>
                    <a:pt x="6955" y="2629"/>
                  </a:lnTo>
                  <a:cubicBezTo>
                    <a:pt x="6983" y="2437"/>
                    <a:pt x="7174" y="2519"/>
                    <a:pt x="7257" y="2355"/>
                  </a:cubicBezTo>
                  <a:lnTo>
                    <a:pt x="7284" y="2382"/>
                  </a:lnTo>
                  <a:cubicBezTo>
                    <a:pt x="7284" y="2355"/>
                    <a:pt x="7339" y="2300"/>
                    <a:pt x="7366" y="2300"/>
                  </a:cubicBezTo>
                  <a:cubicBezTo>
                    <a:pt x="7366" y="2300"/>
                    <a:pt x="7366" y="2327"/>
                    <a:pt x="7366" y="2327"/>
                  </a:cubicBezTo>
                  <a:cubicBezTo>
                    <a:pt x="7530" y="2327"/>
                    <a:pt x="7613" y="2136"/>
                    <a:pt x="7722" y="2054"/>
                  </a:cubicBezTo>
                  <a:lnTo>
                    <a:pt x="7749" y="2108"/>
                  </a:lnTo>
                  <a:cubicBezTo>
                    <a:pt x="7777" y="2026"/>
                    <a:pt x="7914" y="1999"/>
                    <a:pt x="7969" y="1917"/>
                  </a:cubicBezTo>
                  <a:lnTo>
                    <a:pt x="7969" y="1944"/>
                  </a:lnTo>
                  <a:lnTo>
                    <a:pt x="7996" y="1889"/>
                  </a:lnTo>
                  <a:lnTo>
                    <a:pt x="8023" y="1917"/>
                  </a:lnTo>
                  <a:cubicBezTo>
                    <a:pt x="8133" y="1835"/>
                    <a:pt x="8215" y="1752"/>
                    <a:pt x="8297" y="1670"/>
                  </a:cubicBezTo>
                  <a:lnTo>
                    <a:pt x="8325" y="1725"/>
                  </a:lnTo>
                  <a:cubicBezTo>
                    <a:pt x="8352" y="1588"/>
                    <a:pt x="8516" y="1588"/>
                    <a:pt x="8598" y="1506"/>
                  </a:cubicBezTo>
                  <a:cubicBezTo>
                    <a:pt x="8845" y="1369"/>
                    <a:pt x="9036" y="1150"/>
                    <a:pt x="9255" y="986"/>
                  </a:cubicBezTo>
                  <a:cubicBezTo>
                    <a:pt x="9255" y="986"/>
                    <a:pt x="9255" y="986"/>
                    <a:pt x="9255" y="1013"/>
                  </a:cubicBezTo>
                  <a:cubicBezTo>
                    <a:pt x="9255" y="986"/>
                    <a:pt x="9255" y="958"/>
                    <a:pt x="9283" y="958"/>
                  </a:cubicBezTo>
                  <a:cubicBezTo>
                    <a:pt x="9290" y="961"/>
                    <a:pt x="9298" y="962"/>
                    <a:pt x="9305" y="962"/>
                  </a:cubicBezTo>
                  <a:cubicBezTo>
                    <a:pt x="9375" y="962"/>
                    <a:pt x="9425" y="849"/>
                    <a:pt x="9475" y="849"/>
                  </a:cubicBezTo>
                  <a:cubicBezTo>
                    <a:pt x="9502" y="849"/>
                    <a:pt x="9475" y="822"/>
                    <a:pt x="9475" y="794"/>
                  </a:cubicBezTo>
                  <a:cubicBezTo>
                    <a:pt x="9639" y="657"/>
                    <a:pt x="9858" y="520"/>
                    <a:pt x="10022" y="356"/>
                  </a:cubicBezTo>
                  <a:cubicBezTo>
                    <a:pt x="10050" y="356"/>
                    <a:pt x="10050" y="383"/>
                    <a:pt x="10077" y="383"/>
                  </a:cubicBezTo>
                  <a:cubicBezTo>
                    <a:pt x="10186" y="192"/>
                    <a:pt x="10378" y="137"/>
                    <a:pt x="10570" y="55"/>
                  </a:cubicBezTo>
                  <a:cubicBezTo>
                    <a:pt x="10570" y="0"/>
                    <a:pt x="10542" y="27"/>
                    <a:pt x="10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3439975" y="1601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3216825" y="180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3411225" y="15729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lnTo>
                    <a:pt x="1" y="1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3409175" y="1572675"/>
              <a:ext cx="1400" cy="3050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45" y="1"/>
                  </a:moveTo>
                  <a:cubicBezTo>
                    <a:pt x="29" y="1"/>
                    <a:pt x="25" y="97"/>
                    <a:pt x="7" y="97"/>
                  </a:cubicBezTo>
                  <a:cubicBezTo>
                    <a:pt x="5" y="97"/>
                    <a:pt x="3" y="96"/>
                    <a:pt x="1" y="94"/>
                  </a:cubicBezTo>
                  <a:cubicBezTo>
                    <a:pt x="1" y="94"/>
                    <a:pt x="1" y="121"/>
                    <a:pt x="1" y="121"/>
                  </a:cubicBezTo>
                  <a:lnTo>
                    <a:pt x="55" y="12"/>
                  </a:lnTo>
                  <a:cubicBezTo>
                    <a:pt x="51" y="4"/>
                    <a:pt x="48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3408500" y="1574325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28" y="1"/>
                  </a:moveTo>
                  <a:cubicBezTo>
                    <a:pt x="0" y="1"/>
                    <a:pt x="0" y="28"/>
                    <a:pt x="0" y="55"/>
                  </a:cubicBezTo>
                  <a:cubicBezTo>
                    <a:pt x="0" y="28"/>
                    <a:pt x="28" y="55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3369475" y="1581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3213400" y="1573500"/>
              <a:ext cx="194425" cy="138450"/>
            </a:xfrm>
            <a:custGeom>
              <a:avLst/>
              <a:gdLst/>
              <a:ahLst/>
              <a:cxnLst/>
              <a:rect l="l" t="t" r="r" b="b"/>
              <a:pathLst>
                <a:path w="7777" h="5538" extrusionOk="0">
                  <a:moveTo>
                    <a:pt x="2313" y="3584"/>
                  </a:moveTo>
                  <a:cubicBezTo>
                    <a:pt x="2309" y="3587"/>
                    <a:pt x="2305" y="3590"/>
                    <a:pt x="2301" y="3593"/>
                  </a:cubicBezTo>
                  <a:cubicBezTo>
                    <a:pt x="2311" y="3593"/>
                    <a:pt x="2314" y="3589"/>
                    <a:pt x="2313" y="3584"/>
                  </a:cubicBezTo>
                  <a:close/>
                  <a:moveTo>
                    <a:pt x="7631" y="0"/>
                  </a:moveTo>
                  <a:cubicBezTo>
                    <a:pt x="7621" y="0"/>
                    <a:pt x="7631" y="39"/>
                    <a:pt x="7621" y="39"/>
                  </a:cubicBezTo>
                  <a:cubicBezTo>
                    <a:pt x="7619" y="39"/>
                    <a:pt x="7617" y="38"/>
                    <a:pt x="7613" y="34"/>
                  </a:cubicBezTo>
                  <a:cubicBezTo>
                    <a:pt x="7585" y="34"/>
                    <a:pt x="7613" y="6"/>
                    <a:pt x="7613" y="6"/>
                  </a:cubicBezTo>
                  <a:lnTo>
                    <a:pt x="7613" y="6"/>
                  </a:lnTo>
                  <a:cubicBezTo>
                    <a:pt x="7558" y="34"/>
                    <a:pt x="7476" y="6"/>
                    <a:pt x="7421" y="61"/>
                  </a:cubicBezTo>
                  <a:cubicBezTo>
                    <a:pt x="7413" y="46"/>
                    <a:pt x="7404" y="41"/>
                    <a:pt x="7393" y="41"/>
                  </a:cubicBezTo>
                  <a:cubicBezTo>
                    <a:pt x="7376" y="41"/>
                    <a:pt x="7356" y="53"/>
                    <a:pt x="7339" y="53"/>
                  </a:cubicBezTo>
                  <a:cubicBezTo>
                    <a:pt x="7329" y="53"/>
                    <a:pt x="7319" y="49"/>
                    <a:pt x="7311" y="34"/>
                  </a:cubicBezTo>
                  <a:cubicBezTo>
                    <a:pt x="7311" y="61"/>
                    <a:pt x="7284" y="34"/>
                    <a:pt x="7284" y="88"/>
                  </a:cubicBezTo>
                  <a:cubicBezTo>
                    <a:pt x="7038" y="88"/>
                    <a:pt x="6819" y="170"/>
                    <a:pt x="6600" y="225"/>
                  </a:cubicBezTo>
                  <a:cubicBezTo>
                    <a:pt x="6517" y="362"/>
                    <a:pt x="6353" y="280"/>
                    <a:pt x="6244" y="335"/>
                  </a:cubicBezTo>
                  <a:cubicBezTo>
                    <a:pt x="6216" y="362"/>
                    <a:pt x="6161" y="417"/>
                    <a:pt x="6107" y="417"/>
                  </a:cubicBezTo>
                  <a:lnTo>
                    <a:pt x="6079" y="472"/>
                  </a:lnTo>
                  <a:cubicBezTo>
                    <a:pt x="5778" y="472"/>
                    <a:pt x="5504" y="691"/>
                    <a:pt x="5230" y="800"/>
                  </a:cubicBezTo>
                  <a:cubicBezTo>
                    <a:pt x="4902" y="965"/>
                    <a:pt x="4628" y="1101"/>
                    <a:pt x="4464" y="1430"/>
                  </a:cubicBezTo>
                  <a:cubicBezTo>
                    <a:pt x="4436" y="1430"/>
                    <a:pt x="4436" y="1403"/>
                    <a:pt x="4436" y="1403"/>
                  </a:cubicBezTo>
                  <a:cubicBezTo>
                    <a:pt x="4382" y="1485"/>
                    <a:pt x="4299" y="1512"/>
                    <a:pt x="4245" y="1567"/>
                  </a:cubicBezTo>
                  <a:lnTo>
                    <a:pt x="4217" y="1567"/>
                  </a:lnTo>
                  <a:cubicBezTo>
                    <a:pt x="4108" y="1786"/>
                    <a:pt x="3861" y="1841"/>
                    <a:pt x="3752" y="2060"/>
                  </a:cubicBezTo>
                  <a:cubicBezTo>
                    <a:pt x="3533" y="2224"/>
                    <a:pt x="3314" y="2416"/>
                    <a:pt x="3122" y="2635"/>
                  </a:cubicBezTo>
                  <a:lnTo>
                    <a:pt x="3095" y="2607"/>
                  </a:lnTo>
                  <a:cubicBezTo>
                    <a:pt x="2958" y="2799"/>
                    <a:pt x="2711" y="2854"/>
                    <a:pt x="2574" y="3018"/>
                  </a:cubicBezTo>
                  <a:cubicBezTo>
                    <a:pt x="2383" y="3128"/>
                    <a:pt x="2301" y="3429"/>
                    <a:pt x="2082" y="3538"/>
                  </a:cubicBezTo>
                  <a:cubicBezTo>
                    <a:pt x="1917" y="3538"/>
                    <a:pt x="1917" y="3840"/>
                    <a:pt x="1753" y="3867"/>
                  </a:cubicBezTo>
                  <a:cubicBezTo>
                    <a:pt x="1452" y="3922"/>
                    <a:pt x="1315" y="4196"/>
                    <a:pt x="1178" y="4442"/>
                  </a:cubicBezTo>
                  <a:cubicBezTo>
                    <a:pt x="959" y="4579"/>
                    <a:pt x="877" y="4880"/>
                    <a:pt x="630" y="4962"/>
                  </a:cubicBezTo>
                  <a:cubicBezTo>
                    <a:pt x="603" y="5099"/>
                    <a:pt x="384" y="5072"/>
                    <a:pt x="302" y="5181"/>
                  </a:cubicBezTo>
                  <a:lnTo>
                    <a:pt x="329" y="5209"/>
                  </a:lnTo>
                  <a:cubicBezTo>
                    <a:pt x="323" y="5206"/>
                    <a:pt x="318" y="5206"/>
                    <a:pt x="313" y="5206"/>
                  </a:cubicBezTo>
                  <a:cubicBezTo>
                    <a:pt x="271" y="5206"/>
                    <a:pt x="325" y="5302"/>
                    <a:pt x="282" y="5302"/>
                  </a:cubicBezTo>
                  <a:cubicBezTo>
                    <a:pt x="274" y="5302"/>
                    <a:pt x="263" y="5299"/>
                    <a:pt x="247" y="5291"/>
                  </a:cubicBezTo>
                  <a:cubicBezTo>
                    <a:pt x="243" y="5289"/>
                    <a:pt x="239" y="5288"/>
                    <a:pt x="237" y="5288"/>
                  </a:cubicBezTo>
                  <a:cubicBezTo>
                    <a:pt x="213" y="5288"/>
                    <a:pt x="272" y="5384"/>
                    <a:pt x="261" y="5384"/>
                  </a:cubicBezTo>
                  <a:cubicBezTo>
                    <a:pt x="259" y="5384"/>
                    <a:pt x="255" y="5381"/>
                    <a:pt x="247" y="5373"/>
                  </a:cubicBezTo>
                  <a:lnTo>
                    <a:pt x="247" y="5373"/>
                  </a:lnTo>
                  <a:lnTo>
                    <a:pt x="274" y="5400"/>
                  </a:lnTo>
                  <a:cubicBezTo>
                    <a:pt x="265" y="5409"/>
                    <a:pt x="259" y="5412"/>
                    <a:pt x="254" y="5412"/>
                  </a:cubicBezTo>
                  <a:cubicBezTo>
                    <a:pt x="244" y="5412"/>
                    <a:pt x="238" y="5400"/>
                    <a:pt x="220" y="5400"/>
                  </a:cubicBezTo>
                  <a:cubicBezTo>
                    <a:pt x="220" y="5400"/>
                    <a:pt x="247" y="5428"/>
                    <a:pt x="220" y="5428"/>
                  </a:cubicBezTo>
                  <a:cubicBezTo>
                    <a:pt x="202" y="5410"/>
                    <a:pt x="191" y="5404"/>
                    <a:pt x="183" y="5404"/>
                  </a:cubicBezTo>
                  <a:cubicBezTo>
                    <a:pt x="163" y="5404"/>
                    <a:pt x="163" y="5439"/>
                    <a:pt x="141" y="5439"/>
                  </a:cubicBezTo>
                  <a:cubicBezTo>
                    <a:pt x="130" y="5439"/>
                    <a:pt x="112" y="5430"/>
                    <a:pt x="83" y="5400"/>
                  </a:cubicBezTo>
                  <a:cubicBezTo>
                    <a:pt x="110" y="5400"/>
                    <a:pt x="28" y="5400"/>
                    <a:pt x="28" y="5346"/>
                  </a:cubicBezTo>
                  <a:cubicBezTo>
                    <a:pt x="28" y="5346"/>
                    <a:pt x="1" y="5373"/>
                    <a:pt x="28" y="5428"/>
                  </a:cubicBezTo>
                  <a:cubicBezTo>
                    <a:pt x="83" y="5455"/>
                    <a:pt x="110" y="5510"/>
                    <a:pt x="165" y="5537"/>
                  </a:cubicBezTo>
                  <a:lnTo>
                    <a:pt x="138" y="5510"/>
                  </a:lnTo>
                  <a:cubicBezTo>
                    <a:pt x="165" y="5510"/>
                    <a:pt x="165" y="5510"/>
                    <a:pt x="192" y="5537"/>
                  </a:cubicBezTo>
                  <a:cubicBezTo>
                    <a:pt x="201" y="5528"/>
                    <a:pt x="214" y="5525"/>
                    <a:pt x="227" y="5525"/>
                  </a:cubicBezTo>
                  <a:cubicBezTo>
                    <a:pt x="253" y="5525"/>
                    <a:pt x="284" y="5537"/>
                    <a:pt x="302" y="5537"/>
                  </a:cubicBezTo>
                  <a:cubicBezTo>
                    <a:pt x="274" y="5482"/>
                    <a:pt x="329" y="5482"/>
                    <a:pt x="329" y="5482"/>
                  </a:cubicBezTo>
                  <a:lnTo>
                    <a:pt x="357" y="5510"/>
                  </a:lnTo>
                  <a:cubicBezTo>
                    <a:pt x="362" y="5512"/>
                    <a:pt x="365" y="5513"/>
                    <a:pt x="368" y="5513"/>
                  </a:cubicBezTo>
                  <a:cubicBezTo>
                    <a:pt x="388" y="5513"/>
                    <a:pt x="335" y="5442"/>
                    <a:pt x="341" y="5442"/>
                  </a:cubicBezTo>
                  <a:lnTo>
                    <a:pt x="341" y="5442"/>
                  </a:lnTo>
                  <a:cubicBezTo>
                    <a:pt x="343" y="5442"/>
                    <a:pt x="347" y="5446"/>
                    <a:pt x="357" y="5455"/>
                  </a:cubicBezTo>
                  <a:cubicBezTo>
                    <a:pt x="411" y="5400"/>
                    <a:pt x="466" y="5318"/>
                    <a:pt x="548" y="5263"/>
                  </a:cubicBezTo>
                  <a:cubicBezTo>
                    <a:pt x="521" y="5236"/>
                    <a:pt x="576" y="5209"/>
                    <a:pt x="521" y="5181"/>
                  </a:cubicBezTo>
                  <a:lnTo>
                    <a:pt x="521" y="5181"/>
                  </a:lnTo>
                  <a:cubicBezTo>
                    <a:pt x="545" y="5189"/>
                    <a:pt x="567" y="5193"/>
                    <a:pt x="586" y="5193"/>
                  </a:cubicBezTo>
                  <a:cubicBezTo>
                    <a:pt x="633" y="5193"/>
                    <a:pt x="666" y="5173"/>
                    <a:pt x="685" y="5154"/>
                  </a:cubicBezTo>
                  <a:cubicBezTo>
                    <a:pt x="685" y="5181"/>
                    <a:pt x="685" y="5181"/>
                    <a:pt x="685" y="5181"/>
                  </a:cubicBezTo>
                  <a:cubicBezTo>
                    <a:pt x="693" y="5184"/>
                    <a:pt x="699" y="5185"/>
                    <a:pt x="703" y="5185"/>
                  </a:cubicBezTo>
                  <a:cubicBezTo>
                    <a:pt x="740" y="5185"/>
                    <a:pt x="694" y="5113"/>
                    <a:pt x="728" y="5113"/>
                  </a:cubicBezTo>
                  <a:cubicBezTo>
                    <a:pt x="736" y="5113"/>
                    <a:pt x="749" y="5117"/>
                    <a:pt x="767" y="5126"/>
                  </a:cubicBezTo>
                  <a:cubicBezTo>
                    <a:pt x="713" y="5072"/>
                    <a:pt x="849" y="5099"/>
                    <a:pt x="795" y="4990"/>
                  </a:cubicBezTo>
                  <a:lnTo>
                    <a:pt x="795" y="4990"/>
                  </a:lnTo>
                  <a:cubicBezTo>
                    <a:pt x="822" y="5017"/>
                    <a:pt x="822" y="5017"/>
                    <a:pt x="822" y="5044"/>
                  </a:cubicBezTo>
                  <a:cubicBezTo>
                    <a:pt x="904" y="4990"/>
                    <a:pt x="986" y="4935"/>
                    <a:pt x="1041" y="4880"/>
                  </a:cubicBezTo>
                  <a:cubicBezTo>
                    <a:pt x="1014" y="4798"/>
                    <a:pt x="1151" y="4825"/>
                    <a:pt x="1123" y="4716"/>
                  </a:cubicBezTo>
                  <a:cubicBezTo>
                    <a:pt x="1151" y="4688"/>
                    <a:pt x="1233" y="4661"/>
                    <a:pt x="1260" y="4606"/>
                  </a:cubicBezTo>
                  <a:cubicBezTo>
                    <a:pt x="1315" y="4551"/>
                    <a:pt x="1370" y="4497"/>
                    <a:pt x="1342" y="4415"/>
                  </a:cubicBezTo>
                  <a:lnTo>
                    <a:pt x="1342" y="4415"/>
                  </a:lnTo>
                  <a:cubicBezTo>
                    <a:pt x="1377" y="4450"/>
                    <a:pt x="1398" y="4460"/>
                    <a:pt x="1413" y="4460"/>
                  </a:cubicBezTo>
                  <a:cubicBezTo>
                    <a:pt x="1434" y="4460"/>
                    <a:pt x="1448" y="4442"/>
                    <a:pt x="1479" y="4442"/>
                  </a:cubicBezTo>
                  <a:cubicBezTo>
                    <a:pt x="1479" y="4387"/>
                    <a:pt x="1561" y="4332"/>
                    <a:pt x="1561" y="4250"/>
                  </a:cubicBezTo>
                  <a:cubicBezTo>
                    <a:pt x="1573" y="4256"/>
                    <a:pt x="1581" y="4258"/>
                    <a:pt x="1587" y="4258"/>
                  </a:cubicBezTo>
                  <a:cubicBezTo>
                    <a:pt x="1602" y="4258"/>
                    <a:pt x="1602" y="4242"/>
                    <a:pt x="1618" y="4242"/>
                  </a:cubicBezTo>
                  <a:cubicBezTo>
                    <a:pt x="1624" y="4242"/>
                    <a:pt x="1632" y="4244"/>
                    <a:pt x="1643" y="4250"/>
                  </a:cubicBezTo>
                  <a:cubicBezTo>
                    <a:pt x="1698" y="4031"/>
                    <a:pt x="1890" y="3894"/>
                    <a:pt x="2109" y="3840"/>
                  </a:cubicBezTo>
                  <a:cubicBezTo>
                    <a:pt x="2109" y="3812"/>
                    <a:pt x="2082" y="3730"/>
                    <a:pt x="2054" y="3675"/>
                  </a:cubicBezTo>
                  <a:lnTo>
                    <a:pt x="2082" y="3675"/>
                  </a:lnTo>
                  <a:cubicBezTo>
                    <a:pt x="2082" y="3662"/>
                    <a:pt x="2102" y="3662"/>
                    <a:pt x="2126" y="3662"/>
                  </a:cubicBezTo>
                  <a:cubicBezTo>
                    <a:pt x="2150" y="3662"/>
                    <a:pt x="2177" y="3662"/>
                    <a:pt x="2191" y="3648"/>
                  </a:cubicBezTo>
                  <a:cubicBezTo>
                    <a:pt x="2191" y="3620"/>
                    <a:pt x="2273" y="3648"/>
                    <a:pt x="2273" y="3593"/>
                  </a:cubicBezTo>
                  <a:lnTo>
                    <a:pt x="2301" y="3593"/>
                  </a:lnTo>
                  <a:lnTo>
                    <a:pt x="2301" y="3566"/>
                  </a:lnTo>
                  <a:cubicBezTo>
                    <a:pt x="2301" y="3566"/>
                    <a:pt x="2311" y="3576"/>
                    <a:pt x="2313" y="3584"/>
                  </a:cubicBezTo>
                  <a:lnTo>
                    <a:pt x="2313" y="3584"/>
                  </a:lnTo>
                  <a:cubicBezTo>
                    <a:pt x="2553" y="3392"/>
                    <a:pt x="2743" y="3097"/>
                    <a:pt x="2985" y="2909"/>
                  </a:cubicBezTo>
                  <a:lnTo>
                    <a:pt x="2985" y="2936"/>
                  </a:lnTo>
                  <a:lnTo>
                    <a:pt x="3013" y="2854"/>
                  </a:lnTo>
                  <a:cubicBezTo>
                    <a:pt x="3013" y="2881"/>
                    <a:pt x="3013" y="2881"/>
                    <a:pt x="3013" y="2881"/>
                  </a:cubicBezTo>
                  <a:cubicBezTo>
                    <a:pt x="3122" y="2854"/>
                    <a:pt x="3122" y="2744"/>
                    <a:pt x="3204" y="2717"/>
                  </a:cubicBezTo>
                  <a:cubicBezTo>
                    <a:pt x="3204" y="2717"/>
                    <a:pt x="3204" y="2744"/>
                    <a:pt x="3232" y="2744"/>
                  </a:cubicBezTo>
                  <a:cubicBezTo>
                    <a:pt x="3232" y="2662"/>
                    <a:pt x="3341" y="2744"/>
                    <a:pt x="3286" y="2635"/>
                  </a:cubicBezTo>
                  <a:lnTo>
                    <a:pt x="3286" y="2635"/>
                  </a:lnTo>
                  <a:cubicBezTo>
                    <a:pt x="3286" y="2635"/>
                    <a:pt x="3314" y="2662"/>
                    <a:pt x="3314" y="2662"/>
                  </a:cubicBezTo>
                  <a:cubicBezTo>
                    <a:pt x="3423" y="2525"/>
                    <a:pt x="3533" y="2443"/>
                    <a:pt x="3670" y="2334"/>
                  </a:cubicBezTo>
                  <a:cubicBezTo>
                    <a:pt x="3724" y="2169"/>
                    <a:pt x="3889" y="2142"/>
                    <a:pt x="3944" y="2005"/>
                  </a:cubicBezTo>
                  <a:lnTo>
                    <a:pt x="3971" y="2005"/>
                  </a:lnTo>
                  <a:cubicBezTo>
                    <a:pt x="4053" y="1841"/>
                    <a:pt x="4245" y="1786"/>
                    <a:pt x="4382" y="1649"/>
                  </a:cubicBezTo>
                  <a:cubicBezTo>
                    <a:pt x="4464" y="1622"/>
                    <a:pt x="4491" y="1567"/>
                    <a:pt x="4546" y="1512"/>
                  </a:cubicBezTo>
                  <a:lnTo>
                    <a:pt x="4573" y="1540"/>
                  </a:lnTo>
                  <a:cubicBezTo>
                    <a:pt x="4601" y="1375"/>
                    <a:pt x="4847" y="1430"/>
                    <a:pt x="4874" y="1266"/>
                  </a:cubicBezTo>
                  <a:lnTo>
                    <a:pt x="4902" y="1293"/>
                  </a:lnTo>
                  <a:cubicBezTo>
                    <a:pt x="4874" y="1238"/>
                    <a:pt x="4984" y="1266"/>
                    <a:pt x="4902" y="1184"/>
                  </a:cubicBezTo>
                  <a:lnTo>
                    <a:pt x="4957" y="1184"/>
                  </a:lnTo>
                  <a:cubicBezTo>
                    <a:pt x="4957" y="1019"/>
                    <a:pt x="5121" y="1129"/>
                    <a:pt x="5176" y="1019"/>
                  </a:cubicBezTo>
                  <a:cubicBezTo>
                    <a:pt x="5176" y="992"/>
                    <a:pt x="5203" y="965"/>
                    <a:pt x="5230" y="965"/>
                  </a:cubicBezTo>
                  <a:cubicBezTo>
                    <a:pt x="5230" y="965"/>
                    <a:pt x="5258" y="992"/>
                    <a:pt x="5230" y="992"/>
                  </a:cubicBezTo>
                  <a:cubicBezTo>
                    <a:pt x="5243" y="994"/>
                    <a:pt x="5254" y="995"/>
                    <a:pt x="5265" y="995"/>
                  </a:cubicBezTo>
                  <a:cubicBezTo>
                    <a:pt x="5373" y="995"/>
                    <a:pt x="5405" y="877"/>
                    <a:pt x="5504" y="828"/>
                  </a:cubicBezTo>
                  <a:lnTo>
                    <a:pt x="5504" y="882"/>
                  </a:lnTo>
                  <a:cubicBezTo>
                    <a:pt x="5532" y="800"/>
                    <a:pt x="5641" y="800"/>
                    <a:pt x="5669" y="745"/>
                  </a:cubicBezTo>
                  <a:lnTo>
                    <a:pt x="5669" y="773"/>
                  </a:lnTo>
                  <a:lnTo>
                    <a:pt x="5696" y="745"/>
                  </a:lnTo>
                  <a:lnTo>
                    <a:pt x="5723" y="773"/>
                  </a:lnTo>
                  <a:cubicBezTo>
                    <a:pt x="5778" y="718"/>
                    <a:pt x="5833" y="663"/>
                    <a:pt x="5915" y="636"/>
                  </a:cubicBezTo>
                  <a:lnTo>
                    <a:pt x="5915" y="663"/>
                  </a:lnTo>
                  <a:cubicBezTo>
                    <a:pt x="5970" y="581"/>
                    <a:pt x="6079" y="609"/>
                    <a:pt x="6134" y="554"/>
                  </a:cubicBezTo>
                  <a:cubicBezTo>
                    <a:pt x="6326" y="499"/>
                    <a:pt x="6490" y="389"/>
                    <a:pt x="6682" y="307"/>
                  </a:cubicBezTo>
                  <a:cubicBezTo>
                    <a:pt x="6682" y="307"/>
                    <a:pt x="6682" y="335"/>
                    <a:pt x="6682" y="335"/>
                  </a:cubicBezTo>
                  <a:cubicBezTo>
                    <a:pt x="6682" y="335"/>
                    <a:pt x="6682" y="307"/>
                    <a:pt x="6709" y="307"/>
                  </a:cubicBezTo>
                  <a:cubicBezTo>
                    <a:pt x="6721" y="319"/>
                    <a:pt x="6732" y="323"/>
                    <a:pt x="6744" y="323"/>
                  </a:cubicBezTo>
                  <a:cubicBezTo>
                    <a:pt x="6774" y="323"/>
                    <a:pt x="6803" y="292"/>
                    <a:pt x="6825" y="292"/>
                  </a:cubicBezTo>
                  <a:cubicBezTo>
                    <a:pt x="6833" y="292"/>
                    <a:pt x="6840" y="296"/>
                    <a:pt x="6846" y="307"/>
                  </a:cubicBezTo>
                  <a:cubicBezTo>
                    <a:pt x="6873" y="280"/>
                    <a:pt x="6873" y="253"/>
                    <a:pt x="6846" y="253"/>
                  </a:cubicBezTo>
                  <a:cubicBezTo>
                    <a:pt x="7010" y="198"/>
                    <a:pt x="7175" y="170"/>
                    <a:pt x="7339" y="88"/>
                  </a:cubicBezTo>
                  <a:cubicBezTo>
                    <a:pt x="7339" y="88"/>
                    <a:pt x="7339" y="116"/>
                    <a:pt x="7339" y="143"/>
                  </a:cubicBezTo>
                  <a:cubicBezTo>
                    <a:pt x="7430" y="70"/>
                    <a:pt x="7534" y="58"/>
                    <a:pt x="7633" y="58"/>
                  </a:cubicBezTo>
                  <a:cubicBezTo>
                    <a:pt x="7683" y="58"/>
                    <a:pt x="7731" y="61"/>
                    <a:pt x="7777" y="61"/>
                  </a:cubicBezTo>
                  <a:cubicBezTo>
                    <a:pt x="7777" y="34"/>
                    <a:pt x="7750" y="34"/>
                    <a:pt x="7777" y="6"/>
                  </a:cubicBezTo>
                  <a:cubicBezTo>
                    <a:pt x="7771" y="3"/>
                    <a:pt x="7765" y="2"/>
                    <a:pt x="7759" y="2"/>
                  </a:cubicBezTo>
                  <a:cubicBezTo>
                    <a:pt x="7726" y="2"/>
                    <a:pt x="7702" y="49"/>
                    <a:pt x="7671" y="49"/>
                  </a:cubicBezTo>
                  <a:cubicBezTo>
                    <a:pt x="7661" y="49"/>
                    <a:pt x="7651" y="45"/>
                    <a:pt x="7640" y="34"/>
                  </a:cubicBezTo>
                  <a:lnTo>
                    <a:pt x="7640" y="6"/>
                  </a:lnTo>
                  <a:cubicBezTo>
                    <a:pt x="7636" y="2"/>
                    <a:pt x="7633" y="0"/>
                    <a:pt x="7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3381125" y="15811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3220925" y="171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3336625" y="2306100"/>
              <a:ext cx="1400" cy="700"/>
            </a:xfrm>
            <a:custGeom>
              <a:avLst/>
              <a:gdLst/>
              <a:ahLst/>
              <a:cxnLst/>
              <a:rect l="l" t="t" r="r" b="b"/>
              <a:pathLst>
                <a:path w="56" h="28" extrusionOk="0">
                  <a:moveTo>
                    <a:pt x="0" y="0"/>
                  </a:moveTo>
                  <a:lnTo>
                    <a:pt x="0" y="2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>
              <a:off x="3338675" y="2306775"/>
              <a:ext cx="4825" cy="1375"/>
            </a:xfrm>
            <a:custGeom>
              <a:avLst/>
              <a:gdLst/>
              <a:ahLst/>
              <a:cxnLst/>
              <a:rect l="l" t="t" r="r" b="b"/>
              <a:pathLst>
                <a:path w="193" h="55" extrusionOk="0">
                  <a:moveTo>
                    <a:pt x="192" y="1"/>
                  </a:moveTo>
                  <a:lnTo>
                    <a:pt x="0" y="28"/>
                  </a:lnTo>
                  <a:cubicBezTo>
                    <a:pt x="14" y="48"/>
                    <a:pt x="30" y="55"/>
                    <a:pt x="48" y="55"/>
                  </a:cubicBezTo>
                  <a:cubicBezTo>
                    <a:pt x="91" y="55"/>
                    <a:pt x="140" y="15"/>
                    <a:pt x="171" y="15"/>
                  </a:cubicBezTo>
                  <a:cubicBezTo>
                    <a:pt x="180" y="15"/>
                    <a:pt x="187" y="18"/>
                    <a:pt x="192" y="28"/>
                  </a:cubicBezTo>
                  <a:cubicBezTo>
                    <a:pt x="192" y="1"/>
                    <a:pt x="192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>
              <a:off x="3344150" y="2307675"/>
              <a:ext cx="2750" cy="1300"/>
            </a:xfrm>
            <a:custGeom>
              <a:avLst/>
              <a:gdLst/>
              <a:ahLst/>
              <a:cxnLst/>
              <a:rect l="l" t="t" r="r" b="b"/>
              <a:pathLst>
                <a:path w="110" h="52" extrusionOk="0">
                  <a:moveTo>
                    <a:pt x="27" y="0"/>
                  </a:moveTo>
                  <a:cubicBezTo>
                    <a:pt x="17" y="0"/>
                    <a:pt x="8" y="5"/>
                    <a:pt x="0" y="19"/>
                  </a:cubicBezTo>
                  <a:cubicBezTo>
                    <a:pt x="24" y="43"/>
                    <a:pt x="47" y="51"/>
                    <a:pt x="66" y="51"/>
                  </a:cubicBezTo>
                  <a:cubicBezTo>
                    <a:pt x="92" y="51"/>
                    <a:pt x="110" y="35"/>
                    <a:pt x="110" y="19"/>
                  </a:cubicBezTo>
                  <a:lnTo>
                    <a:pt x="110" y="19"/>
                  </a:lnTo>
                  <a:cubicBezTo>
                    <a:pt x="106" y="24"/>
                    <a:pt x="101" y="25"/>
                    <a:pt x="96" y="25"/>
                  </a:cubicBezTo>
                  <a:cubicBezTo>
                    <a:pt x="76" y="25"/>
                    <a:pt x="4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>
              <a:off x="3472150" y="23369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lnTo>
                    <a:pt x="1" y="0"/>
                  </a:lnTo>
                  <a:cubicBezTo>
                    <a:pt x="1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>
              <a:off x="3346875" y="2295825"/>
              <a:ext cx="792725" cy="54800"/>
            </a:xfrm>
            <a:custGeom>
              <a:avLst/>
              <a:gdLst/>
              <a:ahLst/>
              <a:cxnLst/>
              <a:rect l="l" t="t" r="r" b="b"/>
              <a:pathLst>
                <a:path w="31709" h="2192" extrusionOk="0">
                  <a:moveTo>
                    <a:pt x="23138" y="1589"/>
                  </a:moveTo>
                  <a:cubicBezTo>
                    <a:pt x="23146" y="1589"/>
                    <a:pt x="23155" y="1590"/>
                    <a:pt x="23163" y="1591"/>
                  </a:cubicBezTo>
                  <a:lnTo>
                    <a:pt x="23163" y="1591"/>
                  </a:lnTo>
                  <a:cubicBezTo>
                    <a:pt x="23164" y="1590"/>
                    <a:pt x="23165" y="1589"/>
                    <a:pt x="23166" y="1589"/>
                  </a:cubicBezTo>
                  <a:close/>
                  <a:moveTo>
                    <a:pt x="22125" y="1698"/>
                  </a:moveTo>
                  <a:cubicBezTo>
                    <a:pt x="22124" y="1698"/>
                    <a:pt x="22122" y="1698"/>
                    <a:pt x="22121" y="1698"/>
                  </a:cubicBezTo>
                  <a:lnTo>
                    <a:pt x="22121" y="1698"/>
                  </a:lnTo>
                  <a:cubicBezTo>
                    <a:pt x="22123" y="1698"/>
                    <a:pt x="22124" y="1698"/>
                    <a:pt x="22125" y="1698"/>
                  </a:cubicBezTo>
                  <a:close/>
                  <a:moveTo>
                    <a:pt x="22563" y="1726"/>
                  </a:moveTo>
                  <a:cubicBezTo>
                    <a:pt x="22548" y="1726"/>
                    <a:pt x="22541" y="1726"/>
                    <a:pt x="22538" y="1730"/>
                  </a:cubicBezTo>
                  <a:lnTo>
                    <a:pt x="22538" y="1730"/>
                  </a:lnTo>
                  <a:cubicBezTo>
                    <a:pt x="22547" y="1729"/>
                    <a:pt x="22555" y="1728"/>
                    <a:pt x="22563" y="1726"/>
                  </a:cubicBezTo>
                  <a:close/>
                  <a:moveTo>
                    <a:pt x="22919" y="1753"/>
                  </a:moveTo>
                  <a:cubicBezTo>
                    <a:pt x="22914" y="1753"/>
                    <a:pt x="22911" y="1754"/>
                    <a:pt x="22907" y="1755"/>
                  </a:cubicBezTo>
                  <a:lnTo>
                    <a:pt x="22907" y="1755"/>
                  </a:lnTo>
                  <a:cubicBezTo>
                    <a:pt x="22911" y="1754"/>
                    <a:pt x="22915" y="1754"/>
                    <a:pt x="22919" y="1753"/>
                  </a:cubicBezTo>
                  <a:close/>
                  <a:moveTo>
                    <a:pt x="10515" y="1917"/>
                  </a:moveTo>
                  <a:lnTo>
                    <a:pt x="10495" y="1927"/>
                  </a:lnTo>
                  <a:lnTo>
                    <a:pt x="10495" y="1927"/>
                  </a:lnTo>
                  <a:cubicBezTo>
                    <a:pt x="10502" y="1925"/>
                    <a:pt x="10509" y="1921"/>
                    <a:pt x="10515" y="1917"/>
                  </a:cubicBezTo>
                  <a:close/>
                  <a:moveTo>
                    <a:pt x="31572" y="1"/>
                  </a:moveTo>
                  <a:lnTo>
                    <a:pt x="31572" y="55"/>
                  </a:lnTo>
                  <a:cubicBezTo>
                    <a:pt x="31544" y="42"/>
                    <a:pt x="31538" y="42"/>
                    <a:pt x="31534" y="42"/>
                  </a:cubicBezTo>
                  <a:cubicBezTo>
                    <a:pt x="31531" y="42"/>
                    <a:pt x="31531" y="42"/>
                    <a:pt x="31517" y="28"/>
                  </a:cubicBezTo>
                  <a:cubicBezTo>
                    <a:pt x="31466" y="48"/>
                    <a:pt x="31431" y="53"/>
                    <a:pt x="31400" y="53"/>
                  </a:cubicBezTo>
                  <a:cubicBezTo>
                    <a:pt x="31367" y="53"/>
                    <a:pt x="31340" y="47"/>
                    <a:pt x="31307" y="47"/>
                  </a:cubicBezTo>
                  <a:cubicBezTo>
                    <a:pt x="31289" y="47"/>
                    <a:pt x="31268" y="49"/>
                    <a:pt x="31243" y="55"/>
                  </a:cubicBezTo>
                  <a:cubicBezTo>
                    <a:pt x="31216" y="137"/>
                    <a:pt x="31134" y="137"/>
                    <a:pt x="31079" y="165"/>
                  </a:cubicBezTo>
                  <a:lnTo>
                    <a:pt x="31052" y="137"/>
                  </a:lnTo>
                  <a:cubicBezTo>
                    <a:pt x="31048" y="136"/>
                    <a:pt x="31044" y="135"/>
                    <a:pt x="31041" y="135"/>
                  </a:cubicBezTo>
                  <a:cubicBezTo>
                    <a:pt x="31005" y="135"/>
                    <a:pt x="30982" y="226"/>
                    <a:pt x="30974" y="226"/>
                  </a:cubicBezTo>
                  <a:cubicBezTo>
                    <a:pt x="30971" y="226"/>
                    <a:pt x="30969" y="217"/>
                    <a:pt x="30969" y="192"/>
                  </a:cubicBezTo>
                  <a:cubicBezTo>
                    <a:pt x="30723" y="329"/>
                    <a:pt x="30449" y="439"/>
                    <a:pt x="30148" y="521"/>
                  </a:cubicBezTo>
                  <a:cubicBezTo>
                    <a:pt x="30124" y="569"/>
                    <a:pt x="29971" y="596"/>
                    <a:pt x="29993" y="621"/>
                  </a:cubicBezTo>
                  <a:lnTo>
                    <a:pt x="29993" y="621"/>
                  </a:lnTo>
                  <a:cubicBezTo>
                    <a:pt x="29969" y="611"/>
                    <a:pt x="29938" y="607"/>
                    <a:pt x="29903" y="607"/>
                  </a:cubicBezTo>
                  <a:cubicBezTo>
                    <a:pt x="29806" y="607"/>
                    <a:pt x="29684" y="639"/>
                    <a:pt x="29628" y="658"/>
                  </a:cubicBezTo>
                  <a:cubicBezTo>
                    <a:pt x="29628" y="630"/>
                    <a:pt x="29628" y="630"/>
                    <a:pt x="29655" y="630"/>
                  </a:cubicBezTo>
                  <a:cubicBezTo>
                    <a:pt x="29630" y="623"/>
                    <a:pt x="29609" y="620"/>
                    <a:pt x="29591" y="620"/>
                  </a:cubicBezTo>
                  <a:cubicBezTo>
                    <a:pt x="29493" y="620"/>
                    <a:pt x="29472" y="706"/>
                    <a:pt x="29384" y="706"/>
                  </a:cubicBezTo>
                  <a:cubicBezTo>
                    <a:pt x="29361" y="706"/>
                    <a:pt x="29334" y="700"/>
                    <a:pt x="29299" y="685"/>
                  </a:cubicBezTo>
                  <a:cubicBezTo>
                    <a:pt x="29299" y="767"/>
                    <a:pt x="29053" y="740"/>
                    <a:pt x="28971" y="849"/>
                  </a:cubicBezTo>
                  <a:cubicBezTo>
                    <a:pt x="28943" y="822"/>
                    <a:pt x="28943" y="822"/>
                    <a:pt x="28943" y="795"/>
                  </a:cubicBezTo>
                  <a:cubicBezTo>
                    <a:pt x="28669" y="849"/>
                    <a:pt x="28396" y="904"/>
                    <a:pt x="28149" y="932"/>
                  </a:cubicBezTo>
                  <a:cubicBezTo>
                    <a:pt x="27985" y="1041"/>
                    <a:pt x="27684" y="986"/>
                    <a:pt x="27547" y="1123"/>
                  </a:cubicBezTo>
                  <a:cubicBezTo>
                    <a:pt x="27382" y="1123"/>
                    <a:pt x="27163" y="1123"/>
                    <a:pt x="26972" y="1178"/>
                  </a:cubicBezTo>
                  <a:lnTo>
                    <a:pt x="26999" y="1178"/>
                  </a:lnTo>
                  <a:cubicBezTo>
                    <a:pt x="26780" y="1205"/>
                    <a:pt x="26506" y="1260"/>
                    <a:pt x="26369" y="1342"/>
                  </a:cubicBezTo>
                  <a:cubicBezTo>
                    <a:pt x="26320" y="1293"/>
                    <a:pt x="26261" y="1283"/>
                    <a:pt x="26204" y="1283"/>
                  </a:cubicBezTo>
                  <a:cubicBezTo>
                    <a:pt x="26166" y="1283"/>
                    <a:pt x="26128" y="1287"/>
                    <a:pt x="26095" y="1287"/>
                  </a:cubicBezTo>
                  <a:cubicBezTo>
                    <a:pt x="25959" y="1342"/>
                    <a:pt x="25657" y="1370"/>
                    <a:pt x="25438" y="1424"/>
                  </a:cubicBezTo>
                  <a:cubicBezTo>
                    <a:pt x="25430" y="1420"/>
                    <a:pt x="25419" y="1419"/>
                    <a:pt x="25408" y="1419"/>
                  </a:cubicBezTo>
                  <a:cubicBezTo>
                    <a:pt x="25371" y="1419"/>
                    <a:pt x="25321" y="1435"/>
                    <a:pt x="25281" y="1435"/>
                  </a:cubicBezTo>
                  <a:cubicBezTo>
                    <a:pt x="25253" y="1435"/>
                    <a:pt x="25229" y="1426"/>
                    <a:pt x="25219" y="1397"/>
                  </a:cubicBezTo>
                  <a:cubicBezTo>
                    <a:pt x="24786" y="1555"/>
                    <a:pt x="24254" y="1613"/>
                    <a:pt x="23734" y="1613"/>
                  </a:cubicBezTo>
                  <a:cubicBezTo>
                    <a:pt x="23540" y="1613"/>
                    <a:pt x="23348" y="1605"/>
                    <a:pt x="23163" y="1591"/>
                  </a:cubicBezTo>
                  <a:lnTo>
                    <a:pt x="23163" y="1591"/>
                  </a:lnTo>
                  <a:cubicBezTo>
                    <a:pt x="23081" y="1645"/>
                    <a:pt x="22973" y="1726"/>
                    <a:pt x="22892" y="1780"/>
                  </a:cubicBezTo>
                  <a:cubicBezTo>
                    <a:pt x="22892" y="1780"/>
                    <a:pt x="22892" y="1762"/>
                    <a:pt x="22907" y="1755"/>
                  </a:cubicBezTo>
                  <a:lnTo>
                    <a:pt x="22907" y="1755"/>
                  </a:lnTo>
                  <a:cubicBezTo>
                    <a:pt x="22883" y="1759"/>
                    <a:pt x="22859" y="1761"/>
                    <a:pt x="22836" y="1761"/>
                  </a:cubicBezTo>
                  <a:cubicBezTo>
                    <a:pt x="22762" y="1761"/>
                    <a:pt x="22693" y="1745"/>
                    <a:pt x="22620" y="1745"/>
                  </a:cubicBezTo>
                  <a:cubicBezTo>
                    <a:pt x="22593" y="1745"/>
                    <a:pt x="22565" y="1747"/>
                    <a:pt x="22536" y="1753"/>
                  </a:cubicBezTo>
                  <a:cubicBezTo>
                    <a:pt x="22536" y="1741"/>
                    <a:pt x="22536" y="1734"/>
                    <a:pt x="22538" y="1730"/>
                  </a:cubicBezTo>
                  <a:lnTo>
                    <a:pt x="22538" y="1730"/>
                  </a:lnTo>
                  <a:cubicBezTo>
                    <a:pt x="22521" y="1733"/>
                    <a:pt x="22503" y="1734"/>
                    <a:pt x="22485" y="1734"/>
                  </a:cubicBezTo>
                  <a:cubicBezTo>
                    <a:pt x="22436" y="1734"/>
                    <a:pt x="22384" y="1727"/>
                    <a:pt x="22330" y="1727"/>
                  </a:cubicBezTo>
                  <a:cubicBezTo>
                    <a:pt x="22281" y="1727"/>
                    <a:pt x="22230" y="1733"/>
                    <a:pt x="22180" y="1753"/>
                  </a:cubicBezTo>
                  <a:lnTo>
                    <a:pt x="22180" y="1726"/>
                  </a:lnTo>
                  <a:lnTo>
                    <a:pt x="22098" y="1753"/>
                  </a:lnTo>
                  <a:cubicBezTo>
                    <a:pt x="22098" y="1727"/>
                    <a:pt x="22098" y="1701"/>
                    <a:pt x="22121" y="1698"/>
                  </a:cubicBezTo>
                  <a:lnTo>
                    <a:pt x="22121" y="1698"/>
                  </a:lnTo>
                  <a:cubicBezTo>
                    <a:pt x="21082" y="1753"/>
                    <a:pt x="19988" y="1917"/>
                    <a:pt x="18894" y="1945"/>
                  </a:cubicBezTo>
                  <a:lnTo>
                    <a:pt x="18949" y="1917"/>
                  </a:lnTo>
                  <a:lnTo>
                    <a:pt x="18949" y="1917"/>
                  </a:lnTo>
                  <a:lnTo>
                    <a:pt x="18730" y="1972"/>
                  </a:lnTo>
                  <a:cubicBezTo>
                    <a:pt x="18730" y="1945"/>
                    <a:pt x="18730" y="1945"/>
                    <a:pt x="18757" y="1945"/>
                  </a:cubicBezTo>
                  <a:cubicBezTo>
                    <a:pt x="18717" y="1941"/>
                    <a:pt x="18677" y="1939"/>
                    <a:pt x="18637" y="1939"/>
                  </a:cubicBezTo>
                  <a:cubicBezTo>
                    <a:pt x="18443" y="1939"/>
                    <a:pt x="18250" y="1978"/>
                    <a:pt x="18056" y="1978"/>
                  </a:cubicBezTo>
                  <a:cubicBezTo>
                    <a:pt x="18016" y="1978"/>
                    <a:pt x="17976" y="1976"/>
                    <a:pt x="17936" y="1972"/>
                  </a:cubicBezTo>
                  <a:cubicBezTo>
                    <a:pt x="17936" y="1972"/>
                    <a:pt x="17991" y="1945"/>
                    <a:pt x="17936" y="1945"/>
                  </a:cubicBezTo>
                  <a:cubicBezTo>
                    <a:pt x="17901" y="1955"/>
                    <a:pt x="17868" y="1958"/>
                    <a:pt x="17838" y="1958"/>
                  </a:cubicBezTo>
                  <a:cubicBezTo>
                    <a:pt x="17763" y="1958"/>
                    <a:pt x="17702" y="1936"/>
                    <a:pt x="17647" y="1936"/>
                  </a:cubicBezTo>
                  <a:cubicBezTo>
                    <a:pt x="17604" y="1936"/>
                    <a:pt x="17565" y="1950"/>
                    <a:pt x="17525" y="1999"/>
                  </a:cubicBezTo>
                  <a:cubicBezTo>
                    <a:pt x="17525" y="1972"/>
                    <a:pt x="17525" y="1945"/>
                    <a:pt x="17525" y="1945"/>
                  </a:cubicBezTo>
                  <a:cubicBezTo>
                    <a:pt x="17220" y="1977"/>
                    <a:pt x="16897" y="1990"/>
                    <a:pt x="16576" y="1990"/>
                  </a:cubicBezTo>
                  <a:cubicBezTo>
                    <a:pt x="16350" y="1990"/>
                    <a:pt x="16125" y="1983"/>
                    <a:pt x="15910" y="1972"/>
                  </a:cubicBezTo>
                  <a:cubicBezTo>
                    <a:pt x="15677" y="2040"/>
                    <a:pt x="15437" y="2047"/>
                    <a:pt x="15194" y="2047"/>
                  </a:cubicBezTo>
                  <a:cubicBezTo>
                    <a:pt x="15133" y="2047"/>
                    <a:pt x="15073" y="2047"/>
                    <a:pt x="15011" y="2047"/>
                  </a:cubicBezTo>
                  <a:cubicBezTo>
                    <a:pt x="14828" y="2047"/>
                    <a:pt x="14643" y="2051"/>
                    <a:pt x="14458" y="2082"/>
                  </a:cubicBezTo>
                  <a:lnTo>
                    <a:pt x="14458" y="2054"/>
                  </a:lnTo>
                  <a:cubicBezTo>
                    <a:pt x="14308" y="2068"/>
                    <a:pt x="14155" y="2073"/>
                    <a:pt x="14001" y="2073"/>
                  </a:cubicBezTo>
                  <a:cubicBezTo>
                    <a:pt x="13539" y="2073"/>
                    <a:pt x="13062" y="2027"/>
                    <a:pt x="12569" y="2027"/>
                  </a:cubicBezTo>
                  <a:cubicBezTo>
                    <a:pt x="12487" y="2018"/>
                    <a:pt x="12411" y="2015"/>
                    <a:pt x="12337" y="2015"/>
                  </a:cubicBezTo>
                  <a:cubicBezTo>
                    <a:pt x="12189" y="2015"/>
                    <a:pt x="12049" y="2027"/>
                    <a:pt x="11885" y="2027"/>
                  </a:cubicBezTo>
                  <a:lnTo>
                    <a:pt x="11857" y="1999"/>
                  </a:lnTo>
                  <a:cubicBezTo>
                    <a:pt x="11786" y="2013"/>
                    <a:pt x="11714" y="2018"/>
                    <a:pt x="11641" y="2018"/>
                  </a:cubicBezTo>
                  <a:cubicBezTo>
                    <a:pt x="11339" y="2018"/>
                    <a:pt x="11026" y="1926"/>
                    <a:pt x="10699" y="1926"/>
                  </a:cubicBezTo>
                  <a:cubicBezTo>
                    <a:pt x="10621" y="1926"/>
                    <a:pt x="10541" y="1931"/>
                    <a:pt x="10461" y="1945"/>
                  </a:cubicBezTo>
                  <a:lnTo>
                    <a:pt x="10495" y="1927"/>
                  </a:lnTo>
                  <a:lnTo>
                    <a:pt x="10495" y="1927"/>
                  </a:lnTo>
                  <a:cubicBezTo>
                    <a:pt x="10474" y="1935"/>
                    <a:pt x="10448" y="1938"/>
                    <a:pt x="10421" y="1938"/>
                  </a:cubicBezTo>
                  <a:cubicBezTo>
                    <a:pt x="10383" y="1938"/>
                    <a:pt x="10343" y="1933"/>
                    <a:pt x="10311" y="1933"/>
                  </a:cubicBezTo>
                  <a:cubicBezTo>
                    <a:pt x="10270" y="1933"/>
                    <a:pt x="10242" y="1940"/>
                    <a:pt x="10242" y="1972"/>
                  </a:cubicBezTo>
                  <a:lnTo>
                    <a:pt x="10159" y="1945"/>
                  </a:lnTo>
                  <a:cubicBezTo>
                    <a:pt x="10090" y="1970"/>
                    <a:pt x="10024" y="1979"/>
                    <a:pt x="9958" y="1979"/>
                  </a:cubicBezTo>
                  <a:cubicBezTo>
                    <a:pt x="9774" y="1979"/>
                    <a:pt x="9591" y="1907"/>
                    <a:pt x="9353" y="1907"/>
                  </a:cubicBezTo>
                  <a:cubicBezTo>
                    <a:pt x="9305" y="1907"/>
                    <a:pt x="9254" y="1910"/>
                    <a:pt x="9201" y="1917"/>
                  </a:cubicBezTo>
                  <a:lnTo>
                    <a:pt x="9229" y="1890"/>
                  </a:lnTo>
                  <a:lnTo>
                    <a:pt x="9229" y="1890"/>
                  </a:lnTo>
                  <a:cubicBezTo>
                    <a:pt x="9187" y="1904"/>
                    <a:pt x="9133" y="1910"/>
                    <a:pt x="9081" y="1910"/>
                  </a:cubicBezTo>
                  <a:cubicBezTo>
                    <a:pt x="9030" y="1910"/>
                    <a:pt x="8982" y="1904"/>
                    <a:pt x="8955" y="1890"/>
                  </a:cubicBezTo>
                  <a:cubicBezTo>
                    <a:pt x="8955" y="1890"/>
                    <a:pt x="8955" y="1862"/>
                    <a:pt x="8982" y="1862"/>
                  </a:cubicBezTo>
                  <a:cubicBezTo>
                    <a:pt x="8840" y="1815"/>
                    <a:pt x="8692" y="1804"/>
                    <a:pt x="8544" y="1804"/>
                  </a:cubicBezTo>
                  <a:cubicBezTo>
                    <a:pt x="8405" y="1804"/>
                    <a:pt x="8266" y="1814"/>
                    <a:pt x="8129" y="1814"/>
                  </a:cubicBezTo>
                  <a:cubicBezTo>
                    <a:pt x="8075" y="1814"/>
                    <a:pt x="8022" y="1812"/>
                    <a:pt x="7969" y="1808"/>
                  </a:cubicBezTo>
                  <a:lnTo>
                    <a:pt x="7996" y="1753"/>
                  </a:lnTo>
                  <a:lnTo>
                    <a:pt x="7996" y="1753"/>
                  </a:lnTo>
                  <a:cubicBezTo>
                    <a:pt x="7955" y="1767"/>
                    <a:pt x="7906" y="1772"/>
                    <a:pt x="7851" y="1772"/>
                  </a:cubicBezTo>
                  <a:cubicBezTo>
                    <a:pt x="7687" y="1772"/>
                    <a:pt x="7476" y="1726"/>
                    <a:pt x="7312" y="1726"/>
                  </a:cubicBezTo>
                  <a:lnTo>
                    <a:pt x="7339" y="1698"/>
                  </a:lnTo>
                  <a:lnTo>
                    <a:pt x="7230" y="1726"/>
                  </a:lnTo>
                  <a:lnTo>
                    <a:pt x="7230" y="1698"/>
                  </a:lnTo>
                  <a:cubicBezTo>
                    <a:pt x="6956" y="1671"/>
                    <a:pt x="6682" y="1671"/>
                    <a:pt x="6408" y="1643"/>
                  </a:cubicBezTo>
                  <a:lnTo>
                    <a:pt x="6436" y="1616"/>
                  </a:lnTo>
                  <a:lnTo>
                    <a:pt x="6436" y="1616"/>
                  </a:lnTo>
                  <a:cubicBezTo>
                    <a:pt x="6397" y="1620"/>
                    <a:pt x="6359" y="1622"/>
                    <a:pt x="6321" y="1622"/>
                  </a:cubicBezTo>
                  <a:cubicBezTo>
                    <a:pt x="6085" y="1622"/>
                    <a:pt x="5850" y="1557"/>
                    <a:pt x="5614" y="1534"/>
                  </a:cubicBezTo>
                  <a:lnTo>
                    <a:pt x="5642" y="1534"/>
                  </a:lnTo>
                  <a:cubicBezTo>
                    <a:pt x="4957" y="1452"/>
                    <a:pt x="4327" y="1424"/>
                    <a:pt x="3643" y="1342"/>
                  </a:cubicBezTo>
                  <a:cubicBezTo>
                    <a:pt x="3670" y="1342"/>
                    <a:pt x="3670" y="1315"/>
                    <a:pt x="3670" y="1315"/>
                  </a:cubicBezTo>
                  <a:lnTo>
                    <a:pt x="3670" y="1315"/>
                  </a:lnTo>
                  <a:cubicBezTo>
                    <a:pt x="3643" y="1342"/>
                    <a:pt x="3615" y="1342"/>
                    <a:pt x="3561" y="1342"/>
                  </a:cubicBezTo>
                  <a:cubicBezTo>
                    <a:pt x="3561" y="1342"/>
                    <a:pt x="3588" y="1315"/>
                    <a:pt x="3588" y="1315"/>
                  </a:cubicBezTo>
                  <a:cubicBezTo>
                    <a:pt x="3478" y="1233"/>
                    <a:pt x="3177" y="1287"/>
                    <a:pt x="3095" y="1233"/>
                  </a:cubicBezTo>
                  <a:cubicBezTo>
                    <a:pt x="3068" y="1233"/>
                    <a:pt x="3040" y="1260"/>
                    <a:pt x="3040" y="1260"/>
                  </a:cubicBezTo>
                  <a:cubicBezTo>
                    <a:pt x="2520" y="1178"/>
                    <a:pt x="1972" y="1096"/>
                    <a:pt x="1425" y="986"/>
                  </a:cubicBezTo>
                  <a:cubicBezTo>
                    <a:pt x="1397" y="986"/>
                    <a:pt x="1397" y="959"/>
                    <a:pt x="1425" y="932"/>
                  </a:cubicBezTo>
                  <a:cubicBezTo>
                    <a:pt x="1178" y="932"/>
                    <a:pt x="932" y="877"/>
                    <a:pt x="713" y="795"/>
                  </a:cubicBezTo>
                  <a:cubicBezTo>
                    <a:pt x="494" y="712"/>
                    <a:pt x="247" y="630"/>
                    <a:pt x="28" y="521"/>
                  </a:cubicBezTo>
                  <a:lnTo>
                    <a:pt x="28" y="521"/>
                  </a:lnTo>
                  <a:cubicBezTo>
                    <a:pt x="1" y="548"/>
                    <a:pt x="83" y="576"/>
                    <a:pt x="28" y="576"/>
                  </a:cubicBezTo>
                  <a:cubicBezTo>
                    <a:pt x="138" y="685"/>
                    <a:pt x="302" y="630"/>
                    <a:pt x="412" y="712"/>
                  </a:cubicBezTo>
                  <a:lnTo>
                    <a:pt x="384" y="740"/>
                  </a:lnTo>
                  <a:cubicBezTo>
                    <a:pt x="407" y="751"/>
                    <a:pt x="423" y="756"/>
                    <a:pt x="435" y="756"/>
                  </a:cubicBezTo>
                  <a:cubicBezTo>
                    <a:pt x="466" y="756"/>
                    <a:pt x="463" y="724"/>
                    <a:pt x="485" y="724"/>
                  </a:cubicBezTo>
                  <a:cubicBezTo>
                    <a:pt x="493" y="724"/>
                    <a:pt x="504" y="728"/>
                    <a:pt x="521" y="740"/>
                  </a:cubicBezTo>
                  <a:cubicBezTo>
                    <a:pt x="549" y="795"/>
                    <a:pt x="494" y="767"/>
                    <a:pt x="521" y="795"/>
                  </a:cubicBezTo>
                  <a:cubicBezTo>
                    <a:pt x="740" y="849"/>
                    <a:pt x="932" y="932"/>
                    <a:pt x="1151" y="932"/>
                  </a:cubicBezTo>
                  <a:cubicBezTo>
                    <a:pt x="1178" y="1014"/>
                    <a:pt x="1370" y="1014"/>
                    <a:pt x="1452" y="1068"/>
                  </a:cubicBezTo>
                  <a:cubicBezTo>
                    <a:pt x="1480" y="1068"/>
                    <a:pt x="1507" y="1075"/>
                    <a:pt x="1531" y="1075"/>
                  </a:cubicBezTo>
                  <a:cubicBezTo>
                    <a:pt x="1555" y="1075"/>
                    <a:pt x="1575" y="1068"/>
                    <a:pt x="1589" y="1041"/>
                  </a:cubicBezTo>
                  <a:cubicBezTo>
                    <a:pt x="2301" y="1260"/>
                    <a:pt x="3068" y="1342"/>
                    <a:pt x="3834" y="1479"/>
                  </a:cubicBezTo>
                  <a:cubicBezTo>
                    <a:pt x="3878" y="1472"/>
                    <a:pt x="3923" y="1469"/>
                    <a:pt x="3969" y="1469"/>
                  </a:cubicBezTo>
                  <a:cubicBezTo>
                    <a:pt x="4293" y="1469"/>
                    <a:pt x="4655" y="1619"/>
                    <a:pt x="5039" y="1643"/>
                  </a:cubicBezTo>
                  <a:cubicBezTo>
                    <a:pt x="5176" y="1643"/>
                    <a:pt x="5368" y="1643"/>
                    <a:pt x="5532" y="1671"/>
                  </a:cubicBezTo>
                  <a:lnTo>
                    <a:pt x="5696" y="1643"/>
                  </a:lnTo>
                  <a:cubicBezTo>
                    <a:pt x="6655" y="1862"/>
                    <a:pt x="7695" y="1890"/>
                    <a:pt x="8681" y="1999"/>
                  </a:cubicBezTo>
                  <a:cubicBezTo>
                    <a:pt x="9550" y="2082"/>
                    <a:pt x="10341" y="2165"/>
                    <a:pt x="11161" y="2165"/>
                  </a:cubicBezTo>
                  <a:cubicBezTo>
                    <a:pt x="11421" y="2165"/>
                    <a:pt x="11684" y="2157"/>
                    <a:pt x="11954" y="2137"/>
                  </a:cubicBezTo>
                  <a:lnTo>
                    <a:pt x="11954" y="2137"/>
                  </a:lnTo>
                  <a:cubicBezTo>
                    <a:pt x="11951" y="2139"/>
                    <a:pt x="11958" y="2145"/>
                    <a:pt x="11939" y="2164"/>
                  </a:cubicBezTo>
                  <a:cubicBezTo>
                    <a:pt x="12009" y="2158"/>
                    <a:pt x="12076" y="2156"/>
                    <a:pt x="12141" y="2156"/>
                  </a:cubicBezTo>
                  <a:cubicBezTo>
                    <a:pt x="12319" y="2156"/>
                    <a:pt x="12485" y="2172"/>
                    <a:pt x="12655" y="2172"/>
                  </a:cubicBezTo>
                  <a:cubicBezTo>
                    <a:pt x="12717" y="2172"/>
                    <a:pt x="12779" y="2169"/>
                    <a:pt x="12843" y="2164"/>
                  </a:cubicBezTo>
                  <a:lnTo>
                    <a:pt x="12843" y="2191"/>
                  </a:lnTo>
                  <a:cubicBezTo>
                    <a:pt x="13081" y="2166"/>
                    <a:pt x="13325" y="2159"/>
                    <a:pt x="13569" y="2159"/>
                  </a:cubicBezTo>
                  <a:cubicBezTo>
                    <a:pt x="13866" y="2159"/>
                    <a:pt x="14163" y="2169"/>
                    <a:pt x="14452" y="2169"/>
                  </a:cubicBezTo>
                  <a:cubicBezTo>
                    <a:pt x="14689" y="2169"/>
                    <a:pt x="14921" y="2162"/>
                    <a:pt x="15143" y="2136"/>
                  </a:cubicBezTo>
                  <a:cubicBezTo>
                    <a:pt x="15385" y="2144"/>
                    <a:pt x="15633" y="2147"/>
                    <a:pt x="15884" y="2147"/>
                  </a:cubicBezTo>
                  <a:cubicBezTo>
                    <a:pt x="16571" y="2147"/>
                    <a:pt x="17282" y="2122"/>
                    <a:pt x="17963" y="2082"/>
                  </a:cubicBezTo>
                  <a:lnTo>
                    <a:pt x="17963" y="2109"/>
                  </a:lnTo>
                  <a:cubicBezTo>
                    <a:pt x="18168" y="2094"/>
                    <a:pt x="18372" y="2089"/>
                    <a:pt x="18576" y="2089"/>
                  </a:cubicBezTo>
                  <a:cubicBezTo>
                    <a:pt x="18907" y="2089"/>
                    <a:pt x="19237" y="2101"/>
                    <a:pt x="19568" y="2101"/>
                  </a:cubicBezTo>
                  <a:cubicBezTo>
                    <a:pt x="19772" y="2101"/>
                    <a:pt x="19977" y="2097"/>
                    <a:pt x="20181" y="2082"/>
                  </a:cubicBezTo>
                  <a:cubicBezTo>
                    <a:pt x="20903" y="2082"/>
                    <a:pt x="21648" y="1887"/>
                    <a:pt x="22396" y="1887"/>
                  </a:cubicBezTo>
                  <a:cubicBezTo>
                    <a:pt x="22442" y="1887"/>
                    <a:pt x="22489" y="1888"/>
                    <a:pt x="22536" y="1890"/>
                  </a:cubicBezTo>
                  <a:cubicBezTo>
                    <a:pt x="22581" y="1895"/>
                    <a:pt x="22627" y="1897"/>
                    <a:pt x="22674" y="1897"/>
                  </a:cubicBezTo>
                  <a:cubicBezTo>
                    <a:pt x="23091" y="1897"/>
                    <a:pt x="23566" y="1718"/>
                    <a:pt x="23965" y="1718"/>
                  </a:cubicBezTo>
                  <a:cubicBezTo>
                    <a:pt x="24010" y="1718"/>
                    <a:pt x="24054" y="1721"/>
                    <a:pt x="24097" y="1726"/>
                  </a:cubicBezTo>
                  <a:cubicBezTo>
                    <a:pt x="24246" y="1739"/>
                    <a:pt x="24394" y="1745"/>
                    <a:pt x="24540" y="1745"/>
                  </a:cubicBezTo>
                  <a:cubicBezTo>
                    <a:pt x="25309" y="1745"/>
                    <a:pt x="26049" y="1577"/>
                    <a:pt x="26807" y="1370"/>
                  </a:cubicBezTo>
                  <a:cubicBezTo>
                    <a:pt x="27656" y="1287"/>
                    <a:pt x="28478" y="986"/>
                    <a:pt x="29299" y="904"/>
                  </a:cubicBezTo>
                  <a:cubicBezTo>
                    <a:pt x="29463" y="822"/>
                    <a:pt x="29682" y="795"/>
                    <a:pt x="29874" y="767"/>
                  </a:cubicBezTo>
                  <a:cubicBezTo>
                    <a:pt x="30093" y="740"/>
                    <a:pt x="30312" y="712"/>
                    <a:pt x="30531" y="630"/>
                  </a:cubicBezTo>
                  <a:lnTo>
                    <a:pt x="30504" y="603"/>
                  </a:lnTo>
                  <a:lnTo>
                    <a:pt x="30504" y="603"/>
                  </a:lnTo>
                  <a:cubicBezTo>
                    <a:pt x="30513" y="604"/>
                    <a:pt x="30521" y="605"/>
                    <a:pt x="30530" y="605"/>
                  </a:cubicBezTo>
                  <a:cubicBezTo>
                    <a:pt x="30664" y="605"/>
                    <a:pt x="30762" y="431"/>
                    <a:pt x="30874" y="431"/>
                  </a:cubicBezTo>
                  <a:cubicBezTo>
                    <a:pt x="30887" y="431"/>
                    <a:pt x="30901" y="433"/>
                    <a:pt x="30915" y="439"/>
                  </a:cubicBezTo>
                  <a:lnTo>
                    <a:pt x="30915" y="466"/>
                  </a:lnTo>
                  <a:cubicBezTo>
                    <a:pt x="30919" y="467"/>
                    <a:pt x="30923" y="468"/>
                    <a:pt x="30927" y="468"/>
                  </a:cubicBezTo>
                  <a:cubicBezTo>
                    <a:pt x="30992" y="468"/>
                    <a:pt x="31022" y="294"/>
                    <a:pt x="31083" y="294"/>
                  </a:cubicBezTo>
                  <a:cubicBezTo>
                    <a:pt x="31090" y="294"/>
                    <a:pt x="31098" y="296"/>
                    <a:pt x="31106" y="302"/>
                  </a:cubicBezTo>
                  <a:lnTo>
                    <a:pt x="31106" y="274"/>
                  </a:lnTo>
                  <a:cubicBezTo>
                    <a:pt x="31128" y="260"/>
                    <a:pt x="31140" y="255"/>
                    <a:pt x="31147" y="255"/>
                  </a:cubicBezTo>
                  <a:cubicBezTo>
                    <a:pt x="31163" y="255"/>
                    <a:pt x="31154" y="280"/>
                    <a:pt x="31170" y="280"/>
                  </a:cubicBezTo>
                  <a:cubicBezTo>
                    <a:pt x="31174" y="280"/>
                    <a:pt x="31180" y="278"/>
                    <a:pt x="31188" y="274"/>
                  </a:cubicBezTo>
                  <a:cubicBezTo>
                    <a:pt x="31216" y="247"/>
                    <a:pt x="31188" y="220"/>
                    <a:pt x="31243" y="192"/>
                  </a:cubicBezTo>
                  <a:cubicBezTo>
                    <a:pt x="31259" y="213"/>
                    <a:pt x="31276" y="221"/>
                    <a:pt x="31293" y="221"/>
                  </a:cubicBezTo>
                  <a:cubicBezTo>
                    <a:pt x="31346" y="221"/>
                    <a:pt x="31404" y="150"/>
                    <a:pt x="31457" y="150"/>
                  </a:cubicBezTo>
                  <a:cubicBezTo>
                    <a:pt x="31478" y="150"/>
                    <a:pt x="31498" y="161"/>
                    <a:pt x="31517" y="192"/>
                  </a:cubicBezTo>
                  <a:cubicBezTo>
                    <a:pt x="31462" y="220"/>
                    <a:pt x="31627" y="192"/>
                    <a:pt x="31517" y="274"/>
                  </a:cubicBezTo>
                  <a:cubicBezTo>
                    <a:pt x="31572" y="274"/>
                    <a:pt x="31709" y="192"/>
                    <a:pt x="31681" y="137"/>
                  </a:cubicBezTo>
                  <a:cubicBezTo>
                    <a:pt x="31654" y="83"/>
                    <a:pt x="31681" y="1"/>
                    <a:pt x="31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3436550" y="23286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1"/>
                    <a:pt x="28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>
              <a:off x="4127250" y="2297200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" y="28"/>
                  </a:moveTo>
                  <a:cubicBezTo>
                    <a:pt x="1" y="0"/>
                    <a:pt x="28" y="0"/>
                    <a:pt x="28" y="0"/>
                  </a:cubicBezTo>
                  <a:cubicBezTo>
                    <a:pt x="28" y="0"/>
                    <a:pt x="1" y="0"/>
                    <a:pt x="1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>
              <a:off x="3242150" y="2050775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1" y="0"/>
                  </a:moveTo>
                  <a:lnTo>
                    <a:pt x="28" y="27"/>
                  </a:lnTo>
                  <a:lnTo>
                    <a:pt x="83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>
              <a:off x="3245575" y="2052825"/>
              <a:ext cx="6875" cy="2075"/>
            </a:xfrm>
            <a:custGeom>
              <a:avLst/>
              <a:gdLst/>
              <a:ahLst/>
              <a:cxnLst/>
              <a:rect l="l" t="t" r="r" b="b"/>
              <a:pathLst>
                <a:path w="275" h="83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44"/>
                    <a:pt x="79" y="53"/>
                    <a:pt x="125" y="53"/>
                  </a:cubicBezTo>
                  <a:cubicBezTo>
                    <a:pt x="155" y="53"/>
                    <a:pt x="184" y="49"/>
                    <a:pt x="209" y="49"/>
                  </a:cubicBezTo>
                  <a:cubicBezTo>
                    <a:pt x="241" y="49"/>
                    <a:pt x="265" y="55"/>
                    <a:pt x="274" y="82"/>
                  </a:cubicBezTo>
                  <a:cubicBezTo>
                    <a:pt x="274" y="55"/>
                    <a:pt x="274" y="55"/>
                    <a:pt x="274" y="5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3253800" y="2055225"/>
              <a:ext cx="4125" cy="1825"/>
            </a:xfrm>
            <a:custGeom>
              <a:avLst/>
              <a:gdLst/>
              <a:ahLst/>
              <a:cxnLst/>
              <a:rect l="l" t="t" r="r" b="b"/>
              <a:pathLst>
                <a:path w="165" h="73" extrusionOk="0">
                  <a:moveTo>
                    <a:pt x="18" y="1"/>
                  </a:moveTo>
                  <a:cubicBezTo>
                    <a:pt x="11" y="1"/>
                    <a:pt x="5" y="4"/>
                    <a:pt x="0" y="14"/>
                  </a:cubicBezTo>
                  <a:cubicBezTo>
                    <a:pt x="49" y="63"/>
                    <a:pt x="89" y="73"/>
                    <a:pt x="118" y="73"/>
                  </a:cubicBezTo>
                  <a:cubicBezTo>
                    <a:pt x="126" y="73"/>
                    <a:pt x="134" y="72"/>
                    <a:pt x="140" y="71"/>
                  </a:cubicBezTo>
                  <a:lnTo>
                    <a:pt x="140" y="71"/>
                  </a:lnTo>
                  <a:cubicBezTo>
                    <a:pt x="143" y="72"/>
                    <a:pt x="146" y="72"/>
                    <a:pt x="149" y="72"/>
                  </a:cubicBezTo>
                  <a:cubicBezTo>
                    <a:pt x="154" y="72"/>
                    <a:pt x="159" y="71"/>
                    <a:pt x="164" y="68"/>
                  </a:cubicBezTo>
                  <a:cubicBezTo>
                    <a:pt x="158" y="68"/>
                    <a:pt x="150" y="70"/>
                    <a:pt x="140" y="71"/>
                  </a:cubicBezTo>
                  <a:lnTo>
                    <a:pt x="140" y="71"/>
                  </a:lnTo>
                  <a:cubicBezTo>
                    <a:pt x="98" y="63"/>
                    <a:pt x="48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>
              <a:off x="3454350" y="211305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1"/>
                  </a:moveTo>
                  <a:lnTo>
                    <a:pt x="1" y="1"/>
                  </a:lnTo>
                  <a:cubicBezTo>
                    <a:pt x="28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>
              <a:off x="3258150" y="1938175"/>
              <a:ext cx="1155275" cy="254675"/>
            </a:xfrm>
            <a:custGeom>
              <a:avLst/>
              <a:gdLst/>
              <a:ahLst/>
              <a:cxnLst/>
              <a:rect l="l" t="t" r="r" b="b"/>
              <a:pathLst>
                <a:path w="46211" h="10187" extrusionOk="0">
                  <a:moveTo>
                    <a:pt x="34956" y="9542"/>
                  </a:moveTo>
                  <a:cubicBezTo>
                    <a:pt x="34925" y="9542"/>
                    <a:pt x="34906" y="9546"/>
                    <a:pt x="34894" y="9553"/>
                  </a:cubicBezTo>
                  <a:lnTo>
                    <a:pt x="34894" y="9553"/>
                  </a:lnTo>
                  <a:cubicBezTo>
                    <a:pt x="34915" y="9549"/>
                    <a:pt x="34936" y="9546"/>
                    <a:pt x="34956" y="9542"/>
                  </a:cubicBezTo>
                  <a:close/>
                  <a:moveTo>
                    <a:pt x="29836" y="10008"/>
                  </a:moveTo>
                  <a:cubicBezTo>
                    <a:pt x="29850" y="10008"/>
                    <a:pt x="29863" y="10008"/>
                    <a:pt x="29876" y="10009"/>
                  </a:cubicBezTo>
                  <a:lnTo>
                    <a:pt x="29876" y="10009"/>
                  </a:lnTo>
                  <a:lnTo>
                    <a:pt x="29891" y="10008"/>
                  </a:lnTo>
                  <a:close/>
                  <a:moveTo>
                    <a:pt x="46048" y="1"/>
                  </a:moveTo>
                  <a:cubicBezTo>
                    <a:pt x="46030" y="1"/>
                    <a:pt x="46004" y="18"/>
                    <a:pt x="45964" y="68"/>
                  </a:cubicBezTo>
                  <a:lnTo>
                    <a:pt x="45991" y="123"/>
                  </a:lnTo>
                  <a:cubicBezTo>
                    <a:pt x="45936" y="150"/>
                    <a:pt x="45964" y="150"/>
                    <a:pt x="45936" y="150"/>
                  </a:cubicBezTo>
                  <a:cubicBezTo>
                    <a:pt x="45854" y="342"/>
                    <a:pt x="45800" y="369"/>
                    <a:pt x="45717" y="506"/>
                  </a:cubicBezTo>
                  <a:cubicBezTo>
                    <a:pt x="45745" y="616"/>
                    <a:pt x="45663" y="725"/>
                    <a:pt x="45635" y="808"/>
                  </a:cubicBezTo>
                  <a:lnTo>
                    <a:pt x="45608" y="835"/>
                  </a:lnTo>
                  <a:cubicBezTo>
                    <a:pt x="45540" y="857"/>
                    <a:pt x="45584" y="1027"/>
                    <a:pt x="45571" y="1027"/>
                  </a:cubicBezTo>
                  <a:cubicBezTo>
                    <a:pt x="45568" y="1027"/>
                    <a:pt x="45563" y="1019"/>
                    <a:pt x="45553" y="999"/>
                  </a:cubicBezTo>
                  <a:cubicBezTo>
                    <a:pt x="45416" y="1410"/>
                    <a:pt x="45252" y="1875"/>
                    <a:pt x="45033" y="2313"/>
                  </a:cubicBezTo>
                  <a:cubicBezTo>
                    <a:pt x="45033" y="2361"/>
                    <a:pt x="44908" y="2575"/>
                    <a:pt x="44948" y="2575"/>
                  </a:cubicBezTo>
                  <a:cubicBezTo>
                    <a:pt x="44954" y="2575"/>
                    <a:pt x="44964" y="2571"/>
                    <a:pt x="44978" y="2560"/>
                  </a:cubicBezTo>
                  <a:lnTo>
                    <a:pt x="44978" y="2560"/>
                  </a:lnTo>
                  <a:cubicBezTo>
                    <a:pt x="44873" y="2639"/>
                    <a:pt x="44692" y="2919"/>
                    <a:pt x="44605" y="3039"/>
                  </a:cubicBezTo>
                  <a:lnTo>
                    <a:pt x="44605" y="3039"/>
                  </a:lnTo>
                  <a:cubicBezTo>
                    <a:pt x="44410" y="3199"/>
                    <a:pt x="44534" y="3358"/>
                    <a:pt x="44321" y="3491"/>
                  </a:cubicBezTo>
                  <a:cubicBezTo>
                    <a:pt x="44376" y="3573"/>
                    <a:pt x="44047" y="3847"/>
                    <a:pt x="44074" y="4011"/>
                  </a:cubicBezTo>
                  <a:lnTo>
                    <a:pt x="44020" y="4011"/>
                  </a:lnTo>
                  <a:cubicBezTo>
                    <a:pt x="43883" y="4175"/>
                    <a:pt x="43746" y="4340"/>
                    <a:pt x="43609" y="4531"/>
                  </a:cubicBezTo>
                  <a:cubicBezTo>
                    <a:pt x="43472" y="4696"/>
                    <a:pt x="43335" y="4860"/>
                    <a:pt x="43198" y="4997"/>
                  </a:cubicBezTo>
                  <a:cubicBezTo>
                    <a:pt x="43144" y="5134"/>
                    <a:pt x="43007" y="5271"/>
                    <a:pt x="42870" y="5408"/>
                  </a:cubicBezTo>
                  <a:cubicBezTo>
                    <a:pt x="42733" y="5517"/>
                    <a:pt x="42623" y="5654"/>
                    <a:pt x="42568" y="5791"/>
                  </a:cubicBezTo>
                  <a:cubicBezTo>
                    <a:pt x="42404" y="5928"/>
                    <a:pt x="42103" y="6147"/>
                    <a:pt x="41884" y="6366"/>
                  </a:cubicBezTo>
                  <a:lnTo>
                    <a:pt x="41911" y="6339"/>
                  </a:lnTo>
                  <a:lnTo>
                    <a:pt x="41911" y="6339"/>
                  </a:lnTo>
                  <a:cubicBezTo>
                    <a:pt x="41665" y="6585"/>
                    <a:pt x="41282" y="6831"/>
                    <a:pt x="41145" y="7050"/>
                  </a:cubicBezTo>
                  <a:cubicBezTo>
                    <a:pt x="41126" y="7047"/>
                    <a:pt x="41108" y="7045"/>
                    <a:pt x="41091" y="7045"/>
                  </a:cubicBezTo>
                  <a:cubicBezTo>
                    <a:pt x="40977" y="7045"/>
                    <a:pt x="40876" y="7116"/>
                    <a:pt x="40734" y="7187"/>
                  </a:cubicBezTo>
                  <a:cubicBezTo>
                    <a:pt x="40652" y="7270"/>
                    <a:pt x="40515" y="7352"/>
                    <a:pt x="40351" y="7489"/>
                  </a:cubicBezTo>
                  <a:cubicBezTo>
                    <a:pt x="40186" y="7571"/>
                    <a:pt x="40022" y="7680"/>
                    <a:pt x="39885" y="7790"/>
                  </a:cubicBezTo>
                  <a:cubicBezTo>
                    <a:pt x="39815" y="7790"/>
                    <a:pt x="39684" y="7910"/>
                    <a:pt x="39614" y="7910"/>
                  </a:cubicBezTo>
                  <a:cubicBezTo>
                    <a:pt x="39602" y="7910"/>
                    <a:pt x="39592" y="7907"/>
                    <a:pt x="39584" y="7899"/>
                  </a:cubicBezTo>
                  <a:cubicBezTo>
                    <a:pt x="38762" y="8502"/>
                    <a:pt x="37558" y="8912"/>
                    <a:pt x="36517" y="9131"/>
                  </a:cubicBezTo>
                  <a:lnTo>
                    <a:pt x="36517" y="9104"/>
                  </a:lnTo>
                  <a:cubicBezTo>
                    <a:pt x="36408" y="9186"/>
                    <a:pt x="36271" y="9296"/>
                    <a:pt x="36134" y="9378"/>
                  </a:cubicBezTo>
                  <a:cubicBezTo>
                    <a:pt x="36134" y="9378"/>
                    <a:pt x="36134" y="9378"/>
                    <a:pt x="36161" y="9351"/>
                  </a:cubicBezTo>
                  <a:lnTo>
                    <a:pt x="36161" y="9351"/>
                  </a:lnTo>
                  <a:cubicBezTo>
                    <a:pt x="35970" y="9433"/>
                    <a:pt x="35778" y="9405"/>
                    <a:pt x="35586" y="9460"/>
                  </a:cubicBezTo>
                  <a:cubicBezTo>
                    <a:pt x="35586" y="9460"/>
                    <a:pt x="35586" y="9460"/>
                    <a:pt x="35614" y="9433"/>
                  </a:cubicBezTo>
                  <a:lnTo>
                    <a:pt x="35614" y="9433"/>
                  </a:lnTo>
                  <a:cubicBezTo>
                    <a:pt x="35449" y="9515"/>
                    <a:pt x="35230" y="9460"/>
                    <a:pt x="35039" y="9570"/>
                  </a:cubicBezTo>
                  <a:lnTo>
                    <a:pt x="35011" y="9542"/>
                  </a:lnTo>
                  <a:lnTo>
                    <a:pt x="34874" y="9597"/>
                  </a:lnTo>
                  <a:cubicBezTo>
                    <a:pt x="34874" y="9580"/>
                    <a:pt x="34874" y="9563"/>
                    <a:pt x="34894" y="9553"/>
                  </a:cubicBezTo>
                  <a:lnTo>
                    <a:pt x="34894" y="9553"/>
                  </a:lnTo>
                  <a:cubicBezTo>
                    <a:pt x="33425" y="9796"/>
                    <a:pt x="31871" y="10015"/>
                    <a:pt x="30328" y="10015"/>
                  </a:cubicBezTo>
                  <a:cubicBezTo>
                    <a:pt x="30178" y="10015"/>
                    <a:pt x="30027" y="10013"/>
                    <a:pt x="29876" y="10009"/>
                  </a:cubicBezTo>
                  <a:lnTo>
                    <a:pt x="29876" y="10009"/>
                  </a:lnTo>
                  <a:lnTo>
                    <a:pt x="29562" y="10035"/>
                  </a:lnTo>
                  <a:cubicBezTo>
                    <a:pt x="29562" y="10008"/>
                    <a:pt x="29562" y="10008"/>
                    <a:pt x="29590" y="10008"/>
                  </a:cubicBezTo>
                  <a:cubicBezTo>
                    <a:pt x="29371" y="9980"/>
                    <a:pt x="29152" y="9980"/>
                    <a:pt x="28936" y="9980"/>
                  </a:cubicBezTo>
                  <a:cubicBezTo>
                    <a:pt x="28720" y="9980"/>
                    <a:pt x="28508" y="9980"/>
                    <a:pt x="28303" y="9953"/>
                  </a:cubicBezTo>
                  <a:cubicBezTo>
                    <a:pt x="28303" y="9953"/>
                    <a:pt x="28358" y="9926"/>
                    <a:pt x="28303" y="9926"/>
                  </a:cubicBezTo>
                  <a:cubicBezTo>
                    <a:pt x="28279" y="9928"/>
                    <a:pt x="28256" y="9929"/>
                    <a:pt x="28233" y="9929"/>
                  </a:cubicBezTo>
                  <a:cubicBezTo>
                    <a:pt x="28044" y="9929"/>
                    <a:pt x="27900" y="9860"/>
                    <a:pt x="27778" y="9860"/>
                  </a:cubicBezTo>
                  <a:cubicBezTo>
                    <a:pt x="27731" y="9860"/>
                    <a:pt x="27688" y="9870"/>
                    <a:pt x="27646" y="9898"/>
                  </a:cubicBezTo>
                  <a:cubicBezTo>
                    <a:pt x="27646" y="9898"/>
                    <a:pt x="27618" y="9871"/>
                    <a:pt x="27673" y="9871"/>
                  </a:cubicBezTo>
                  <a:cubicBezTo>
                    <a:pt x="26797" y="9816"/>
                    <a:pt x="25921" y="9734"/>
                    <a:pt x="25072" y="9542"/>
                  </a:cubicBezTo>
                  <a:cubicBezTo>
                    <a:pt x="24332" y="9542"/>
                    <a:pt x="23566" y="9296"/>
                    <a:pt x="22799" y="9214"/>
                  </a:cubicBezTo>
                  <a:cubicBezTo>
                    <a:pt x="21841" y="9049"/>
                    <a:pt x="20855" y="8721"/>
                    <a:pt x="19869" y="8556"/>
                  </a:cubicBezTo>
                  <a:cubicBezTo>
                    <a:pt x="19459" y="8447"/>
                    <a:pt x="19157" y="8420"/>
                    <a:pt x="18747" y="8365"/>
                  </a:cubicBezTo>
                  <a:lnTo>
                    <a:pt x="18747" y="8310"/>
                  </a:lnTo>
                  <a:cubicBezTo>
                    <a:pt x="18035" y="8310"/>
                    <a:pt x="17295" y="7981"/>
                    <a:pt x="16529" y="7981"/>
                  </a:cubicBezTo>
                  <a:lnTo>
                    <a:pt x="16584" y="7954"/>
                  </a:lnTo>
                  <a:lnTo>
                    <a:pt x="16584" y="7954"/>
                  </a:lnTo>
                  <a:cubicBezTo>
                    <a:pt x="16564" y="7964"/>
                    <a:pt x="16537" y="7968"/>
                    <a:pt x="16507" y="7968"/>
                  </a:cubicBezTo>
                  <a:cubicBezTo>
                    <a:pt x="16419" y="7968"/>
                    <a:pt x="16301" y="7938"/>
                    <a:pt x="16231" y="7938"/>
                  </a:cubicBezTo>
                  <a:cubicBezTo>
                    <a:pt x="16189" y="7938"/>
                    <a:pt x="16164" y="7948"/>
                    <a:pt x="16173" y="7981"/>
                  </a:cubicBezTo>
                  <a:lnTo>
                    <a:pt x="16063" y="7927"/>
                  </a:lnTo>
                  <a:cubicBezTo>
                    <a:pt x="16011" y="7932"/>
                    <a:pt x="15960" y="7935"/>
                    <a:pt x="15910" y="7935"/>
                  </a:cubicBezTo>
                  <a:cubicBezTo>
                    <a:pt x="15490" y="7935"/>
                    <a:pt x="15140" y="7760"/>
                    <a:pt x="14628" y="7760"/>
                  </a:cubicBezTo>
                  <a:cubicBezTo>
                    <a:pt x="14596" y="7760"/>
                    <a:pt x="14563" y="7761"/>
                    <a:pt x="14530" y="7762"/>
                  </a:cubicBezTo>
                  <a:lnTo>
                    <a:pt x="14585" y="7735"/>
                  </a:lnTo>
                  <a:cubicBezTo>
                    <a:pt x="14420" y="7735"/>
                    <a:pt x="14229" y="7708"/>
                    <a:pt x="14092" y="7680"/>
                  </a:cubicBezTo>
                  <a:lnTo>
                    <a:pt x="14147" y="7680"/>
                  </a:lnTo>
                  <a:cubicBezTo>
                    <a:pt x="13654" y="7516"/>
                    <a:pt x="13079" y="7543"/>
                    <a:pt x="12531" y="7489"/>
                  </a:cubicBezTo>
                  <a:lnTo>
                    <a:pt x="12586" y="7434"/>
                  </a:lnTo>
                  <a:lnTo>
                    <a:pt x="12586" y="7434"/>
                  </a:lnTo>
                  <a:cubicBezTo>
                    <a:pt x="12559" y="7437"/>
                    <a:pt x="12529" y="7438"/>
                    <a:pt x="12497" y="7438"/>
                  </a:cubicBezTo>
                  <a:cubicBezTo>
                    <a:pt x="12239" y="7438"/>
                    <a:pt x="11835" y="7349"/>
                    <a:pt x="11518" y="7324"/>
                  </a:cubicBezTo>
                  <a:lnTo>
                    <a:pt x="11354" y="7324"/>
                  </a:lnTo>
                  <a:lnTo>
                    <a:pt x="11354" y="7270"/>
                  </a:lnTo>
                  <a:cubicBezTo>
                    <a:pt x="10916" y="7215"/>
                    <a:pt x="10505" y="7187"/>
                    <a:pt x="10067" y="7133"/>
                  </a:cubicBezTo>
                  <a:lnTo>
                    <a:pt x="10094" y="7105"/>
                  </a:lnTo>
                  <a:lnTo>
                    <a:pt x="10094" y="7105"/>
                  </a:lnTo>
                  <a:cubicBezTo>
                    <a:pt x="10057" y="7108"/>
                    <a:pt x="10020" y="7109"/>
                    <a:pt x="9982" y="7109"/>
                  </a:cubicBezTo>
                  <a:cubicBezTo>
                    <a:pt x="9604" y="7109"/>
                    <a:pt x="9206" y="6993"/>
                    <a:pt x="8807" y="6968"/>
                  </a:cubicBezTo>
                  <a:lnTo>
                    <a:pt x="8835" y="6941"/>
                  </a:lnTo>
                  <a:cubicBezTo>
                    <a:pt x="8287" y="6859"/>
                    <a:pt x="7767" y="6804"/>
                    <a:pt x="7246" y="6749"/>
                  </a:cubicBezTo>
                  <a:cubicBezTo>
                    <a:pt x="7000" y="6695"/>
                    <a:pt x="6726" y="6667"/>
                    <a:pt x="6480" y="6640"/>
                  </a:cubicBezTo>
                  <a:cubicBezTo>
                    <a:pt x="6206" y="6612"/>
                    <a:pt x="5960" y="6558"/>
                    <a:pt x="5686" y="6530"/>
                  </a:cubicBezTo>
                  <a:cubicBezTo>
                    <a:pt x="5713" y="6530"/>
                    <a:pt x="5713" y="6503"/>
                    <a:pt x="5740" y="6503"/>
                  </a:cubicBezTo>
                  <a:cubicBezTo>
                    <a:pt x="5686" y="6503"/>
                    <a:pt x="5643" y="6515"/>
                    <a:pt x="5605" y="6515"/>
                  </a:cubicBezTo>
                  <a:cubicBezTo>
                    <a:pt x="5585" y="6515"/>
                    <a:pt x="5567" y="6512"/>
                    <a:pt x="5549" y="6503"/>
                  </a:cubicBezTo>
                  <a:lnTo>
                    <a:pt x="5604" y="6503"/>
                  </a:lnTo>
                  <a:cubicBezTo>
                    <a:pt x="5385" y="6393"/>
                    <a:pt x="4919" y="6421"/>
                    <a:pt x="4810" y="6339"/>
                  </a:cubicBezTo>
                  <a:cubicBezTo>
                    <a:pt x="4785" y="6331"/>
                    <a:pt x="4766" y="6327"/>
                    <a:pt x="4751" y="6327"/>
                  </a:cubicBezTo>
                  <a:cubicBezTo>
                    <a:pt x="4716" y="6327"/>
                    <a:pt x="4708" y="6347"/>
                    <a:pt x="4727" y="6366"/>
                  </a:cubicBezTo>
                  <a:cubicBezTo>
                    <a:pt x="3906" y="6202"/>
                    <a:pt x="3002" y="5983"/>
                    <a:pt x="2181" y="5736"/>
                  </a:cubicBezTo>
                  <a:cubicBezTo>
                    <a:pt x="2126" y="5709"/>
                    <a:pt x="2126" y="5709"/>
                    <a:pt x="2154" y="5681"/>
                  </a:cubicBezTo>
                  <a:cubicBezTo>
                    <a:pt x="1798" y="5599"/>
                    <a:pt x="1414" y="5517"/>
                    <a:pt x="1058" y="5325"/>
                  </a:cubicBezTo>
                  <a:cubicBezTo>
                    <a:pt x="730" y="5189"/>
                    <a:pt x="374" y="5024"/>
                    <a:pt x="45" y="4805"/>
                  </a:cubicBezTo>
                  <a:lnTo>
                    <a:pt x="45" y="4805"/>
                  </a:lnTo>
                  <a:cubicBezTo>
                    <a:pt x="1" y="4827"/>
                    <a:pt x="64" y="4867"/>
                    <a:pt x="46" y="4867"/>
                  </a:cubicBezTo>
                  <a:cubicBezTo>
                    <a:pt x="42" y="4867"/>
                    <a:pt x="33" y="4865"/>
                    <a:pt x="18" y="4860"/>
                  </a:cubicBezTo>
                  <a:lnTo>
                    <a:pt x="18" y="4860"/>
                  </a:lnTo>
                  <a:cubicBezTo>
                    <a:pt x="127" y="4942"/>
                    <a:pt x="209" y="4969"/>
                    <a:pt x="319" y="5024"/>
                  </a:cubicBezTo>
                  <a:cubicBezTo>
                    <a:pt x="428" y="5052"/>
                    <a:pt x="538" y="5079"/>
                    <a:pt x="620" y="5161"/>
                  </a:cubicBezTo>
                  <a:lnTo>
                    <a:pt x="593" y="5161"/>
                  </a:lnTo>
                  <a:cubicBezTo>
                    <a:pt x="635" y="5187"/>
                    <a:pt x="657" y="5194"/>
                    <a:pt x="670" y="5194"/>
                  </a:cubicBezTo>
                  <a:cubicBezTo>
                    <a:pt x="686" y="5194"/>
                    <a:pt x="691" y="5183"/>
                    <a:pt x="707" y="5183"/>
                  </a:cubicBezTo>
                  <a:cubicBezTo>
                    <a:pt x="720" y="5183"/>
                    <a:pt x="742" y="5190"/>
                    <a:pt x="784" y="5216"/>
                  </a:cubicBezTo>
                  <a:cubicBezTo>
                    <a:pt x="839" y="5271"/>
                    <a:pt x="757" y="5243"/>
                    <a:pt x="784" y="5271"/>
                  </a:cubicBezTo>
                  <a:cubicBezTo>
                    <a:pt x="1113" y="5380"/>
                    <a:pt x="1414" y="5572"/>
                    <a:pt x="1743" y="5599"/>
                  </a:cubicBezTo>
                  <a:cubicBezTo>
                    <a:pt x="1798" y="5681"/>
                    <a:pt x="2099" y="5736"/>
                    <a:pt x="2208" y="5818"/>
                  </a:cubicBezTo>
                  <a:cubicBezTo>
                    <a:pt x="2266" y="5838"/>
                    <a:pt x="2324" y="5857"/>
                    <a:pt x="2373" y="5857"/>
                  </a:cubicBezTo>
                  <a:cubicBezTo>
                    <a:pt x="2393" y="5857"/>
                    <a:pt x="2411" y="5854"/>
                    <a:pt x="2427" y="5846"/>
                  </a:cubicBezTo>
                  <a:cubicBezTo>
                    <a:pt x="3550" y="6229"/>
                    <a:pt x="4755" y="6475"/>
                    <a:pt x="5960" y="6695"/>
                  </a:cubicBezTo>
                  <a:cubicBezTo>
                    <a:pt x="6562" y="6695"/>
                    <a:pt x="7219" y="6914"/>
                    <a:pt x="7876" y="6996"/>
                  </a:cubicBezTo>
                  <a:cubicBezTo>
                    <a:pt x="8095" y="6996"/>
                    <a:pt x="8424" y="7050"/>
                    <a:pt x="8670" y="7078"/>
                  </a:cubicBezTo>
                  <a:lnTo>
                    <a:pt x="8917" y="7078"/>
                  </a:lnTo>
                  <a:cubicBezTo>
                    <a:pt x="10477" y="7379"/>
                    <a:pt x="12093" y="7516"/>
                    <a:pt x="13681" y="7762"/>
                  </a:cubicBezTo>
                  <a:cubicBezTo>
                    <a:pt x="15516" y="8009"/>
                    <a:pt x="17076" y="8310"/>
                    <a:pt x="18856" y="8474"/>
                  </a:cubicBezTo>
                  <a:cubicBezTo>
                    <a:pt x="18856" y="8474"/>
                    <a:pt x="18856" y="8502"/>
                    <a:pt x="18829" y="8502"/>
                  </a:cubicBezTo>
                  <a:cubicBezTo>
                    <a:pt x="19322" y="8556"/>
                    <a:pt x="19787" y="8693"/>
                    <a:pt x="20253" y="8776"/>
                  </a:cubicBezTo>
                  <a:cubicBezTo>
                    <a:pt x="21457" y="8940"/>
                    <a:pt x="22690" y="9378"/>
                    <a:pt x="23867" y="9487"/>
                  </a:cubicBezTo>
                  <a:cubicBezTo>
                    <a:pt x="25236" y="9761"/>
                    <a:pt x="26824" y="9980"/>
                    <a:pt x="28330" y="10062"/>
                  </a:cubicBezTo>
                  <a:lnTo>
                    <a:pt x="28330" y="10090"/>
                  </a:lnTo>
                  <a:cubicBezTo>
                    <a:pt x="29180" y="10110"/>
                    <a:pt x="30030" y="10186"/>
                    <a:pt x="30880" y="10186"/>
                  </a:cubicBezTo>
                  <a:cubicBezTo>
                    <a:pt x="31208" y="10186"/>
                    <a:pt x="31535" y="10175"/>
                    <a:pt x="31862" y="10145"/>
                  </a:cubicBezTo>
                  <a:cubicBezTo>
                    <a:pt x="33095" y="10117"/>
                    <a:pt x="34381" y="9789"/>
                    <a:pt x="35586" y="9570"/>
                  </a:cubicBezTo>
                  <a:cubicBezTo>
                    <a:pt x="36380" y="9515"/>
                    <a:pt x="37284" y="9022"/>
                    <a:pt x="37968" y="8858"/>
                  </a:cubicBezTo>
                  <a:cubicBezTo>
                    <a:pt x="39420" y="8502"/>
                    <a:pt x="40679" y="7653"/>
                    <a:pt x="41747" y="6667"/>
                  </a:cubicBezTo>
                  <a:cubicBezTo>
                    <a:pt x="42870" y="5846"/>
                    <a:pt x="43636" y="4723"/>
                    <a:pt x="44430" y="3683"/>
                  </a:cubicBezTo>
                  <a:cubicBezTo>
                    <a:pt x="44704" y="3108"/>
                    <a:pt x="45170" y="2587"/>
                    <a:pt x="45444" y="1930"/>
                  </a:cubicBezTo>
                  <a:lnTo>
                    <a:pt x="45389" y="1930"/>
                  </a:lnTo>
                  <a:cubicBezTo>
                    <a:pt x="45580" y="1738"/>
                    <a:pt x="45498" y="1383"/>
                    <a:pt x="45663" y="1273"/>
                  </a:cubicBezTo>
                  <a:lnTo>
                    <a:pt x="45663" y="1300"/>
                  </a:lnTo>
                  <a:cubicBezTo>
                    <a:pt x="45772" y="1218"/>
                    <a:pt x="45635" y="972"/>
                    <a:pt x="45745" y="917"/>
                  </a:cubicBezTo>
                  <a:lnTo>
                    <a:pt x="45717" y="890"/>
                  </a:lnTo>
                  <a:cubicBezTo>
                    <a:pt x="45739" y="826"/>
                    <a:pt x="45747" y="812"/>
                    <a:pt x="45754" y="812"/>
                  </a:cubicBezTo>
                  <a:cubicBezTo>
                    <a:pt x="45759" y="812"/>
                    <a:pt x="45762" y="821"/>
                    <a:pt x="45768" y="821"/>
                  </a:cubicBezTo>
                  <a:cubicBezTo>
                    <a:pt x="45774" y="821"/>
                    <a:pt x="45783" y="813"/>
                    <a:pt x="45800" y="780"/>
                  </a:cubicBezTo>
                  <a:cubicBezTo>
                    <a:pt x="45827" y="725"/>
                    <a:pt x="45745" y="725"/>
                    <a:pt x="45800" y="643"/>
                  </a:cubicBezTo>
                  <a:lnTo>
                    <a:pt x="45800" y="643"/>
                  </a:lnTo>
                  <a:cubicBezTo>
                    <a:pt x="45804" y="644"/>
                    <a:pt x="45808" y="645"/>
                    <a:pt x="45812" y="645"/>
                  </a:cubicBezTo>
                  <a:cubicBezTo>
                    <a:pt x="45931" y="645"/>
                    <a:pt x="45915" y="286"/>
                    <a:pt x="46033" y="286"/>
                  </a:cubicBezTo>
                  <a:cubicBezTo>
                    <a:pt x="46037" y="286"/>
                    <a:pt x="46042" y="286"/>
                    <a:pt x="46046" y="287"/>
                  </a:cubicBezTo>
                  <a:cubicBezTo>
                    <a:pt x="46040" y="312"/>
                    <a:pt x="46041" y="320"/>
                    <a:pt x="46045" y="320"/>
                  </a:cubicBezTo>
                  <a:cubicBezTo>
                    <a:pt x="46054" y="320"/>
                    <a:pt x="46078" y="287"/>
                    <a:pt x="46093" y="287"/>
                  </a:cubicBezTo>
                  <a:cubicBezTo>
                    <a:pt x="46104" y="287"/>
                    <a:pt x="46110" y="306"/>
                    <a:pt x="46101" y="369"/>
                  </a:cubicBezTo>
                  <a:cubicBezTo>
                    <a:pt x="46128" y="342"/>
                    <a:pt x="46210" y="68"/>
                    <a:pt x="46128" y="68"/>
                  </a:cubicBezTo>
                  <a:cubicBezTo>
                    <a:pt x="46093" y="51"/>
                    <a:pt x="46081" y="1"/>
                    <a:pt x="46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>
              <a:off x="3397550" y="21007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4400375" y="1950125"/>
              <a:ext cx="725" cy="1400"/>
            </a:xfrm>
            <a:custGeom>
              <a:avLst/>
              <a:gdLst/>
              <a:ahLst/>
              <a:cxnLst/>
              <a:rect l="l" t="t" r="r" b="b"/>
              <a:pathLst>
                <a:path w="29" h="56" extrusionOk="0">
                  <a:moveTo>
                    <a:pt x="28" y="1"/>
                  </a:moveTo>
                  <a:cubicBezTo>
                    <a:pt x="15" y="1"/>
                    <a:pt x="8" y="15"/>
                    <a:pt x="4" y="28"/>
                  </a:cubicBezTo>
                  <a:lnTo>
                    <a:pt x="4" y="28"/>
                  </a:lnTo>
                  <a:cubicBezTo>
                    <a:pt x="8" y="21"/>
                    <a:pt x="15" y="15"/>
                    <a:pt x="28" y="1"/>
                  </a:cubicBezTo>
                  <a:close/>
                  <a:moveTo>
                    <a:pt x="4" y="28"/>
                  </a:moveTo>
                  <a:cubicBezTo>
                    <a:pt x="1" y="35"/>
                    <a:pt x="1" y="42"/>
                    <a:pt x="1" y="56"/>
                  </a:cubicBezTo>
                  <a:cubicBezTo>
                    <a:pt x="1" y="56"/>
                    <a:pt x="1" y="42"/>
                    <a:pt x="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3222975" y="1928225"/>
              <a:ext cx="1400" cy="140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1" y="1"/>
                  </a:moveTo>
                  <a:lnTo>
                    <a:pt x="1" y="28"/>
                  </a:lnTo>
                  <a:lnTo>
                    <a:pt x="56" y="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3225050" y="1931650"/>
              <a:ext cx="6175" cy="3450"/>
            </a:xfrm>
            <a:custGeom>
              <a:avLst/>
              <a:gdLst/>
              <a:ahLst/>
              <a:cxnLst/>
              <a:rect l="l" t="t" r="r" b="b"/>
              <a:pathLst>
                <a:path w="247" h="138" extrusionOk="0">
                  <a:moveTo>
                    <a:pt x="0" y="1"/>
                  </a:moveTo>
                  <a:cubicBezTo>
                    <a:pt x="55" y="110"/>
                    <a:pt x="219" y="55"/>
                    <a:pt x="247" y="138"/>
                  </a:cubicBezTo>
                  <a:cubicBezTo>
                    <a:pt x="247" y="138"/>
                    <a:pt x="247" y="138"/>
                    <a:pt x="247" y="1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3232575" y="1936325"/>
              <a:ext cx="3450" cy="2200"/>
            </a:xfrm>
            <a:custGeom>
              <a:avLst/>
              <a:gdLst/>
              <a:ahLst/>
              <a:cxnLst/>
              <a:rect l="l" t="t" r="r" b="b"/>
              <a:pathLst>
                <a:path w="138" h="88" extrusionOk="0">
                  <a:moveTo>
                    <a:pt x="3" y="1"/>
                  </a:moveTo>
                  <a:cubicBezTo>
                    <a:pt x="1" y="1"/>
                    <a:pt x="0" y="2"/>
                    <a:pt x="0" y="5"/>
                  </a:cubicBezTo>
                  <a:cubicBezTo>
                    <a:pt x="55" y="87"/>
                    <a:pt x="110" y="87"/>
                    <a:pt x="137" y="87"/>
                  </a:cubicBezTo>
                  <a:cubicBezTo>
                    <a:pt x="89" y="87"/>
                    <a:pt x="18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3422175" y="2009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3235500" y="1920650"/>
              <a:ext cx="1178600" cy="188400"/>
            </a:xfrm>
            <a:custGeom>
              <a:avLst/>
              <a:gdLst/>
              <a:ahLst/>
              <a:cxnLst/>
              <a:rect l="l" t="t" r="r" b="b"/>
              <a:pathLst>
                <a:path w="47144" h="7536" extrusionOk="0">
                  <a:moveTo>
                    <a:pt x="48" y="769"/>
                  </a:moveTo>
                  <a:cubicBezTo>
                    <a:pt x="1" y="769"/>
                    <a:pt x="54" y="830"/>
                    <a:pt x="36" y="830"/>
                  </a:cubicBezTo>
                  <a:cubicBezTo>
                    <a:pt x="33" y="830"/>
                    <a:pt x="28" y="828"/>
                    <a:pt x="20" y="824"/>
                  </a:cubicBezTo>
                  <a:lnTo>
                    <a:pt x="20" y="824"/>
                  </a:lnTo>
                  <a:cubicBezTo>
                    <a:pt x="157" y="1016"/>
                    <a:pt x="404" y="1043"/>
                    <a:pt x="540" y="1235"/>
                  </a:cubicBezTo>
                  <a:lnTo>
                    <a:pt x="513" y="1235"/>
                  </a:lnTo>
                  <a:cubicBezTo>
                    <a:pt x="550" y="1271"/>
                    <a:pt x="568" y="1280"/>
                    <a:pt x="581" y="1280"/>
                  </a:cubicBezTo>
                  <a:cubicBezTo>
                    <a:pt x="594" y="1280"/>
                    <a:pt x="602" y="1271"/>
                    <a:pt x="619" y="1271"/>
                  </a:cubicBezTo>
                  <a:cubicBezTo>
                    <a:pt x="630" y="1271"/>
                    <a:pt x="645" y="1275"/>
                    <a:pt x="668" y="1290"/>
                  </a:cubicBezTo>
                  <a:lnTo>
                    <a:pt x="668" y="1290"/>
                  </a:lnTo>
                  <a:cubicBezTo>
                    <a:pt x="447" y="1135"/>
                    <a:pt x="239" y="961"/>
                    <a:pt x="48" y="769"/>
                  </a:cubicBezTo>
                  <a:close/>
                  <a:moveTo>
                    <a:pt x="668" y="1290"/>
                  </a:moveTo>
                  <a:lnTo>
                    <a:pt x="668" y="1290"/>
                  </a:lnTo>
                  <a:cubicBezTo>
                    <a:pt x="676" y="1296"/>
                    <a:pt x="684" y="1301"/>
                    <a:pt x="692" y="1307"/>
                  </a:cubicBezTo>
                  <a:lnTo>
                    <a:pt x="692" y="1307"/>
                  </a:lnTo>
                  <a:cubicBezTo>
                    <a:pt x="683" y="1300"/>
                    <a:pt x="675" y="1295"/>
                    <a:pt x="668" y="1290"/>
                  </a:cubicBezTo>
                  <a:close/>
                  <a:moveTo>
                    <a:pt x="35014" y="6848"/>
                  </a:moveTo>
                  <a:cubicBezTo>
                    <a:pt x="34996" y="6848"/>
                    <a:pt x="34990" y="6848"/>
                    <a:pt x="34988" y="6855"/>
                  </a:cubicBezTo>
                  <a:lnTo>
                    <a:pt x="34988" y="6855"/>
                  </a:lnTo>
                  <a:cubicBezTo>
                    <a:pt x="34996" y="6853"/>
                    <a:pt x="35005" y="6850"/>
                    <a:pt x="35014" y="6848"/>
                  </a:cubicBezTo>
                  <a:close/>
                  <a:moveTo>
                    <a:pt x="33836" y="6985"/>
                  </a:moveTo>
                  <a:cubicBezTo>
                    <a:pt x="33805" y="6985"/>
                    <a:pt x="33785" y="6989"/>
                    <a:pt x="33773" y="6995"/>
                  </a:cubicBezTo>
                  <a:lnTo>
                    <a:pt x="33773" y="6995"/>
                  </a:lnTo>
                  <a:cubicBezTo>
                    <a:pt x="33794" y="6992"/>
                    <a:pt x="33815" y="6988"/>
                    <a:pt x="33836" y="6985"/>
                  </a:cubicBezTo>
                  <a:close/>
                  <a:moveTo>
                    <a:pt x="47029" y="0"/>
                  </a:moveTo>
                  <a:cubicBezTo>
                    <a:pt x="47011" y="0"/>
                    <a:pt x="46987" y="9"/>
                    <a:pt x="46952" y="30"/>
                  </a:cubicBezTo>
                  <a:lnTo>
                    <a:pt x="46952" y="85"/>
                  </a:lnTo>
                  <a:lnTo>
                    <a:pt x="46870" y="85"/>
                  </a:lnTo>
                  <a:cubicBezTo>
                    <a:pt x="46706" y="194"/>
                    <a:pt x="46651" y="167"/>
                    <a:pt x="46514" y="249"/>
                  </a:cubicBezTo>
                  <a:cubicBezTo>
                    <a:pt x="46459" y="358"/>
                    <a:pt x="46350" y="441"/>
                    <a:pt x="46267" y="468"/>
                  </a:cubicBezTo>
                  <a:lnTo>
                    <a:pt x="46240" y="495"/>
                  </a:lnTo>
                  <a:cubicBezTo>
                    <a:pt x="46236" y="494"/>
                    <a:pt x="46231" y="493"/>
                    <a:pt x="46227" y="493"/>
                  </a:cubicBezTo>
                  <a:cubicBezTo>
                    <a:pt x="46169" y="493"/>
                    <a:pt x="46141" y="633"/>
                    <a:pt x="46119" y="633"/>
                  </a:cubicBezTo>
                  <a:cubicBezTo>
                    <a:pt x="46113" y="633"/>
                    <a:pt x="46108" y="625"/>
                    <a:pt x="46103" y="605"/>
                  </a:cubicBezTo>
                  <a:cubicBezTo>
                    <a:pt x="45802" y="906"/>
                    <a:pt x="45446" y="1235"/>
                    <a:pt x="45090" y="1536"/>
                  </a:cubicBezTo>
                  <a:cubicBezTo>
                    <a:pt x="45065" y="1586"/>
                    <a:pt x="44829" y="1731"/>
                    <a:pt x="44901" y="1731"/>
                  </a:cubicBezTo>
                  <a:cubicBezTo>
                    <a:pt x="44907" y="1731"/>
                    <a:pt x="44915" y="1730"/>
                    <a:pt x="44926" y="1728"/>
                  </a:cubicBezTo>
                  <a:lnTo>
                    <a:pt x="44926" y="1728"/>
                  </a:lnTo>
                  <a:cubicBezTo>
                    <a:pt x="44789" y="1755"/>
                    <a:pt x="44488" y="1947"/>
                    <a:pt x="44405" y="2029"/>
                  </a:cubicBezTo>
                  <a:cubicBezTo>
                    <a:pt x="44405" y="2029"/>
                    <a:pt x="44405" y="2001"/>
                    <a:pt x="44405" y="2001"/>
                  </a:cubicBezTo>
                  <a:cubicBezTo>
                    <a:pt x="44159" y="2084"/>
                    <a:pt x="44241" y="2248"/>
                    <a:pt x="43967" y="2303"/>
                  </a:cubicBezTo>
                  <a:cubicBezTo>
                    <a:pt x="43995" y="2385"/>
                    <a:pt x="43611" y="2549"/>
                    <a:pt x="43557" y="2713"/>
                  </a:cubicBezTo>
                  <a:cubicBezTo>
                    <a:pt x="43529" y="2713"/>
                    <a:pt x="43502" y="2713"/>
                    <a:pt x="43502" y="2686"/>
                  </a:cubicBezTo>
                  <a:cubicBezTo>
                    <a:pt x="43146" y="2932"/>
                    <a:pt x="42763" y="3151"/>
                    <a:pt x="42461" y="3370"/>
                  </a:cubicBezTo>
                  <a:cubicBezTo>
                    <a:pt x="42242" y="3589"/>
                    <a:pt x="41832" y="3754"/>
                    <a:pt x="41640" y="3973"/>
                  </a:cubicBezTo>
                  <a:cubicBezTo>
                    <a:pt x="41448" y="4055"/>
                    <a:pt x="41120" y="4192"/>
                    <a:pt x="40873" y="4384"/>
                  </a:cubicBezTo>
                  <a:lnTo>
                    <a:pt x="40901" y="4356"/>
                  </a:lnTo>
                  <a:lnTo>
                    <a:pt x="40901" y="4356"/>
                  </a:lnTo>
                  <a:cubicBezTo>
                    <a:pt x="40599" y="4548"/>
                    <a:pt x="40243" y="4767"/>
                    <a:pt x="40052" y="4904"/>
                  </a:cubicBezTo>
                  <a:cubicBezTo>
                    <a:pt x="40033" y="4900"/>
                    <a:pt x="40014" y="4898"/>
                    <a:pt x="39994" y="4898"/>
                  </a:cubicBezTo>
                  <a:cubicBezTo>
                    <a:pt x="39877" y="4898"/>
                    <a:pt x="39759" y="4962"/>
                    <a:pt x="39641" y="4986"/>
                  </a:cubicBezTo>
                  <a:cubicBezTo>
                    <a:pt x="39449" y="5123"/>
                    <a:pt x="39039" y="5342"/>
                    <a:pt x="38738" y="5506"/>
                  </a:cubicBezTo>
                  <a:cubicBezTo>
                    <a:pt x="38669" y="5506"/>
                    <a:pt x="38525" y="5601"/>
                    <a:pt x="38462" y="5601"/>
                  </a:cubicBezTo>
                  <a:cubicBezTo>
                    <a:pt x="38450" y="5601"/>
                    <a:pt x="38441" y="5597"/>
                    <a:pt x="38436" y="5588"/>
                  </a:cubicBezTo>
                  <a:cubicBezTo>
                    <a:pt x="37998" y="5835"/>
                    <a:pt x="37505" y="6081"/>
                    <a:pt x="36958" y="6245"/>
                  </a:cubicBezTo>
                  <a:cubicBezTo>
                    <a:pt x="36711" y="6328"/>
                    <a:pt x="36437" y="6382"/>
                    <a:pt x="36164" y="6465"/>
                  </a:cubicBezTo>
                  <a:cubicBezTo>
                    <a:pt x="35890" y="6519"/>
                    <a:pt x="35616" y="6601"/>
                    <a:pt x="35370" y="6629"/>
                  </a:cubicBezTo>
                  <a:lnTo>
                    <a:pt x="35370" y="6601"/>
                  </a:lnTo>
                  <a:cubicBezTo>
                    <a:pt x="35260" y="6684"/>
                    <a:pt x="35123" y="6793"/>
                    <a:pt x="34986" y="6875"/>
                  </a:cubicBezTo>
                  <a:cubicBezTo>
                    <a:pt x="34986" y="6865"/>
                    <a:pt x="34986" y="6859"/>
                    <a:pt x="34988" y="6855"/>
                  </a:cubicBezTo>
                  <a:lnTo>
                    <a:pt x="34988" y="6855"/>
                  </a:lnTo>
                  <a:cubicBezTo>
                    <a:pt x="34805" y="6900"/>
                    <a:pt x="34622" y="6878"/>
                    <a:pt x="34439" y="6930"/>
                  </a:cubicBezTo>
                  <a:cubicBezTo>
                    <a:pt x="34439" y="6930"/>
                    <a:pt x="34439" y="6930"/>
                    <a:pt x="34466" y="6903"/>
                  </a:cubicBezTo>
                  <a:lnTo>
                    <a:pt x="34466" y="6903"/>
                  </a:lnTo>
                  <a:cubicBezTo>
                    <a:pt x="34302" y="6957"/>
                    <a:pt x="34110" y="6930"/>
                    <a:pt x="33891" y="7012"/>
                  </a:cubicBezTo>
                  <a:lnTo>
                    <a:pt x="33891" y="6985"/>
                  </a:lnTo>
                  <a:lnTo>
                    <a:pt x="33754" y="7040"/>
                  </a:lnTo>
                  <a:cubicBezTo>
                    <a:pt x="33754" y="7023"/>
                    <a:pt x="33754" y="7006"/>
                    <a:pt x="33773" y="6995"/>
                  </a:cubicBezTo>
                  <a:lnTo>
                    <a:pt x="33773" y="6995"/>
                  </a:lnTo>
                  <a:cubicBezTo>
                    <a:pt x="32555" y="7199"/>
                    <a:pt x="31276" y="7324"/>
                    <a:pt x="29995" y="7324"/>
                  </a:cubicBezTo>
                  <a:cubicBezTo>
                    <a:pt x="29596" y="7324"/>
                    <a:pt x="29196" y="7312"/>
                    <a:pt x="28798" y="7286"/>
                  </a:cubicBezTo>
                  <a:lnTo>
                    <a:pt x="28880" y="7259"/>
                  </a:lnTo>
                  <a:lnTo>
                    <a:pt x="28552" y="7286"/>
                  </a:lnTo>
                  <a:cubicBezTo>
                    <a:pt x="28552" y="7259"/>
                    <a:pt x="28552" y="7259"/>
                    <a:pt x="28579" y="7259"/>
                  </a:cubicBezTo>
                  <a:cubicBezTo>
                    <a:pt x="28360" y="7231"/>
                    <a:pt x="28168" y="7231"/>
                    <a:pt x="27949" y="7204"/>
                  </a:cubicBezTo>
                  <a:cubicBezTo>
                    <a:pt x="27730" y="7204"/>
                    <a:pt x="27511" y="7176"/>
                    <a:pt x="27319" y="7149"/>
                  </a:cubicBezTo>
                  <a:cubicBezTo>
                    <a:pt x="27319" y="7149"/>
                    <a:pt x="27402" y="7122"/>
                    <a:pt x="27347" y="7094"/>
                  </a:cubicBezTo>
                  <a:lnTo>
                    <a:pt x="27347" y="7094"/>
                  </a:lnTo>
                  <a:cubicBezTo>
                    <a:pt x="27321" y="7096"/>
                    <a:pt x="27296" y="7097"/>
                    <a:pt x="27272" y="7097"/>
                  </a:cubicBezTo>
                  <a:cubicBezTo>
                    <a:pt x="27070" y="7097"/>
                    <a:pt x="26935" y="7029"/>
                    <a:pt x="26818" y="7029"/>
                  </a:cubicBezTo>
                  <a:cubicBezTo>
                    <a:pt x="26774" y="7029"/>
                    <a:pt x="26732" y="7039"/>
                    <a:pt x="26690" y="7067"/>
                  </a:cubicBezTo>
                  <a:cubicBezTo>
                    <a:pt x="26690" y="7067"/>
                    <a:pt x="26690" y="7040"/>
                    <a:pt x="26717" y="7040"/>
                  </a:cubicBezTo>
                  <a:cubicBezTo>
                    <a:pt x="26279" y="7012"/>
                    <a:pt x="25868" y="6903"/>
                    <a:pt x="25458" y="6848"/>
                  </a:cubicBezTo>
                  <a:cubicBezTo>
                    <a:pt x="25238" y="6793"/>
                    <a:pt x="25019" y="6766"/>
                    <a:pt x="24828" y="6711"/>
                  </a:cubicBezTo>
                  <a:cubicBezTo>
                    <a:pt x="24609" y="6656"/>
                    <a:pt x="24417" y="6601"/>
                    <a:pt x="24198" y="6547"/>
                  </a:cubicBezTo>
                  <a:cubicBezTo>
                    <a:pt x="23842" y="6519"/>
                    <a:pt x="23486" y="6465"/>
                    <a:pt x="23103" y="6355"/>
                  </a:cubicBezTo>
                  <a:cubicBezTo>
                    <a:pt x="22747" y="6245"/>
                    <a:pt x="22391" y="6136"/>
                    <a:pt x="22035" y="6081"/>
                  </a:cubicBezTo>
                  <a:lnTo>
                    <a:pt x="22035" y="6054"/>
                  </a:lnTo>
                  <a:cubicBezTo>
                    <a:pt x="21104" y="5862"/>
                    <a:pt x="20146" y="5534"/>
                    <a:pt x="19160" y="5369"/>
                  </a:cubicBezTo>
                  <a:cubicBezTo>
                    <a:pt x="18749" y="5287"/>
                    <a:pt x="18475" y="5260"/>
                    <a:pt x="18065" y="5178"/>
                  </a:cubicBezTo>
                  <a:lnTo>
                    <a:pt x="18065" y="5150"/>
                  </a:lnTo>
                  <a:cubicBezTo>
                    <a:pt x="17353" y="5123"/>
                    <a:pt x="16641" y="4794"/>
                    <a:pt x="15901" y="4794"/>
                  </a:cubicBezTo>
                  <a:lnTo>
                    <a:pt x="15956" y="4767"/>
                  </a:lnTo>
                  <a:lnTo>
                    <a:pt x="15956" y="4767"/>
                  </a:lnTo>
                  <a:cubicBezTo>
                    <a:pt x="15936" y="4777"/>
                    <a:pt x="15911" y="4780"/>
                    <a:pt x="15882" y="4780"/>
                  </a:cubicBezTo>
                  <a:cubicBezTo>
                    <a:pt x="15798" y="4780"/>
                    <a:pt x="15689" y="4750"/>
                    <a:pt x="15625" y="4750"/>
                  </a:cubicBezTo>
                  <a:cubicBezTo>
                    <a:pt x="15587" y="4750"/>
                    <a:pt x="15564" y="4761"/>
                    <a:pt x="15573" y="4794"/>
                  </a:cubicBezTo>
                  <a:lnTo>
                    <a:pt x="15436" y="4740"/>
                  </a:lnTo>
                  <a:cubicBezTo>
                    <a:pt x="15391" y="4744"/>
                    <a:pt x="15347" y="4747"/>
                    <a:pt x="15304" y="4747"/>
                  </a:cubicBezTo>
                  <a:cubicBezTo>
                    <a:pt x="14872" y="4747"/>
                    <a:pt x="14505" y="4520"/>
                    <a:pt x="13957" y="4520"/>
                  </a:cubicBezTo>
                  <a:lnTo>
                    <a:pt x="14012" y="4520"/>
                  </a:lnTo>
                  <a:cubicBezTo>
                    <a:pt x="13848" y="4493"/>
                    <a:pt x="13656" y="4493"/>
                    <a:pt x="13547" y="4438"/>
                  </a:cubicBezTo>
                  <a:lnTo>
                    <a:pt x="13601" y="4438"/>
                  </a:lnTo>
                  <a:cubicBezTo>
                    <a:pt x="13109" y="4274"/>
                    <a:pt x="12533" y="4274"/>
                    <a:pt x="12013" y="4192"/>
                  </a:cubicBezTo>
                  <a:lnTo>
                    <a:pt x="12095" y="4165"/>
                  </a:lnTo>
                  <a:cubicBezTo>
                    <a:pt x="11822" y="4165"/>
                    <a:pt x="11383" y="4055"/>
                    <a:pt x="11028" y="4028"/>
                  </a:cubicBezTo>
                  <a:lnTo>
                    <a:pt x="11055" y="4000"/>
                  </a:lnTo>
                  <a:lnTo>
                    <a:pt x="10891" y="4000"/>
                  </a:lnTo>
                  <a:lnTo>
                    <a:pt x="10891" y="3945"/>
                  </a:lnTo>
                  <a:cubicBezTo>
                    <a:pt x="10453" y="3891"/>
                    <a:pt x="10042" y="3863"/>
                    <a:pt x="9631" y="3781"/>
                  </a:cubicBezTo>
                  <a:lnTo>
                    <a:pt x="9658" y="3754"/>
                  </a:lnTo>
                  <a:cubicBezTo>
                    <a:pt x="9248" y="3754"/>
                    <a:pt x="8810" y="3617"/>
                    <a:pt x="8399" y="3562"/>
                  </a:cubicBezTo>
                  <a:lnTo>
                    <a:pt x="8426" y="3562"/>
                  </a:lnTo>
                  <a:cubicBezTo>
                    <a:pt x="7386" y="3343"/>
                    <a:pt x="6400" y="3206"/>
                    <a:pt x="5387" y="2960"/>
                  </a:cubicBezTo>
                  <a:lnTo>
                    <a:pt x="5250" y="2960"/>
                  </a:lnTo>
                  <a:cubicBezTo>
                    <a:pt x="5223" y="2932"/>
                    <a:pt x="5277" y="2932"/>
                    <a:pt x="5277" y="2932"/>
                  </a:cubicBezTo>
                  <a:cubicBezTo>
                    <a:pt x="5086" y="2823"/>
                    <a:pt x="4648" y="2795"/>
                    <a:pt x="4511" y="2713"/>
                  </a:cubicBezTo>
                  <a:cubicBezTo>
                    <a:pt x="4466" y="2713"/>
                    <a:pt x="4439" y="2732"/>
                    <a:pt x="4446" y="2738"/>
                  </a:cubicBezTo>
                  <a:lnTo>
                    <a:pt x="4446" y="2738"/>
                  </a:lnTo>
                  <a:cubicBezTo>
                    <a:pt x="3628" y="2547"/>
                    <a:pt x="2810" y="2274"/>
                    <a:pt x="1992" y="1974"/>
                  </a:cubicBezTo>
                  <a:cubicBezTo>
                    <a:pt x="1964" y="1947"/>
                    <a:pt x="1964" y="1919"/>
                    <a:pt x="1992" y="1919"/>
                  </a:cubicBezTo>
                  <a:cubicBezTo>
                    <a:pt x="1538" y="1797"/>
                    <a:pt x="1095" y="1586"/>
                    <a:pt x="692" y="1307"/>
                  </a:cubicBezTo>
                  <a:lnTo>
                    <a:pt x="692" y="1307"/>
                  </a:lnTo>
                  <a:cubicBezTo>
                    <a:pt x="696" y="1310"/>
                    <a:pt x="700" y="1313"/>
                    <a:pt x="705" y="1317"/>
                  </a:cubicBezTo>
                  <a:cubicBezTo>
                    <a:pt x="732" y="1372"/>
                    <a:pt x="677" y="1344"/>
                    <a:pt x="677" y="1372"/>
                  </a:cubicBezTo>
                  <a:cubicBezTo>
                    <a:pt x="979" y="1536"/>
                    <a:pt x="1280" y="1728"/>
                    <a:pt x="1608" y="1810"/>
                  </a:cubicBezTo>
                  <a:cubicBezTo>
                    <a:pt x="1636" y="1892"/>
                    <a:pt x="1937" y="1974"/>
                    <a:pt x="2019" y="2056"/>
                  </a:cubicBezTo>
                  <a:cubicBezTo>
                    <a:pt x="2101" y="2084"/>
                    <a:pt x="2183" y="2111"/>
                    <a:pt x="2238" y="2111"/>
                  </a:cubicBezTo>
                  <a:cubicBezTo>
                    <a:pt x="3306" y="2576"/>
                    <a:pt x="4483" y="2850"/>
                    <a:pt x="5633" y="3151"/>
                  </a:cubicBezTo>
                  <a:cubicBezTo>
                    <a:pt x="6208" y="3179"/>
                    <a:pt x="6838" y="3453"/>
                    <a:pt x="7495" y="3535"/>
                  </a:cubicBezTo>
                  <a:cubicBezTo>
                    <a:pt x="7495" y="3562"/>
                    <a:pt x="7495" y="3562"/>
                    <a:pt x="7495" y="3562"/>
                  </a:cubicBezTo>
                  <a:cubicBezTo>
                    <a:pt x="7714" y="3562"/>
                    <a:pt x="8016" y="3617"/>
                    <a:pt x="8262" y="3672"/>
                  </a:cubicBezTo>
                  <a:lnTo>
                    <a:pt x="8481" y="3672"/>
                  </a:lnTo>
                  <a:cubicBezTo>
                    <a:pt x="10014" y="4055"/>
                    <a:pt x="11575" y="4247"/>
                    <a:pt x="13136" y="4520"/>
                  </a:cubicBezTo>
                  <a:cubicBezTo>
                    <a:pt x="14888" y="4822"/>
                    <a:pt x="16449" y="5150"/>
                    <a:pt x="18174" y="5315"/>
                  </a:cubicBezTo>
                  <a:cubicBezTo>
                    <a:pt x="18174" y="5342"/>
                    <a:pt x="18174" y="5342"/>
                    <a:pt x="18147" y="5342"/>
                  </a:cubicBezTo>
                  <a:cubicBezTo>
                    <a:pt x="18640" y="5397"/>
                    <a:pt x="19078" y="5534"/>
                    <a:pt x="19543" y="5616"/>
                  </a:cubicBezTo>
                  <a:cubicBezTo>
                    <a:pt x="20721" y="5753"/>
                    <a:pt x="21898" y="6218"/>
                    <a:pt x="23021" y="6437"/>
                  </a:cubicBezTo>
                  <a:cubicBezTo>
                    <a:pt x="24362" y="6793"/>
                    <a:pt x="25896" y="7122"/>
                    <a:pt x="27347" y="7259"/>
                  </a:cubicBezTo>
                  <a:lnTo>
                    <a:pt x="27347" y="7286"/>
                  </a:lnTo>
                  <a:cubicBezTo>
                    <a:pt x="28411" y="7387"/>
                    <a:pt x="29451" y="7535"/>
                    <a:pt x="30533" y="7535"/>
                  </a:cubicBezTo>
                  <a:cubicBezTo>
                    <a:pt x="30620" y="7535"/>
                    <a:pt x="30709" y="7534"/>
                    <a:pt x="30797" y="7532"/>
                  </a:cubicBezTo>
                  <a:cubicBezTo>
                    <a:pt x="31399" y="7532"/>
                    <a:pt x="32029" y="7450"/>
                    <a:pt x="32631" y="7368"/>
                  </a:cubicBezTo>
                  <a:cubicBezTo>
                    <a:pt x="32933" y="7313"/>
                    <a:pt x="33234" y="7259"/>
                    <a:pt x="33535" y="7204"/>
                  </a:cubicBezTo>
                  <a:cubicBezTo>
                    <a:pt x="33864" y="7149"/>
                    <a:pt x="34165" y="7122"/>
                    <a:pt x="34439" y="7067"/>
                  </a:cubicBezTo>
                  <a:cubicBezTo>
                    <a:pt x="34822" y="7040"/>
                    <a:pt x="35233" y="6903"/>
                    <a:pt x="35643" y="6793"/>
                  </a:cubicBezTo>
                  <a:cubicBezTo>
                    <a:pt x="36054" y="6629"/>
                    <a:pt x="36437" y="6492"/>
                    <a:pt x="36793" y="6437"/>
                  </a:cubicBezTo>
                  <a:cubicBezTo>
                    <a:pt x="36985" y="6410"/>
                    <a:pt x="37149" y="6355"/>
                    <a:pt x="37341" y="6328"/>
                  </a:cubicBezTo>
                  <a:cubicBezTo>
                    <a:pt x="37505" y="6273"/>
                    <a:pt x="37670" y="6191"/>
                    <a:pt x="37834" y="6136"/>
                  </a:cubicBezTo>
                  <a:cubicBezTo>
                    <a:pt x="38163" y="6026"/>
                    <a:pt x="38518" y="5890"/>
                    <a:pt x="38847" y="5753"/>
                  </a:cubicBezTo>
                  <a:cubicBezTo>
                    <a:pt x="39148" y="5588"/>
                    <a:pt x="39477" y="5397"/>
                    <a:pt x="39778" y="5232"/>
                  </a:cubicBezTo>
                  <a:cubicBezTo>
                    <a:pt x="40079" y="5041"/>
                    <a:pt x="40408" y="4876"/>
                    <a:pt x="40709" y="4685"/>
                  </a:cubicBezTo>
                  <a:cubicBezTo>
                    <a:pt x="41886" y="4082"/>
                    <a:pt x="42927" y="3206"/>
                    <a:pt x="44022" y="2549"/>
                  </a:cubicBezTo>
                  <a:cubicBezTo>
                    <a:pt x="44433" y="2111"/>
                    <a:pt x="45090" y="1837"/>
                    <a:pt x="45610" y="1372"/>
                  </a:cubicBezTo>
                  <a:lnTo>
                    <a:pt x="45555" y="1372"/>
                  </a:lnTo>
                  <a:cubicBezTo>
                    <a:pt x="45802" y="1262"/>
                    <a:pt x="45911" y="934"/>
                    <a:pt x="46103" y="906"/>
                  </a:cubicBezTo>
                  <a:lnTo>
                    <a:pt x="46103" y="906"/>
                  </a:lnTo>
                  <a:lnTo>
                    <a:pt x="46076" y="934"/>
                  </a:lnTo>
                  <a:cubicBezTo>
                    <a:pt x="46213" y="906"/>
                    <a:pt x="46213" y="632"/>
                    <a:pt x="46322" y="632"/>
                  </a:cubicBezTo>
                  <a:lnTo>
                    <a:pt x="46322" y="605"/>
                  </a:lnTo>
                  <a:cubicBezTo>
                    <a:pt x="46366" y="561"/>
                    <a:pt x="46379" y="552"/>
                    <a:pt x="46386" y="552"/>
                  </a:cubicBezTo>
                  <a:cubicBezTo>
                    <a:pt x="46391" y="552"/>
                    <a:pt x="46393" y="556"/>
                    <a:pt x="46399" y="556"/>
                  </a:cubicBezTo>
                  <a:cubicBezTo>
                    <a:pt x="46407" y="556"/>
                    <a:pt x="46423" y="550"/>
                    <a:pt x="46459" y="523"/>
                  </a:cubicBezTo>
                  <a:cubicBezTo>
                    <a:pt x="46486" y="495"/>
                    <a:pt x="46432" y="495"/>
                    <a:pt x="46514" y="441"/>
                  </a:cubicBezTo>
                  <a:cubicBezTo>
                    <a:pt x="46522" y="449"/>
                    <a:pt x="46532" y="453"/>
                    <a:pt x="46543" y="453"/>
                  </a:cubicBezTo>
                  <a:cubicBezTo>
                    <a:pt x="46624" y="453"/>
                    <a:pt x="46759" y="237"/>
                    <a:pt x="46841" y="237"/>
                  </a:cubicBezTo>
                  <a:cubicBezTo>
                    <a:pt x="46851" y="237"/>
                    <a:pt x="46861" y="240"/>
                    <a:pt x="46870" y="249"/>
                  </a:cubicBezTo>
                  <a:cubicBezTo>
                    <a:pt x="46856" y="263"/>
                    <a:pt x="46858" y="266"/>
                    <a:pt x="46866" y="266"/>
                  </a:cubicBezTo>
                  <a:cubicBezTo>
                    <a:pt x="46875" y="266"/>
                    <a:pt x="46890" y="263"/>
                    <a:pt x="46904" y="263"/>
                  </a:cubicBezTo>
                  <a:cubicBezTo>
                    <a:pt x="46931" y="263"/>
                    <a:pt x="46952" y="276"/>
                    <a:pt x="46897" y="358"/>
                  </a:cubicBezTo>
                  <a:cubicBezTo>
                    <a:pt x="46952" y="331"/>
                    <a:pt x="47144" y="139"/>
                    <a:pt x="47089" y="112"/>
                  </a:cubicBezTo>
                  <a:cubicBezTo>
                    <a:pt x="47068" y="71"/>
                    <a:pt x="47078" y="0"/>
                    <a:pt x="47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3367425" y="19939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28" y="0"/>
                  </a:lnTo>
                  <a:cubicBezTo>
                    <a:pt x="28" y="0"/>
                    <a:pt x="28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4396975" y="1926850"/>
              <a:ext cx="1375" cy="1400"/>
            </a:xfrm>
            <a:custGeom>
              <a:avLst/>
              <a:gdLst/>
              <a:ahLst/>
              <a:cxnLst/>
              <a:rect l="l" t="t" r="r" b="b"/>
              <a:pathLst>
                <a:path w="55" h="56" extrusionOk="0">
                  <a:moveTo>
                    <a:pt x="0" y="56"/>
                  </a:moveTo>
                  <a:cubicBezTo>
                    <a:pt x="27" y="28"/>
                    <a:pt x="27" y="28"/>
                    <a:pt x="55" y="1"/>
                  </a:cubicBezTo>
                  <a:cubicBezTo>
                    <a:pt x="55" y="1"/>
                    <a:pt x="27" y="28"/>
                    <a:pt x="0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3215450" y="1833075"/>
              <a:ext cx="2075" cy="25"/>
            </a:xfrm>
            <a:custGeom>
              <a:avLst/>
              <a:gdLst/>
              <a:ahLst/>
              <a:cxnLst/>
              <a:rect l="l" t="t" r="r" b="b"/>
              <a:pathLst>
                <a:path w="83" h="1" extrusionOk="0">
                  <a:moveTo>
                    <a:pt x="1" y="1"/>
                  </a:moveTo>
                  <a:lnTo>
                    <a:pt x="1" y="1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3218875" y="1834450"/>
              <a:ext cx="6200" cy="2075"/>
            </a:xfrm>
            <a:custGeom>
              <a:avLst/>
              <a:gdLst/>
              <a:ahLst/>
              <a:cxnLst/>
              <a:rect l="l" t="t" r="r" b="b"/>
              <a:pathLst>
                <a:path w="248" h="83" extrusionOk="0">
                  <a:moveTo>
                    <a:pt x="1" y="0"/>
                  </a:moveTo>
                  <a:lnTo>
                    <a:pt x="1" y="0"/>
                  </a:lnTo>
                  <a:cubicBezTo>
                    <a:pt x="23" y="44"/>
                    <a:pt x="62" y="53"/>
                    <a:pt x="103" y="53"/>
                  </a:cubicBezTo>
                  <a:cubicBezTo>
                    <a:pt x="131" y="53"/>
                    <a:pt x="159" y="49"/>
                    <a:pt x="183" y="49"/>
                  </a:cubicBezTo>
                  <a:cubicBezTo>
                    <a:pt x="214" y="49"/>
                    <a:pt x="238" y="55"/>
                    <a:pt x="247" y="83"/>
                  </a:cubicBezTo>
                  <a:cubicBezTo>
                    <a:pt x="247" y="55"/>
                    <a:pt x="247" y="55"/>
                    <a:pt x="247" y="5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3226400" y="1836850"/>
              <a:ext cx="4150" cy="1850"/>
            </a:xfrm>
            <a:custGeom>
              <a:avLst/>
              <a:gdLst/>
              <a:ahLst/>
              <a:cxnLst/>
              <a:rect l="l" t="t" r="r" b="b"/>
              <a:pathLst>
                <a:path w="166" h="74" extrusionOk="0">
                  <a:moveTo>
                    <a:pt x="165" y="69"/>
                  </a:moveTo>
                  <a:cubicBezTo>
                    <a:pt x="159" y="69"/>
                    <a:pt x="150" y="70"/>
                    <a:pt x="139" y="71"/>
                  </a:cubicBezTo>
                  <a:lnTo>
                    <a:pt x="139" y="71"/>
                  </a:lnTo>
                  <a:cubicBezTo>
                    <a:pt x="142" y="72"/>
                    <a:pt x="145" y="72"/>
                    <a:pt x="149" y="72"/>
                  </a:cubicBezTo>
                  <a:cubicBezTo>
                    <a:pt x="155" y="72"/>
                    <a:pt x="160" y="71"/>
                    <a:pt x="165" y="69"/>
                  </a:cubicBezTo>
                  <a:close/>
                  <a:moveTo>
                    <a:pt x="9" y="1"/>
                  </a:moveTo>
                  <a:cubicBezTo>
                    <a:pt x="4" y="1"/>
                    <a:pt x="1" y="5"/>
                    <a:pt x="1" y="14"/>
                  </a:cubicBezTo>
                  <a:cubicBezTo>
                    <a:pt x="34" y="63"/>
                    <a:pt x="76" y="73"/>
                    <a:pt x="111" y="73"/>
                  </a:cubicBezTo>
                  <a:cubicBezTo>
                    <a:pt x="121" y="73"/>
                    <a:pt x="130" y="72"/>
                    <a:pt x="139" y="71"/>
                  </a:cubicBezTo>
                  <a:lnTo>
                    <a:pt x="139" y="71"/>
                  </a:lnTo>
                  <a:cubicBezTo>
                    <a:pt x="93" y="63"/>
                    <a:pt x="32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3413275" y="190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3230525" y="1839925"/>
              <a:ext cx="1183575" cy="173475"/>
            </a:xfrm>
            <a:custGeom>
              <a:avLst/>
              <a:gdLst/>
              <a:ahLst/>
              <a:cxnLst/>
              <a:rect l="l" t="t" r="r" b="b"/>
              <a:pathLst>
                <a:path w="47343" h="6939" extrusionOk="0">
                  <a:moveTo>
                    <a:pt x="28" y="1"/>
                  </a:moveTo>
                  <a:cubicBezTo>
                    <a:pt x="0" y="1"/>
                    <a:pt x="82" y="55"/>
                    <a:pt x="0" y="55"/>
                  </a:cubicBezTo>
                  <a:cubicBezTo>
                    <a:pt x="127" y="146"/>
                    <a:pt x="266" y="188"/>
                    <a:pt x="392" y="247"/>
                  </a:cubicBezTo>
                  <a:lnTo>
                    <a:pt x="392" y="247"/>
                  </a:lnTo>
                  <a:cubicBezTo>
                    <a:pt x="270" y="174"/>
                    <a:pt x="157" y="87"/>
                    <a:pt x="28" y="1"/>
                  </a:cubicBezTo>
                  <a:close/>
                  <a:moveTo>
                    <a:pt x="392" y="247"/>
                  </a:moveTo>
                  <a:cubicBezTo>
                    <a:pt x="425" y="266"/>
                    <a:pt x="458" y="284"/>
                    <a:pt x="493" y="302"/>
                  </a:cubicBezTo>
                  <a:lnTo>
                    <a:pt x="518" y="314"/>
                  </a:lnTo>
                  <a:lnTo>
                    <a:pt x="518" y="314"/>
                  </a:lnTo>
                  <a:cubicBezTo>
                    <a:pt x="478" y="288"/>
                    <a:pt x="436" y="266"/>
                    <a:pt x="392" y="247"/>
                  </a:cubicBezTo>
                  <a:close/>
                  <a:moveTo>
                    <a:pt x="44468" y="4683"/>
                  </a:moveTo>
                  <a:cubicBezTo>
                    <a:pt x="44463" y="4683"/>
                    <a:pt x="44458" y="4683"/>
                    <a:pt x="44455" y="4683"/>
                  </a:cubicBezTo>
                  <a:lnTo>
                    <a:pt x="44455" y="4683"/>
                  </a:lnTo>
                  <a:cubicBezTo>
                    <a:pt x="44459" y="4683"/>
                    <a:pt x="44463" y="4683"/>
                    <a:pt x="44468" y="4683"/>
                  </a:cubicBezTo>
                  <a:close/>
                  <a:moveTo>
                    <a:pt x="33102" y="6701"/>
                  </a:moveTo>
                  <a:cubicBezTo>
                    <a:pt x="33091" y="6701"/>
                    <a:pt x="33082" y="6705"/>
                    <a:pt x="33075" y="6709"/>
                  </a:cubicBezTo>
                  <a:lnTo>
                    <a:pt x="33075" y="6709"/>
                  </a:lnTo>
                  <a:cubicBezTo>
                    <a:pt x="33094" y="6709"/>
                    <a:pt x="33113" y="6709"/>
                    <a:pt x="33132" y="6709"/>
                  </a:cubicBezTo>
                  <a:cubicBezTo>
                    <a:pt x="33121" y="6703"/>
                    <a:pt x="33111" y="6701"/>
                    <a:pt x="33102" y="6701"/>
                  </a:cubicBezTo>
                  <a:close/>
                  <a:moveTo>
                    <a:pt x="33734" y="6736"/>
                  </a:moveTo>
                  <a:cubicBezTo>
                    <a:pt x="33750" y="6736"/>
                    <a:pt x="33765" y="6737"/>
                    <a:pt x="33781" y="6737"/>
                  </a:cubicBezTo>
                  <a:lnTo>
                    <a:pt x="33781" y="6737"/>
                  </a:lnTo>
                  <a:cubicBezTo>
                    <a:pt x="33784" y="6737"/>
                    <a:pt x="33786" y="6737"/>
                    <a:pt x="33789" y="6736"/>
                  </a:cubicBezTo>
                  <a:close/>
                  <a:moveTo>
                    <a:pt x="34309" y="6764"/>
                  </a:moveTo>
                  <a:cubicBezTo>
                    <a:pt x="34305" y="6764"/>
                    <a:pt x="34302" y="6764"/>
                    <a:pt x="34300" y="6765"/>
                  </a:cubicBezTo>
                  <a:lnTo>
                    <a:pt x="34300" y="6765"/>
                  </a:lnTo>
                  <a:cubicBezTo>
                    <a:pt x="34303" y="6765"/>
                    <a:pt x="34306" y="6764"/>
                    <a:pt x="34309" y="6764"/>
                  </a:cubicBezTo>
                  <a:close/>
                  <a:moveTo>
                    <a:pt x="518" y="314"/>
                  </a:moveTo>
                  <a:cubicBezTo>
                    <a:pt x="537" y="327"/>
                    <a:pt x="557" y="341"/>
                    <a:pt x="575" y="356"/>
                  </a:cubicBezTo>
                  <a:lnTo>
                    <a:pt x="520" y="384"/>
                  </a:lnTo>
                  <a:cubicBezTo>
                    <a:pt x="556" y="405"/>
                    <a:pt x="577" y="412"/>
                    <a:pt x="590" y="412"/>
                  </a:cubicBezTo>
                  <a:cubicBezTo>
                    <a:pt x="613" y="412"/>
                    <a:pt x="616" y="394"/>
                    <a:pt x="634" y="394"/>
                  </a:cubicBezTo>
                  <a:cubicBezTo>
                    <a:pt x="647" y="394"/>
                    <a:pt x="669" y="404"/>
                    <a:pt x="712" y="439"/>
                  </a:cubicBezTo>
                  <a:cubicBezTo>
                    <a:pt x="739" y="452"/>
                    <a:pt x="733" y="452"/>
                    <a:pt x="722" y="452"/>
                  </a:cubicBezTo>
                  <a:cubicBezTo>
                    <a:pt x="712" y="452"/>
                    <a:pt x="698" y="452"/>
                    <a:pt x="712" y="466"/>
                  </a:cubicBezTo>
                  <a:cubicBezTo>
                    <a:pt x="1013" y="603"/>
                    <a:pt x="1314" y="795"/>
                    <a:pt x="1616" y="849"/>
                  </a:cubicBezTo>
                  <a:cubicBezTo>
                    <a:pt x="1670" y="931"/>
                    <a:pt x="1944" y="986"/>
                    <a:pt x="2026" y="1096"/>
                  </a:cubicBezTo>
                  <a:cubicBezTo>
                    <a:pt x="2092" y="1096"/>
                    <a:pt x="2158" y="1131"/>
                    <a:pt x="2209" y="1131"/>
                  </a:cubicBezTo>
                  <a:cubicBezTo>
                    <a:pt x="2222" y="1131"/>
                    <a:pt x="2234" y="1129"/>
                    <a:pt x="2245" y="1123"/>
                  </a:cubicBezTo>
                  <a:cubicBezTo>
                    <a:pt x="3286" y="1616"/>
                    <a:pt x="4436" y="1917"/>
                    <a:pt x="5559" y="2246"/>
                  </a:cubicBezTo>
                  <a:cubicBezTo>
                    <a:pt x="6106" y="2273"/>
                    <a:pt x="6709" y="2602"/>
                    <a:pt x="7338" y="2711"/>
                  </a:cubicBezTo>
                  <a:cubicBezTo>
                    <a:pt x="7557" y="2739"/>
                    <a:pt x="7859" y="2793"/>
                    <a:pt x="8105" y="2876"/>
                  </a:cubicBezTo>
                  <a:lnTo>
                    <a:pt x="8324" y="2876"/>
                  </a:lnTo>
                  <a:cubicBezTo>
                    <a:pt x="9775" y="3314"/>
                    <a:pt x="11309" y="3560"/>
                    <a:pt x="12815" y="3889"/>
                  </a:cubicBezTo>
                  <a:cubicBezTo>
                    <a:pt x="14540" y="4245"/>
                    <a:pt x="16046" y="4628"/>
                    <a:pt x="17743" y="4820"/>
                  </a:cubicBezTo>
                  <a:cubicBezTo>
                    <a:pt x="17716" y="4847"/>
                    <a:pt x="17743" y="4847"/>
                    <a:pt x="17689" y="4847"/>
                  </a:cubicBezTo>
                  <a:cubicBezTo>
                    <a:pt x="18181" y="4929"/>
                    <a:pt x="18620" y="5066"/>
                    <a:pt x="19058" y="5121"/>
                  </a:cubicBezTo>
                  <a:lnTo>
                    <a:pt x="19058" y="5148"/>
                  </a:lnTo>
                  <a:cubicBezTo>
                    <a:pt x="19633" y="5230"/>
                    <a:pt x="20208" y="5367"/>
                    <a:pt x="20810" y="5504"/>
                  </a:cubicBezTo>
                  <a:cubicBezTo>
                    <a:pt x="21385" y="5641"/>
                    <a:pt x="21933" y="5778"/>
                    <a:pt x="22480" y="5888"/>
                  </a:cubicBezTo>
                  <a:cubicBezTo>
                    <a:pt x="23795" y="6216"/>
                    <a:pt x="25328" y="6435"/>
                    <a:pt x="26752" y="6572"/>
                  </a:cubicBezTo>
                  <a:lnTo>
                    <a:pt x="26752" y="6599"/>
                  </a:lnTo>
                  <a:cubicBezTo>
                    <a:pt x="27874" y="6682"/>
                    <a:pt x="28970" y="6873"/>
                    <a:pt x="30120" y="6901"/>
                  </a:cubicBezTo>
                  <a:cubicBezTo>
                    <a:pt x="30420" y="6929"/>
                    <a:pt x="30727" y="6939"/>
                    <a:pt x="31035" y="6939"/>
                  </a:cubicBezTo>
                  <a:cubicBezTo>
                    <a:pt x="31840" y="6939"/>
                    <a:pt x="32662" y="6870"/>
                    <a:pt x="33454" y="6870"/>
                  </a:cubicBezTo>
                  <a:cubicBezTo>
                    <a:pt x="33547" y="6870"/>
                    <a:pt x="33641" y="6871"/>
                    <a:pt x="33734" y="6873"/>
                  </a:cubicBezTo>
                  <a:cubicBezTo>
                    <a:pt x="33849" y="6890"/>
                    <a:pt x="33969" y="6897"/>
                    <a:pt x="34093" y="6897"/>
                  </a:cubicBezTo>
                  <a:cubicBezTo>
                    <a:pt x="34692" y="6897"/>
                    <a:pt x="35365" y="6730"/>
                    <a:pt x="35931" y="6730"/>
                  </a:cubicBezTo>
                  <a:cubicBezTo>
                    <a:pt x="35994" y="6730"/>
                    <a:pt x="36056" y="6732"/>
                    <a:pt x="36116" y="6736"/>
                  </a:cubicBezTo>
                  <a:cubicBezTo>
                    <a:pt x="36238" y="6741"/>
                    <a:pt x="36360" y="6743"/>
                    <a:pt x="36481" y="6743"/>
                  </a:cubicBezTo>
                  <a:cubicBezTo>
                    <a:pt x="37775" y="6743"/>
                    <a:pt x="39024" y="6484"/>
                    <a:pt x="40251" y="6134"/>
                  </a:cubicBezTo>
                  <a:cubicBezTo>
                    <a:pt x="41565" y="5942"/>
                    <a:pt x="42770" y="5449"/>
                    <a:pt x="43975" y="5093"/>
                  </a:cubicBezTo>
                  <a:cubicBezTo>
                    <a:pt x="44495" y="4792"/>
                    <a:pt x="45179" y="4655"/>
                    <a:pt x="45727" y="4299"/>
                  </a:cubicBezTo>
                  <a:lnTo>
                    <a:pt x="45700" y="4299"/>
                  </a:lnTo>
                  <a:cubicBezTo>
                    <a:pt x="45946" y="4217"/>
                    <a:pt x="46110" y="3916"/>
                    <a:pt x="46275" y="3916"/>
                  </a:cubicBezTo>
                  <a:lnTo>
                    <a:pt x="46275" y="3943"/>
                  </a:lnTo>
                  <a:cubicBezTo>
                    <a:pt x="46412" y="3916"/>
                    <a:pt x="46412" y="3670"/>
                    <a:pt x="46521" y="3670"/>
                  </a:cubicBezTo>
                  <a:lnTo>
                    <a:pt x="46521" y="3642"/>
                  </a:lnTo>
                  <a:cubicBezTo>
                    <a:pt x="46562" y="3602"/>
                    <a:pt x="46576" y="3591"/>
                    <a:pt x="46583" y="3591"/>
                  </a:cubicBezTo>
                  <a:cubicBezTo>
                    <a:pt x="46592" y="3591"/>
                    <a:pt x="46592" y="3604"/>
                    <a:pt x="46609" y="3604"/>
                  </a:cubicBezTo>
                  <a:cubicBezTo>
                    <a:pt x="46618" y="3604"/>
                    <a:pt x="46633" y="3600"/>
                    <a:pt x="46658" y="3587"/>
                  </a:cubicBezTo>
                  <a:cubicBezTo>
                    <a:pt x="46685" y="3560"/>
                    <a:pt x="46631" y="3533"/>
                    <a:pt x="46713" y="3478"/>
                  </a:cubicBezTo>
                  <a:cubicBezTo>
                    <a:pt x="46728" y="3493"/>
                    <a:pt x="46744" y="3499"/>
                    <a:pt x="46760" y="3499"/>
                  </a:cubicBezTo>
                  <a:cubicBezTo>
                    <a:pt x="46853" y="3499"/>
                    <a:pt x="46966" y="3301"/>
                    <a:pt x="47040" y="3301"/>
                  </a:cubicBezTo>
                  <a:cubicBezTo>
                    <a:pt x="47051" y="3301"/>
                    <a:pt x="47060" y="3305"/>
                    <a:pt x="47069" y="3314"/>
                  </a:cubicBezTo>
                  <a:cubicBezTo>
                    <a:pt x="47014" y="3368"/>
                    <a:pt x="47206" y="3286"/>
                    <a:pt x="47096" y="3423"/>
                  </a:cubicBezTo>
                  <a:cubicBezTo>
                    <a:pt x="47151" y="3396"/>
                    <a:pt x="47343" y="3204"/>
                    <a:pt x="47288" y="3204"/>
                  </a:cubicBezTo>
                  <a:cubicBezTo>
                    <a:pt x="47267" y="3143"/>
                    <a:pt x="47278" y="3066"/>
                    <a:pt x="47215" y="3066"/>
                  </a:cubicBezTo>
                  <a:cubicBezTo>
                    <a:pt x="47194" y="3066"/>
                    <a:pt x="47165" y="3074"/>
                    <a:pt x="47124" y="3095"/>
                  </a:cubicBezTo>
                  <a:lnTo>
                    <a:pt x="47151" y="3149"/>
                  </a:lnTo>
                  <a:lnTo>
                    <a:pt x="47069" y="3149"/>
                  </a:lnTo>
                  <a:cubicBezTo>
                    <a:pt x="46905" y="3286"/>
                    <a:pt x="46850" y="3232"/>
                    <a:pt x="46713" y="3314"/>
                  </a:cubicBezTo>
                  <a:cubicBezTo>
                    <a:pt x="46685" y="3423"/>
                    <a:pt x="46549" y="3478"/>
                    <a:pt x="46494" y="3533"/>
                  </a:cubicBezTo>
                  <a:lnTo>
                    <a:pt x="46439" y="3533"/>
                  </a:lnTo>
                  <a:cubicBezTo>
                    <a:pt x="46436" y="3531"/>
                    <a:pt x="46433" y="3531"/>
                    <a:pt x="46430" y="3531"/>
                  </a:cubicBezTo>
                  <a:cubicBezTo>
                    <a:pt x="46389" y="3531"/>
                    <a:pt x="46349" y="3670"/>
                    <a:pt x="46335" y="3670"/>
                  </a:cubicBezTo>
                  <a:cubicBezTo>
                    <a:pt x="46331" y="3670"/>
                    <a:pt x="46329" y="3662"/>
                    <a:pt x="46329" y="3642"/>
                  </a:cubicBezTo>
                  <a:cubicBezTo>
                    <a:pt x="46247" y="3697"/>
                    <a:pt x="46165" y="3779"/>
                    <a:pt x="46083" y="3834"/>
                  </a:cubicBezTo>
                  <a:cubicBezTo>
                    <a:pt x="45974" y="3889"/>
                    <a:pt x="45891" y="3943"/>
                    <a:pt x="45782" y="3998"/>
                  </a:cubicBezTo>
                  <a:lnTo>
                    <a:pt x="45508" y="4190"/>
                  </a:lnTo>
                  <a:lnTo>
                    <a:pt x="45207" y="4354"/>
                  </a:lnTo>
                  <a:cubicBezTo>
                    <a:pt x="45152" y="4409"/>
                    <a:pt x="44906" y="4518"/>
                    <a:pt x="45015" y="4546"/>
                  </a:cubicBezTo>
                  <a:cubicBezTo>
                    <a:pt x="45003" y="4543"/>
                    <a:pt x="44989" y="4542"/>
                    <a:pt x="44974" y="4542"/>
                  </a:cubicBezTo>
                  <a:cubicBezTo>
                    <a:pt x="44821" y="4542"/>
                    <a:pt x="44540" y="4660"/>
                    <a:pt x="44440" y="4710"/>
                  </a:cubicBezTo>
                  <a:cubicBezTo>
                    <a:pt x="44440" y="4688"/>
                    <a:pt x="44440" y="4684"/>
                    <a:pt x="44455" y="4683"/>
                  </a:cubicBezTo>
                  <a:lnTo>
                    <a:pt x="44455" y="4683"/>
                  </a:lnTo>
                  <a:cubicBezTo>
                    <a:pt x="44238" y="4689"/>
                    <a:pt x="44242" y="4850"/>
                    <a:pt x="44026" y="4850"/>
                  </a:cubicBezTo>
                  <a:cubicBezTo>
                    <a:pt x="44010" y="4850"/>
                    <a:pt x="43993" y="4849"/>
                    <a:pt x="43975" y="4847"/>
                  </a:cubicBezTo>
                  <a:cubicBezTo>
                    <a:pt x="43975" y="4957"/>
                    <a:pt x="43591" y="4984"/>
                    <a:pt x="43509" y="5121"/>
                  </a:cubicBezTo>
                  <a:cubicBezTo>
                    <a:pt x="43454" y="5121"/>
                    <a:pt x="43454" y="5121"/>
                    <a:pt x="43454" y="5093"/>
                  </a:cubicBezTo>
                  <a:cubicBezTo>
                    <a:pt x="43071" y="5230"/>
                    <a:pt x="42633" y="5340"/>
                    <a:pt x="42277" y="5449"/>
                  </a:cubicBezTo>
                  <a:cubicBezTo>
                    <a:pt x="42031" y="5614"/>
                    <a:pt x="41565" y="5614"/>
                    <a:pt x="41346" y="5778"/>
                  </a:cubicBezTo>
                  <a:cubicBezTo>
                    <a:pt x="41154" y="5805"/>
                    <a:pt x="40798" y="5833"/>
                    <a:pt x="40525" y="5942"/>
                  </a:cubicBezTo>
                  <a:lnTo>
                    <a:pt x="40552" y="5915"/>
                  </a:lnTo>
                  <a:lnTo>
                    <a:pt x="40552" y="5915"/>
                  </a:lnTo>
                  <a:cubicBezTo>
                    <a:pt x="40223" y="5997"/>
                    <a:pt x="39785" y="6079"/>
                    <a:pt x="39594" y="6189"/>
                  </a:cubicBezTo>
                  <a:cubicBezTo>
                    <a:pt x="39525" y="6148"/>
                    <a:pt x="39457" y="6141"/>
                    <a:pt x="39388" y="6141"/>
                  </a:cubicBezTo>
                  <a:cubicBezTo>
                    <a:pt x="39354" y="6141"/>
                    <a:pt x="39320" y="6143"/>
                    <a:pt x="39286" y="6143"/>
                  </a:cubicBezTo>
                  <a:cubicBezTo>
                    <a:pt x="39251" y="6143"/>
                    <a:pt x="39217" y="6141"/>
                    <a:pt x="39183" y="6134"/>
                  </a:cubicBezTo>
                  <a:cubicBezTo>
                    <a:pt x="38964" y="6216"/>
                    <a:pt x="38498" y="6298"/>
                    <a:pt x="38170" y="6380"/>
                  </a:cubicBezTo>
                  <a:cubicBezTo>
                    <a:pt x="38158" y="6368"/>
                    <a:pt x="38138" y="6364"/>
                    <a:pt x="38114" y="6364"/>
                  </a:cubicBezTo>
                  <a:cubicBezTo>
                    <a:pt x="38061" y="6364"/>
                    <a:pt x="37987" y="6385"/>
                    <a:pt x="37934" y="6385"/>
                  </a:cubicBezTo>
                  <a:cubicBezTo>
                    <a:pt x="37902" y="6385"/>
                    <a:pt x="37877" y="6377"/>
                    <a:pt x="37869" y="6353"/>
                  </a:cubicBezTo>
                  <a:cubicBezTo>
                    <a:pt x="37152" y="6543"/>
                    <a:pt x="36273" y="6619"/>
                    <a:pt x="35432" y="6619"/>
                  </a:cubicBezTo>
                  <a:cubicBezTo>
                    <a:pt x="35180" y="6619"/>
                    <a:pt x="34932" y="6612"/>
                    <a:pt x="34692" y="6599"/>
                  </a:cubicBezTo>
                  <a:cubicBezTo>
                    <a:pt x="34555" y="6654"/>
                    <a:pt x="34419" y="6736"/>
                    <a:pt x="34282" y="6791"/>
                  </a:cubicBezTo>
                  <a:cubicBezTo>
                    <a:pt x="34282" y="6791"/>
                    <a:pt x="34282" y="6770"/>
                    <a:pt x="34300" y="6765"/>
                  </a:cubicBezTo>
                  <a:lnTo>
                    <a:pt x="34300" y="6765"/>
                  </a:lnTo>
                  <a:cubicBezTo>
                    <a:pt x="34264" y="6770"/>
                    <a:pt x="34229" y="6771"/>
                    <a:pt x="34194" y="6771"/>
                  </a:cubicBezTo>
                  <a:cubicBezTo>
                    <a:pt x="34056" y="6771"/>
                    <a:pt x="33919" y="6743"/>
                    <a:pt x="33781" y="6737"/>
                  </a:cubicBezTo>
                  <a:lnTo>
                    <a:pt x="33781" y="6737"/>
                  </a:lnTo>
                  <a:cubicBezTo>
                    <a:pt x="33755" y="6741"/>
                    <a:pt x="33729" y="6742"/>
                    <a:pt x="33702" y="6742"/>
                  </a:cubicBezTo>
                  <a:cubicBezTo>
                    <a:pt x="33590" y="6742"/>
                    <a:pt x="33477" y="6717"/>
                    <a:pt x="33364" y="6717"/>
                  </a:cubicBezTo>
                  <a:cubicBezTo>
                    <a:pt x="33314" y="6717"/>
                    <a:pt x="33264" y="6722"/>
                    <a:pt x="33214" y="6736"/>
                  </a:cubicBezTo>
                  <a:lnTo>
                    <a:pt x="33186" y="6709"/>
                  </a:lnTo>
                  <a:lnTo>
                    <a:pt x="33050" y="6736"/>
                  </a:lnTo>
                  <a:cubicBezTo>
                    <a:pt x="33050" y="6736"/>
                    <a:pt x="33058" y="6719"/>
                    <a:pt x="33075" y="6709"/>
                  </a:cubicBezTo>
                  <a:lnTo>
                    <a:pt x="33075" y="6709"/>
                  </a:lnTo>
                  <a:cubicBezTo>
                    <a:pt x="32447" y="6709"/>
                    <a:pt x="31811" y="6718"/>
                    <a:pt x="31170" y="6718"/>
                  </a:cubicBezTo>
                  <a:cubicBezTo>
                    <a:pt x="30180" y="6718"/>
                    <a:pt x="29178" y="6698"/>
                    <a:pt x="28176" y="6599"/>
                  </a:cubicBezTo>
                  <a:lnTo>
                    <a:pt x="28230" y="6572"/>
                  </a:lnTo>
                  <a:lnTo>
                    <a:pt x="27929" y="6599"/>
                  </a:lnTo>
                  <a:cubicBezTo>
                    <a:pt x="27929" y="6572"/>
                    <a:pt x="27929" y="6572"/>
                    <a:pt x="27957" y="6572"/>
                  </a:cubicBezTo>
                  <a:cubicBezTo>
                    <a:pt x="27546" y="6490"/>
                    <a:pt x="27108" y="6517"/>
                    <a:pt x="26724" y="6463"/>
                  </a:cubicBezTo>
                  <a:cubicBezTo>
                    <a:pt x="26724" y="6463"/>
                    <a:pt x="26779" y="6435"/>
                    <a:pt x="26724" y="6435"/>
                  </a:cubicBezTo>
                  <a:cubicBezTo>
                    <a:pt x="26701" y="6437"/>
                    <a:pt x="26678" y="6438"/>
                    <a:pt x="26656" y="6438"/>
                  </a:cubicBezTo>
                  <a:cubicBezTo>
                    <a:pt x="26469" y="6438"/>
                    <a:pt x="26338" y="6370"/>
                    <a:pt x="26223" y="6370"/>
                  </a:cubicBezTo>
                  <a:cubicBezTo>
                    <a:pt x="26179" y="6370"/>
                    <a:pt x="26137" y="6380"/>
                    <a:pt x="26095" y="6408"/>
                  </a:cubicBezTo>
                  <a:cubicBezTo>
                    <a:pt x="26095" y="6380"/>
                    <a:pt x="26095" y="6353"/>
                    <a:pt x="26122" y="6353"/>
                  </a:cubicBezTo>
                  <a:cubicBezTo>
                    <a:pt x="25301" y="6298"/>
                    <a:pt x="24452" y="6161"/>
                    <a:pt x="23658" y="5970"/>
                  </a:cubicBezTo>
                  <a:cubicBezTo>
                    <a:pt x="22946" y="5942"/>
                    <a:pt x="22206" y="5668"/>
                    <a:pt x="21495" y="5559"/>
                  </a:cubicBezTo>
                  <a:cubicBezTo>
                    <a:pt x="21056" y="5477"/>
                    <a:pt x="20591" y="5367"/>
                    <a:pt x="20098" y="5230"/>
                  </a:cubicBezTo>
                  <a:cubicBezTo>
                    <a:pt x="19633" y="5121"/>
                    <a:pt x="19167" y="4984"/>
                    <a:pt x="18674" y="4902"/>
                  </a:cubicBezTo>
                  <a:cubicBezTo>
                    <a:pt x="18291" y="4820"/>
                    <a:pt x="18017" y="4792"/>
                    <a:pt x="17634" y="4710"/>
                  </a:cubicBezTo>
                  <a:lnTo>
                    <a:pt x="17634" y="4655"/>
                  </a:lnTo>
                  <a:cubicBezTo>
                    <a:pt x="16949" y="4628"/>
                    <a:pt x="16237" y="4299"/>
                    <a:pt x="15525" y="4272"/>
                  </a:cubicBezTo>
                  <a:lnTo>
                    <a:pt x="15580" y="4245"/>
                  </a:lnTo>
                  <a:lnTo>
                    <a:pt x="15580" y="4245"/>
                  </a:lnTo>
                  <a:cubicBezTo>
                    <a:pt x="15570" y="4247"/>
                    <a:pt x="15558" y="4248"/>
                    <a:pt x="15544" y="4248"/>
                  </a:cubicBezTo>
                  <a:cubicBezTo>
                    <a:pt x="15458" y="4248"/>
                    <a:pt x="15319" y="4202"/>
                    <a:pt x="15245" y="4202"/>
                  </a:cubicBezTo>
                  <a:cubicBezTo>
                    <a:pt x="15209" y="4202"/>
                    <a:pt x="15189" y="4212"/>
                    <a:pt x="15197" y="4245"/>
                  </a:cubicBezTo>
                  <a:lnTo>
                    <a:pt x="15060" y="4190"/>
                  </a:lnTo>
                  <a:cubicBezTo>
                    <a:pt x="15034" y="4191"/>
                    <a:pt x="15009" y="4192"/>
                    <a:pt x="14983" y="4192"/>
                  </a:cubicBezTo>
                  <a:cubicBezTo>
                    <a:pt x="14529" y="4192"/>
                    <a:pt x="14181" y="3969"/>
                    <a:pt x="13636" y="3943"/>
                  </a:cubicBezTo>
                  <a:lnTo>
                    <a:pt x="13663" y="3916"/>
                  </a:lnTo>
                  <a:cubicBezTo>
                    <a:pt x="13499" y="3889"/>
                    <a:pt x="13335" y="3889"/>
                    <a:pt x="13225" y="3834"/>
                  </a:cubicBezTo>
                  <a:lnTo>
                    <a:pt x="13253" y="3834"/>
                  </a:lnTo>
                  <a:cubicBezTo>
                    <a:pt x="12787" y="3642"/>
                    <a:pt x="12240" y="3642"/>
                    <a:pt x="11747" y="3533"/>
                  </a:cubicBezTo>
                  <a:lnTo>
                    <a:pt x="11802" y="3505"/>
                  </a:lnTo>
                  <a:cubicBezTo>
                    <a:pt x="11555" y="3505"/>
                    <a:pt x="11090" y="3368"/>
                    <a:pt x="10788" y="3314"/>
                  </a:cubicBezTo>
                  <a:lnTo>
                    <a:pt x="10624" y="3286"/>
                  </a:lnTo>
                  <a:lnTo>
                    <a:pt x="10624" y="3259"/>
                  </a:lnTo>
                  <a:cubicBezTo>
                    <a:pt x="10213" y="3149"/>
                    <a:pt x="9830" y="3122"/>
                    <a:pt x="9419" y="3012"/>
                  </a:cubicBezTo>
                  <a:lnTo>
                    <a:pt x="9447" y="2985"/>
                  </a:lnTo>
                  <a:cubicBezTo>
                    <a:pt x="9063" y="2985"/>
                    <a:pt x="8625" y="2821"/>
                    <a:pt x="8242" y="2739"/>
                  </a:cubicBezTo>
                  <a:lnTo>
                    <a:pt x="8269" y="2739"/>
                  </a:lnTo>
                  <a:cubicBezTo>
                    <a:pt x="7749" y="2602"/>
                    <a:pt x="7256" y="2520"/>
                    <a:pt x="6763" y="2410"/>
                  </a:cubicBezTo>
                  <a:cubicBezTo>
                    <a:pt x="6298" y="2273"/>
                    <a:pt x="5805" y="2191"/>
                    <a:pt x="5285" y="2054"/>
                  </a:cubicBezTo>
                  <a:cubicBezTo>
                    <a:pt x="5312" y="2054"/>
                    <a:pt x="5312" y="2027"/>
                    <a:pt x="5340" y="2027"/>
                  </a:cubicBezTo>
                  <a:cubicBezTo>
                    <a:pt x="5303" y="2027"/>
                    <a:pt x="5267" y="2039"/>
                    <a:pt x="5230" y="2039"/>
                  </a:cubicBezTo>
                  <a:cubicBezTo>
                    <a:pt x="5212" y="2039"/>
                    <a:pt x="5193" y="2036"/>
                    <a:pt x="5175" y="2027"/>
                  </a:cubicBezTo>
                  <a:lnTo>
                    <a:pt x="5203" y="2027"/>
                  </a:lnTo>
                  <a:cubicBezTo>
                    <a:pt x="5011" y="1890"/>
                    <a:pt x="4573" y="1862"/>
                    <a:pt x="4463" y="1780"/>
                  </a:cubicBezTo>
                  <a:cubicBezTo>
                    <a:pt x="4409" y="1780"/>
                    <a:pt x="4381" y="1780"/>
                    <a:pt x="4409" y="1808"/>
                  </a:cubicBezTo>
                  <a:cubicBezTo>
                    <a:pt x="3614" y="1589"/>
                    <a:pt x="2793" y="1287"/>
                    <a:pt x="1999" y="1014"/>
                  </a:cubicBezTo>
                  <a:cubicBezTo>
                    <a:pt x="1972" y="986"/>
                    <a:pt x="1972" y="959"/>
                    <a:pt x="1999" y="959"/>
                  </a:cubicBezTo>
                  <a:cubicBezTo>
                    <a:pt x="1643" y="877"/>
                    <a:pt x="1314" y="712"/>
                    <a:pt x="986" y="548"/>
                  </a:cubicBezTo>
                  <a:lnTo>
                    <a:pt x="518" y="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3360575" y="1889900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0"/>
                  </a:moveTo>
                  <a:lnTo>
                    <a:pt x="1" y="28"/>
                  </a:lnTo>
                  <a:cubicBezTo>
                    <a:pt x="28" y="28"/>
                    <a:pt x="28" y="2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4397650" y="192275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1"/>
                  </a:moveTo>
                  <a:cubicBezTo>
                    <a:pt x="28" y="1"/>
                    <a:pt x="0" y="1"/>
                    <a:pt x="0" y="28"/>
                  </a:cubicBezTo>
                  <a:cubicBezTo>
                    <a:pt x="0" y="28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3216825" y="1749575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1" y="0"/>
                  </a:moveTo>
                  <a:lnTo>
                    <a:pt x="28" y="28"/>
                  </a:lnTo>
                  <a:lnTo>
                    <a:pt x="83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3220250" y="1750250"/>
              <a:ext cx="6875" cy="1375"/>
            </a:xfrm>
            <a:custGeom>
              <a:avLst/>
              <a:gdLst/>
              <a:ahLst/>
              <a:cxnLst/>
              <a:rect l="l" t="t" r="r" b="b"/>
              <a:pathLst>
                <a:path w="275" h="55" extrusionOk="0">
                  <a:moveTo>
                    <a:pt x="274" y="1"/>
                  </a:moveTo>
                  <a:lnTo>
                    <a:pt x="0" y="28"/>
                  </a:lnTo>
                  <a:cubicBezTo>
                    <a:pt x="20" y="48"/>
                    <a:pt x="44" y="55"/>
                    <a:pt x="68" y="55"/>
                  </a:cubicBezTo>
                  <a:cubicBezTo>
                    <a:pt x="126" y="55"/>
                    <a:pt x="192" y="15"/>
                    <a:pt x="238" y="15"/>
                  </a:cubicBezTo>
                  <a:cubicBezTo>
                    <a:pt x="252" y="15"/>
                    <a:pt x="265" y="18"/>
                    <a:pt x="274" y="28"/>
                  </a:cubicBezTo>
                  <a:cubicBezTo>
                    <a:pt x="274" y="1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3228450" y="1751150"/>
              <a:ext cx="4150" cy="1100"/>
            </a:xfrm>
            <a:custGeom>
              <a:avLst/>
              <a:gdLst/>
              <a:ahLst/>
              <a:cxnLst/>
              <a:rect l="l" t="t" r="r" b="b"/>
              <a:pathLst>
                <a:path w="166" h="44" extrusionOk="0">
                  <a:moveTo>
                    <a:pt x="165" y="19"/>
                  </a:moveTo>
                  <a:cubicBezTo>
                    <a:pt x="160" y="19"/>
                    <a:pt x="153" y="22"/>
                    <a:pt x="145" y="25"/>
                  </a:cubicBezTo>
                  <a:lnTo>
                    <a:pt x="145" y="25"/>
                  </a:lnTo>
                  <a:cubicBezTo>
                    <a:pt x="152" y="24"/>
                    <a:pt x="159" y="22"/>
                    <a:pt x="165" y="19"/>
                  </a:cubicBezTo>
                  <a:close/>
                  <a:moveTo>
                    <a:pt x="21" y="0"/>
                  </a:moveTo>
                  <a:cubicBezTo>
                    <a:pt x="8" y="0"/>
                    <a:pt x="1" y="5"/>
                    <a:pt x="1" y="19"/>
                  </a:cubicBezTo>
                  <a:cubicBezTo>
                    <a:pt x="28" y="38"/>
                    <a:pt x="53" y="44"/>
                    <a:pt x="74" y="44"/>
                  </a:cubicBezTo>
                  <a:cubicBezTo>
                    <a:pt x="104" y="44"/>
                    <a:pt x="127" y="32"/>
                    <a:pt x="145" y="25"/>
                  </a:cubicBezTo>
                  <a:lnTo>
                    <a:pt x="145" y="25"/>
                  </a:lnTo>
                  <a:cubicBezTo>
                    <a:pt x="143" y="25"/>
                    <a:pt x="140" y="25"/>
                    <a:pt x="137" y="25"/>
                  </a:cubicBezTo>
                  <a:cubicBezTo>
                    <a:pt x="98" y="25"/>
                    <a:pt x="48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3419450" y="18043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cubicBezTo>
                    <a:pt x="28" y="1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3233250" y="1752300"/>
              <a:ext cx="1180850" cy="211400"/>
            </a:xfrm>
            <a:custGeom>
              <a:avLst/>
              <a:gdLst/>
              <a:ahLst/>
              <a:cxnLst/>
              <a:rect l="l" t="t" r="r" b="b"/>
              <a:pathLst>
                <a:path w="47234" h="8456" extrusionOk="0">
                  <a:moveTo>
                    <a:pt x="15526" y="3998"/>
                  </a:moveTo>
                  <a:cubicBezTo>
                    <a:pt x="15534" y="3999"/>
                    <a:pt x="15543" y="4000"/>
                    <a:pt x="15551" y="4001"/>
                  </a:cubicBezTo>
                  <a:lnTo>
                    <a:pt x="15551" y="4001"/>
                  </a:lnTo>
                  <a:cubicBezTo>
                    <a:pt x="15562" y="4001"/>
                    <a:pt x="15572" y="4000"/>
                    <a:pt x="15581" y="3998"/>
                  </a:cubicBezTo>
                  <a:close/>
                  <a:moveTo>
                    <a:pt x="32805" y="7684"/>
                  </a:moveTo>
                  <a:cubicBezTo>
                    <a:pt x="32801" y="7684"/>
                    <a:pt x="32797" y="7684"/>
                    <a:pt x="32794" y="7685"/>
                  </a:cubicBezTo>
                  <a:lnTo>
                    <a:pt x="32794" y="7685"/>
                  </a:lnTo>
                  <a:cubicBezTo>
                    <a:pt x="32815" y="7688"/>
                    <a:pt x="32837" y="7692"/>
                    <a:pt x="32858" y="7695"/>
                  </a:cubicBezTo>
                  <a:cubicBezTo>
                    <a:pt x="32834" y="7687"/>
                    <a:pt x="32817" y="7684"/>
                    <a:pt x="32805" y="7684"/>
                  </a:cubicBezTo>
                  <a:close/>
                  <a:moveTo>
                    <a:pt x="28" y="1"/>
                  </a:moveTo>
                  <a:lnTo>
                    <a:pt x="28" y="1"/>
                  </a:lnTo>
                  <a:cubicBezTo>
                    <a:pt x="1" y="28"/>
                    <a:pt x="83" y="55"/>
                    <a:pt x="1" y="55"/>
                  </a:cubicBezTo>
                  <a:cubicBezTo>
                    <a:pt x="220" y="165"/>
                    <a:pt x="439" y="110"/>
                    <a:pt x="630" y="220"/>
                  </a:cubicBezTo>
                  <a:lnTo>
                    <a:pt x="576" y="247"/>
                  </a:lnTo>
                  <a:cubicBezTo>
                    <a:pt x="610" y="259"/>
                    <a:pt x="633" y="263"/>
                    <a:pt x="648" y="263"/>
                  </a:cubicBezTo>
                  <a:cubicBezTo>
                    <a:pt x="690" y="263"/>
                    <a:pt x="676" y="231"/>
                    <a:pt x="709" y="231"/>
                  </a:cubicBezTo>
                  <a:cubicBezTo>
                    <a:pt x="720" y="231"/>
                    <a:pt x="738" y="236"/>
                    <a:pt x="767" y="247"/>
                  </a:cubicBezTo>
                  <a:cubicBezTo>
                    <a:pt x="822" y="302"/>
                    <a:pt x="767" y="275"/>
                    <a:pt x="795" y="302"/>
                  </a:cubicBezTo>
                  <a:cubicBezTo>
                    <a:pt x="1096" y="384"/>
                    <a:pt x="1424" y="494"/>
                    <a:pt x="1726" y="521"/>
                  </a:cubicBezTo>
                  <a:cubicBezTo>
                    <a:pt x="1780" y="576"/>
                    <a:pt x="2054" y="603"/>
                    <a:pt x="2164" y="685"/>
                  </a:cubicBezTo>
                  <a:cubicBezTo>
                    <a:pt x="2219" y="685"/>
                    <a:pt x="2273" y="697"/>
                    <a:pt x="2312" y="697"/>
                  </a:cubicBezTo>
                  <a:cubicBezTo>
                    <a:pt x="2331" y="697"/>
                    <a:pt x="2346" y="694"/>
                    <a:pt x="2355" y="685"/>
                  </a:cubicBezTo>
                  <a:cubicBezTo>
                    <a:pt x="3451" y="1041"/>
                    <a:pt x="4573" y="1288"/>
                    <a:pt x="5696" y="1589"/>
                  </a:cubicBezTo>
                  <a:cubicBezTo>
                    <a:pt x="6244" y="1644"/>
                    <a:pt x="6846" y="1945"/>
                    <a:pt x="7476" y="2054"/>
                  </a:cubicBezTo>
                  <a:cubicBezTo>
                    <a:pt x="7476" y="2082"/>
                    <a:pt x="7476" y="2082"/>
                    <a:pt x="7476" y="2082"/>
                  </a:cubicBezTo>
                  <a:cubicBezTo>
                    <a:pt x="7695" y="2109"/>
                    <a:pt x="7996" y="2164"/>
                    <a:pt x="8215" y="2246"/>
                  </a:cubicBezTo>
                  <a:lnTo>
                    <a:pt x="8434" y="2273"/>
                  </a:lnTo>
                  <a:cubicBezTo>
                    <a:pt x="9885" y="2739"/>
                    <a:pt x="11391" y="3067"/>
                    <a:pt x="12870" y="3478"/>
                  </a:cubicBezTo>
                  <a:cubicBezTo>
                    <a:pt x="14540" y="3944"/>
                    <a:pt x="15991" y="4409"/>
                    <a:pt x="17689" y="4683"/>
                  </a:cubicBezTo>
                  <a:cubicBezTo>
                    <a:pt x="17689" y="4683"/>
                    <a:pt x="17689" y="4710"/>
                    <a:pt x="17634" y="4710"/>
                  </a:cubicBezTo>
                  <a:cubicBezTo>
                    <a:pt x="18127" y="4792"/>
                    <a:pt x="18538" y="4957"/>
                    <a:pt x="19003" y="5039"/>
                  </a:cubicBezTo>
                  <a:cubicBezTo>
                    <a:pt x="20126" y="5231"/>
                    <a:pt x="21303" y="5641"/>
                    <a:pt x="22399" y="5806"/>
                  </a:cubicBezTo>
                  <a:cubicBezTo>
                    <a:pt x="23686" y="6134"/>
                    <a:pt x="25164" y="6490"/>
                    <a:pt x="26561" y="6764"/>
                  </a:cubicBezTo>
                  <a:cubicBezTo>
                    <a:pt x="27683" y="6983"/>
                    <a:pt x="28751" y="7284"/>
                    <a:pt x="29874" y="7476"/>
                  </a:cubicBezTo>
                  <a:cubicBezTo>
                    <a:pt x="30996" y="7722"/>
                    <a:pt x="32256" y="7750"/>
                    <a:pt x="33406" y="7969"/>
                  </a:cubicBezTo>
                  <a:cubicBezTo>
                    <a:pt x="34118" y="8160"/>
                    <a:pt x="35104" y="8051"/>
                    <a:pt x="35761" y="8215"/>
                  </a:cubicBezTo>
                  <a:cubicBezTo>
                    <a:pt x="36582" y="8392"/>
                    <a:pt x="37393" y="8456"/>
                    <a:pt x="38207" y="8456"/>
                  </a:cubicBezTo>
                  <a:cubicBezTo>
                    <a:pt x="38777" y="8456"/>
                    <a:pt x="39347" y="8425"/>
                    <a:pt x="39923" y="8379"/>
                  </a:cubicBezTo>
                  <a:cubicBezTo>
                    <a:pt x="39991" y="8381"/>
                    <a:pt x="40059" y="8382"/>
                    <a:pt x="40127" y="8382"/>
                  </a:cubicBezTo>
                  <a:cubicBezTo>
                    <a:pt x="41368" y="8382"/>
                    <a:pt x="42562" y="8153"/>
                    <a:pt x="43756" y="8023"/>
                  </a:cubicBezTo>
                  <a:cubicBezTo>
                    <a:pt x="44304" y="7832"/>
                    <a:pt x="44988" y="7804"/>
                    <a:pt x="45591" y="7503"/>
                  </a:cubicBezTo>
                  <a:lnTo>
                    <a:pt x="45563" y="7476"/>
                  </a:lnTo>
                  <a:cubicBezTo>
                    <a:pt x="45800" y="7476"/>
                    <a:pt x="45961" y="7173"/>
                    <a:pt x="46143" y="7173"/>
                  </a:cubicBezTo>
                  <a:cubicBezTo>
                    <a:pt x="46150" y="7173"/>
                    <a:pt x="46158" y="7174"/>
                    <a:pt x="46166" y="7175"/>
                  </a:cubicBezTo>
                  <a:lnTo>
                    <a:pt x="46138" y="7202"/>
                  </a:lnTo>
                  <a:cubicBezTo>
                    <a:pt x="46303" y="7202"/>
                    <a:pt x="46330" y="6928"/>
                    <a:pt x="46412" y="6928"/>
                  </a:cubicBezTo>
                  <a:lnTo>
                    <a:pt x="46412" y="6901"/>
                  </a:lnTo>
                  <a:cubicBezTo>
                    <a:pt x="46444" y="6877"/>
                    <a:pt x="46460" y="6869"/>
                    <a:pt x="46469" y="6869"/>
                  </a:cubicBezTo>
                  <a:cubicBezTo>
                    <a:pt x="46483" y="6869"/>
                    <a:pt x="46479" y="6890"/>
                    <a:pt x="46501" y="6890"/>
                  </a:cubicBezTo>
                  <a:cubicBezTo>
                    <a:pt x="46510" y="6890"/>
                    <a:pt x="46525" y="6885"/>
                    <a:pt x="46549" y="6873"/>
                  </a:cubicBezTo>
                  <a:cubicBezTo>
                    <a:pt x="46576" y="6846"/>
                    <a:pt x="46522" y="6819"/>
                    <a:pt x="46631" y="6764"/>
                  </a:cubicBezTo>
                  <a:cubicBezTo>
                    <a:pt x="46642" y="6779"/>
                    <a:pt x="46655" y="6785"/>
                    <a:pt x="46669" y="6785"/>
                  </a:cubicBezTo>
                  <a:cubicBezTo>
                    <a:pt x="46746" y="6785"/>
                    <a:pt x="46860" y="6587"/>
                    <a:pt x="46951" y="6587"/>
                  </a:cubicBezTo>
                  <a:cubicBezTo>
                    <a:pt x="46964" y="6587"/>
                    <a:pt x="46976" y="6591"/>
                    <a:pt x="46987" y="6600"/>
                  </a:cubicBezTo>
                  <a:cubicBezTo>
                    <a:pt x="46973" y="6613"/>
                    <a:pt x="46975" y="6617"/>
                    <a:pt x="46983" y="6617"/>
                  </a:cubicBezTo>
                  <a:cubicBezTo>
                    <a:pt x="46991" y="6617"/>
                    <a:pt x="47006" y="6613"/>
                    <a:pt x="47018" y="6613"/>
                  </a:cubicBezTo>
                  <a:cubicBezTo>
                    <a:pt x="47042" y="6613"/>
                    <a:pt x="47056" y="6627"/>
                    <a:pt x="46987" y="6709"/>
                  </a:cubicBezTo>
                  <a:cubicBezTo>
                    <a:pt x="47042" y="6682"/>
                    <a:pt x="47234" y="6490"/>
                    <a:pt x="47179" y="6463"/>
                  </a:cubicBezTo>
                  <a:cubicBezTo>
                    <a:pt x="47158" y="6422"/>
                    <a:pt x="47168" y="6351"/>
                    <a:pt x="47119" y="6351"/>
                  </a:cubicBezTo>
                  <a:cubicBezTo>
                    <a:pt x="47101" y="6351"/>
                    <a:pt x="47077" y="6359"/>
                    <a:pt x="47042" y="6381"/>
                  </a:cubicBezTo>
                  <a:lnTo>
                    <a:pt x="47042" y="6435"/>
                  </a:lnTo>
                  <a:lnTo>
                    <a:pt x="46960" y="6435"/>
                  </a:lnTo>
                  <a:cubicBezTo>
                    <a:pt x="46823" y="6545"/>
                    <a:pt x="46741" y="6517"/>
                    <a:pt x="46631" y="6600"/>
                  </a:cubicBezTo>
                  <a:cubicBezTo>
                    <a:pt x="46576" y="6709"/>
                    <a:pt x="46467" y="6764"/>
                    <a:pt x="46385" y="6791"/>
                  </a:cubicBezTo>
                  <a:lnTo>
                    <a:pt x="46357" y="6791"/>
                  </a:lnTo>
                  <a:cubicBezTo>
                    <a:pt x="46354" y="6790"/>
                    <a:pt x="46351" y="6789"/>
                    <a:pt x="46348" y="6789"/>
                  </a:cubicBezTo>
                  <a:cubicBezTo>
                    <a:pt x="46305" y="6789"/>
                    <a:pt x="46248" y="6929"/>
                    <a:pt x="46228" y="6929"/>
                  </a:cubicBezTo>
                  <a:cubicBezTo>
                    <a:pt x="46223" y="6929"/>
                    <a:pt x="46220" y="6921"/>
                    <a:pt x="46220" y="6901"/>
                  </a:cubicBezTo>
                  <a:cubicBezTo>
                    <a:pt x="46056" y="7010"/>
                    <a:pt x="45892" y="7120"/>
                    <a:pt x="45673" y="7229"/>
                  </a:cubicBezTo>
                  <a:cubicBezTo>
                    <a:pt x="45481" y="7312"/>
                    <a:pt x="45290" y="7421"/>
                    <a:pt x="45070" y="7476"/>
                  </a:cubicBezTo>
                  <a:cubicBezTo>
                    <a:pt x="45016" y="7531"/>
                    <a:pt x="44742" y="7585"/>
                    <a:pt x="44851" y="7640"/>
                  </a:cubicBezTo>
                  <a:cubicBezTo>
                    <a:pt x="44826" y="7635"/>
                    <a:pt x="44795" y="7633"/>
                    <a:pt x="44759" y="7633"/>
                  </a:cubicBezTo>
                  <a:cubicBezTo>
                    <a:pt x="44601" y="7633"/>
                    <a:pt x="44366" y="7678"/>
                    <a:pt x="44276" y="7722"/>
                  </a:cubicBezTo>
                  <a:cubicBezTo>
                    <a:pt x="44276" y="7695"/>
                    <a:pt x="44276" y="7695"/>
                    <a:pt x="44304" y="7695"/>
                  </a:cubicBezTo>
                  <a:cubicBezTo>
                    <a:pt x="44285" y="7693"/>
                    <a:pt x="44268" y="7692"/>
                    <a:pt x="44252" y="7692"/>
                  </a:cubicBezTo>
                  <a:cubicBezTo>
                    <a:pt x="44074" y="7692"/>
                    <a:pt x="44045" y="7798"/>
                    <a:pt x="43905" y="7798"/>
                  </a:cubicBezTo>
                  <a:cubicBezTo>
                    <a:pt x="43872" y="7798"/>
                    <a:pt x="43832" y="7792"/>
                    <a:pt x="43784" y="7777"/>
                  </a:cubicBezTo>
                  <a:cubicBezTo>
                    <a:pt x="43784" y="7887"/>
                    <a:pt x="43373" y="7859"/>
                    <a:pt x="43263" y="7969"/>
                  </a:cubicBezTo>
                  <a:cubicBezTo>
                    <a:pt x="43236" y="7941"/>
                    <a:pt x="43236" y="7941"/>
                    <a:pt x="43236" y="7914"/>
                  </a:cubicBezTo>
                  <a:cubicBezTo>
                    <a:pt x="42825" y="7996"/>
                    <a:pt x="42387" y="8023"/>
                    <a:pt x="42031" y="8051"/>
                  </a:cubicBezTo>
                  <a:cubicBezTo>
                    <a:pt x="41730" y="8160"/>
                    <a:pt x="41319" y="8106"/>
                    <a:pt x="41073" y="8215"/>
                  </a:cubicBezTo>
                  <a:cubicBezTo>
                    <a:pt x="40946" y="8199"/>
                    <a:pt x="40774" y="8184"/>
                    <a:pt x="40593" y="8184"/>
                  </a:cubicBezTo>
                  <a:cubicBezTo>
                    <a:pt x="40461" y="8184"/>
                    <a:pt x="40324" y="8192"/>
                    <a:pt x="40197" y="8215"/>
                  </a:cubicBezTo>
                  <a:lnTo>
                    <a:pt x="40224" y="8188"/>
                  </a:lnTo>
                  <a:lnTo>
                    <a:pt x="40224" y="8188"/>
                  </a:lnTo>
                  <a:cubicBezTo>
                    <a:pt x="39895" y="8215"/>
                    <a:pt x="39485" y="8215"/>
                    <a:pt x="39238" y="8270"/>
                  </a:cubicBezTo>
                  <a:cubicBezTo>
                    <a:pt x="39156" y="8188"/>
                    <a:pt x="39019" y="8215"/>
                    <a:pt x="38855" y="8160"/>
                  </a:cubicBezTo>
                  <a:cubicBezTo>
                    <a:pt x="38636" y="8215"/>
                    <a:pt x="38198" y="8188"/>
                    <a:pt x="37842" y="8215"/>
                  </a:cubicBezTo>
                  <a:cubicBezTo>
                    <a:pt x="37787" y="8160"/>
                    <a:pt x="37568" y="8215"/>
                    <a:pt x="37541" y="8133"/>
                  </a:cubicBezTo>
                  <a:cubicBezTo>
                    <a:pt x="37349" y="8149"/>
                    <a:pt x="37148" y="8157"/>
                    <a:pt x="36942" y="8157"/>
                  </a:cubicBezTo>
                  <a:cubicBezTo>
                    <a:pt x="36118" y="8157"/>
                    <a:pt x="35202" y="8034"/>
                    <a:pt x="34392" y="7859"/>
                  </a:cubicBezTo>
                  <a:cubicBezTo>
                    <a:pt x="34255" y="7859"/>
                    <a:pt x="34091" y="7941"/>
                    <a:pt x="33954" y="7969"/>
                  </a:cubicBezTo>
                  <a:cubicBezTo>
                    <a:pt x="33954" y="7941"/>
                    <a:pt x="33954" y="7941"/>
                    <a:pt x="33981" y="7941"/>
                  </a:cubicBezTo>
                  <a:cubicBezTo>
                    <a:pt x="33789" y="7941"/>
                    <a:pt x="33625" y="7859"/>
                    <a:pt x="33433" y="7832"/>
                  </a:cubicBezTo>
                  <a:cubicBezTo>
                    <a:pt x="33433" y="7832"/>
                    <a:pt x="33433" y="7832"/>
                    <a:pt x="33461" y="7804"/>
                  </a:cubicBezTo>
                  <a:lnTo>
                    <a:pt x="33461" y="7804"/>
                  </a:lnTo>
                  <a:cubicBezTo>
                    <a:pt x="33442" y="7807"/>
                    <a:pt x="33424" y="7809"/>
                    <a:pt x="33405" y="7809"/>
                  </a:cubicBezTo>
                  <a:cubicBezTo>
                    <a:pt x="33277" y="7809"/>
                    <a:pt x="33146" y="7745"/>
                    <a:pt x="32985" y="7745"/>
                  </a:cubicBezTo>
                  <a:cubicBezTo>
                    <a:pt x="32962" y="7745"/>
                    <a:pt x="32938" y="7747"/>
                    <a:pt x="32913" y="7750"/>
                  </a:cubicBezTo>
                  <a:lnTo>
                    <a:pt x="32886" y="7722"/>
                  </a:lnTo>
                  <a:lnTo>
                    <a:pt x="32776" y="7722"/>
                  </a:lnTo>
                  <a:cubicBezTo>
                    <a:pt x="32776" y="7706"/>
                    <a:pt x="32776" y="7690"/>
                    <a:pt x="32794" y="7685"/>
                  </a:cubicBezTo>
                  <a:lnTo>
                    <a:pt x="32794" y="7685"/>
                  </a:lnTo>
                  <a:cubicBezTo>
                    <a:pt x="31225" y="7443"/>
                    <a:pt x="29578" y="7252"/>
                    <a:pt x="27984" y="6928"/>
                  </a:cubicBezTo>
                  <a:lnTo>
                    <a:pt x="28039" y="6901"/>
                  </a:lnTo>
                  <a:lnTo>
                    <a:pt x="27711" y="6873"/>
                  </a:lnTo>
                  <a:lnTo>
                    <a:pt x="27765" y="6873"/>
                  </a:lnTo>
                  <a:cubicBezTo>
                    <a:pt x="27355" y="6764"/>
                    <a:pt x="26944" y="6737"/>
                    <a:pt x="26561" y="6627"/>
                  </a:cubicBezTo>
                  <a:cubicBezTo>
                    <a:pt x="26561" y="6627"/>
                    <a:pt x="26615" y="6627"/>
                    <a:pt x="26561" y="6600"/>
                  </a:cubicBezTo>
                  <a:cubicBezTo>
                    <a:pt x="26326" y="6600"/>
                    <a:pt x="26191" y="6484"/>
                    <a:pt x="26066" y="6484"/>
                  </a:cubicBezTo>
                  <a:cubicBezTo>
                    <a:pt x="26030" y="6484"/>
                    <a:pt x="25995" y="6493"/>
                    <a:pt x="25958" y="6517"/>
                  </a:cubicBezTo>
                  <a:cubicBezTo>
                    <a:pt x="25931" y="6490"/>
                    <a:pt x="25931" y="6463"/>
                    <a:pt x="25958" y="6463"/>
                  </a:cubicBezTo>
                  <a:cubicBezTo>
                    <a:pt x="25164" y="6326"/>
                    <a:pt x="24343" y="6134"/>
                    <a:pt x="23549" y="5915"/>
                  </a:cubicBezTo>
                  <a:cubicBezTo>
                    <a:pt x="22837" y="5860"/>
                    <a:pt x="22125" y="5587"/>
                    <a:pt x="21413" y="5504"/>
                  </a:cubicBezTo>
                  <a:lnTo>
                    <a:pt x="21413" y="5477"/>
                  </a:lnTo>
                  <a:cubicBezTo>
                    <a:pt x="20509" y="5340"/>
                    <a:pt x="19551" y="5012"/>
                    <a:pt x="18620" y="4792"/>
                  </a:cubicBezTo>
                  <a:cubicBezTo>
                    <a:pt x="18237" y="4683"/>
                    <a:pt x="17963" y="4628"/>
                    <a:pt x="17580" y="4546"/>
                  </a:cubicBezTo>
                  <a:lnTo>
                    <a:pt x="17580" y="4519"/>
                  </a:lnTo>
                  <a:cubicBezTo>
                    <a:pt x="16903" y="4437"/>
                    <a:pt x="16254" y="4089"/>
                    <a:pt x="15551" y="4001"/>
                  </a:cubicBezTo>
                  <a:lnTo>
                    <a:pt x="15551" y="4001"/>
                  </a:lnTo>
                  <a:cubicBezTo>
                    <a:pt x="15550" y="4001"/>
                    <a:pt x="15548" y="4002"/>
                    <a:pt x="15546" y="4002"/>
                  </a:cubicBezTo>
                  <a:cubicBezTo>
                    <a:pt x="15442" y="4002"/>
                    <a:pt x="15292" y="3933"/>
                    <a:pt x="15217" y="3933"/>
                  </a:cubicBezTo>
                  <a:cubicBezTo>
                    <a:pt x="15188" y="3933"/>
                    <a:pt x="15170" y="3943"/>
                    <a:pt x="15170" y="3971"/>
                  </a:cubicBezTo>
                  <a:lnTo>
                    <a:pt x="15060" y="3916"/>
                  </a:lnTo>
                  <a:cubicBezTo>
                    <a:pt x="14568" y="3916"/>
                    <a:pt x="14239" y="3615"/>
                    <a:pt x="13664" y="3560"/>
                  </a:cubicBezTo>
                  <a:lnTo>
                    <a:pt x="13691" y="3560"/>
                  </a:lnTo>
                  <a:cubicBezTo>
                    <a:pt x="13554" y="3533"/>
                    <a:pt x="13363" y="3506"/>
                    <a:pt x="13253" y="3451"/>
                  </a:cubicBezTo>
                  <a:lnTo>
                    <a:pt x="13308" y="3451"/>
                  </a:lnTo>
                  <a:cubicBezTo>
                    <a:pt x="12843" y="3232"/>
                    <a:pt x="12295" y="3204"/>
                    <a:pt x="11802" y="3067"/>
                  </a:cubicBezTo>
                  <a:lnTo>
                    <a:pt x="11884" y="3040"/>
                  </a:lnTo>
                  <a:cubicBezTo>
                    <a:pt x="11610" y="3013"/>
                    <a:pt x="11200" y="2848"/>
                    <a:pt x="10871" y="2794"/>
                  </a:cubicBezTo>
                  <a:lnTo>
                    <a:pt x="10898" y="2794"/>
                  </a:lnTo>
                  <a:lnTo>
                    <a:pt x="10734" y="2766"/>
                  </a:lnTo>
                  <a:lnTo>
                    <a:pt x="10734" y="2739"/>
                  </a:lnTo>
                  <a:cubicBezTo>
                    <a:pt x="10323" y="2629"/>
                    <a:pt x="9913" y="2547"/>
                    <a:pt x="9529" y="2465"/>
                  </a:cubicBezTo>
                  <a:lnTo>
                    <a:pt x="9557" y="2438"/>
                  </a:lnTo>
                  <a:cubicBezTo>
                    <a:pt x="9173" y="2383"/>
                    <a:pt x="8763" y="2219"/>
                    <a:pt x="8352" y="2136"/>
                  </a:cubicBezTo>
                  <a:lnTo>
                    <a:pt x="8379" y="2136"/>
                  </a:lnTo>
                  <a:cubicBezTo>
                    <a:pt x="7394" y="1863"/>
                    <a:pt x="6435" y="1671"/>
                    <a:pt x="5450" y="1425"/>
                  </a:cubicBezTo>
                  <a:cubicBezTo>
                    <a:pt x="5450" y="1425"/>
                    <a:pt x="5477" y="1397"/>
                    <a:pt x="5477" y="1397"/>
                  </a:cubicBezTo>
                  <a:cubicBezTo>
                    <a:pt x="5440" y="1397"/>
                    <a:pt x="5404" y="1409"/>
                    <a:pt x="5367" y="1409"/>
                  </a:cubicBezTo>
                  <a:cubicBezTo>
                    <a:pt x="5349" y="1409"/>
                    <a:pt x="5331" y="1406"/>
                    <a:pt x="5313" y="1397"/>
                  </a:cubicBezTo>
                  <a:cubicBezTo>
                    <a:pt x="5313" y="1370"/>
                    <a:pt x="5340" y="1370"/>
                    <a:pt x="5367" y="1370"/>
                  </a:cubicBezTo>
                  <a:cubicBezTo>
                    <a:pt x="5176" y="1260"/>
                    <a:pt x="4738" y="1260"/>
                    <a:pt x="4601" y="1178"/>
                  </a:cubicBezTo>
                  <a:cubicBezTo>
                    <a:pt x="4585" y="1170"/>
                    <a:pt x="4571" y="1167"/>
                    <a:pt x="4560" y="1167"/>
                  </a:cubicBezTo>
                  <a:cubicBezTo>
                    <a:pt x="4535" y="1167"/>
                    <a:pt x="4527" y="1186"/>
                    <a:pt x="4546" y="1205"/>
                  </a:cubicBezTo>
                  <a:cubicBezTo>
                    <a:pt x="3779" y="1014"/>
                    <a:pt x="2930" y="795"/>
                    <a:pt x="2136" y="603"/>
                  </a:cubicBezTo>
                  <a:cubicBezTo>
                    <a:pt x="2082" y="576"/>
                    <a:pt x="2082" y="576"/>
                    <a:pt x="2109" y="548"/>
                  </a:cubicBezTo>
                  <a:cubicBezTo>
                    <a:pt x="1397" y="466"/>
                    <a:pt x="713" y="220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3367425" y="1787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4397650" y="1917275"/>
              <a:ext cx="1400" cy="700"/>
            </a:xfrm>
            <a:custGeom>
              <a:avLst/>
              <a:gdLst/>
              <a:ahLst/>
              <a:cxnLst/>
              <a:rect l="l" t="t" r="r" b="b"/>
              <a:pathLst>
                <a:path w="56" h="28" extrusionOk="0">
                  <a:moveTo>
                    <a:pt x="55" y="1"/>
                  </a:moveTo>
                  <a:cubicBezTo>
                    <a:pt x="28" y="1"/>
                    <a:pt x="28" y="1"/>
                    <a:pt x="0" y="28"/>
                  </a:cubicBezTo>
                  <a:cubicBezTo>
                    <a:pt x="28" y="28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3229825" y="1683850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1" y="1"/>
                  </a:moveTo>
                  <a:lnTo>
                    <a:pt x="28" y="28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3233250" y="1682475"/>
              <a:ext cx="6200" cy="2375"/>
            </a:xfrm>
            <a:custGeom>
              <a:avLst/>
              <a:gdLst/>
              <a:ahLst/>
              <a:cxnLst/>
              <a:rect l="l" t="t" r="r" b="b"/>
              <a:pathLst>
                <a:path w="248" h="95" extrusionOk="0">
                  <a:moveTo>
                    <a:pt x="247" y="1"/>
                  </a:moveTo>
                  <a:lnTo>
                    <a:pt x="1" y="83"/>
                  </a:lnTo>
                  <a:cubicBezTo>
                    <a:pt x="13" y="91"/>
                    <a:pt x="25" y="94"/>
                    <a:pt x="38" y="94"/>
                  </a:cubicBezTo>
                  <a:cubicBezTo>
                    <a:pt x="101" y="94"/>
                    <a:pt x="171" y="17"/>
                    <a:pt x="220" y="17"/>
                  </a:cubicBezTo>
                  <a:cubicBezTo>
                    <a:pt x="230" y="17"/>
                    <a:pt x="239" y="20"/>
                    <a:pt x="247" y="28"/>
                  </a:cubicBezTo>
                  <a:cubicBezTo>
                    <a:pt x="247" y="1"/>
                    <a:pt x="247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3240775" y="1682475"/>
              <a:ext cx="4150" cy="1000"/>
            </a:xfrm>
            <a:custGeom>
              <a:avLst/>
              <a:gdLst/>
              <a:ahLst/>
              <a:cxnLst/>
              <a:rect l="l" t="t" r="r" b="b"/>
              <a:pathLst>
                <a:path w="166" h="40" extrusionOk="0">
                  <a:moveTo>
                    <a:pt x="165" y="1"/>
                  </a:moveTo>
                  <a:lnTo>
                    <a:pt x="165" y="1"/>
                  </a:lnTo>
                  <a:cubicBezTo>
                    <a:pt x="160" y="6"/>
                    <a:pt x="155" y="11"/>
                    <a:pt x="149" y="16"/>
                  </a:cubicBezTo>
                  <a:lnTo>
                    <a:pt x="149" y="16"/>
                  </a:lnTo>
                  <a:cubicBezTo>
                    <a:pt x="156" y="13"/>
                    <a:pt x="162" y="8"/>
                    <a:pt x="165" y="1"/>
                  </a:cubicBezTo>
                  <a:close/>
                  <a:moveTo>
                    <a:pt x="27" y="8"/>
                  </a:moveTo>
                  <a:cubicBezTo>
                    <a:pt x="11" y="8"/>
                    <a:pt x="1" y="13"/>
                    <a:pt x="1" y="28"/>
                  </a:cubicBezTo>
                  <a:cubicBezTo>
                    <a:pt x="33" y="36"/>
                    <a:pt x="58" y="40"/>
                    <a:pt x="78" y="40"/>
                  </a:cubicBezTo>
                  <a:cubicBezTo>
                    <a:pt x="113" y="40"/>
                    <a:pt x="133" y="29"/>
                    <a:pt x="149" y="16"/>
                  </a:cubicBezTo>
                  <a:lnTo>
                    <a:pt x="149" y="16"/>
                  </a:lnTo>
                  <a:cubicBezTo>
                    <a:pt x="141" y="19"/>
                    <a:pt x="132" y="21"/>
                    <a:pt x="123" y="21"/>
                  </a:cubicBezTo>
                  <a:cubicBezTo>
                    <a:pt x="92" y="21"/>
                    <a:pt x="52" y="8"/>
                    <a:pt x="27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3431075" y="17215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1"/>
                  </a:moveTo>
                  <a:cubicBezTo>
                    <a:pt x="28" y="1"/>
                    <a:pt x="1" y="1"/>
                    <a:pt x="1" y="1"/>
                  </a:cubicBezTo>
                  <a:cubicBezTo>
                    <a:pt x="28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3245575" y="1683175"/>
              <a:ext cx="1167850" cy="226600"/>
            </a:xfrm>
            <a:custGeom>
              <a:avLst/>
              <a:gdLst/>
              <a:ahLst/>
              <a:cxnLst/>
              <a:rect l="l" t="t" r="r" b="b"/>
              <a:pathLst>
                <a:path w="46714" h="9064" extrusionOk="0">
                  <a:moveTo>
                    <a:pt x="28" y="0"/>
                  </a:moveTo>
                  <a:lnTo>
                    <a:pt x="28" y="0"/>
                  </a:lnTo>
                  <a:cubicBezTo>
                    <a:pt x="1" y="28"/>
                    <a:pt x="83" y="28"/>
                    <a:pt x="28" y="55"/>
                  </a:cubicBezTo>
                  <a:cubicBezTo>
                    <a:pt x="93" y="71"/>
                    <a:pt x="156" y="75"/>
                    <a:pt x="217" y="75"/>
                  </a:cubicBezTo>
                  <a:cubicBezTo>
                    <a:pt x="281" y="75"/>
                    <a:pt x="344" y="71"/>
                    <a:pt x="406" y="71"/>
                  </a:cubicBezTo>
                  <a:cubicBezTo>
                    <a:pt x="482" y="71"/>
                    <a:pt x="556" y="78"/>
                    <a:pt x="630" y="110"/>
                  </a:cubicBezTo>
                  <a:lnTo>
                    <a:pt x="603" y="137"/>
                  </a:lnTo>
                  <a:cubicBezTo>
                    <a:pt x="619" y="140"/>
                    <a:pt x="631" y="142"/>
                    <a:pt x="642" y="142"/>
                  </a:cubicBezTo>
                  <a:cubicBezTo>
                    <a:pt x="683" y="142"/>
                    <a:pt x="691" y="121"/>
                    <a:pt x="704" y="107"/>
                  </a:cubicBezTo>
                  <a:lnTo>
                    <a:pt x="704" y="107"/>
                  </a:lnTo>
                  <a:cubicBezTo>
                    <a:pt x="738" y="113"/>
                    <a:pt x="772" y="118"/>
                    <a:pt x="806" y="124"/>
                  </a:cubicBezTo>
                  <a:lnTo>
                    <a:pt x="806" y="124"/>
                  </a:lnTo>
                  <a:cubicBezTo>
                    <a:pt x="804" y="119"/>
                    <a:pt x="800" y="115"/>
                    <a:pt x="795" y="110"/>
                  </a:cubicBezTo>
                  <a:cubicBezTo>
                    <a:pt x="766" y="98"/>
                    <a:pt x="748" y="94"/>
                    <a:pt x="734" y="94"/>
                  </a:cubicBezTo>
                  <a:cubicBezTo>
                    <a:pt x="719" y="94"/>
                    <a:pt x="711" y="100"/>
                    <a:pt x="704" y="107"/>
                  </a:cubicBezTo>
                  <a:lnTo>
                    <a:pt x="704" y="107"/>
                  </a:lnTo>
                  <a:cubicBezTo>
                    <a:pt x="480" y="72"/>
                    <a:pt x="260" y="36"/>
                    <a:pt x="28" y="0"/>
                  </a:cubicBezTo>
                  <a:close/>
                  <a:moveTo>
                    <a:pt x="32172" y="7933"/>
                  </a:moveTo>
                  <a:cubicBezTo>
                    <a:pt x="32170" y="7933"/>
                    <a:pt x="32169" y="7933"/>
                    <a:pt x="32168" y="7933"/>
                  </a:cubicBezTo>
                  <a:lnTo>
                    <a:pt x="32168" y="7933"/>
                  </a:lnTo>
                  <a:cubicBezTo>
                    <a:pt x="32179" y="7936"/>
                    <a:pt x="32190" y="7938"/>
                    <a:pt x="32201" y="7941"/>
                  </a:cubicBezTo>
                  <a:cubicBezTo>
                    <a:pt x="32190" y="7935"/>
                    <a:pt x="32180" y="7933"/>
                    <a:pt x="32172" y="7933"/>
                  </a:cubicBezTo>
                  <a:close/>
                  <a:moveTo>
                    <a:pt x="806" y="124"/>
                  </a:moveTo>
                  <a:cubicBezTo>
                    <a:pt x="835" y="164"/>
                    <a:pt x="770" y="164"/>
                    <a:pt x="795" y="164"/>
                  </a:cubicBezTo>
                  <a:cubicBezTo>
                    <a:pt x="1077" y="188"/>
                    <a:pt x="1360" y="252"/>
                    <a:pt x="1625" y="252"/>
                  </a:cubicBezTo>
                  <a:cubicBezTo>
                    <a:pt x="1668" y="252"/>
                    <a:pt x="1711" y="250"/>
                    <a:pt x="1753" y="247"/>
                  </a:cubicBezTo>
                  <a:cubicBezTo>
                    <a:pt x="1808" y="301"/>
                    <a:pt x="2082" y="301"/>
                    <a:pt x="2191" y="384"/>
                  </a:cubicBezTo>
                  <a:cubicBezTo>
                    <a:pt x="2232" y="370"/>
                    <a:pt x="2273" y="370"/>
                    <a:pt x="2307" y="370"/>
                  </a:cubicBezTo>
                  <a:cubicBezTo>
                    <a:pt x="2342" y="370"/>
                    <a:pt x="2369" y="370"/>
                    <a:pt x="2383" y="356"/>
                  </a:cubicBezTo>
                  <a:cubicBezTo>
                    <a:pt x="3478" y="575"/>
                    <a:pt x="4601" y="794"/>
                    <a:pt x="5696" y="1068"/>
                  </a:cubicBezTo>
                  <a:cubicBezTo>
                    <a:pt x="6243" y="1095"/>
                    <a:pt x="6819" y="1369"/>
                    <a:pt x="7448" y="1506"/>
                  </a:cubicBezTo>
                  <a:cubicBezTo>
                    <a:pt x="7640" y="1561"/>
                    <a:pt x="7941" y="1616"/>
                    <a:pt x="8188" y="1698"/>
                  </a:cubicBezTo>
                  <a:lnTo>
                    <a:pt x="8379" y="1698"/>
                  </a:lnTo>
                  <a:cubicBezTo>
                    <a:pt x="9803" y="2191"/>
                    <a:pt x="11254" y="2574"/>
                    <a:pt x="12706" y="3040"/>
                  </a:cubicBezTo>
                  <a:cubicBezTo>
                    <a:pt x="14321" y="3560"/>
                    <a:pt x="15745" y="4025"/>
                    <a:pt x="17415" y="4354"/>
                  </a:cubicBezTo>
                  <a:lnTo>
                    <a:pt x="17360" y="4354"/>
                  </a:lnTo>
                  <a:cubicBezTo>
                    <a:pt x="17853" y="4463"/>
                    <a:pt x="18264" y="4628"/>
                    <a:pt x="18702" y="4710"/>
                  </a:cubicBezTo>
                  <a:cubicBezTo>
                    <a:pt x="19797" y="4929"/>
                    <a:pt x="20975" y="5312"/>
                    <a:pt x="22043" y="5476"/>
                  </a:cubicBezTo>
                  <a:cubicBezTo>
                    <a:pt x="23329" y="5805"/>
                    <a:pt x="24781" y="6161"/>
                    <a:pt x="26122" y="6544"/>
                  </a:cubicBezTo>
                  <a:cubicBezTo>
                    <a:pt x="27190" y="6818"/>
                    <a:pt x="28203" y="7229"/>
                    <a:pt x="29299" y="7503"/>
                  </a:cubicBezTo>
                  <a:cubicBezTo>
                    <a:pt x="30394" y="7859"/>
                    <a:pt x="31599" y="7968"/>
                    <a:pt x="32721" y="8269"/>
                  </a:cubicBezTo>
                  <a:cubicBezTo>
                    <a:pt x="33077" y="8379"/>
                    <a:pt x="33488" y="8434"/>
                    <a:pt x="33899" y="8488"/>
                  </a:cubicBezTo>
                  <a:cubicBezTo>
                    <a:pt x="34282" y="8516"/>
                    <a:pt x="34693" y="8543"/>
                    <a:pt x="35021" y="8653"/>
                  </a:cubicBezTo>
                  <a:cubicBezTo>
                    <a:pt x="35706" y="8844"/>
                    <a:pt x="36363" y="8927"/>
                    <a:pt x="37048" y="8981"/>
                  </a:cubicBezTo>
                  <a:cubicBezTo>
                    <a:pt x="37532" y="9001"/>
                    <a:pt x="38016" y="9020"/>
                    <a:pt x="38500" y="9020"/>
                  </a:cubicBezTo>
                  <a:cubicBezTo>
                    <a:pt x="38700" y="9020"/>
                    <a:pt x="38901" y="9017"/>
                    <a:pt x="39101" y="9009"/>
                  </a:cubicBezTo>
                  <a:cubicBezTo>
                    <a:pt x="39510" y="9043"/>
                    <a:pt x="39915" y="9053"/>
                    <a:pt x="40318" y="9053"/>
                  </a:cubicBezTo>
                  <a:cubicBezTo>
                    <a:pt x="40857" y="9053"/>
                    <a:pt x="41390" y="9036"/>
                    <a:pt x="41919" y="9036"/>
                  </a:cubicBezTo>
                  <a:cubicBezTo>
                    <a:pt x="42241" y="9036"/>
                    <a:pt x="42561" y="9042"/>
                    <a:pt x="42880" y="9063"/>
                  </a:cubicBezTo>
                  <a:cubicBezTo>
                    <a:pt x="43042" y="9034"/>
                    <a:pt x="43205" y="9024"/>
                    <a:pt x="43371" y="9024"/>
                  </a:cubicBezTo>
                  <a:cubicBezTo>
                    <a:pt x="43689" y="9024"/>
                    <a:pt x="44015" y="9060"/>
                    <a:pt x="44347" y="9060"/>
                  </a:cubicBezTo>
                  <a:cubicBezTo>
                    <a:pt x="44487" y="9060"/>
                    <a:pt x="44627" y="9054"/>
                    <a:pt x="44769" y="9036"/>
                  </a:cubicBezTo>
                  <a:lnTo>
                    <a:pt x="44742" y="9009"/>
                  </a:lnTo>
                  <a:lnTo>
                    <a:pt x="44742" y="9009"/>
                  </a:lnTo>
                  <a:cubicBezTo>
                    <a:pt x="44773" y="9016"/>
                    <a:pt x="44806" y="9019"/>
                    <a:pt x="44838" y="9019"/>
                  </a:cubicBezTo>
                  <a:cubicBezTo>
                    <a:pt x="45011" y="9019"/>
                    <a:pt x="45189" y="8933"/>
                    <a:pt x="45327" y="8933"/>
                  </a:cubicBezTo>
                  <a:cubicBezTo>
                    <a:pt x="45363" y="8933"/>
                    <a:pt x="45397" y="8939"/>
                    <a:pt x="45426" y="8954"/>
                  </a:cubicBezTo>
                  <a:lnTo>
                    <a:pt x="45399" y="8981"/>
                  </a:lnTo>
                  <a:cubicBezTo>
                    <a:pt x="45411" y="8987"/>
                    <a:pt x="45424" y="8990"/>
                    <a:pt x="45438" y="8990"/>
                  </a:cubicBezTo>
                  <a:cubicBezTo>
                    <a:pt x="45531" y="8990"/>
                    <a:pt x="45648" y="8863"/>
                    <a:pt x="45724" y="8863"/>
                  </a:cubicBezTo>
                  <a:cubicBezTo>
                    <a:pt x="45735" y="8863"/>
                    <a:pt x="45746" y="8866"/>
                    <a:pt x="45755" y="8872"/>
                  </a:cubicBezTo>
                  <a:lnTo>
                    <a:pt x="45755" y="8844"/>
                  </a:lnTo>
                  <a:cubicBezTo>
                    <a:pt x="45788" y="8839"/>
                    <a:pt x="45809" y="8837"/>
                    <a:pt x="45822" y="8837"/>
                  </a:cubicBezTo>
                  <a:cubicBezTo>
                    <a:pt x="45874" y="8837"/>
                    <a:pt x="45804" y="8872"/>
                    <a:pt x="45892" y="8872"/>
                  </a:cubicBezTo>
                  <a:cubicBezTo>
                    <a:pt x="45936" y="8872"/>
                    <a:pt x="45927" y="8837"/>
                    <a:pt x="45964" y="8837"/>
                  </a:cubicBezTo>
                  <a:cubicBezTo>
                    <a:pt x="45973" y="8837"/>
                    <a:pt x="45985" y="8839"/>
                    <a:pt x="46001" y="8844"/>
                  </a:cubicBezTo>
                  <a:cubicBezTo>
                    <a:pt x="46009" y="8876"/>
                    <a:pt x="46042" y="8885"/>
                    <a:pt x="46084" y="8885"/>
                  </a:cubicBezTo>
                  <a:cubicBezTo>
                    <a:pt x="46142" y="8885"/>
                    <a:pt x="46218" y="8869"/>
                    <a:pt x="46279" y="8869"/>
                  </a:cubicBezTo>
                  <a:cubicBezTo>
                    <a:pt x="46333" y="8869"/>
                    <a:pt x="46376" y="8881"/>
                    <a:pt x="46385" y="8927"/>
                  </a:cubicBezTo>
                  <a:cubicBezTo>
                    <a:pt x="46303" y="8927"/>
                    <a:pt x="46522" y="8954"/>
                    <a:pt x="46330" y="9009"/>
                  </a:cubicBezTo>
                  <a:cubicBezTo>
                    <a:pt x="46385" y="9009"/>
                    <a:pt x="46658" y="8981"/>
                    <a:pt x="46631" y="8927"/>
                  </a:cubicBezTo>
                  <a:cubicBezTo>
                    <a:pt x="46631" y="8872"/>
                    <a:pt x="46713" y="8790"/>
                    <a:pt x="46576" y="8762"/>
                  </a:cubicBezTo>
                  <a:lnTo>
                    <a:pt x="46549" y="8817"/>
                  </a:lnTo>
                  <a:cubicBezTo>
                    <a:pt x="46494" y="8762"/>
                    <a:pt x="46494" y="8790"/>
                    <a:pt x="46494" y="8762"/>
                  </a:cubicBezTo>
                  <a:cubicBezTo>
                    <a:pt x="46275" y="8762"/>
                    <a:pt x="46248" y="8707"/>
                    <a:pt x="46111" y="8680"/>
                  </a:cubicBezTo>
                  <a:cubicBezTo>
                    <a:pt x="46111" y="8680"/>
                    <a:pt x="46111" y="8707"/>
                    <a:pt x="46111" y="8707"/>
                  </a:cubicBezTo>
                  <a:cubicBezTo>
                    <a:pt x="46056" y="8735"/>
                    <a:pt x="45994" y="8742"/>
                    <a:pt x="45940" y="8742"/>
                  </a:cubicBezTo>
                  <a:cubicBezTo>
                    <a:pt x="45885" y="8742"/>
                    <a:pt x="45837" y="8735"/>
                    <a:pt x="45810" y="8735"/>
                  </a:cubicBezTo>
                  <a:lnTo>
                    <a:pt x="45755" y="8707"/>
                  </a:lnTo>
                  <a:cubicBezTo>
                    <a:pt x="45747" y="8699"/>
                    <a:pt x="45736" y="8696"/>
                    <a:pt x="45724" y="8696"/>
                  </a:cubicBezTo>
                  <a:cubicBezTo>
                    <a:pt x="45673" y="8696"/>
                    <a:pt x="45596" y="8758"/>
                    <a:pt x="45582" y="8758"/>
                  </a:cubicBezTo>
                  <a:cubicBezTo>
                    <a:pt x="45577" y="8758"/>
                    <a:pt x="45579" y="8752"/>
                    <a:pt x="45591" y="8735"/>
                  </a:cubicBezTo>
                  <a:lnTo>
                    <a:pt x="45591" y="8735"/>
                  </a:lnTo>
                  <a:cubicBezTo>
                    <a:pt x="45207" y="8790"/>
                    <a:pt x="44742" y="8844"/>
                    <a:pt x="44276" y="8872"/>
                  </a:cubicBezTo>
                  <a:cubicBezTo>
                    <a:pt x="44222" y="8899"/>
                    <a:pt x="43948" y="8872"/>
                    <a:pt x="44030" y="8927"/>
                  </a:cubicBezTo>
                  <a:cubicBezTo>
                    <a:pt x="43920" y="8872"/>
                    <a:pt x="43592" y="8872"/>
                    <a:pt x="43455" y="8872"/>
                  </a:cubicBezTo>
                  <a:cubicBezTo>
                    <a:pt x="43455" y="8872"/>
                    <a:pt x="43482" y="8844"/>
                    <a:pt x="43482" y="8844"/>
                  </a:cubicBezTo>
                  <a:cubicBezTo>
                    <a:pt x="43436" y="8829"/>
                    <a:pt x="43398" y="8823"/>
                    <a:pt x="43365" y="8823"/>
                  </a:cubicBezTo>
                  <a:cubicBezTo>
                    <a:pt x="43261" y="8823"/>
                    <a:pt x="43205" y="8879"/>
                    <a:pt x="43117" y="8879"/>
                  </a:cubicBezTo>
                  <a:cubicBezTo>
                    <a:pt x="43081" y="8879"/>
                    <a:pt x="43041" y="8870"/>
                    <a:pt x="42989" y="8844"/>
                  </a:cubicBezTo>
                  <a:cubicBezTo>
                    <a:pt x="42935" y="8927"/>
                    <a:pt x="42579" y="8844"/>
                    <a:pt x="42442" y="8954"/>
                  </a:cubicBezTo>
                  <a:cubicBezTo>
                    <a:pt x="42414" y="8927"/>
                    <a:pt x="42414" y="8899"/>
                    <a:pt x="42414" y="8899"/>
                  </a:cubicBezTo>
                  <a:cubicBezTo>
                    <a:pt x="42004" y="8899"/>
                    <a:pt x="41566" y="8872"/>
                    <a:pt x="41210" y="8872"/>
                  </a:cubicBezTo>
                  <a:cubicBezTo>
                    <a:pt x="41120" y="8888"/>
                    <a:pt x="41021" y="8892"/>
                    <a:pt x="40919" y="8892"/>
                  </a:cubicBezTo>
                  <a:cubicBezTo>
                    <a:pt x="40812" y="8892"/>
                    <a:pt x="40701" y="8888"/>
                    <a:pt x="40596" y="8888"/>
                  </a:cubicBezTo>
                  <a:cubicBezTo>
                    <a:pt x="40467" y="8888"/>
                    <a:pt x="40347" y="8895"/>
                    <a:pt x="40251" y="8927"/>
                  </a:cubicBezTo>
                  <a:cubicBezTo>
                    <a:pt x="40074" y="8904"/>
                    <a:pt x="39825" y="8864"/>
                    <a:pt x="39577" y="8864"/>
                  </a:cubicBezTo>
                  <a:cubicBezTo>
                    <a:pt x="39523" y="8864"/>
                    <a:pt x="39469" y="8866"/>
                    <a:pt x="39416" y="8871"/>
                  </a:cubicBezTo>
                  <a:lnTo>
                    <a:pt x="39416" y="8871"/>
                  </a:lnTo>
                  <a:cubicBezTo>
                    <a:pt x="39283" y="8860"/>
                    <a:pt x="39138" y="8854"/>
                    <a:pt x="38997" y="8854"/>
                  </a:cubicBezTo>
                  <a:cubicBezTo>
                    <a:pt x="38789" y="8854"/>
                    <a:pt x="38588" y="8867"/>
                    <a:pt x="38444" y="8899"/>
                  </a:cubicBezTo>
                  <a:cubicBezTo>
                    <a:pt x="38362" y="8790"/>
                    <a:pt x="38225" y="8790"/>
                    <a:pt x="38061" y="8762"/>
                  </a:cubicBezTo>
                  <a:cubicBezTo>
                    <a:pt x="38017" y="8768"/>
                    <a:pt x="37964" y="8770"/>
                    <a:pt x="37906" y="8770"/>
                  </a:cubicBezTo>
                  <a:cubicBezTo>
                    <a:pt x="37671" y="8770"/>
                    <a:pt x="37338" y="8735"/>
                    <a:pt x="37075" y="8735"/>
                  </a:cubicBezTo>
                  <a:cubicBezTo>
                    <a:pt x="37020" y="8707"/>
                    <a:pt x="36801" y="8735"/>
                    <a:pt x="36774" y="8653"/>
                  </a:cubicBezTo>
                  <a:cubicBezTo>
                    <a:pt x="36664" y="8659"/>
                    <a:pt x="36549" y="8663"/>
                    <a:pt x="36432" y="8663"/>
                  </a:cubicBezTo>
                  <a:cubicBezTo>
                    <a:pt x="36051" y="8663"/>
                    <a:pt x="35638" y="8627"/>
                    <a:pt x="35240" y="8543"/>
                  </a:cubicBezTo>
                  <a:cubicBezTo>
                    <a:pt x="34720" y="8461"/>
                    <a:pt x="34173" y="8352"/>
                    <a:pt x="33707" y="8215"/>
                  </a:cubicBezTo>
                  <a:cubicBezTo>
                    <a:pt x="33570" y="8215"/>
                    <a:pt x="33406" y="8269"/>
                    <a:pt x="33269" y="8297"/>
                  </a:cubicBezTo>
                  <a:cubicBezTo>
                    <a:pt x="33269" y="8269"/>
                    <a:pt x="33269" y="8269"/>
                    <a:pt x="33296" y="8269"/>
                  </a:cubicBezTo>
                  <a:cubicBezTo>
                    <a:pt x="33105" y="8242"/>
                    <a:pt x="32940" y="8160"/>
                    <a:pt x="32776" y="8132"/>
                  </a:cubicBezTo>
                  <a:lnTo>
                    <a:pt x="32803" y="8132"/>
                  </a:lnTo>
                  <a:cubicBezTo>
                    <a:pt x="32639" y="8132"/>
                    <a:pt x="32475" y="7996"/>
                    <a:pt x="32256" y="7996"/>
                  </a:cubicBezTo>
                  <a:lnTo>
                    <a:pt x="32256" y="7968"/>
                  </a:lnTo>
                  <a:lnTo>
                    <a:pt x="32119" y="7968"/>
                  </a:lnTo>
                  <a:cubicBezTo>
                    <a:pt x="32119" y="7968"/>
                    <a:pt x="32135" y="7935"/>
                    <a:pt x="32168" y="7933"/>
                  </a:cubicBezTo>
                  <a:lnTo>
                    <a:pt x="32168" y="7933"/>
                  </a:lnTo>
                  <a:cubicBezTo>
                    <a:pt x="30645" y="7580"/>
                    <a:pt x="29041" y="7253"/>
                    <a:pt x="27491" y="6791"/>
                  </a:cubicBezTo>
                  <a:lnTo>
                    <a:pt x="27546" y="6791"/>
                  </a:lnTo>
                  <a:lnTo>
                    <a:pt x="27245" y="6736"/>
                  </a:lnTo>
                  <a:lnTo>
                    <a:pt x="27272" y="6736"/>
                  </a:lnTo>
                  <a:cubicBezTo>
                    <a:pt x="26889" y="6572"/>
                    <a:pt x="26478" y="6517"/>
                    <a:pt x="26095" y="6407"/>
                  </a:cubicBezTo>
                  <a:cubicBezTo>
                    <a:pt x="26095" y="6407"/>
                    <a:pt x="26177" y="6407"/>
                    <a:pt x="26122" y="6380"/>
                  </a:cubicBezTo>
                  <a:cubicBezTo>
                    <a:pt x="25874" y="6357"/>
                    <a:pt x="25737" y="6223"/>
                    <a:pt x="25604" y="6223"/>
                  </a:cubicBezTo>
                  <a:cubicBezTo>
                    <a:pt x="25576" y="6223"/>
                    <a:pt x="25549" y="6229"/>
                    <a:pt x="25520" y="6243"/>
                  </a:cubicBezTo>
                  <a:cubicBezTo>
                    <a:pt x="25520" y="6243"/>
                    <a:pt x="25493" y="6216"/>
                    <a:pt x="25547" y="6216"/>
                  </a:cubicBezTo>
                  <a:cubicBezTo>
                    <a:pt x="24753" y="6024"/>
                    <a:pt x="23959" y="5805"/>
                    <a:pt x="23165" y="5586"/>
                  </a:cubicBezTo>
                  <a:cubicBezTo>
                    <a:pt x="22481" y="5531"/>
                    <a:pt x="21769" y="5257"/>
                    <a:pt x="21057" y="5175"/>
                  </a:cubicBezTo>
                  <a:lnTo>
                    <a:pt x="21057" y="5148"/>
                  </a:lnTo>
                  <a:cubicBezTo>
                    <a:pt x="20153" y="5011"/>
                    <a:pt x="19250" y="4682"/>
                    <a:pt x="18319" y="4463"/>
                  </a:cubicBezTo>
                  <a:cubicBezTo>
                    <a:pt x="17935" y="4326"/>
                    <a:pt x="17689" y="4299"/>
                    <a:pt x="17306" y="4190"/>
                  </a:cubicBezTo>
                  <a:lnTo>
                    <a:pt x="17306" y="4162"/>
                  </a:lnTo>
                  <a:cubicBezTo>
                    <a:pt x="16621" y="4080"/>
                    <a:pt x="15991" y="3697"/>
                    <a:pt x="15279" y="3615"/>
                  </a:cubicBezTo>
                  <a:lnTo>
                    <a:pt x="15334" y="3587"/>
                  </a:lnTo>
                  <a:lnTo>
                    <a:pt x="15334" y="3587"/>
                  </a:lnTo>
                  <a:cubicBezTo>
                    <a:pt x="15325" y="3589"/>
                    <a:pt x="15316" y="3590"/>
                    <a:pt x="15305" y="3590"/>
                  </a:cubicBezTo>
                  <a:cubicBezTo>
                    <a:pt x="15217" y="3590"/>
                    <a:pt x="15071" y="3522"/>
                    <a:pt x="14997" y="3522"/>
                  </a:cubicBezTo>
                  <a:cubicBezTo>
                    <a:pt x="14969" y="3522"/>
                    <a:pt x="14951" y="3532"/>
                    <a:pt x="14951" y="3560"/>
                  </a:cubicBezTo>
                  <a:lnTo>
                    <a:pt x="14841" y="3505"/>
                  </a:lnTo>
                  <a:cubicBezTo>
                    <a:pt x="14348" y="3505"/>
                    <a:pt x="14047" y="3204"/>
                    <a:pt x="13472" y="3122"/>
                  </a:cubicBezTo>
                  <a:lnTo>
                    <a:pt x="13500" y="3122"/>
                  </a:lnTo>
                  <a:cubicBezTo>
                    <a:pt x="13363" y="3094"/>
                    <a:pt x="13171" y="3067"/>
                    <a:pt x="13061" y="3012"/>
                  </a:cubicBezTo>
                  <a:cubicBezTo>
                    <a:pt x="13089" y="3012"/>
                    <a:pt x="13089" y="2985"/>
                    <a:pt x="13116" y="2985"/>
                  </a:cubicBezTo>
                  <a:cubicBezTo>
                    <a:pt x="12678" y="2766"/>
                    <a:pt x="12158" y="2711"/>
                    <a:pt x="11665" y="2574"/>
                  </a:cubicBezTo>
                  <a:lnTo>
                    <a:pt x="11720" y="2547"/>
                  </a:lnTo>
                  <a:cubicBezTo>
                    <a:pt x="11473" y="2519"/>
                    <a:pt x="11063" y="2355"/>
                    <a:pt x="10734" y="2273"/>
                  </a:cubicBezTo>
                  <a:lnTo>
                    <a:pt x="10761" y="2273"/>
                  </a:lnTo>
                  <a:lnTo>
                    <a:pt x="10597" y="2245"/>
                  </a:lnTo>
                  <a:lnTo>
                    <a:pt x="10625" y="2218"/>
                  </a:lnTo>
                  <a:cubicBezTo>
                    <a:pt x="10241" y="2109"/>
                    <a:pt x="9858" y="2054"/>
                    <a:pt x="9447" y="1917"/>
                  </a:cubicBezTo>
                  <a:lnTo>
                    <a:pt x="9475" y="1889"/>
                  </a:lnTo>
                  <a:cubicBezTo>
                    <a:pt x="9091" y="1862"/>
                    <a:pt x="8708" y="1670"/>
                    <a:pt x="8324" y="1588"/>
                  </a:cubicBezTo>
                  <a:lnTo>
                    <a:pt x="8352" y="1588"/>
                  </a:lnTo>
                  <a:cubicBezTo>
                    <a:pt x="7366" y="1287"/>
                    <a:pt x="6435" y="1095"/>
                    <a:pt x="5449" y="876"/>
                  </a:cubicBezTo>
                  <a:lnTo>
                    <a:pt x="5313" y="876"/>
                  </a:lnTo>
                  <a:cubicBezTo>
                    <a:pt x="5313" y="849"/>
                    <a:pt x="5340" y="849"/>
                    <a:pt x="5367" y="849"/>
                  </a:cubicBezTo>
                  <a:cubicBezTo>
                    <a:pt x="5176" y="739"/>
                    <a:pt x="4738" y="767"/>
                    <a:pt x="4628" y="685"/>
                  </a:cubicBezTo>
                  <a:cubicBezTo>
                    <a:pt x="4612" y="677"/>
                    <a:pt x="4596" y="673"/>
                    <a:pt x="4582" y="673"/>
                  </a:cubicBezTo>
                  <a:cubicBezTo>
                    <a:pt x="4548" y="673"/>
                    <a:pt x="4526" y="693"/>
                    <a:pt x="4546" y="712"/>
                  </a:cubicBezTo>
                  <a:cubicBezTo>
                    <a:pt x="3779" y="548"/>
                    <a:pt x="2958" y="384"/>
                    <a:pt x="2136" y="301"/>
                  </a:cubicBezTo>
                  <a:cubicBezTo>
                    <a:pt x="2109" y="301"/>
                    <a:pt x="2109" y="274"/>
                    <a:pt x="2109" y="247"/>
                  </a:cubicBezTo>
                  <a:cubicBezTo>
                    <a:pt x="1780" y="247"/>
                    <a:pt x="1424" y="219"/>
                    <a:pt x="1068" y="164"/>
                  </a:cubicBezTo>
                  <a:cubicBezTo>
                    <a:pt x="980" y="151"/>
                    <a:pt x="893" y="137"/>
                    <a:pt x="806" y="1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3379750" y="17050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396975" y="1900850"/>
              <a:ext cx="1375" cy="25"/>
            </a:xfrm>
            <a:custGeom>
              <a:avLst/>
              <a:gdLst/>
              <a:ahLst/>
              <a:cxnLst/>
              <a:rect l="l" t="t" r="r" b="b"/>
              <a:pathLst>
                <a:path w="55" h="1" extrusionOk="0">
                  <a:moveTo>
                    <a:pt x="0" y="0"/>
                  </a:moveTo>
                  <a:cubicBezTo>
                    <a:pt x="27" y="0"/>
                    <a:pt x="27" y="0"/>
                    <a:pt x="55" y="0"/>
                  </a:cubicBezTo>
                  <a:cubicBezTo>
                    <a:pt x="55" y="0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3282550" y="2191775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0" y="1"/>
                  </a:moveTo>
                  <a:lnTo>
                    <a:pt x="28" y="28"/>
                  </a:lnTo>
                  <a:lnTo>
                    <a:pt x="82" y="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3285275" y="2193150"/>
              <a:ext cx="6200" cy="1400"/>
            </a:xfrm>
            <a:custGeom>
              <a:avLst/>
              <a:gdLst/>
              <a:ahLst/>
              <a:cxnLst/>
              <a:rect l="l" t="t" r="r" b="b"/>
              <a:pathLst>
                <a:path w="248" h="56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41"/>
                    <a:pt x="56" y="51"/>
                    <a:pt x="94" y="51"/>
                  </a:cubicBezTo>
                  <a:cubicBezTo>
                    <a:pt x="135" y="51"/>
                    <a:pt x="179" y="39"/>
                    <a:pt x="210" y="39"/>
                  </a:cubicBezTo>
                  <a:cubicBezTo>
                    <a:pt x="228" y="39"/>
                    <a:pt x="241" y="43"/>
                    <a:pt x="247" y="55"/>
                  </a:cubicBezTo>
                  <a:cubicBezTo>
                    <a:pt x="247" y="55"/>
                    <a:pt x="247" y="55"/>
                    <a:pt x="247" y="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3292800" y="2195500"/>
              <a:ext cx="3450" cy="1275"/>
            </a:xfrm>
            <a:custGeom>
              <a:avLst/>
              <a:gdLst/>
              <a:ahLst/>
              <a:cxnLst/>
              <a:rect l="l" t="t" r="r" b="b"/>
              <a:pathLst>
                <a:path w="138" h="51" extrusionOk="0">
                  <a:moveTo>
                    <a:pt x="10" y="0"/>
                  </a:moveTo>
                  <a:cubicBezTo>
                    <a:pt x="4" y="0"/>
                    <a:pt x="1" y="5"/>
                    <a:pt x="1" y="16"/>
                  </a:cubicBezTo>
                  <a:cubicBezTo>
                    <a:pt x="28" y="43"/>
                    <a:pt x="56" y="50"/>
                    <a:pt x="80" y="50"/>
                  </a:cubicBezTo>
                  <a:cubicBezTo>
                    <a:pt x="90" y="50"/>
                    <a:pt x="101" y="49"/>
                    <a:pt x="110" y="47"/>
                  </a:cubicBezTo>
                  <a:lnTo>
                    <a:pt x="110" y="47"/>
                  </a:lnTo>
                  <a:cubicBezTo>
                    <a:pt x="113" y="48"/>
                    <a:pt x="115" y="48"/>
                    <a:pt x="118" y="48"/>
                  </a:cubicBezTo>
                  <a:cubicBezTo>
                    <a:pt x="125" y="48"/>
                    <a:pt x="131" y="46"/>
                    <a:pt x="138" y="43"/>
                  </a:cubicBezTo>
                  <a:cubicBezTo>
                    <a:pt x="130" y="43"/>
                    <a:pt x="121" y="45"/>
                    <a:pt x="110" y="47"/>
                  </a:cubicBezTo>
                  <a:lnTo>
                    <a:pt x="110" y="47"/>
                  </a:lnTo>
                  <a:cubicBezTo>
                    <a:pt x="71" y="42"/>
                    <a:pt x="29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3459150" y="22342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0"/>
                  </a:moveTo>
                  <a:lnTo>
                    <a:pt x="1" y="0"/>
                  </a:ln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296225" y="2114925"/>
              <a:ext cx="995350" cy="154725"/>
            </a:xfrm>
            <a:custGeom>
              <a:avLst/>
              <a:gdLst/>
              <a:ahLst/>
              <a:cxnLst/>
              <a:rect l="l" t="t" r="r" b="b"/>
              <a:pathLst>
                <a:path w="39814" h="6189" extrusionOk="0">
                  <a:moveTo>
                    <a:pt x="29819" y="5813"/>
                  </a:moveTo>
                  <a:cubicBezTo>
                    <a:pt x="29810" y="5813"/>
                    <a:pt x="29805" y="5815"/>
                    <a:pt x="29801" y="5819"/>
                  </a:cubicBezTo>
                  <a:lnTo>
                    <a:pt x="29801" y="5819"/>
                  </a:lnTo>
                  <a:cubicBezTo>
                    <a:pt x="29807" y="5817"/>
                    <a:pt x="29813" y="5815"/>
                    <a:pt x="29819" y="5813"/>
                  </a:cubicBezTo>
                  <a:close/>
                  <a:moveTo>
                    <a:pt x="28833" y="5840"/>
                  </a:moveTo>
                  <a:cubicBezTo>
                    <a:pt x="28828" y="5840"/>
                    <a:pt x="28823" y="5841"/>
                    <a:pt x="28819" y="5842"/>
                  </a:cubicBezTo>
                  <a:lnTo>
                    <a:pt x="28819" y="5842"/>
                  </a:lnTo>
                  <a:cubicBezTo>
                    <a:pt x="28824" y="5841"/>
                    <a:pt x="28829" y="5841"/>
                    <a:pt x="28833" y="5840"/>
                  </a:cubicBezTo>
                  <a:close/>
                  <a:moveTo>
                    <a:pt x="29381" y="5840"/>
                  </a:moveTo>
                  <a:cubicBezTo>
                    <a:pt x="29362" y="5840"/>
                    <a:pt x="29356" y="5840"/>
                    <a:pt x="29354" y="5849"/>
                  </a:cubicBezTo>
                  <a:lnTo>
                    <a:pt x="29354" y="5849"/>
                  </a:lnTo>
                  <a:cubicBezTo>
                    <a:pt x="29363" y="5847"/>
                    <a:pt x="29372" y="5844"/>
                    <a:pt x="29381" y="5840"/>
                  </a:cubicBezTo>
                  <a:close/>
                  <a:moveTo>
                    <a:pt x="39668" y="0"/>
                  </a:moveTo>
                  <a:cubicBezTo>
                    <a:pt x="39651" y="0"/>
                    <a:pt x="39628" y="10"/>
                    <a:pt x="39594" y="35"/>
                  </a:cubicBezTo>
                  <a:lnTo>
                    <a:pt x="39622" y="90"/>
                  </a:lnTo>
                  <a:cubicBezTo>
                    <a:pt x="39594" y="104"/>
                    <a:pt x="39587" y="111"/>
                    <a:pt x="39581" y="111"/>
                  </a:cubicBezTo>
                  <a:cubicBezTo>
                    <a:pt x="39574" y="111"/>
                    <a:pt x="39567" y="104"/>
                    <a:pt x="39540" y="90"/>
                  </a:cubicBezTo>
                  <a:cubicBezTo>
                    <a:pt x="39457" y="254"/>
                    <a:pt x="39403" y="227"/>
                    <a:pt x="39320" y="336"/>
                  </a:cubicBezTo>
                  <a:cubicBezTo>
                    <a:pt x="39320" y="419"/>
                    <a:pt x="39211" y="501"/>
                    <a:pt x="39184" y="555"/>
                  </a:cubicBezTo>
                  <a:lnTo>
                    <a:pt x="39156" y="555"/>
                  </a:lnTo>
                  <a:cubicBezTo>
                    <a:pt x="39090" y="555"/>
                    <a:pt x="39095" y="696"/>
                    <a:pt x="39085" y="696"/>
                  </a:cubicBezTo>
                  <a:cubicBezTo>
                    <a:pt x="39083" y="696"/>
                    <a:pt x="39080" y="687"/>
                    <a:pt x="39074" y="665"/>
                  </a:cubicBezTo>
                  <a:cubicBezTo>
                    <a:pt x="38992" y="829"/>
                    <a:pt x="38855" y="966"/>
                    <a:pt x="38718" y="1103"/>
                  </a:cubicBezTo>
                  <a:cubicBezTo>
                    <a:pt x="38609" y="1240"/>
                    <a:pt x="38472" y="1377"/>
                    <a:pt x="38307" y="1514"/>
                  </a:cubicBezTo>
                  <a:cubicBezTo>
                    <a:pt x="38307" y="1569"/>
                    <a:pt x="38088" y="1706"/>
                    <a:pt x="38198" y="1706"/>
                  </a:cubicBezTo>
                  <a:cubicBezTo>
                    <a:pt x="38088" y="1706"/>
                    <a:pt x="37842" y="1897"/>
                    <a:pt x="37760" y="1952"/>
                  </a:cubicBezTo>
                  <a:cubicBezTo>
                    <a:pt x="37760" y="1952"/>
                    <a:pt x="37760" y="1925"/>
                    <a:pt x="37760" y="1925"/>
                  </a:cubicBezTo>
                  <a:cubicBezTo>
                    <a:pt x="37541" y="1979"/>
                    <a:pt x="37623" y="2144"/>
                    <a:pt x="37404" y="2171"/>
                  </a:cubicBezTo>
                  <a:cubicBezTo>
                    <a:pt x="37431" y="2281"/>
                    <a:pt x="37103" y="2363"/>
                    <a:pt x="37075" y="2527"/>
                  </a:cubicBezTo>
                  <a:cubicBezTo>
                    <a:pt x="37048" y="2527"/>
                    <a:pt x="37020" y="2500"/>
                    <a:pt x="37020" y="2500"/>
                  </a:cubicBezTo>
                  <a:cubicBezTo>
                    <a:pt x="36747" y="2691"/>
                    <a:pt x="36391" y="2883"/>
                    <a:pt x="36117" y="3047"/>
                  </a:cubicBezTo>
                  <a:cubicBezTo>
                    <a:pt x="35953" y="3239"/>
                    <a:pt x="35569" y="3321"/>
                    <a:pt x="35432" y="3513"/>
                  </a:cubicBezTo>
                  <a:cubicBezTo>
                    <a:pt x="35268" y="3595"/>
                    <a:pt x="34994" y="3704"/>
                    <a:pt x="34775" y="3869"/>
                  </a:cubicBezTo>
                  <a:lnTo>
                    <a:pt x="34803" y="3841"/>
                  </a:lnTo>
                  <a:lnTo>
                    <a:pt x="34803" y="3841"/>
                  </a:lnTo>
                  <a:cubicBezTo>
                    <a:pt x="34556" y="3978"/>
                    <a:pt x="34228" y="4142"/>
                    <a:pt x="34091" y="4279"/>
                  </a:cubicBezTo>
                  <a:cubicBezTo>
                    <a:pt x="34058" y="4266"/>
                    <a:pt x="34026" y="4261"/>
                    <a:pt x="33996" y="4261"/>
                  </a:cubicBezTo>
                  <a:cubicBezTo>
                    <a:pt x="33901" y="4261"/>
                    <a:pt x="33818" y="4313"/>
                    <a:pt x="33735" y="4334"/>
                  </a:cubicBezTo>
                  <a:cubicBezTo>
                    <a:pt x="33570" y="4444"/>
                    <a:pt x="33214" y="4581"/>
                    <a:pt x="32968" y="4745"/>
                  </a:cubicBezTo>
                  <a:cubicBezTo>
                    <a:pt x="32963" y="4742"/>
                    <a:pt x="32957" y="4741"/>
                    <a:pt x="32950" y="4741"/>
                  </a:cubicBezTo>
                  <a:cubicBezTo>
                    <a:pt x="32896" y="4741"/>
                    <a:pt x="32794" y="4813"/>
                    <a:pt x="32730" y="4813"/>
                  </a:cubicBezTo>
                  <a:cubicBezTo>
                    <a:pt x="32716" y="4813"/>
                    <a:pt x="32703" y="4809"/>
                    <a:pt x="32694" y="4800"/>
                  </a:cubicBezTo>
                  <a:cubicBezTo>
                    <a:pt x="31982" y="5238"/>
                    <a:pt x="30997" y="5512"/>
                    <a:pt x="30120" y="5621"/>
                  </a:cubicBezTo>
                  <a:lnTo>
                    <a:pt x="30148" y="5594"/>
                  </a:lnTo>
                  <a:lnTo>
                    <a:pt x="30148" y="5594"/>
                  </a:lnTo>
                  <a:cubicBezTo>
                    <a:pt x="30038" y="5648"/>
                    <a:pt x="29929" y="5785"/>
                    <a:pt x="29819" y="5840"/>
                  </a:cubicBezTo>
                  <a:cubicBezTo>
                    <a:pt x="29800" y="5840"/>
                    <a:pt x="29794" y="5827"/>
                    <a:pt x="29801" y="5819"/>
                  </a:cubicBezTo>
                  <a:lnTo>
                    <a:pt x="29801" y="5819"/>
                  </a:lnTo>
                  <a:cubicBezTo>
                    <a:pt x="29738" y="5840"/>
                    <a:pt x="29669" y="5840"/>
                    <a:pt x="29597" y="5840"/>
                  </a:cubicBezTo>
                  <a:cubicBezTo>
                    <a:pt x="29518" y="5840"/>
                    <a:pt x="29436" y="5840"/>
                    <a:pt x="29354" y="5867"/>
                  </a:cubicBezTo>
                  <a:cubicBezTo>
                    <a:pt x="29354" y="5859"/>
                    <a:pt x="29354" y="5853"/>
                    <a:pt x="29354" y="5849"/>
                  </a:cubicBezTo>
                  <a:lnTo>
                    <a:pt x="29354" y="5849"/>
                  </a:lnTo>
                  <a:cubicBezTo>
                    <a:pt x="29322" y="5858"/>
                    <a:pt x="29287" y="5861"/>
                    <a:pt x="29252" y="5861"/>
                  </a:cubicBezTo>
                  <a:cubicBezTo>
                    <a:pt x="29204" y="5861"/>
                    <a:pt x="29153" y="5856"/>
                    <a:pt x="29099" y="5856"/>
                  </a:cubicBezTo>
                  <a:cubicBezTo>
                    <a:pt x="29033" y="5856"/>
                    <a:pt x="28963" y="5863"/>
                    <a:pt x="28888" y="5895"/>
                  </a:cubicBezTo>
                  <a:lnTo>
                    <a:pt x="28888" y="5867"/>
                  </a:lnTo>
                  <a:lnTo>
                    <a:pt x="28779" y="5895"/>
                  </a:lnTo>
                  <a:cubicBezTo>
                    <a:pt x="28779" y="5895"/>
                    <a:pt x="28779" y="5850"/>
                    <a:pt x="28819" y="5842"/>
                  </a:cubicBezTo>
                  <a:lnTo>
                    <a:pt x="28819" y="5842"/>
                  </a:lnTo>
                  <a:cubicBezTo>
                    <a:pt x="28023" y="5922"/>
                    <a:pt x="27189" y="5974"/>
                    <a:pt x="26345" y="5974"/>
                  </a:cubicBezTo>
                  <a:cubicBezTo>
                    <a:pt x="25771" y="5974"/>
                    <a:pt x="25191" y="5950"/>
                    <a:pt x="24617" y="5895"/>
                  </a:cubicBezTo>
                  <a:lnTo>
                    <a:pt x="24671" y="5867"/>
                  </a:lnTo>
                  <a:lnTo>
                    <a:pt x="24398" y="5895"/>
                  </a:lnTo>
                  <a:cubicBezTo>
                    <a:pt x="24398" y="5867"/>
                    <a:pt x="24425" y="5867"/>
                    <a:pt x="24425" y="5867"/>
                  </a:cubicBezTo>
                  <a:cubicBezTo>
                    <a:pt x="24096" y="5785"/>
                    <a:pt x="23713" y="5813"/>
                    <a:pt x="23384" y="5785"/>
                  </a:cubicBezTo>
                  <a:cubicBezTo>
                    <a:pt x="23384" y="5758"/>
                    <a:pt x="23439" y="5758"/>
                    <a:pt x="23384" y="5731"/>
                  </a:cubicBezTo>
                  <a:cubicBezTo>
                    <a:pt x="23361" y="5733"/>
                    <a:pt x="23339" y="5734"/>
                    <a:pt x="23317" y="5734"/>
                  </a:cubicBezTo>
                  <a:cubicBezTo>
                    <a:pt x="23179" y="5734"/>
                    <a:pt x="23077" y="5687"/>
                    <a:pt x="22988" y="5687"/>
                  </a:cubicBezTo>
                  <a:cubicBezTo>
                    <a:pt x="22945" y="5687"/>
                    <a:pt x="22905" y="5698"/>
                    <a:pt x="22864" y="5731"/>
                  </a:cubicBezTo>
                  <a:cubicBezTo>
                    <a:pt x="22837" y="5703"/>
                    <a:pt x="22837" y="5676"/>
                    <a:pt x="22864" y="5676"/>
                  </a:cubicBezTo>
                  <a:cubicBezTo>
                    <a:pt x="22152" y="5648"/>
                    <a:pt x="21440" y="5566"/>
                    <a:pt x="20728" y="5457"/>
                  </a:cubicBezTo>
                  <a:cubicBezTo>
                    <a:pt x="20641" y="5465"/>
                    <a:pt x="20553" y="5468"/>
                    <a:pt x="20464" y="5468"/>
                  </a:cubicBezTo>
                  <a:cubicBezTo>
                    <a:pt x="19985" y="5468"/>
                    <a:pt x="19483" y="5372"/>
                    <a:pt x="19008" y="5372"/>
                  </a:cubicBezTo>
                  <a:cubicBezTo>
                    <a:pt x="18961" y="5372"/>
                    <a:pt x="18913" y="5372"/>
                    <a:pt x="18867" y="5375"/>
                  </a:cubicBezTo>
                  <a:cubicBezTo>
                    <a:pt x="18072" y="5375"/>
                    <a:pt x="17224" y="5265"/>
                    <a:pt x="16402" y="5265"/>
                  </a:cubicBezTo>
                  <a:cubicBezTo>
                    <a:pt x="16224" y="5251"/>
                    <a:pt x="16080" y="5251"/>
                    <a:pt x="15937" y="5251"/>
                  </a:cubicBezTo>
                  <a:cubicBezTo>
                    <a:pt x="15793" y="5251"/>
                    <a:pt x="15649" y="5251"/>
                    <a:pt x="15471" y="5238"/>
                  </a:cubicBezTo>
                  <a:lnTo>
                    <a:pt x="15471" y="5210"/>
                  </a:lnTo>
                  <a:cubicBezTo>
                    <a:pt x="15373" y="5224"/>
                    <a:pt x="15274" y="5229"/>
                    <a:pt x="15175" y="5229"/>
                  </a:cubicBezTo>
                  <a:cubicBezTo>
                    <a:pt x="14764" y="5229"/>
                    <a:pt x="14344" y="5137"/>
                    <a:pt x="13933" y="5137"/>
                  </a:cubicBezTo>
                  <a:cubicBezTo>
                    <a:pt x="13834" y="5137"/>
                    <a:pt x="13735" y="5142"/>
                    <a:pt x="13637" y="5156"/>
                  </a:cubicBezTo>
                  <a:lnTo>
                    <a:pt x="13691" y="5128"/>
                  </a:lnTo>
                  <a:lnTo>
                    <a:pt x="13691" y="5128"/>
                  </a:lnTo>
                  <a:cubicBezTo>
                    <a:pt x="13667" y="5141"/>
                    <a:pt x="13633" y="5145"/>
                    <a:pt x="13597" y="5145"/>
                  </a:cubicBezTo>
                  <a:cubicBezTo>
                    <a:pt x="13533" y="5145"/>
                    <a:pt x="13461" y="5132"/>
                    <a:pt x="13412" y="5132"/>
                  </a:cubicBezTo>
                  <a:cubicBezTo>
                    <a:pt x="13367" y="5132"/>
                    <a:pt x="13343" y="5142"/>
                    <a:pt x="13363" y="5183"/>
                  </a:cubicBezTo>
                  <a:lnTo>
                    <a:pt x="13253" y="5156"/>
                  </a:lnTo>
                  <a:cubicBezTo>
                    <a:pt x="13163" y="5178"/>
                    <a:pt x="13079" y="5187"/>
                    <a:pt x="12998" y="5187"/>
                  </a:cubicBezTo>
                  <a:cubicBezTo>
                    <a:pt x="12728" y="5187"/>
                    <a:pt x="12487" y="5092"/>
                    <a:pt x="12164" y="5092"/>
                  </a:cubicBezTo>
                  <a:cubicBezTo>
                    <a:pt x="12110" y="5092"/>
                    <a:pt x="12053" y="5095"/>
                    <a:pt x="11994" y="5101"/>
                  </a:cubicBezTo>
                  <a:lnTo>
                    <a:pt x="12021" y="5073"/>
                  </a:lnTo>
                  <a:lnTo>
                    <a:pt x="12021" y="5073"/>
                  </a:lnTo>
                  <a:cubicBezTo>
                    <a:pt x="11953" y="5087"/>
                    <a:pt x="11884" y="5094"/>
                    <a:pt x="11819" y="5094"/>
                  </a:cubicBezTo>
                  <a:cubicBezTo>
                    <a:pt x="11754" y="5094"/>
                    <a:pt x="11693" y="5087"/>
                    <a:pt x="11638" y="5073"/>
                  </a:cubicBezTo>
                  <a:lnTo>
                    <a:pt x="11665" y="5073"/>
                  </a:lnTo>
                  <a:cubicBezTo>
                    <a:pt x="11460" y="5005"/>
                    <a:pt x="11241" y="4991"/>
                    <a:pt x="11018" y="4991"/>
                  </a:cubicBezTo>
                  <a:cubicBezTo>
                    <a:pt x="10870" y="4991"/>
                    <a:pt x="10720" y="4997"/>
                    <a:pt x="10572" y="4997"/>
                  </a:cubicBezTo>
                  <a:cubicBezTo>
                    <a:pt x="10498" y="4997"/>
                    <a:pt x="10424" y="4996"/>
                    <a:pt x="10351" y="4991"/>
                  </a:cubicBezTo>
                  <a:lnTo>
                    <a:pt x="10406" y="4937"/>
                  </a:lnTo>
                  <a:lnTo>
                    <a:pt x="10406" y="4937"/>
                  </a:lnTo>
                  <a:cubicBezTo>
                    <a:pt x="10362" y="4942"/>
                    <a:pt x="10312" y="4944"/>
                    <a:pt x="10257" y="4944"/>
                  </a:cubicBezTo>
                  <a:cubicBezTo>
                    <a:pt x="10038" y="4944"/>
                    <a:pt x="9749" y="4909"/>
                    <a:pt x="9529" y="4909"/>
                  </a:cubicBezTo>
                  <a:lnTo>
                    <a:pt x="9529" y="4882"/>
                  </a:lnTo>
                  <a:lnTo>
                    <a:pt x="9393" y="4882"/>
                  </a:lnTo>
                  <a:lnTo>
                    <a:pt x="9393" y="4854"/>
                  </a:lnTo>
                  <a:cubicBezTo>
                    <a:pt x="9037" y="4800"/>
                    <a:pt x="8681" y="4827"/>
                    <a:pt x="8325" y="4772"/>
                  </a:cubicBezTo>
                  <a:lnTo>
                    <a:pt x="8352" y="4745"/>
                  </a:lnTo>
                  <a:lnTo>
                    <a:pt x="8352" y="4745"/>
                  </a:lnTo>
                  <a:cubicBezTo>
                    <a:pt x="8306" y="4749"/>
                    <a:pt x="8259" y="4750"/>
                    <a:pt x="8212" y="4750"/>
                  </a:cubicBezTo>
                  <a:cubicBezTo>
                    <a:pt x="7918" y="4750"/>
                    <a:pt x="7594" y="4686"/>
                    <a:pt x="7312" y="4663"/>
                  </a:cubicBezTo>
                  <a:cubicBezTo>
                    <a:pt x="6435" y="4553"/>
                    <a:pt x="5614" y="4526"/>
                    <a:pt x="4738" y="4416"/>
                  </a:cubicBezTo>
                  <a:lnTo>
                    <a:pt x="4628" y="4416"/>
                  </a:lnTo>
                  <a:cubicBezTo>
                    <a:pt x="4628" y="4416"/>
                    <a:pt x="4656" y="4416"/>
                    <a:pt x="4656" y="4389"/>
                  </a:cubicBezTo>
                  <a:cubicBezTo>
                    <a:pt x="4491" y="4307"/>
                    <a:pt x="4108" y="4362"/>
                    <a:pt x="3998" y="4279"/>
                  </a:cubicBezTo>
                  <a:cubicBezTo>
                    <a:pt x="3944" y="4279"/>
                    <a:pt x="3916" y="4307"/>
                    <a:pt x="3944" y="4334"/>
                  </a:cubicBezTo>
                  <a:cubicBezTo>
                    <a:pt x="3259" y="4225"/>
                    <a:pt x="2520" y="4088"/>
                    <a:pt x="1835" y="3951"/>
                  </a:cubicBezTo>
                  <a:cubicBezTo>
                    <a:pt x="1808" y="3951"/>
                    <a:pt x="1808" y="3923"/>
                    <a:pt x="1808" y="3896"/>
                  </a:cubicBezTo>
                  <a:cubicBezTo>
                    <a:pt x="1507" y="3869"/>
                    <a:pt x="1206" y="3814"/>
                    <a:pt x="904" y="3704"/>
                  </a:cubicBezTo>
                  <a:cubicBezTo>
                    <a:pt x="603" y="3595"/>
                    <a:pt x="302" y="3458"/>
                    <a:pt x="28" y="3321"/>
                  </a:cubicBezTo>
                  <a:cubicBezTo>
                    <a:pt x="1" y="3321"/>
                    <a:pt x="56" y="3376"/>
                    <a:pt x="1" y="3376"/>
                  </a:cubicBezTo>
                  <a:cubicBezTo>
                    <a:pt x="165" y="3485"/>
                    <a:pt x="357" y="3458"/>
                    <a:pt x="521" y="3595"/>
                  </a:cubicBezTo>
                  <a:lnTo>
                    <a:pt x="494" y="3595"/>
                  </a:lnTo>
                  <a:cubicBezTo>
                    <a:pt x="521" y="3615"/>
                    <a:pt x="536" y="3622"/>
                    <a:pt x="546" y="3622"/>
                  </a:cubicBezTo>
                  <a:cubicBezTo>
                    <a:pt x="566" y="3622"/>
                    <a:pt x="563" y="3595"/>
                    <a:pt x="590" y="3595"/>
                  </a:cubicBezTo>
                  <a:cubicBezTo>
                    <a:pt x="603" y="3595"/>
                    <a:pt x="624" y="3602"/>
                    <a:pt x="658" y="3622"/>
                  </a:cubicBezTo>
                  <a:cubicBezTo>
                    <a:pt x="685" y="3677"/>
                    <a:pt x="631" y="3650"/>
                    <a:pt x="658" y="3677"/>
                  </a:cubicBezTo>
                  <a:cubicBezTo>
                    <a:pt x="932" y="3759"/>
                    <a:pt x="1206" y="3896"/>
                    <a:pt x="1479" y="3896"/>
                  </a:cubicBezTo>
                  <a:cubicBezTo>
                    <a:pt x="1507" y="3951"/>
                    <a:pt x="1753" y="3978"/>
                    <a:pt x="1835" y="4033"/>
                  </a:cubicBezTo>
                  <a:cubicBezTo>
                    <a:pt x="1890" y="4033"/>
                    <a:pt x="1945" y="4045"/>
                    <a:pt x="1983" y="4045"/>
                  </a:cubicBezTo>
                  <a:cubicBezTo>
                    <a:pt x="2003" y="4045"/>
                    <a:pt x="2018" y="4042"/>
                    <a:pt x="2027" y="4033"/>
                  </a:cubicBezTo>
                  <a:cubicBezTo>
                    <a:pt x="2985" y="4307"/>
                    <a:pt x="3971" y="4416"/>
                    <a:pt x="4957" y="4581"/>
                  </a:cubicBezTo>
                  <a:cubicBezTo>
                    <a:pt x="5018" y="4574"/>
                    <a:pt x="5079" y="4571"/>
                    <a:pt x="5141" y="4571"/>
                  </a:cubicBezTo>
                  <a:cubicBezTo>
                    <a:pt x="5579" y="4571"/>
                    <a:pt x="6041" y="4721"/>
                    <a:pt x="6545" y="4745"/>
                  </a:cubicBezTo>
                  <a:cubicBezTo>
                    <a:pt x="6545" y="4745"/>
                    <a:pt x="6545" y="4772"/>
                    <a:pt x="6545" y="4772"/>
                  </a:cubicBezTo>
                  <a:cubicBezTo>
                    <a:pt x="6593" y="4764"/>
                    <a:pt x="6651" y="4761"/>
                    <a:pt x="6713" y="4761"/>
                  </a:cubicBezTo>
                  <a:cubicBezTo>
                    <a:pt x="6865" y="4761"/>
                    <a:pt x="7047" y="4780"/>
                    <a:pt x="7202" y="4800"/>
                  </a:cubicBezTo>
                  <a:lnTo>
                    <a:pt x="7394" y="4800"/>
                  </a:lnTo>
                  <a:cubicBezTo>
                    <a:pt x="8681" y="5019"/>
                    <a:pt x="9995" y="5046"/>
                    <a:pt x="11309" y="5183"/>
                  </a:cubicBezTo>
                  <a:cubicBezTo>
                    <a:pt x="12494" y="5269"/>
                    <a:pt x="13561" y="5372"/>
                    <a:pt x="14669" y="5372"/>
                  </a:cubicBezTo>
                  <a:cubicBezTo>
                    <a:pt x="14969" y="5372"/>
                    <a:pt x="15272" y="5365"/>
                    <a:pt x="15581" y="5347"/>
                  </a:cubicBezTo>
                  <a:lnTo>
                    <a:pt x="15581" y="5347"/>
                  </a:lnTo>
                  <a:cubicBezTo>
                    <a:pt x="15581" y="5375"/>
                    <a:pt x="15581" y="5375"/>
                    <a:pt x="15553" y="5375"/>
                  </a:cubicBezTo>
                  <a:cubicBezTo>
                    <a:pt x="15904" y="5375"/>
                    <a:pt x="16219" y="5410"/>
                    <a:pt x="16528" y="5410"/>
                  </a:cubicBezTo>
                  <a:cubicBezTo>
                    <a:pt x="16605" y="5410"/>
                    <a:pt x="16682" y="5407"/>
                    <a:pt x="16758" y="5402"/>
                  </a:cubicBezTo>
                  <a:lnTo>
                    <a:pt x="16758" y="5429"/>
                  </a:lnTo>
                  <a:cubicBezTo>
                    <a:pt x="16955" y="5413"/>
                    <a:pt x="17156" y="5406"/>
                    <a:pt x="17358" y="5406"/>
                  </a:cubicBezTo>
                  <a:cubicBezTo>
                    <a:pt x="18166" y="5406"/>
                    <a:pt x="18998" y="5512"/>
                    <a:pt x="19743" y="5512"/>
                  </a:cubicBezTo>
                  <a:cubicBezTo>
                    <a:pt x="20893" y="5621"/>
                    <a:pt x="22207" y="5785"/>
                    <a:pt x="23412" y="5895"/>
                  </a:cubicBezTo>
                  <a:cubicBezTo>
                    <a:pt x="24398" y="5950"/>
                    <a:pt x="25329" y="6169"/>
                    <a:pt x="26314" y="6169"/>
                  </a:cubicBezTo>
                  <a:cubicBezTo>
                    <a:pt x="26487" y="6183"/>
                    <a:pt x="26660" y="6189"/>
                    <a:pt x="26834" y="6189"/>
                  </a:cubicBezTo>
                  <a:cubicBezTo>
                    <a:pt x="27681" y="6189"/>
                    <a:pt x="28540" y="6045"/>
                    <a:pt x="29381" y="5977"/>
                  </a:cubicBezTo>
                  <a:cubicBezTo>
                    <a:pt x="29401" y="5978"/>
                    <a:pt x="29421" y="5978"/>
                    <a:pt x="29441" y="5978"/>
                  </a:cubicBezTo>
                  <a:cubicBezTo>
                    <a:pt x="30083" y="5978"/>
                    <a:pt x="30795" y="5565"/>
                    <a:pt x="31352" y="5512"/>
                  </a:cubicBezTo>
                  <a:cubicBezTo>
                    <a:pt x="32557" y="5292"/>
                    <a:pt x="33625" y="4717"/>
                    <a:pt x="34638" y="4088"/>
                  </a:cubicBezTo>
                  <a:cubicBezTo>
                    <a:pt x="35679" y="3650"/>
                    <a:pt x="36528" y="2938"/>
                    <a:pt x="37486" y="2390"/>
                  </a:cubicBezTo>
                  <a:cubicBezTo>
                    <a:pt x="37650" y="2198"/>
                    <a:pt x="37869" y="2061"/>
                    <a:pt x="38116" y="1925"/>
                  </a:cubicBezTo>
                  <a:cubicBezTo>
                    <a:pt x="38335" y="1760"/>
                    <a:pt x="38581" y="1596"/>
                    <a:pt x="38773" y="1377"/>
                  </a:cubicBezTo>
                  <a:lnTo>
                    <a:pt x="38745" y="1377"/>
                  </a:lnTo>
                  <a:cubicBezTo>
                    <a:pt x="38937" y="1267"/>
                    <a:pt x="38965" y="966"/>
                    <a:pt x="39129" y="939"/>
                  </a:cubicBezTo>
                  <a:lnTo>
                    <a:pt x="39129" y="966"/>
                  </a:lnTo>
                  <a:cubicBezTo>
                    <a:pt x="39238" y="911"/>
                    <a:pt x="39156" y="692"/>
                    <a:pt x="39266" y="665"/>
                  </a:cubicBezTo>
                  <a:lnTo>
                    <a:pt x="39238" y="638"/>
                  </a:lnTo>
                  <a:cubicBezTo>
                    <a:pt x="39269" y="597"/>
                    <a:pt x="39284" y="587"/>
                    <a:pt x="39294" y="587"/>
                  </a:cubicBezTo>
                  <a:cubicBezTo>
                    <a:pt x="39305" y="587"/>
                    <a:pt x="39310" y="599"/>
                    <a:pt x="39321" y="599"/>
                  </a:cubicBezTo>
                  <a:cubicBezTo>
                    <a:pt x="39327" y="599"/>
                    <a:pt x="39335" y="595"/>
                    <a:pt x="39348" y="583"/>
                  </a:cubicBezTo>
                  <a:cubicBezTo>
                    <a:pt x="39375" y="555"/>
                    <a:pt x="39320" y="528"/>
                    <a:pt x="39375" y="473"/>
                  </a:cubicBezTo>
                  <a:cubicBezTo>
                    <a:pt x="39384" y="478"/>
                    <a:pt x="39392" y="480"/>
                    <a:pt x="39399" y="480"/>
                  </a:cubicBezTo>
                  <a:cubicBezTo>
                    <a:pt x="39482" y="480"/>
                    <a:pt x="39517" y="248"/>
                    <a:pt x="39619" y="248"/>
                  </a:cubicBezTo>
                  <a:cubicBezTo>
                    <a:pt x="39629" y="248"/>
                    <a:pt x="39638" y="250"/>
                    <a:pt x="39649" y="254"/>
                  </a:cubicBezTo>
                  <a:cubicBezTo>
                    <a:pt x="39639" y="265"/>
                    <a:pt x="39635" y="268"/>
                    <a:pt x="39636" y="268"/>
                  </a:cubicBezTo>
                  <a:cubicBezTo>
                    <a:pt x="39638" y="268"/>
                    <a:pt x="39658" y="252"/>
                    <a:pt x="39673" y="252"/>
                  </a:cubicBezTo>
                  <a:cubicBezTo>
                    <a:pt x="39689" y="252"/>
                    <a:pt x="39699" y="269"/>
                    <a:pt x="39676" y="336"/>
                  </a:cubicBezTo>
                  <a:cubicBezTo>
                    <a:pt x="39731" y="309"/>
                    <a:pt x="39813" y="90"/>
                    <a:pt x="39759" y="90"/>
                  </a:cubicBezTo>
                  <a:cubicBezTo>
                    <a:pt x="39720" y="52"/>
                    <a:pt x="39709" y="0"/>
                    <a:pt x="39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3412600" y="2224625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" y="1"/>
                  </a:moveTo>
                  <a:lnTo>
                    <a:pt x="1" y="28"/>
                  </a:lnTo>
                  <a:cubicBezTo>
                    <a:pt x="28" y="1"/>
                    <a:pt x="28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4278550" y="2123050"/>
              <a:ext cx="700" cy="975"/>
            </a:xfrm>
            <a:custGeom>
              <a:avLst/>
              <a:gdLst/>
              <a:ahLst/>
              <a:cxnLst/>
              <a:rect l="l" t="t" r="r" b="b"/>
              <a:pathLst>
                <a:path w="28" h="39" extrusionOk="0">
                  <a:moveTo>
                    <a:pt x="22" y="0"/>
                  </a:moveTo>
                  <a:cubicBezTo>
                    <a:pt x="14" y="0"/>
                    <a:pt x="0" y="19"/>
                    <a:pt x="0" y="39"/>
                  </a:cubicBezTo>
                  <a:lnTo>
                    <a:pt x="0" y="39"/>
                  </a:lnTo>
                  <a:cubicBezTo>
                    <a:pt x="0" y="11"/>
                    <a:pt x="27" y="11"/>
                    <a:pt x="27" y="11"/>
                  </a:cubicBezTo>
                  <a:cubicBezTo>
                    <a:pt x="27" y="3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3369475" y="2406025"/>
              <a:ext cx="1400" cy="25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1" y="1"/>
                  </a:moveTo>
                  <a:lnTo>
                    <a:pt x="28" y="1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3371525" y="2404675"/>
              <a:ext cx="4125" cy="2400"/>
            </a:xfrm>
            <a:custGeom>
              <a:avLst/>
              <a:gdLst/>
              <a:ahLst/>
              <a:cxnLst/>
              <a:rect l="l" t="t" r="r" b="b"/>
              <a:pathLst>
                <a:path w="165" h="96" extrusionOk="0">
                  <a:moveTo>
                    <a:pt x="165" y="0"/>
                  </a:moveTo>
                  <a:lnTo>
                    <a:pt x="1" y="82"/>
                  </a:lnTo>
                  <a:cubicBezTo>
                    <a:pt x="10" y="92"/>
                    <a:pt x="20" y="95"/>
                    <a:pt x="31" y="95"/>
                  </a:cubicBezTo>
                  <a:cubicBezTo>
                    <a:pt x="76" y="95"/>
                    <a:pt x="129" y="24"/>
                    <a:pt x="156" y="24"/>
                  </a:cubicBezTo>
                  <a:cubicBezTo>
                    <a:pt x="159" y="24"/>
                    <a:pt x="162" y="25"/>
                    <a:pt x="165" y="28"/>
                  </a:cubicBezTo>
                  <a:cubicBezTo>
                    <a:pt x="165" y="28"/>
                    <a:pt x="165" y="28"/>
                    <a:pt x="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3376325" y="2405550"/>
              <a:ext cx="2750" cy="825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27" y="1"/>
                  </a:moveTo>
                  <a:cubicBezTo>
                    <a:pt x="17" y="1"/>
                    <a:pt x="8" y="6"/>
                    <a:pt x="0" y="20"/>
                  </a:cubicBezTo>
                  <a:cubicBezTo>
                    <a:pt x="19" y="29"/>
                    <a:pt x="34" y="32"/>
                    <a:pt x="47" y="32"/>
                  </a:cubicBezTo>
                  <a:cubicBezTo>
                    <a:pt x="63" y="32"/>
                    <a:pt x="75" y="28"/>
                    <a:pt x="87" y="24"/>
                  </a:cubicBezTo>
                  <a:lnTo>
                    <a:pt x="87" y="24"/>
                  </a:lnTo>
                  <a:cubicBezTo>
                    <a:pt x="90" y="25"/>
                    <a:pt x="93" y="26"/>
                    <a:pt x="96" y="26"/>
                  </a:cubicBezTo>
                  <a:cubicBezTo>
                    <a:pt x="101" y="26"/>
                    <a:pt x="106" y="24"/>
                    <a:pt x="110" y="20"/>
                  </a:cubicBezTo>
                  <a:cubicBezTo>
                    <a:pt x="102" y="20"/>
                    <a:pt x="95" y="22"/>
                    <a:pt x="87" y="24"/>
                  </a:cubicBezTo>
                  <a:lnTo>
                    <a:pt x="87" y="24"/>
                  </a:lnTo>
                  <a:cubicBezTo>
                    <a:pt x="68" y="19"/>
                    <a:pt x="46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3488575" y="242452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lnTo>
                    <a:pt x="1" y="0"/>
                  </a:lnTo>
                  <a:cubicBezTo>
                    <a:pt x="1" y="0"/>
                    <a:pt x="1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3379050" y="2364825"/>
              <a:ext cx="685250" cy="67525"/>
            </a:xfrm>
            <a:custGeom>
              <a:avLst/>
              <a:gdLst/>
              <a:ahLst/>
              <a:cxnLst/>
              <a:rect l="l" t="t" r="r" b="b"/>
              <a:pathLst>
                <a:path w="27410" h="2701" extrusionOk="0">
                  <a:moveTo>
                    <a:pt x="19196" y="1970"/>
                  </a:moveTo>
                  <a:cubicBezTo>
                    <a:pt x="19186" y="1970"/>
                    <a:pt x="19179" y="1975"/>
                    <a:pt x="19175" y="1981"/>
                  </a:cubicBezTo>
                  <a:lnTo>
                    <a:pt x="19175" y="1981"/>
                  </a:lnTo>
                  <a:cubicBezTo>
                    <a:pt x="19191" y="1979"/>
                    <a:pt x="19207" y="1978"/>
                    <a:pt x="19223" y="1978"/>
                  </a:cubicBezTo>
                  <a:cubicBezTo>
                    <a:pt x="19212" y="1972"/>
                    <a:pt x="19203" y="1970"/>
                    <a:pt x="19196" y="1970"/>
                  </a:cubicBezTo>
                  <a:close/>
                  <a:moveTo>
                    <a:pt x="15252" y="2306"/>
                  </a:moveTo>
                  <a:cubicBezTo>
                    <a:pt x="15249" y="2306"/>
                    <a:pt x="15247" y="2306"/>
                    <a:pt x="15244" y="2307"/>
                  </a:cubicBezTo>
                  <a:lnTo>
                    <a:pt x="15244" y="2307"/>
                  </a:lnTo>
                  <a:cubicBezTo>
                    <a:pt x="15247" y="2307"/>
                    <a:pt x="15250" y="2306"/>
                    <a:pt x="15252" y="2306"/>
                  </a:cubicBezTo>
                  <a:close/>
                  <a:moveTo>
                    <a:pt x="27275" y="1"/>
                  </a:moveTo>
                  <a:cubicBezTo>
                    <a:pt x="27266" y="1"/>
                    <a:pt x="27257" y="2"/>
                    <a:pt x="27245" y="6"/>
                  </a:cubicBezTo>
                  <a:lnTo>
                    <a:pt x="27245" y="61"/>
                  </a:lnTo>
                  <a:cubicBezTo>
                    <a:pt x="27191" y="33"/>
                    <a:pt x="27218" y="33"/>
                    <a:pt x="27191" y="33"/>
                  </a:cubicBezTo>
                  <a:cubicBezTo>
                    <a:pt x="27160" y="54"/>
                    <a:pt x="27134" y="59"/>
                    <a:pt x="27108" y="59"/>
                  </a:cubicBezTo>
                  <a:cubicBezTo>
                    <a:pt x="27080" y="59"/>
                    <a:pt x="27053" y="53"/>
                    <a:pt x="27024" y="53"/>
                  </a:cubicBezTo>
                  <a:cubicBezTo>
                    <a:pt x="27007" y="53"/>
                    <a:pt x="26990" y="55"/>
                    <a:pt x="26972" y="61"/>
                  </a:cubicBezTo>
                  <a:cubicBezTo>
                    <a:pt x="26972" y="61"/>
                    <a:pt x="26972" y="61"/>
                    <a:pt x="26972" y="88"/>
                  </a:cubicBezTo>
                  <a:cubicBezTo>
                    <a:pt x="26972" y="143"/>
                    <a:pt x="26889" y="170"/>
                    <a:pt x="26835" y="198"/>
                  </a:cubicBezTo>
                  <a:lnTo>
                    <a:pt x="26807" y="170"/>
                  </a:lnTo>
                  <a:cubicBezTo>
                    <a:pt x="26804" y="168"/>
                    <a:pt x="26800" y="168"/>
                    <a:pt x="26797" y="168"/>
                  </a:cubicBezTo>
                  <a:cubicBezTo>
                    <a:pt x="26763" y="168"/>
                    <a:pt x="26755" y="259"/>
                    <a:pt x="26753" y="259"/>
                  </a:cubicBezTo>
                  <a:cubicBezTo>
                    <a:pt x="26753" y="259"/>
                    <a:pt x="26753" y="250"/>
                    <a:pt x="26753" y="225"/>
                  </a:cubicBezTo>
                  <a:cubicBezTo>
                    <a:pt x="26643" y="307"/>
                    <a:pt x="26561" y="362"/>
                    <a:pt x="26451" y="417"/>
                  </a:cubicBezTo>
                  <a:cubicBezTo>
                    <a:pt x="26314" y="472"/>
                    <a:pt x="26205" y="526"/>
                    <a:pt x="26095" y="581"/>
                  </a:cubicBezTo>
                  <a:cubicBezTo>
                    <a:pt x="26068" y="636"/>
                    <a:pt x="25904" y="663"/>
                    <a:pt x="25986" y="691"/>
                  </a:cubicBezTo>
                  <a:cubicBezTo>
                    <a:pt x="25962" y="683"/>
                    <a:pt x="25928" y="679"/>
                    <a:pt x="25891" y="679"/>
                  </a:cubicBezTo>
                  <a:cubicBezTo>
                    <a:pt x="25807" y="679"/>
                    <a:pt x="25704" y="696"/>
                    <a:pt x="25643" y="714"/>
                  </a:cubicBezTo>
                  <a:lnTo>
                    <a:pt x="25643" y="714"/>
                  </a:lnTo>
                  <a:cubicBezTo>
                    <a:pt x="25628" y="710"/>
                    <a:pt x="25615" y="708"/>
                    <a:pt x="25603" y="708"/>
                  </a:cubicBezTo>
                  <a:cubicBezTo>
                    <a:pt x="25519" y="708"/>
                    <a:pt x="25503" y="794"/>
                    <a:pt x="25429" y="794"/>
                  </a:cubicBezTo>
                  <a:cubicBezTo>
                    <a:pt x="25409" y="794"/>
                    <a:pt x="25386" y="788"/>
                    <a:pt x="25356" y="773"/>
                  </a:cubicBezTo>
                  <a:lnTo>
                    <a:pt x="25356" y="773"/>
                  </a:lnTo>
                  <a:cubicBezTo>
                    <a:pt x="25383" y="882"/>
                    <a:pt x="25137" y="828"/>
                    <a:pt x="25082" y="937"/>
                  </a:cubicBezTo>
                  <a:cubicBezTo>
                    <a:pt x="25082" y="937"/>
                    <a:pt x="25055" y="910"/>
                    <a:pt x="25055" y="910"/>
                  </a:cubicBezTo>
                  <a:cubicBezTo>
                    <a:pt x="24836" y="964"/>
                    <a:pt x="24589" y="1019"/>
                    <a:pt x="24398" y="1047"/>
                  </a:cubicBezTo>
                  <a:cubicBezTo>
                    <a:pt x="24233" y="1183"/>
                    <a:pt x="23987" y="1129"/>
                    <a:pt x="23878" y="1266"/>
                  </a:cubicBezTo>
                  <a:cubicBezTo>
                    <a:pt x="23741" y="1266"/>
                    <a:pt x="23549" y="1266"/>
                    <a:pt x="23385" y="1348"/>
                  </a:cubicBezTo>
                  <a:lnTo>
                    <a:pt x="23412" y="1320"/>
                  </a:lnTo>
                  <a:lnTo>
                    <a:pt x="23412" y="1320"/>
                  </a:lnTo>
                  <a:cubicBezTo>
                    <a:pt x="23220" y="1375"/>
                    <a:pt x="22974" y="1430"/>
                    <a:pt x="22864" y="1512"/>
                  </a:cubicBezTo>
                  <a:cubicBezTo>
                    <a:pt x="22815" y="1463"/>
                    <a:pt x="22766" y="1453"/>
                    <a:pt x="22717" y="1453"/>
                  </a:cubicBezTo>
                  <a:cubicBezTo>
                    <a:pt x="22684" y="1453"/>
                    <a:pt x="22651" y="1457"/>
                    <a:pt x="22618" y="1457"/>
                  </a:cubicBezTo>
                  <a:cubicBezTo>
                    <a:pt x="22508" y="1512"/>
                    <a:pt x="22262" y="1539"/>
                    <a:pt x="22070" y="1622"/>
                  </a:cubicBezTo>
                  <a:cubicBezTo>
                    <a:pt x="22055" y="1606"/>
                    <a:pt x="22036" y="1602"/>
                    <a:pt x="22015" y="1602"/>
                  </a:cubicBezTo>
                  <a:cubicBezTo>
                    <a:pt x="21982" y="1602"/>
                    <a:pt x="21945" y="1614"/>
                    <a:pt x="21917" y="1614"/>
                  </a:cubicBezTo>
                  <a:cubicBezTo>
                    <a:pt x="21900" y="1614"/>
                    <a:pt x="21886" y="1609"/>
                    <a:pt x="21879" y="1594"/>
                  </a:cubicBezTo>
                  <a:cubicBezTo>
                    <a:pt x="21439" y="1779"/>
                    <a:pt x="20882" y="1847"/>
                    <a:pt x="20373" y="1847"/>
                  </a:cubicBezTo>
                  <a:cubicBezTo>
                    <a:pt x="20279" y="1847"/>
                    <a:pt x="20188" y="1845"/>
                    <a:pt x="20099" y="1841"/>
                  </a:cubicBezTo>
                  <a:cubicBezTo>
                    <a:pt x="20017" y="1868"/>
                    <a:pt x="19962" y="1978"/>
                    <a:pt x="19880" y="2032"/>
                  </a:cubicBezTo>
                  <a:cubicBezTo>
                    <a:pt x="19880" y="2005"/>
                    <a:pt x="19880" y="2005"/>
                    <a:pt x="19880" y="2005"/>
                  </a:cubicBezTo>
                  <a:cubicBezTo>
                    <a:pt x="19857" y="2011"/>
                    <a:pt x="19834" y="2013"/>
                    <a:pt x="19811" y="2013"/>
                  </a:cubicBezTo>
                  <a:cubicBezTo>
                    <a:pt x="19748" y="2013"/>
                    <a:pt x="19688" y="1997"/>
                    <a:pt x="19634" y="1997"/>
                  </a:cubicBezTo>
                  <a:cubicBezTo>
                    <a:pt x="19615" y="1997"/>
                    <a:pt x="19596" y="1999"/>
                    <a:pt x="19579" y="2005"/>
                  </a:cubicBezTo>
                  <a:cubicBezTo>
                    <a:pt x="19579" y="1978"/>
                    <a:pt x="19579" y="1978"/>
                    <a:pt x="19579" y="1978"/>
                  </a:cubicBezTo>
                  <a:cubicBezTo>
                    <a:pt x="19560" y="1984"/>
                    <a:pt x="19539" y="1986"/>
                    <a:pt x="19515" y="1986"/>
                  </a:cubicBezTo>
                  <a:cubicBezTo>
                    <a:pt x="19474" y="1986"/>
                    <a:pt x="19426" y="1979"/>
                    <a:pt x="19378" y="1979"/>
                  </a:cubicBezTo>
                  <a:cubicBezTo>
                    <a:pt x="19335" y="1979"/>
                    <a:pt x="19291" y="1985"/>
                    <a:pt x="19250" y="2005"/>
                  </a:cubicBezTo>
                  <a:lnTo>
                    <a:pt x="19250" y="1978"/>
                  </a:lnTo>
                  <a:lnTo>
                    <a:pt x="19168" y="2005"/>
                  </a:lnTo>
                  <a:cubicBezTo>
                    <a:pt x="19168" y="2005"/>
                    <a:pt x="19168" y="1991"/>
                    <a:pt x="19175" y="1981"/>
                  </a:cubicBezTo>
                  <a:lnTo>
                    <a:pt x="19175" y="1981"/>
                  </a:lnTo>
                  <a:cubicBezTo>
                    <a:pt x="18285" y="2039"/>
                    <a:pt x="17344" y="2225"/>
                    <a:pt x="16430" y="2279"/>
                  </a:cubicBezTo>
                  <a:lnTo>
                    <a:pt x="16457" y="2251"/>
                  </a:lnTo>
                  <a:lnTo>
                    <a:pt x="16265" y="2306"/>
                  </a:lnTo>
                  <a:cubicBezTo>
                    <a:pt x="16265" y="2279"/>
                    <a:pt x="16293" y="2279"/>
                    <a:pt x="16293" y="2279"/>
                  </a:cubicBezTo>
                  <a:cubicBezTo>
                    <a:pt x="16258" y="2275"/>
                    <a:pt x="16223" y="2273"/>
                    <a:pt x="16189" y="2273"/>
                  </a:cubicBezTo>
                  <a:cubicBezTo>
                    <a:pt x="15983" y="2273"/>
                    <a:pt x="15792" y="2333"/>
                    <a:pt x="15581" y="2333"/>
                  </a:cubicBezTo>
                  <a:cubicBezTo>
                    <a:pt x="15581" y="2306"/>
                    <a:pt x="15636" y="2279"/>
                    <a:pt x="15581" y="2279"/>
                  </a:cubicBezTo>
                  <a:cubicBezTo>
                    <a:pt x="15538" y="2300"/>
                    <a:pt x="15500" y="2307"/>
                    <a:pt x="15465" y="2307"/>
                  </a:cubicBezTo>
                  <a:cubicBezTo>
                    <a:pt x="15407" y="2307"/>
                    <a:pt x="15359" y="2289"/>
                    <a:pt x="15321" y="2289"/>
                  </a:cubicBezTo>
                  <a:cubicBezTo>
                    <a:pt x="15293" y="2289"/>
                    <a:pt x="15270" y="2299"/>
                    <a:pt x="15252" y="2333"/>
                  </a:cubicBezTo>
                  <a:cubicBezTo>
                    <a:pt x="15228" y="2333"/>
                    <a:pt x="15225" y="2312"/>
                    <a:pt x="15244" y="2307"/>
                  </a:cubicBezTo>
                  <a:lnTo>
                    <a:pt x="15244" y="2307"/>
                  </a:lnTo>
                  <a:cubicBezTo>
                    <a:pt x="14906" y="2347"/>
                    <a:pt x="14553" y="2372"/>
                    <a:pt x="14208" y="2372"/>
                  </a:cubicBezTo>
                  <a:cubicBezTo>
                    <a:pt x="14080" y="2372"/>
                    <a:pt x="13953" y="2368"/>
                    <a:pt x="13829" y="2361"/>
                  </a:cubicBezTo>
                  <a:cubicBezTo>
                    <a:pt x="13445" y="2498"/>
                    <a:pt x="12980" y="2388"/>
                    <a:pt x="12596" y="2498"/>
                  </a:cubicBezTo>
                  <a:lnTo>
                    <a:pt x="12596" y="2470"/>
                  </a:lnTo>
                  <a:cubicBezTo>
                    <a:pt x="12362" y="2506"/>
                    <a:pt x="12127" y="2516"/>
                    <a:pt x="11892" y="2516"/>
                  </a:cubicBezTo>
                  <a:cubicBezTo>
                    <a:pt x="11579" y="2516"/>
                    <a:pt x="11266" y="2498"/>
                    <a:pt x="10953" y="2498"/>
                  </a:cubicBezTo>
                  <a:cubicBezTo>
                    <a:pt x="10707" y="2498"/>
                    <a:pt x="10570" y="2525"/>
                    <a:pt x="10324" y="2525"/>
                  </a:cubicBezTo>
                  <a:lnTo>
                    <a:pt x="10324" y="2498"/>
                  </a:lnTo>
                  <a:cubicBezTo>
                    <a:pt x="10252" y="2513"/>
                    <a:pt x="10180" y="2519"/>
                    <a:pt x="10107" y="2519"/>
                  </a:cubicBezTo>
                  <a:cubicBezTo>
                    <a:pt x="9879" y="2519"/>
                    <a:pt x="9644" y="2463"/>
                    <a:pt x="9407" y="2463"/>
                  </a:cubicBezTo>
                  <a:cubicBezTo>
                    <a:pt x="9311" y="2463"/>
                    <a:pt x="9215" y="2472"/>
                    <a:pt x="9119" y="2498"/>
                  </a:cubicBezTo>
                  <a:lnTo>
                    <a:pt x="9146" y="2443"/>
                  </a:lnTo>
                  <a:lnTo>
                    <a:pt x="9146" y="2443"/>
                  </a:lnTo>
                  <a:cubicBezTo>
                    <a:pt x="9128" y="2461"/>
                    <a:pt x="9095" y="2464"/>
                    <a:pt x="9059" y="2464"/>
                  </a:cubicBezTo>
                  <a:cubicBezTo>
                    <a:pt x="9041" y="2464"/>
                    <a:pt x="9023" y="2464"/>
                    <a:pt x="9006" y="2464"/>
                  </a:cubicBezTo>
                  <a:cubicBezTo>
                    <a:pt x="8955" y="2464"/>
                    <a:pt x="8914" y="2470"/>
                    <a:pt x="8927" y="2525"/>
                  </a:cubicBezTo>
                  <a:lnTo>
                    <a:pt x="8845" y="2498"/>
                  </a:lnTo>
                  <a:cubicBezTo>
                    <a:pt x="8782" y="2523"/>
                    <a:pt x="8722" y="2532"/>
                    <a:pt x="8663" y="2532"/>
                  </a:cubicBezTo>
                  <a:cubicBezTo>
                    <a:pt x="8498" y="2532"/>
                    <a:pt x="8340" y="2460"/>
                    <a:pt x="8146" y="2460"/>
                  </a:cubicBezTo>
                  <a:cubicBezTo>
                    <a:pt x="8107" y="2460"/>
                    <a:pt x="8066" y="2463"/>
                    <a:pt x="8024" y="2470"/>
                  </a:cubicBezTo>
                  <a:lnTo>
                    <a:pt x="7777" y="2470"/>
                  </a:lnTo>
                  <a:cubicBezTo>
                    <a:pt x="7805" y="2443"/>
                    <a:pt x="7805" y="2443"/>
                    <a:pt x="7805" y="2443"/>
                  </a:cubicBezTo>
                  <a:cubicBezTo>
                    <a:pt x="7695" y="2399"/>
                    <a:pt x="7581" y="2386"/>
                    <a:pt x="7465" y="2386"/>
                  </a:cubicBezTo>
                  <a:cubicBezTo>
                    <a:pt x="7290" y="2386"/>
                    <a:pt x="7109" y="2416"/>
                    <a:pt x="6928" y="2416"/>
                  </a:cubicBezTo>
                  <a:lnTo>
                    <a:pt x="6956" y="2361"/>
                  </a:lnTo>
                  <a:lnTo>
                    <a:pt x="6956" y="2361"/>
                  </a:lnTo>
                  <a:cubicBezTo>
                    <a:pt x="6920" y="2375"/>
                    <a:pt x="6877" y="2380"/>
                    <a:pt x="6829" y="2380"/>
                  </a:cubicBezTo>
                  <a:cubicBezTo>
                    <a:pt x="6721" y="2380"/>
                    <a:pt x="6591" y="2355"/>
                    <a:pt x="6470" y="2355"/>
                  </a:cubicBezTo>
                  <a:cubicBezTo>
                    <a:pt x="6440" y="2355"/>
                    <a:pt x="6410" y="2357"/>
                    <a:pt x="6381" y="2361"/>
                  </a:cubicBezTo>
                  <a:lnTo>
                    <a:pt x="6381" y="2333"/>
                  </a:lnTo>
                  <a:lnTo>
                    <a:pt x="6299" y="2361"/>
                  </a:lnTo>
                  <a:lnTo>
                    <a:pt x="6299" y="2333"/>
                  </a:lnTo>
                  <a:lnTo>
                    <a:pt x="5587" y="2333"/>
                  </a:lnTo>
                  <a:lnTo>
                    <a:pt x="5614" y="2279"/>
                  </a:lnTo>
                  <a:lnTo>
                    <a:pt x="5614" y="2279"/>
                  </a:lnTo>
                  <a:cubicBezTo>
                    <a:pt x="5552" y="2292"/>
                    <a:pt x="5493" y="2298"/>
                    <a:pt x="5434" y="2298"/>
                  </a:cubicBezTo>
                  <a:cubicBezTo>
                    <a:pt x="5256" y="2298"/>
                    <a:pt x="5087" y="2251"/>
                    <a:pt x="4902" y="2251"/>
                  </a:cubicBezTo>
                  <a:lnTo>
                    <a:pt x="4930" y="2251"/>
                  </a:lnTo>
                  <a:cubicBezTo>
                    <a:pt x="4327" y="2197"/>
                    <a:pt x="3780" y="2197"/>
                    <a:pt x="3205" y="2142"/>
                  </a:cubicBezTo>
                  <a:cubicBezTo>
                    <a:pt x="3205" y="2142"/>
                    <a:pt x="3205" y="2142"/>
                    <a:pt x="3232" y="2114"/>
                  </a:cubicBezTo>
                  <a:lnTo>
                    <a:pt x="3232" y="2114"/>
                  </a:lnTo>
                  <a:cubicBezTo>
                    <a:pt x="3193" y="2134"/>
                    <a:pt x="3168" y="2153"/>
                    <a:pt x="3147" y="2153"/>
                  </a:cubicBezTo>
                  <a:cubicBezTo>
                    <a:pt x="3138" y="2153"/>
                    <a:pt x="3130" y="2150"/>
                    <a:pt x="3122" y="2142"/>
                  </a:cubicBezTo>
                  <a:lnTo>
                    <a:pt x="3150" y="2142"/>
                  </a:lnTo>
                  <a:cubicBezTo>
                    <a:pt x="3040" y="2060"/>
                    <a:pt x="2766" y="2114"/>
                    <a:pt x="2712" y="2060"/>
                  </a:cubicBezTo>
                  <a:cubicBezTo>
                    <a:pt x="2684" y="2060"/>
                    <a:pt x="2657" y="2087"/>
                    <a:pt x="2657" y="2114"/>
                  </a:cubicBezTo>
                  <a:cubicBezTo>
                    <a:pt x="2219" y="2060"/>
                    <a:pt x="1726" y="2005"/>
                    <a:pt x="1260" y="1950"/>
                  </a:cubicBezTo>
                  <a:cubicBezTo>
                    <a:pt x="1233" y="1950"/>
                    <a:pt x="1233" y="1923"/>
                    <a:pt x="1233" y="1895"/>
                  </a:cubicBezTo>
                  <a:cubicBezTo>
                    <a:pt x="1197" y="1898"/>
                    <a:pt x="1161" y="1899"/>
                    <a:pt x="1125" y="1899"/>
                  </a:cubicBezTo>
                  <a:cubicBezTo>
                    <a:pt x="750" y="1899"/>
                    <a:pt x="378" y="1776"/>
                    <a:pt x="28" y="1676"/>
                  </a:cubicBezTo>
                  <a:cubicBezTo>
                    <a:pt x="1" y="1676"/>
                    <a:pt x="56" y="1704"/>
                    <a:pt x="1" y="1731"/>
                  </a:cubicBezTo>
                  <a:cubicBezTo>
                    <a:pt x="69" y="1758"/>
                    <a:pt x="131" y="1758"/>
                    <a:pt x="189" y="1758"/>
                  </a:cubicBezTo>
                  <a:cubicBezTo>
                    <a:pt x="247" y="1758"/>
                    <a:pt x="302" y="1758"/>
                    <a:pt x="357" y="1786"/>
                  </a:cubicBezTo>
                  <a:lnTo>
                    <a:pt x="357" y="1813"/>
                  </a:lnTo>
                  <a:cubicBezTo>
                    <a:pt x="374" y="1825"/>
                    <a:pt x="385" y="1829"/>
                    <a:pt x="393" y="1829"/>
                  </a:cubicBezTo>
                  <a:cubicBezTo>
                    <a:pt x="414" y="1829"/>
                    <a:pt x="409" y="1797"/>
                    <a:pt x="430" y="1797"/>
                  </a:cubicBezTo>
                  <a:cubicBezTo>
                    <a:pt x="438" y="1797"/>
                    <a:pt x="449" y="1802"/>
                    <a:pt x="466" y="1813"/>
                  </a:cubicBezTo>
                  <a:cubicBezTo>
                    <a:pt x="494" y="1841"/>
                    <a:pt x="439" y="1841"/>
                    <a:pt x="466" y="1841"/>
                  </a:cubicBezTo>
                  <a:cubicBezTo>
                    <a:pt x="608" y="1864"/>
                    <a:pt x="769" y="1928"/>
                    <a:pt x="934" y="1928"/>
                  </a:cubicBezTo>
                  <a:cubicBezTo>
                    <a:pt x="960" y="1928"/>
                    <a:pt x="987" y="1927"/>
                    <a:pt x="1014" y="1923"/>
                  </a:cubicBezTo>
                  <a:cubicBezTo>
                    <a:pt x="1041" y="1978"/>
                    <a:pt x="1206" y="1950"/>
                    <a:pt x="1260" y="2032"/>
                  </a:cubicBezTo>
                  <a:cubicBezTo>
                    <a:pt x="1288" y="2019"/>
                    <a:pt x="1315" y="2019"/>
                    <a:pt x="1339" y="2019"/>
                  </a:cubicBezTo>
                  <a:cubicBezTo>
                    <a:pt x="1363" y="2019"/>
                    <a:pt x="1384" y="2019"/>
                    <a:pt x="1397" y="2005"/>
                  </a:cubicBezTo>
                  <a:cubicBezTo>
                    <a:pt x="2027" y="2142"/>
                    <a:pt x="2684" y="2197"/>
                    <a:pt x="3341" y="2279"/>
                  </a:cubicBezTo>
                  <a:cubicBezTo>
                    <a:pt x="3407" y="2262"/>
                    <a:pt x="3474" y="2256"/>
                    <a:pt x="3542" y="2256"/>
                  </a:cubicBezTo>
                  <a:cubicBezTo>
                    <a:pt x="3813" y="2256"/>
                    <a:pt x="4103" y="2361"/>
                    <a:pt x="4409" y="2361"/>
                  </a:cubicBezTo>
                  <a:cubicBezTo>
                    <a:pt x="4409" y="2361"/>
                    <a:pt x="4409" y="2388"/>
                    <a:pt x="4409" y="2388"/>
                  </a:cubicBezTo>
                  <a:cubicBezTo>
                    <a:pt x="4464" y="2375"/>
                    <a:pt x="4533" y="2368"/>
                    <a:pt x="4608" y="2368"/>
                  </a:cubicBezTo>
                  <a:cubicBezTo>
                    <a:pt x="4683" y="2368"/>
                    <a:pt x="4765" y="2375"/>
                    <a:pt x="4847" y="2388"/>
                  </a:cubicBezTo>
                  <a:lnTo>
                    <a:pt x="4957" y="2361"/>
                  </a:lnTo>
                  <a:cubicBezTo>
                    <a:pt x="5806" y="2525"/>
                    <a:pt x="6709" y="2525"/>
                    <a:pt x="7586" y="2607"/>
                  </a:cubicBezTo>
                  <a:cubicBezTo>
                    <a:pt x="8222" y="2643"/>
                    <a:pt x="8812" y="2701"/>
                    <a:pt x="9409" y="2701"/>
                  </a:cubicBezTo>
                  <a:cubicBezTo>
                    <a:pt x="9736" y="2701"/>
                    <a:pt x="10066" y="2683"/>
                    <a:pt x="10406" y="2635"/>
                  </a:cubicBezTo>
                  <a:cubicBezTo>
                    <a:pt x="10406" y="2635"/>
                    <a:pt x="10406" y="2662"/>
                    <a:pt x="10406" y="2662"/>
                  </a:cubicBezTo>
                  <a:cubicBezTo>
                    <a:pt x="10497" y="2653"/>
                    <a:pt x="10585" y="2650"/>
                    <a:pt x="10673" y="2650"/>
                  </a:cubicBezTo>
                  <a:cubicBezTo>
                    <a:pt x="10847" y="2650"/>
                    <a:pt x="11017" y="2662"/>
                    <a:pt x="11200" y="2662"/>
                  </a:cubicBezTo>
                  <a:cubicBezTo>
                    <a:pt x="11857" y="2580"/>
                    <a:pt x="12542" y="2662"/>
                    <a:pt x="13171" y="2553"/>
                  </a:cubicBezTo>
                  <a:cubicBezTo>
                    <a:pt x="13938" y="2553"/>
                    <a:pt x="14814" y="2498"/>
                    <a:pt x="15608" y="2443"/>
                  </a:cubicBezTo>
                  <a:lnTo>
                    <a:pt x="15608" y="2470"/>
                  </a:lnTo>
                  <a:cubicBezTo>
                    <a:pt x="16265" y="2388"/>
                    <a:pt x="16895" y="2443"/>
                    <a:pt x="17552" y="2361"/>
                  </a:cubicBezTo>
                  <a:cubicBezTo>
                    <a:pt x="18210" y="2361"/>
                    <a:pt x="18894" y="2142"/>
                    <a:pt x="19579" y="2114"/>
                  </a:cubicBezTo>
                  <a:cubicBezTo>
                    <a:pt x="19628" y="2124"/>
                    <a:pt x="19680" y="2129"/>
                    <a:pt x="19733" y="2129"/>
                  </a:cubicBezTo>
                  <a:cubicBezTo>
                    <a:pt x="20077" y="2129"/>
                    <a:pt x="20475" y="1943"/>
                    <a:pt x="20814" y="1943"/>
                  </a:cubicBezTo>
                  <a:cubicBezTo>
                    <a:pt x="20850" y="1943"/>
                    <a:pt x="20886" y="1946"/>
                    <a:pt x="20920" y="1950"/>
                  </a:cubicBezTo>
                  <a:cubicBezTo>
                    <a:pt x="21006" y="1956"/>
                    <a:pt x="21091" y="1959"/>
                    <a:pt x="21175" y="1959"/>
                  </a:cubicBezTo>
                  <a:cubicBezTo>
                    <a:pt x="21896" y="1959"/>
                    <a:pt x="22561" y="1757"/>
                    <a:pt x="23248" y="1512"/>
                  </a:cubicBezTo>
                  <a:cubicBezTo>
                    <a:pt x="23987" y="1430"/>
                    <a:pt x="24672" y="1101"/>
                    <a:pt x="25383" y="992"/>
                  </a:cubicBezTo>
                  <a:cubicBezTo>
                    <a:pt x="25685" y="828"/>
                    <a:pt x="26095" y="855"/>
                    <a:pt x="26424" y="663"/>
                  </a:cubicBezTo>
                  <a:lnTo>
                    <a:pt x="26397" y="636"/>
                  </a:lnTo>
                  <a:lnTo>
                    <a:pt x="26397" y="636"/>
                  </a:lnTo>
                  <a:cubicBezTo>
                    <a:pt x="26405" y="637"/>
                    <a:pt x="26414" y="638"/>
                    <a:pt x="26422" y="638"/>
                  </a:cubicBezTo>
                  <a:cubicBezTo>
                    <a:pt x="26551" y="638"/>
                    <a:pt x="26610" y="464"/>
                    <a:pt x="26714" y="464"/>
                  </a:cubicBezTo>
                  <a:cubicBezTo>
                    <a:pt x="26726" y="464"/>
                    <a:pt x="26739" y="466"/>
                    <a:pt x="26753" y="472"/>
                  </a:cubicBezTo>
                  <a:cubicBezTo>
                    <a:pt x="26757" y="473"/>
                    <a:pt x="26762" y="474"/>
                    <a:pt x="26766" y="474"/>
                  </a:cubicBezTo>
                  <a:cubicBezTo>
                    <a:pt x="26828" y="474"/>
                    <a:pt x="26814" y="305"/>
                    <a:pt x="26876" y="305"/>
                  </a:cubicBezTo>
                  <a:cubicBezTo>
                    <a:pt x="26880" y="305"/>
                    <a:pt x="26885" y="306"/>
                    <a:pt x="26889" y="307"/>
                  </a:cubicBezTo>
                  <a:lnTo>
                    <a:pt x="26889" y="280"/>
                  </a:lnTo>
                  <a:cubicBezTo>
                    <a:pt x="26904" y="266"/>
                    <a:pt x="26912" y="261"/>
                    <a:pt x="26919" y="261"/>
                  </a:cubicBezTo>
                  <a:cubicBezTo>
                    <a:pt x="26932" y="261"/>
                    <a:pt x="26932" y="286"/>
                    <a:pt x="26952" y="286"/>
                  </a:cubicBezTo>
                  <a:cubicBezTo>
                    <a:pt x="26957" y="286"/>
                    <a:pt x="26963" y="284"/>
                    <a:pt x="26972" y="280"/>
                  </a:cubicBezTo>
                  <a:cubicBezTo>
                    <a:pt x="26999" y="280"/>
                    <a:pt x="26944" y="225"/>
                    <a:pt x="26999" y="225"/>
                  </a:cubicBezTo>
                  <a:cubicBezTo>
                    <a:pt x="27011" y="237"/>
                    <a:pt x="27023" y="242"/>
                    <a:pt x="27035" y="242"/>
                  </a:cubicBezTo>
                  <a:cubicBezTo>
                    <a:pt x="27090" y="242"/>
                    <a:pt x="27145" y="142"/>
                    <a:pt x="27199" y="142"/>
                  </a:cubicBezTo>
                  <a:cubicBezTo>
                    <a:pt x="27215" y="142"/>
                    <a:pt x="27230" y="150"/>
                    <a:pt x="27245" y="170"/>
                  </a:cubicBezTo>
                  <a:cubicBezTo>
                    <a:pt x="27191" y="198"/>
                    <a:pt x="27328" y="170"/>
                    <a:pt x="27273" y="253"/>
                  </a:cubicBezTo>
                  <a:cubicBezTo>
                    <a:pt x="27300" y="253"/>
                    <a:pt x="27410" y="143"/>
                    <a:pt x="27355" y="116"/>
                  </a:cubicBezTo>
                  <a:cubicBezTo>
                    <a:pt x="27331" y="68"/>
                    <a:pt x="27328" y="1"/>
                    <a:pt x="27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3457775" y="241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4052650" y="2366725"/>
              <a:ext cx="700" cy="325"/>
            </a:xfrm>
            <a:custGeom>
              <a:avLst/>
              <a:gdLst/>
              <a:ahLst/>
              <a:cxnLst/>
              <a:rect l="l" t="t" r="r" b="b"/>
              <a:pathLst>
                <a:path w="28" h="13" extrusionOk="0">
                  <a:moveTo>
                    <a:pt x="21" y="0"/>
                  </a:moveTo>
                  <a:cubicBezTo>
                    <a:pt x="12" y="0"/>
                    <a:pt x="0" y="12"/>
                    <a:pt x="0" y="12"/>
                  </a:cubicBezTo>
                  <a:lnTo>
                    <a:pt x="28" y="12"/>
                  </a:lnTo>
                  <a:cubicBezTo>
                    <a:pt x="28" y="3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3446825" y="2505300"/>
              <a:ext cx="1400" cy="700"/>
            </a:xfrm>
            <a:custGeom>
              <a:avLst/>
              <a:gdLst/>
              <a:ahLst/>
              <a:cxnLst/>
              <a:rect l="l" t="t" r="r" b="b"/>
              <a:pathLst>
                <a:path w="56" h="28" extrusionOk="0">
                  <a:moveTo>
                    <a:pt x="1" y="0"/>
                  </a:moveTo>
                  <a:lnTo>
                    <a:pt x="28" y="2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3448875" y="2503250"/>
              <a:ext cx="3450" cy="3025"/>
            </a:xfrm>
            <a:custGeom>
              <a:avLst/>
              <a:gdLst/>
              <a:ahLst/>
              <a:cxnLst/>
              <a:rect l="l" t="t" r="r" b="b"/>
              <a:pathLst>
                <a:path w="138" h="121" extrusionOk="0">
                  <a:moveTo>
                    <a:pt x="130" y="24"/>
                  </a:moveTo>
                  <a:cubicBezTo>
                    <a:pt x="128" y="24"/>
                    <a:pt x="126" y="25"/>
                    <a:pt x="124" y="26"/>
                  </a:cubicBezTo>
                  <a:lnTo>
                    <a:pt x="124" y="26"/>
                  </a:lnTo>
                  <a:cubicBezTo>
                    <a:pt x="125" y="28"/>
                    <a:pt x="127" y="28"/>
                    <a:pt x="138" y="28"/>
                  </a:cubicBezTo>
                  <a:cubicBezTo>
                    <a:pt x="136" y="25"/>
                    <a:pt x="133" y="24"/>
                    <a:pt x="130" y="24"/>
                  </a:cubicBezTo>
                  <a:close/>
                  <a:moveTo>
                    <a:pt x="110" y="0"/>
                  </a:moveTo>
                  <a:lnTo>
                    <a:pt x="1" y="110"/>
                  </a:lnTo>
                  <a:cubicBezTo>
                    <a:pt x="5" y="118"/>
                    <a:pt x="10" y="121"/>
                    <a:pt x="16" y="121"/>
                  </a:cubicBezTo>
                  <a:cubicBezTo>
                    <a:pt x="45" y="121"/>
                    <a:pt x="95" y="38"/>
                    <a:pt x="124" y="26"/>
                  </a:cubicBezTo>
                  <a:lnTo>
                    <a:pt x="124" y="26"/>
                  </a:lnTo>
                  <a:cubicBezTo>
                    <a:pt x="123" y="23"/>
                    <a:pt x="127" y="17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3453000" y="2503250"/>
              <a:ext cx="1375" cy="1575"/>
            </a:xfrm>
            <a:custGeom>
              <a:avLst/>
              <a:gdLst/>
              <a:ahLst/>
              <a:cxnLst/>
              <a:rect l="l" t="t" r="r" b="b"/>
              <a:pathLst>
                <a:path w="55" h="63" extrusionOk="0">
                  <a:moveTo>
                    <a:pt x="55" y="0"/>
                  </a:moveTo>
                  <a:lnTo>
                    <a:pt x="55" y="0"/>
                  </a:lnTo>
                  <a:cubicBezTo>
                    <a:pt x="55" y="5"/>
                    <a:pt x="54" y="10"/>
                    <a:pt x="53" y="15"/>
                  </a:cubicBezTo>
                  <a:lnTo>
                    <a:pt x="53" y="15"/>
                  </a:lnTo>
                  <a:cubicBezTo>
                    <a:pt x="54" y="11"/>
                    <a:pt x="55" y="6"/>
                    <a:pt x="55" y="0"/>
                  </a:cubicBezTo>
                  <a:close/>
                  <a:moveTo>
                    <a:pt x="53" y="15"/>
                  </a:moveTo>
                  <a:cubicBezTo>
                    <a:pt x="49" y="28"/>
                    <a:pt x="38" y="28"/>
                    <a:pt x="27" y="28"/>
                  </a:cubicBezTo>
                  <a:cubicBezTo>
                    <a:pt x="14" y="28"/>
                    <a:pt x="0" y="28"/>
                    <a:pt x="0" y="55"/>
                  </a:cubicBezTo>
                  <a:cubicBezTo>
                    <a:pt x="5" y="60"/>
                    <a:pt x="11" y="62"/>
                    <a:pt x="16" y="62"/>
                  </a:cubicBezTo>
                  <a:cubicBezTo>
                    <a:pt x="33" y="62"/>
                    <a:pt x="48" y="37"/>
                    <a:pt x="5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3547450" y="2508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3455050" y="2426575"/>
              <a:ext cx="570925" cy="82175"/>
            </a:xfrm>
            <a:custGeom>
              <a:avLst/>
              <a:gdLst/>
              <a:ahLst/>
              <a:cxnLst/>
              <a:rect l="l" t="t" r="r" b="b"/>
              <a:pathLst>
                <a:path w="22837" h="3287" extrusionOk="0">
                  <a:moveTo>
                    <a:pt x="16018" y="1999"/>
                  </a:moveTo>
                  <a:cubicBezTo>
                    <a:pt x="16015" y="1999"/>
                    <a:pt x="16012" y="2000"/>
                    <a:pt x="16009" y="2001"/>
                  </a:cubicBezTo>
                  <a:lnTo>
                    <a:pt x="16009" y="2001"/>
                  </a:lnTo>
                  <a:cubicBezTo>
                    <a:pt x="16012" y="2000"/>
                    <a:pt x="16015" y="2000"/>
                    <a:pt x="16018" y="1999"/>
                  </a:cubicBezTo>
                  <a:close/>
                  <a:moveTo>
                    <a:pt x="16593" y="1999"/>
                  </a:moveTo>
                  <a:cubicBezTo>
                    <a:pt x="16587" y="1999"/>
                    <a:pt x="16582" y="2001"/>
                    <a:pt x="16578" y="2003"/>
                  </a:cubicBezTo>
                  <a:lnTo>
                    <a:pt x="16578" y="2003"/>
                  </a:lnTo>
                  <a:cubicBezTo>
                    <a:pt x="16583" y="2002"/>
                    <a:pt x="16588" y="2001"/>
                    <a:pt x="16593" y="1999"/>
                  </a:cubicBezTo>
                  <a:close/>
                  <a:moveTo>
                    <a:pt x="22453" y="0"/>
                  </a:moveTo>
                  <a:cubicBezTo>
                    <a:pt x="22453" y="83"/>
                    <a:pt x="22371" y="83"/>
                    <a:pt x="22343" y="83"/>
                  </a:cubicBezTo>
                  <a:lnTo>
                    <a:pt x="22316" y="83"/>
                  </a:lnTo>
                  <a:cubicBezTo>
                    <a:pt x="22309" y="75"/>
                    <a:pt x="22303" y="72"/>
                    <a:pt x="22297" y="72"/>
                  </a:cubicBezTo>
                  <a:cubicBezTo>
                    <a:pt x="22271" y="72"/>
                    <a:pt x="22262" y="144"/>
                    <a:pt x="22249" y="144"/>
                  </a:cubicBezTo>
                  <a:cubicBezTo>
                    <a:pt x="22245" y="144"/>
                    <a:pt x="22240" y="135"/>
                    <a:pt x="22234" y="110"/>
                  </a:cubicBezTo>
                  <a:cubicBezTo>
                    <a:pt x="22070" y="219"/>
                    <a:pt x="21878" y="302"/>
                    <a:pt x="21659" y="411"/>
                  </a:cubicBezTo>
                  <a:cubicBezTo>
                    <a:pt x="21659" y="439"/>
                    <a:pt x="21522" y="466"/>
                    <a:pt x="21577" y="493"/>
                  </a:cubicBezTo>
                  <a:cubicBezTo>
                    <a:pt x="21561" y="485"/>
                    <a:pt x="21535" y="482"/>
                    <a:pt x="21506" y="482"/>
                  </a:cubicBezTo>
                  <a:cubicBezTo>
                    <a:pt x="21435" y="482"/>
                    <a:pt x="21342" y="501"/>
                    <a:pt x="21303" y="521"/>
                  </a:cubicBezTo>
                  <a:cubicBezTo>
                    <a:pt x="21285" y="514"/>
                    <a:pt x="21271" y="511"/>
                    <a:pt x="21259" y="511"/>
                  </a:cubicBezTo>
                  <a:cubicBezTo>
                    <a:pt x="21194" y="511"/>
                    <a:pt x="21195" y="596"/>
                    <a:pt x="21127" y="596"/>
                  </a:cubicBezTo>
                  <a:cubicBezTo>
                    <a:pt x="21109" y="596"/>
                    <a:pt x="21086" y="590"/>
                    <a:pt x="21057" y="575"/>
                  </a:cubicBezTo>
                  <a:lnTo>
                    <a:pt x="21057" y="575"/>
                  </a:lnTo>
                  <a:cubicBezTo>
                    <a:pt x="21084" y="658"/>
                    <a:pt x="20865" y="603"/>
                    <a:pt x="20838" y="740"/>
                  </a:cubicBezTo>
                  <a:cubicBezTo>
                    <a:pt x="20838" y="712"/>
                    <a:pt x="20810" y="712"/>
                    <a:pt x="20810" y="685"/>
                  </a:cubicBezTo>
                  <a:cubicBezTo>
                    <a:pt x="20618" y="740"/>
                    <a:pt x="20427" y="794"/>
                    <a:pt x="20262" y="849"/>
                  </a:cubicBezTo>
                  <a:cubicBezTo>
                    <a:pt x="20153" y="959"/>
                    <a:pt x="19934" y="931"/>
                    <a:pt x="19852" y="1068"/>
                  </a:cubicBezTo>
                  <a:cubicBezTo>
                    <a:pt x="19742" y="1068"/>
                    <a:pt x="19578" y="1096"/>
                    <a:pt x="19441" y="1150"/>
                  </a:cubicBezTo>
                  <a:cubicBezTo>
                    <a:pt x="19304" y="1205"/>
                    <a:pt x="19112" y="1260"/>
                    <a:pt x="19030" y="1342"/>
                  </a:cubicBezTo>
                  <a:cubicBezTo>
                    <a:pt x="18989" y="1301"/>
                    <a:pt x="18955" y="1294"/>
                    <a:pt x="18921" y="1294"/>
                  </a:cubicBezTo>
                  <a:cubicBezTo>
                    <a:pt x="18904" y="1294"/>
                    <a:pt x="18887" y="1296"/>
                    <a:pt x="18869" y="1296"/>
                  </a:cubicBezTo>
                  <a:cubicBezTo>
                    <a:pt x="18851" y="1296"/>
                    <a:pt x="18832" y="1294"/>
                    <a:pt x="18811" y="1287"/>
                  </a:cubicBezTo>
                  <a:cubicBezTo>
                    <a:pt x="18729" y="1369"/>
                    <a:pt x="18510" y="1424"/>
                    <a:pt x="18373" y="1506"/>
                  </a:cubicBezTo>
                  <a:cubicBezTo>
                    <a:pt x="18361" y="1494"/>
                    <a:pt x="18348" y="1490"/>
                    <a:pt x="18334" y="1490"/>
                  </a:cubicBezTo>
                  <a:cubicBezTo>
                    <a:pt x="18304" y="1490"/>
                    <a:pt x="18271" y="1511"/>
                    <a:pt x="18245" y="1511"/>
                  </a:cubicBezTo>
                  <a:cubicBezTo>
                    <a:pt x="18230" y="1511"/>
                    <a:pt x="18217" y="1503"/>
                    <a:pt x="18209" y="1479"/>
                  </a:cubicBezTo>
                  <a:cubicBezTo>
                    <a:pt x="17798" y="1725"/>
                    <a:pt x="17223" y="1808"/>
                    <a:pt x="16730" y="1808"/>
                  </a:cubicBezTo>
                  <a:lnTo>
                    <a:pt x="16758" y="1808"/>
                  </a:lnTo>
                  <a:cubicBezTo>
                    <a:pt x="16703" y="1862"/>
                    <a:pt x="16648" y="1944"/>
                    <a:pt x="16593" y="2027"/>
                  </a:cubicBezTo>
                  <a:cubicBezTo>
                    <a:pt x="16573" y="2027"/>
                    <a:pt x="16568" y="2011"/>
                    <a:pt x="16578" y="2003"/>
                  </a:cubicBezTo>
                  <a:lnTo>
                    <a:pt x="16578" y="2003"/>
                  </a:lnTo>
                  <a:cubicBezTo>
                    <a:pt x="16565" y="2006"/>
                    <a:pt x="16552" y="2007"/>
                    <a:pt x="16538" y="2007"/>
                  </a:cubicBezTo>
                  <a:cubicBezTo>
                    <a:pt x="16485" y="2007"/>
                    <a:pt x="16427" y="1991"/>
                    <a:pt x="16375" y="1991"/>
                  </a:cubicBezTo>
                  <a:cubicBezTo>
                    <a:pt x="16356" y="1991"/>
                    <a:pt x="16337" y="1993"/>
                    <a:pt x="16320" y="1999"/>
                  </a:cubicBezTo>
                  <a:cubicBezTo>
                    <a:pt x="16320" y="1999"/>
                    <a:pt x="16320" y="1999"/>
                    <a:pt x="16320" y="1972"/>
                  </a:cubicBezTo>
                  <a:cubicBezTo>
                    <a:pt x="16292" y="1999"/>
                    <a:pt x="16251" y="1999"/>
                    <a:pt x="16207" y="1999"/>
                  </a:cubicBezTo>
                  <a:cubicBezTo>
                    <a:pt x="16162" y="1999"/>
                    <a:pt x="16114" y="1999"/>
                    <a:pt x="16073" y="2027"/>
                  </a:cubicBezTo>
                  <a:lnTo>
                    <a:pt x="16046" y="2027"/>
                  </a:lnTo>
                  <a:lnTo>
                    <a:pt x="15991" y="2054"/>
                  </a:lnTo>
                  <a:cubicBezTo>
                    <a:pt x="15991" y="2030"/>
                    <a:pt x="15991" y="2006"/>
                    <a:pt x="16009" y="2001"/>
                  </a:cubicBezTo>
                  <a:lnTo>
                    <a:pt x="16009" y="2001"/>
                  </a:lnTo>
                  <a:cubicBezTo>
                    <a:pt x="15629" y="2055"/>
                    <a:pt x="15276" y="2137"/>
                    <a:pt x="14896" y="2246"/>
                  </a:cubicBezTo>
                  <a:cubicBezTo>
                    <a:pt x="14512" y="2328"/>
                    <a:pt x="14102" y="2410"/>
                    <a:pt x="13718" y="2437"/>
                  </a:cubicBezTo>
                  <a:lnTo>
                    <a:pt x="13746" y="2437"/>
                  </a:lnTo>
                  <a:lnTo>
                    <a:pt x="13609" y="2492"/>
                  </a:lnTo>
                  <a:cubicBezTo>
                    <a:pt x="13609" y="2465"/>
                    <a:pt x="13609" y="2465"/>
                    <a:pt x="13609" y="2465"/>
                  </a:cubicBezTo>
                  <a:cubicBezTo>
                    <a:pt x="13588" y="2462"/>
                    <a:pt x="13566" y="2460"/>
                    <a:pt x="13545" y="2460"/>
                  </a:cubicBezTo>
                  <a:cubicBezTo>
                    <a:pt x="13375" y="2460"/>
                    <a:pt x="13204" y="2547"/>
                    <a:pt x="13034" y="2547"/>
                  </a:cubicBezTo>
                  <a:cubicBezTo>
                    <a:pt x="13034" y="2547"/>
                    <a:pt x="13061" y="2519"/>
                    <a:pt x="13034" y="2519"/>
                  </a:cubicBezTo>
                  <a:cubicBezTo>
                    <a:pt x="13001" y="2532"/>
                    <a:pt x="12971" y="2536"/>
                    <a:pt x="12942" y="2536"/>
                  </a:cubicBezTo>
                  <a:cubicBezTo>
                    <a:pt x="12902" y="2536"/>
                    <a:pt x="12865" y="2529"/>
                    <a:pt x="12833" y="2529"/>
                  </a:cubicBezTo>
                  <a:cubicBezTo>
                    <a:pt x="12791" y="2529"/>
                    <a:pt x="12757" y="2542"/>
                    <a:pt x="12733" y="2602"/>
                  </a:cubicBezTo>
                  <a:cubicBezTo>
                    <a:pt x="12733" y="2574"/>
                    <a:pt x="12733" y="2547"/>
                    <a:pt x="12733" y="2547"/>
                  </a:cubicBezTo>
                  <a:cubicBezTo>
                    <a:pt x="12349" y="2629"/>
                    <a:pt x="11966" y="2684"/>
                    <a:pt x="11555" y="2684"/>
                  </a:cubicBezTo>
                  <a:cubicBezTo>
                    <a:pt x="11254" y="2848"/>
                    <a:pt x="10871" y="2766"/>
                    <a:pt x="10542" y="2875"/>
                  </a:cubicBezTo>
                  <a:lnTo>
                    <a:pt x="10542" y="2848"/>
                  </a:lnTo>
                  <a:cubicBezTo>
                    <a:pt x="10104" y="2985"/>
                    <a:pt x="9639" y="2930"/>
                    <a:pt x="9173" y="2958"/>
                  </a:cubicBezTo>
                  <a:cubicBezTo>
                    <a:pt x="8981" y="2985"/>
                    <a:pt x="8844" y="3012"/>
                    <a:pt x="8680" y="3012"/>
                  </a:cubicBezTo>
                  <a:lnTo>
                    <a:pt x="8653" y="2985"/>
                  </a:lnTo>
                  <a:cubicBezTo>
                    <a:pt x="8564" y="3025"/>
                    <a:pt x="8470" y="3037"/>
                    <a:pt x="8372" y="3037"/>
                  </a:cubicBezTo>
                  <a:cubicBezTo>
                    <a:pt x="8238" y="3037"/>
                    <a:pt x="8098" y="3015"/>
                    <a:pt x="7954" y="3015"/>
                  </a:cubicBezTo>
                  <a:cubicBezTo>
                    <a:pt x="7850" y="3015"/>
                    <a:pt x="7745" y="3027"/>
                    <a:pt x="7640" y="3067"/>
                  </a:cubicBezTo>
                  <a:lnTo>
                    <a:pt x="7667" y="3012"/>
                  </a:lnTo>
                  <a:lnTo>
                    <a:pt x="7667" y="3012"/>
                  </a:lnTo>
                  <a:cubicBezTo>
                    <a:pt x="7640" y="3053"/>
                    <a:pt x="7592" y="3053"/>
                    <a:pt x="7554" y="3053"/>
                  </a:cubicBezTo>
                  <a:cubicBezTo>
                    <a:pt x="7516" y="3053"/>
                    <a:pt x="7489" y="3053"/>
                    <a:pt x="7503" y="3095"/>
                  </a:cubicBezTo>
                  <a:lnTo>
                    <a:pt x="7421" y="3067"/>
                  </a:lnTo>
                  <a:cubicBezTo>
                    <a:pt x="7350" y="3120"/>
                    <a:pt x="7282" y="3136"/>
                    <a:pt x="7213" y="3136"/>
                  </a:cubicBezTo>
                  <a:cubicBezTo>
                    <a:pt x="7110" y="3136"/>
                    <a:pt x="7005" y="3100"/>
                    <a:pt x="6886" y="3100"/>
                  </a:cubicBezTo>
                  <a:cubicBezTo>
                    <a:pt x="6839" y="3100"/>
                    <a:pt x="6789" y="3106"/>
                    <a:pt x="6736" y="3122"/>
                  </a:cubicBezTo>
                  <a:lnTo>
                    <a:pt x="6763" y="3095"/>
                  </a:lnTo>
                  <a:lnTo>
                    <a:pt x="6763" y="3095"/>
                  </a:lnTo>
                  <a:cubicBezTo>
                    <a:pt x="6705" y="3114"/>
                    <a:pt x="6647" y="3133"/>
                    <a:pt x="6599" y="3133"/>
                  </a:cubicBezTo>
                  <a:cubicBezTo>
                    <a:pt x="6579" y="3133"/>
                    <a:pt x="6560" y="3130"/>
                    <a:pt x="6544" y="3122"/>
                  </a:cubicBezTo>
                  <a:cubicBezTo>
                    <a:pt x="6544" y="3122"/>
                    <a:pt x="6544" y="3122"/>
                    <a:pt x="6572" y="3095"/>
                  </a:cubicBezTo>
                  <a:cubicBezTo>
                    <a:pt x="6505" y="3072"/>
                    <a:pt x="6437" y="3064"/>
                    <a:pt x="6370" y="3064"/>
                  </a:cubicBezTo>
                  <a:cubicBezTo>
                    <a:pt x="6191" y="3064"/>
                    <a:pt x="6012" y="3122"/>
                    <a:pt x="5832" y="3122"/>
                  </a:cubicBezTo>
                  <a:lnTo>
                    <a:pt x="5860" y="3067"/>
                  </a:lnTo>
                  <a:lnTo>
                    <a:pt x="5860" y="3067"/>
                  </a:lnTo>
                  <a:cubicBezTo>
                    <a:pt x="5723" y="3122"/>
                    <a:pt x="5504" y="3095"/>
                    <a:pt x="5367" y="3122"/>
                  </a:cubicBezTo>
                  <a:lnTo>
                    <a:pt x="5367" y="3095"/>
                  </a:lnTo>
                  <a:lnTo>
                    <a:pt x="5285" y="3122"/>
                  </a:lnTo>
                  <a:lnTo>
                    <a:pt x="5285" y="3067"/>
                  </a:lnTo>
                  <a:cubicBezTo>
                    <a:pt x="5093" y="3095"/>
                    <a:pt x="4902" y="3122"/>
                    <a:pt x="4710" y="3122"/>
                  </a:cubicBezTo>
                  <a:lnTo>
                    <a:pt x="4710" y="3095"/>
                  </a:lnTo>
                  <a:cubicBezTo>
                    <a:pt x="4639" y="3115"/>
                    <a:pt x="4568" y="3120"/>
                    <a:pt x="4496" y="3120"/>
                  </a:cubicBezTo>
                  <a:cubicBezTo>
                    <a:pt x="4417" y="3120"/>
                    <a:pt x="4336" y="3114"/>
                    <a:pt x="4252" y="3114"/>
                  </a:cubicBezTo>
                  <a:cubicBezTo>
                    <a:pt x="4205" y="3114"/>
                    <a:pt x="4157" y="3116"/>
                    <a:pt x="4107" y="3122"/>
                  </a:cubicBezTo>
                  <a:lnTo>
                    <a:pt x="4135" y="3095"/>
                  </a:lnTo>
                  <a:cubicBezTo>
                    <a:pt x="3642" y="3095"/>
                    <a:pt x="3176" y="3122"/>
                    <a:pt x="2684" y="3149"/>
                  </a:cubicBezTo>
                  <a:cubicBezTo>
                    <a:pt x="2684" y="3149"/>
                    <a:pt x="2684" y="3149"/>
                    <a:pt x="2710" y="3122"/>
                  </a:cubicBezTo>
                  <a:lnTo>
                    <a:pt x="2710" y="3122"/>
                  </a:lnTo>
                  <a:cubicBezTo>
                    <a:pt x="2691" y="3142"/>
                    <a:pt x="2672" y="3161"/>
                    <a:pt x="2653" y="3161"/>
                  </a:cubicBezTo>
                  <a:cubicBezTo>
                    <a:pt x="2645" y="3161"/>
                    <a:pt x="2637" y="3157"/>
                    <a:pt x="2629" y="3149"/>
                  </a:cubicBezTo>
                  <a:cubicBezTo>
                    <a:pt x="2605" y="3125"/>
                    <a:pt x="2568" y="3117"/>
                    <a:pt x="2528" y="3117"/>
                  </a:cubicBezTo>
                  <a:cubicBezTo>
                    <a:pt x="2462" y="3117"/>
                    <a:pt x="2384" y="3138"/>
                    <a:pt x="2329" y="3138"/>
                  </a:cubicBezTo>
                  <a:cubicBezTo>
                    <a:pt x="2305" y="3138"/>
                    <a:pt x="2285" y="3134"/>
                    <a:pt x="2273" y="3122"/>
                  </a:cubicBezTo>
                  <a:cubicBezTo>
                    <a:pt x="2246" y="3122"/>
                    <a:pt x="2218" y="3149"/>
                    <a:pt x="2246" y="3177"/>
                  </a:cubicBezTo>
                  <a:lnTo>
                    <a:pt x="1041" y="3177"/>
                  </a:lnTo>
                  <a:cubicBezTo>
                    <a:pt x="1041" y="3177"/>
                    <a:pt x="1041" y="3149"/>
                    <a:pt x="1041" y="3149"/>
                  </a:cubicBezTo>
                  <a:cubicBezTo>
                    <a:pt x="933" y="3174"/>
                    <a:pt x="827" y="3184"/>
                    <a:pt x="722" y="3184"/>
                  </a:cubicBezTo>
                  <a:cubicBezTo>
                    <a:pt x="483" y="3184"/>
                    <a:pt x="248" y="3133"/>
                    <a:pt x="0" y="3095"/>
                  </a:cubicBezTo>
                  <a:lnTo>
                    <a:pt x="0" y="3095"/>
                  </a:lnTo>
                  <a:cubicBezTo>
                    <a:pt x="0" y="3122"/>
                    <a:pt x="28" y="3122"/>
                    <a:pt x="0" y="3149"/>
                  </a:cubicBezTo>
                  <a:cubicBezTo>
                    <a:pt x="31" y="3164"/>
                    <a:pt x="61" y="3169"/>
                    <a:pt x="90" y="3169"/>
                  </a:cubicBezTo>
                  <a:cubicBezTo>
                    <a:pt x="139" y="3169"/>
                    <a:pt x="185" y="3157"/>
                    <a:pt x="228" y="3157"/>
                  </a:cubicBezTo>
                  <a:cubicBezTo>
                    <a:pt x="254" y="3157"/>
                    <a:pt x="279" y="3162"/>
                    <a:pt x="301" y="3177"/>
                  </a:cubicBezTo>
                  <a:lnTo>
                    <a:pt x="301" y="3204"/>
                  </a:lnTo>
                  <a:cubicBezTo>
                    <a:pt x="308" y="3207"/>
                    <a:pt x="313" y="3208"/>
                    <a:pt x="316" y="3208"/>
                  </a:cubicBezTo>
                  <a:cubicBezTo>
                    <a:pt x="339" y="3208"/>
                    <a:pt x="323" y="3161"/>
                    <a:pt x="348" y="3161"/>
                  </a:cubicBezTo>
                  <a:cubicBezTo>
                    <a:pt x="356" y="3161"/>
                    <a:pt x="367" y="3165"/>
                    <a:pt x="384" y="3177"/>
                  </a:cubicBezTo>
                  <a:cubicBezTo>
                    <a:pt x="411" y="3204"/>
                    <a:pt x="384" y="3204"/>
                    <a:pt x="384" y="3204"/>
                  </a:cubicBezTo>
                  <a:cubicBezTo>
                    <a:pt x="493" y="3204"/>
                    <a:pt x="603" y="3216"/>
                    <a:pt x="704" y="3216"/>
                  </a:cubicBezTo>
                  <a:cubicBezTo>
                    <a:pt x="755" y="3216"/>
                    <a:pt x="803" y="3213"/>
                    <a:pt x="849" y="3204"/>
                  </a:cubicBezTo>
                  <a:cubicBezTo>
                    <a:pt x="863" y="3231"/>
                    <a:pt x="904" y="3231"/>
                    <a:pt x="948" y="3231"/>
                  </a:cubicBezTo>
                  <a:cubicBezTo>
                    <a:pt x="993" y="3231"/>
                    <a:pt x="1041" y="3231"/>
                    <a:pt x="1068" y="3259"/>
                  </a:cubicBezTo>
                  <a:cubicBezTo>
                    <a:pt x="1123" y="3231"/>
                    <a:pt x="1150" y="3259"/>
                    <a:pt x="1178" y="3204"/>
                  </a:cubicBezTo>
                  <a:cubicBezTo>
                    <a:pt x="1506" y="3253"/>
                    <a:pt x="1835" y="3263"/>
                    <a:pt x="2163" y="3263"/>
                  </a:cubicBezTo>
                  <a:cubicBezTo>
                    <a:pt x="2382" y="3263"/>
                    <a:pt x="2601" y="3259"/>
                    <a:pt x="2821" y="3259"/>
                  </a:cubicBezTo>
                  <a:cubicBezTo>
                    <a:pt x="2892" y="3230"/>
                    <a:pt x="2966" y="3220"/>
                    <a:pt x="3041" y="3220"/>
                  </a:cubicBezTo>
                  <a:cubicBezTo>
                    <a:pt x="3209" y="3220"/>
                    <a:pt x="3384" y="3270"/>
                    <a:pt x="3561" y="3270"/>
                  </a:cubicBezTo>
                  <a:cubicBezTo>
                    <a:pt x="3606" y="3270"/>
                    <a:pt x="3651" y="3267"/>
                    <a:pt x="3697" y="3259"/>
                  </a:cubicBezTo>
                  <a:cubicBezTo>
                    <a:pt x="3697" y="3286"/>
                    <a:pt x="3697" y="3286"/>
                    <a:pt x="3697" y="3286"/>
                  </a:cubicBezTo>
                  <a:cubicBezTo>
                    <a:pt x="3774" y="3267"/>
                    <a:pt x="3865" y="3247"/>
                    <a:pt x="3960" y="3247"/>
                  </a:cubicBezTo>
                  <a:cubicBezTo>
                    <a:pt x="4000" y="3247"/>
                    <a:pt x="4040" y="3251"/>
                    <a:pt x="4080" y="3259"/>
                  </a:cubicBezTo>
                  <a:lnTo>
                    <a:pt x="4162" y="3204"/>
                  </a:lnTo>
                  <a:cubicBezTo>
                    <a:pt x="4482" y="3251"/>
                    <a:pt x="4803" y="3263"/>
                    <a:pt x="5121" y="3263"/>
                  </a:cubicBezTo>
                  <a:cubicBezTo>
                    <a:pt x="5419" y="3263"/>
                    <a:pt x="5716" y="3253"/>
                    <a:pt x="6008" y="3253"/>
                  </a:cubicBezTo>
                  <a:cubicBezTo>
                    <a:pt x="6124" y="3253"/>
                    <a:pt x="6239" y="3254"/>
                    <a:pt x="6353" y="3259"/>
                  </a:cubicBezTo>
                  <a:cubicBezTo>
                    <a:pt x="6744" y="3259"/>
                    <a:pt x="7113" y="3276"/>
                    <a:pt x="7474" y="3276"/>
                  </a:cubicBezTo>
                  <a:cubicBezTo>
                    <a:pt x="7896" y="3276"/>
                    <a:pt x="8307" y="3252"/>
                    <a:pt x="8735" y="3149"/>
                  </a:cubicBezTo>
                  <a:lnTo>
                    <a:pt x="8708" y="3149"/>
                  </a:lnTo>
                  <a:cubicBezTo>
                    <a:pt x="8831" y="3136"/>
                    <a:pt x="8947" y="3136"/>
                    <a:pt x="9060" y="3136"/>
                  </a:cubicBezTo>
                  <a:cubicBezTo>
                    <a:pt x="9173" y="3136"/>
                    <a:pt x="9283" y="3136"/>
                    <a:pt x="9392" y="3122"/>
                  </a:cubicBezTo>
                  <a:cubicBezTo>
                    <a:pt x="9912" y="3012"/>
                    <a:pt x="10515" y="3040"/>
                    <a:pt x="11035" y="2903"/>
                  </a:cubicBezTo>
                  <a:cubicBezTo>
                    <a:pt x="11665" y="2875"/>
                    <a:pt x="12404" y="2766"/>
                    <a:pt x="13061" y="2684"/>
                  </a:cubicBezTo>
                  <a:cubicBezTo>
                    <a:pt x="13609" y="2574"/>
                    <a:pt x="14129" y="2602"/>
                    <a:pt x="14677" y="2492"/>
                  </a:cubicBezTo>
                  <a:cubicBezTo>
                    <a:pt x="15224" y="2465"/>
                    <a:pt x="15772" y="2164"/>
                    <a:pt x="16347" y="2136"/>
                  </a:cubicBezTo>
                  <a:cubicBezTo>
                    <a:pt x="16374" y="2140"/>
                    <a:pt x="16402" y="2142"/>
                    <a:pt x="16430" y="2142"/>
                  </a:cubicBezTo>
                  <a:cubicBezTo>
                    <a:pt x="16747" y="2142"/>
                    <a:pt x="17083" y="1888"/>
                    <a:pt x="17399" y="1888"/>
                  </a:cubicBezTo>
                  <a:cubicBezTo>
                    <a:pt x="17414" y="1888"/>
                    <a:pt x="17428" y="1889"/>
                    <a:pt x="17442" y="1890"/>
                  </a:cubicBezTo>
                  <a:cubicBezTo>
                    <a:pt x="17771" y="1890"/>
                    <a:pt x="18099" y="1835"/>
                    <a:pt x="18428" y="1725"/>
                  </a:cubicBezTo>
                  <a:cubicBezTo>
                    <a:pt x="18729" y="1616"/>
                    <a:pt x="19030" y="1479"/>
                    <a:pt x="19359" y="1342"/>
                  </a:cubicBezTo>
                  <a:cubicBezTo>
                    <a:pt x="19961" y="1233"/>
                    <a:pt x="20482" y="849"/>
                    <a:pt x="21084" y="794"/>
                  </a:cubicBezTo>
                  <a:cubicBezTo>
                    <a:pt x="21330" y="630"/>
                    <a:pt x="21686" y="630"/>
                    <a:pt x="21960" y="493"/>
                  </a:cubicBezTo>
                  <a:lnTo>
                    <a:pt x="21933" y="466"/>
                  </a:lnTo>
                  <a:lnTo>
                    <a:pt x="21933" y="466"/>
                  </a:lnTo>
                  <a:cubicBezTo>
                    <a:pt x="21941" y="468"/>
                    <a:pt x="21949" y="468"/>
                    <a:pt x="21956" y="468"/>
                  </a:cubicBezTo>
                  <a:cubicBezTo>
                    <a:pt x="22056" y="468"/>
                    <a:pt x="22111" y="338"/>
                    <a:pt x="22185" y="338"/>
                  </a:cubicBezTo>
                  <a:cubicBezTo>
                    <a:pt x="22200" y="338"/>
                    <a:pt x="22216" y="343"/>
                    <a:pt x="22234" y="356"/>
                  </a:cubicBezTo>
                  <a:cubicBezTo>
                    <a:pt x="22239" y="358"/>
                    <a:pt x="22243" y="359"/>
                    <a:pt x="22247" y="359"/>
                  </a:cubicBezTo>
                  <a:cubicBezTo>
                    <a:pt x="22305" y="359"/>
                    <a:pt x="22297" y="211"/>
                    <a:pt x="22347" y="211"/>
                  </a:cubicBezTo>
                  <a:cubicBezTo>
                    <a:pt x="22354" y="211"/>
                    <a:pt x="22362" y="213"/>
                    <a:pt x="22371" y="219"/>
                  </a:cubicBezTo>
                  <a:lnTo>
                    <a:pt x="22343" y="192"/>
                  </a:lnTo>
                  <a:cubicBezTo>
                    <a:pt x="22360" y="187"/>
                    <a:pt x="22371" y="184"/>
                    <a:pt x="22378" y="184"/>
                  </a:cubicBezTo>
                  <a:cubicBezTo>
                    <a:pt x="22408" y="184"/>
                    <a:pt x="22382" y="219"/>
                    <a:pt x="22426" y="219"/>
                  </a:cubicBezTo>
                  <a:cubicBezTo>
                    <a:pt x="22453" y="192"/>
                    <a:pt x="22426" y="165"/>
                    <a:pt x="22453" y="165"/>
                  </a:cubicBezTo>
                  <a:cubicBezTo>
                    <a:pt x="22468" y="180"/>
                    <a:pt x="22484" y="186"/>
                    <a:pt x="22499" y="186"/>
                  </a:cubicBezTo>
                  <a:cubicBezTo>
                    <a:pt x="22546" y="186"/>
                    <a:pt x="22591" y="130"/>
                    <a:pt x="22629" y="130"/>
                  </a:cubicBezTo>
                  <a:cubicBezTo>
                    <a:pt x="22645" y="130"/>
                    <a:pt x="22659" y="139"/>
                    <a:pt x="22672" y="165"/>
                  </a:cubicBezTo>
                  <a:cubicBezTo>
                    <a:pt x="22645" y="192"/>
                    <a:pt x="22754" y="192"/>
                    <a:pt x="22699" y="274"/>
                  </a:cubicBezTo>
                  <a:cubicBezTo>
                    <a:pt x="22727" y="274"/>
                    <a:pt x="22836" y="192"/>
                    <a:pt x="22809" y="165"/>
                  </a:cubicBezTo>
                  <a:cubicBezTo>
                    <a:pt x="22782" y="83"/>
                    <a:pt x="22809" y="28"/>
                    <a:pt x="22699" y="28"/>
                  </a:cubicBezTo>
                  <a:lnTo>
                    <a:pt x="22727" y="55"/>
                  </a:lnTo>
                  <a:cubicBezTo>
                    <a:pt x="22699" y="41"/>
                    <a:pt x="22693" y="41"/>
                    <a:pt x="22689" y="41"/>
                  </a:cubicBezTo>
                  <a:cubicBezTo>
                    <a:pt x="22686" y="41"/>
                    <a:pt x="22686" y="41"/>
                    <a:pt x="22672" y="28"/>
                  </a:cubicBezTo>
                  <a:cubicBezTo>
                    <a:pt x="22650" y="33"/>
                    <a:pt x="22632" y="35"/>
                    <a:pt x="22615" y="35"/>
                  </a:cubicBezTo>
                  <a:cubicBezTo>
                    <a:pt x="22549" y="35"/>
                    <a:pt x="22519" y="0"/>
                    <a:pt x="22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3521450" y="250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4015675" y="242657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0"/>
                  </a:moveTo>
                  <a:cubicBezTo>
                    <a:pt x="28" y="0"/>
                    <a:pt x="1" y="0"/>
                    <a:pt x="1" y="28"/>
                  </a:cubicBezTo>
                  <a:cubicBezTo>
                    <a:pt x="1" y="28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3518700" y="2575125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" y="28"/>
                  </a:moveTo>
                  <a:lnTo>
                    <a:pt x="1" y="2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3519400" y="2573675"/>
              <a:ext cx="2075" cy="2425"/>
            </a:xfrm>
            <a:custGeom>
              <a:avLst/>
              <a:gdLst/>
              <a:ahLst/>
              <a:cxnLst/>
              <a:rect l="l" t="t" r="r" b="b"/>
              <a:pathLst>
                <a:path w="83" h="97" extrusionOk="0">
                  <a:moveTo>
                    <a:pt x="81" y="0"/>
                  </a:moveTo>
                  <a:cubicBezTo>
                    <a:pt x="80" y="0"/>
                    <a:pt x="77" y="5"/>
                    <a:pt x="73" y="12"/>
                  </a:cubicBezTo>
                  <a:lnTo>
                    <a:pt x="73" y="12"/>
                  </a:lnTo>
                  <a:lnTo>
                    <a:pt x="82" y="3"/>
                  </a:lnTo>
                  <a:cubicBezTo>
                    <a:pt x="82" y="1"/>
                    <a:pt x="82" y="0"/>
                    <a:pt x="81" y="0"/>
                  </a:cubicBezTo>
                  <a:close/>
                  <a:moveTo>
                    <a:pt x="73" y="12"/>
                  </a:moveTo>
                  <a:lnTo>
                    <a:pt x="0" y="86"/>
                  </a:lnTo>
                  <a:cubicBezTo>
                    <a:pt x="4" y="93"/>
                    <a:pt x="9" y="97"/>
                    <a:pt x="13" y="97"/>
                  </a:cubicBezTo>
                  <a:cubicBezTo>
                    <a:pt x="34" y="97"/>
                    <a:pt x="60" y="38"/>
                    <a:pt x="7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3522125" y="2573750"/>
              <a:ext cx="1400" cy="900"/>
            </a:xfrm>
            <a:custGeom>
              <a:avLst/>
              <a:gdLst/>
              <a:ahLst/>
              <a:cxnLst/>
              <a:rect l="l" t="t" r="r" b="b"/>
              <a:pathLst>
                <a:path w="56" h="36" extrusionOk="0">
                  <a:moveTo>
                    <a:pt x="55" y="0"/>
                  </a:moveTo>
                  <a:lnTo>
                    <a:pt x="55" y="0"/>
                  </a:lnTo>
                  <a:cubicBezTo>
                    <a:pt x="49" y="7"/>
                    <a:pt x="43" y="9"/>
                    <a:pt x="37" y="9"/>
                  </a:cubicBezTo>
                  <a:cubicBezTo>
                    <a:pt x="27" y="9"/>
                    <a:pt x="17" y="2"/>
                    <a:pt x="10" y="2"/>
                  </a:cubicBezTo>
                  <a:cubicBezTo>
                    <a:pt x="4" y="2"/>
                    <a:pt x="1" y="8"/>
                    <a:pt x="1" y="28"/>
                  </a:cubicBezTo>
                  <a:cubicBezTo>
                    <a:pt x="6" y="33"/>
                    <a:pt x="12" y="35"/>
                    <a:pt x="17" y="35"/>
                  </a:cubicBezTo>
                  <a:cubicBezTo>
                    <a:pt x="38" y="35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3578250" y="2580600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8" y="0"/>
                  </a:moveTo>
                  <a:cubicBezTo>
                    <a:pt x="1" y="0"/>
                    <a:pt x="1" y="0"/>
                    <a:pt x="1" y="28"/>
                  </a:cubicBezTo>
                  <a:cubicBezTo>
                    <a:pt x="1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3523500" y="2561150"/>
              <a:ext cx="346400" cy="24775"/>
            </a:xfrm>
            <a:custGeom>
              <a:avLst/>
              <a:gdLst/>
              <a:ahLst/>
              <a:cxnLst/>
              <a:rect l="l" t="t" r="r" b="b"/>
              <a:pathLst>
                <a:path w="13856" h="991" extrusionOk="0">
                  <a:moveTo>
                    <a:pt x="9639" y="532"/>
                  </a:moveTo>
                  <a:cubicBezTo>
                    <a:pt x="9637" y="532"/>
                    <a:pt x="9636" y="532"/>
                    <a:pt x="9634" y="532"/>
                  </a:cubicBezTo>
                  <a:lnTo>
                    <a:pt x="9634" y="532"/>
                  </a:lnTo>
                  <a:cubicBezTo>
                    <a:pt x="9636" y="532"/>
                    <a:pt x="9637" y="532"/>
                    <a:pt x="9639" y="532"/>
                  </a:cubicBezTo>
                  <a:close/>
                  <a:moveTo>
                    <a:pt x="13542" y="0"/>
                  </a:moveTo>
                  <a:cubicBezTo>
                    <a:pt x="13525" y="0"/>
                    <a:pt x="13509" y="62"/>
                    <a:pt x="13503" y="62"/>
                  </a:cubicBezTo>
                  <a:cubicBezTo>
                    <a:pt x="13501" y="62"/>
                    <a:pt x="13499" y="56"/>
                    <a:pt x="13499" y="39"/>
                  </a:cubicBezTo>
                  <a:cubicBezTo>
                    <a:pt x="13390" y="66"/>
                    <a:pt x="13253" y="94"/>
                    <a:pt x="13116" y="121"/>
                  </a:cubicBezTo>
                  <a:cubicBezTo>
                    <a:pt x="13116" y="147"/>
                    <a:pt x="13045" y="148"/>
                    <a:pt x="13057" y="193"/>
                  </a:cubicBezTo>
                  <a:lnTo>
                    <a:pt x="13057" y="193"/>
                  </a:lnTo>
                  <a:cubicBezTo>
                    <a:pt x="13037" y="149"/>
                    <a:pt x="12991" y="132"/>
                    <a:pt x="12952" y="132"/>
                  </a:cubicBezTo>
                  <a:cubicBezTo>
                    <a:pt x="12928" y="132"/>
                    <a:pt x="12907" y="138"/>
                    <a:pt x="12897" y="148"/>
                  </a:cubicBezTo>
                  <a:cubicBezTo>
                    <a:pt x="12897" y="121"/>
                    <a:pt x="12897" y="121"/>
                    <a:pt x="12897" y="121"/>
                  </a:cubicBezTo>
                  <a:cubicBezTo>
                    <a:pt x="12882" y="106"/>
                    <a:pt x="12870" y="100"/>
                    <a:pt x="12861" y="100"/>
                  </a:cubicBezTo>
                  <a:cubicBezTo>
                    <a:pt x="12833" y="100"/>
                    <a:pt x="12827" y="156"/>
                    <a:pt x="12803" y="156"/>
                  </a:cubicBezTo>
                  <a:cubicBezTo>
                    <a:pt x="12793" y="156"/>
                    <a:pt x="12779" y="147"/>
                    <a:pt x="12760" y="121"/>
                  </a:cubicBezTo>
                  <a:cubicBezTo>
                    <a:pt x="12760" y="162"/>
                    <a:pt x="12726" y="162"/>
                    <a:pt x="12688" y="162"/>
                  </a:cubicBezTo>
                  <a:cubicBezTo>
                    <a:pt x="12651" y="162"/>
                    <a:pt x="12610" y="162"/>
                    <a:pt x="12596" y="203"/>
                  </a:cubicBezTo>
                  <a:cubicBezTo>
                    <a:pt x="12596" y="203"/>
                    <a:pt x="12596" y="176"/>
                    <a:pt x="12596" y="176"/>
                  </a:cubicBezTo>
                  <a:lnTo>
                    <a:pt x="12240" y="176"/>
                  </a:lnTo>
                  <a:cubicBezTo>
                    <a:pt x="12158" y="258"/>
                    <a:pt x="12021" y="176"/>
                    <a:pt x="11966" y="285"/>
                  </a:cubicBezTo>
                  <a:cubicBezTo>
                    <a:pt x="11939" y="285"/>
                    <a:pt x="11898" y="279"/>
                    <a:pt x="11853" y="279"/>
                  </a:cubicBezTo>
                  <a:cubicBezTo>
                    <a:pt x="11809" y="279"/>
                    <a:pt x="11761" y="285"/>
                    <a:pt x="11720" y="313"/>
                  </a:cubicBezTo>
                  <a:lnTo>
                    <a:pt x="11720" y="285"/>
                  </a:lnTo>
                  <a:cubicBezTo>
                    <a:pt x="11637" y="313"/>
                    <a:pt x="11528" y="340"/>
                    <a:pt x="11473" y="395"/>
                  </a:cubicBezTo>
                  <a:cubicBezTo>
                    <a:pt x="11418" y="313"/>
                    <a:pt x="11391" y="340"/>
                    <a:pt x="11336" y="313"/>
                  </a:cubicBezTo>
                  <a:cubicBezTo>
                    <a:pt x="11282" y="367"/>
                    <a:pt x="11145" y="367"/>
                    <a:pt x="11062" y="422"/>
                  </a:cubicBezTo>
                  <a:cubicBezTo>
                    <a:pt x="11054" y="406"/>
                    <a:pt x="11044" y="402"/>
                    <a:pt x="11033" y="402"/>
                  </a:cubicBezTo>
                  <a:cubicBezTo>
                    <a:pt x="11022" y="402"/>
                    <a:pt x="11010" y="407"/>
                    <a:pt x="11000" y="407"/>
                  </a:cubicBezTo>
                  <a:cubicBezTo>
                    <a:pt x="10989" y="407"/>
                    <a:pt x="10980" y="399"/>
                    <a:pt x="10980" y="367"/>
                  </a:cubicBezTo>
                  <a:cubicBezTo>
                    <a:pt x="10820" y="464"/>
                    <a:pt x="10641" y="504"/>
                    <a:pt x="10459" y="504"/>
                  </a:cubicBezTo>
                  <a:cubicBezTo>
                    <a:pt x="10331" y="504"/>
                    <a:pt x="10202" y="484"/>
                    <a:pt x="10077" y="450"/>
                  </a:cubicBezTo>
                  <a:cubicBezTo>
                    <a:pt x="10022" y="504"/>
                    <a:pt x="9995" y="587"/>
                    <a:pt x="9967" y="641"/>
                  </a:cubicBezTo>
                  <a:cubicBezTo>
                    <a:pt x="9967" y="614"/>
                    <a:pt x="9967" y="614"/>
                    <a:pt x="9967" y="614"/>
                  </a:cubicBezTo>
                  <a:cubicBezTo>
                    <a:pt x="9959" y="618"/>
                    <a:pt x="9951" y="620"/>
                    <a:pt x="9943" y="620"/>
                  </a:cubicBezTo>
                  <a:cubicBezTo>
                    <a:pt x="9904" y="620"/>
                    <a:pt x="9866" y="581"/>
                    <a:pt x="9827" y="581"/>
                  </a:cubicBezTo>
                  <a:cubicBezTo>
                    <a:pt x="9819" y="581"/>
                    <a:pt x="9811" y="583"/>
                    <a:pt x="9803" y="587"/>
                  </a:cubicBezTo>
                  <a:cubicBezTo>
                    <a:pt x="9803" y="587"/>
                    <a:pt x="9803" y="587"/>
                    <a:pt x="9803" y="559"/>
                  </a:cubicBezTo>
                  <a:cubicBezTo>
                    <a:pt x="9797" y="565"/>
                    <a:pt x="9788" y="567"/>
                    <a:pt x="9777" y="567"/>
                  </a:cubicBezTo>
                  <a:cubicBezTo>
                    <a:pt x="9757" y="567"/>
                    <a:pt x="9732" y="561"/>
                    <a:pt x="9706" y="561"/>
                  </a:cubicBezTo>
                  <a:cubicBezTo>
                    <a:pt x="9683" y="561"/>
                    <a:pt x="9659" y="566"/>
                    <a:pt x="9639" y="587"/>
                  </a:cubicBezTo>
                  <a:lnTo>
                    <a:pt x="9639" y="559"/>
                  </a:lnTo>
                  <a:lnTo>
                    <a:pt x="9611" y="587"/>
                  </a:lnTo>
                  <a:cubicBezTo>
                    <a:pt x="9611" y="561"/>
                    <a:pt x="9611" y="535"/>
                    <a:pt x="9634" y="532"/>
                  </a:cubicBezTo>
                  <a:lnTo>
                    <a:pt x="9634" y="532"/>
                  </a:lnTo>
                  <a:cubicBezTo>
                    <a:pt x="9170" y="560"/>
                    <a:pt x="8706" y="696"/>
                    <a:pt x="8242" y="696"/>
                  </a:cubicBezTo>
                  <a:lnTo>
                    <a:pt x="8242" y="669"/>
                  </a:lnTo>
                  <a:lnTo>
                    <a:pt x="8160" y="723"/>
                  </a:lnTo>
                  <a:cubicBezTo>
                    <a:pt x="8160" y="723"/>
                    <a:pt x="8160" y="696"/>
                    <a:pt x="8160" y="696"/>
                  </a:cubicBezTo>
                  <a:cubicBezTo>
                    <a:pt x="8144" y="692"/>
                    <a:pt x="8128" y="690"/>
                    <a:pt x="8112" y="690"/>
                  </a:cubicBezTo>
                  <a:cubicBezTo>
                    <a:pt x="8034" y="690"/>
                    <a:pt x="7957" y="729"/>
                    <a:pt x="7880" y="729"/>
                  </a:cubicBezTo>
                  <a:cubicBezTo>
                    <a:pt x="7864" y="729"/>
                    <a:pt x="7848" y="727"/>
                    <a:pt x="7831" y="723"/>
                  </a:cubicBezTo>
                  <a:cubicBezTo>
                    <a:pt x="7831" y="723"/>
                    <a:pt x="7831" y="696"/>
                    <a:pt x="7831" y="696"/>
                  </a:cubicBezTo>
                  <a:cubicBezTo>
                    <a:pt x="7816" y="706"/>
                    <a:pt x="7802" y="710"/>
                    <a:pt x="7789" y="710"/>
                  </a:cubicBezTo>
                  <a:cubicBezTo>
                    <a:pt x="7755" y="710"/>
                    <a:pt x="7727" y="688"/>
                    <a:pt x="7700" y="688"/>
                  </a:cubicBezTo>
                  <a:cubicBezTo>
                    <a:pt x="7679" y="688"/>
                    <a:pt x="7660" y="701"/>
                    <a:pt x="7640" y="751"/>
                  </a:cubicBezTo>
                  <a:cubicBezTo>
                    <a:pt x="7640" y="723"/>
                    <a:pt x="7640" y="696"/>
                    <a:pt x="7640" y="696"/>
                  </a:cubicBezTo>
                  <a:cubicBezTo>
                    <a:pt x="7511" y="728"/>
                    <a:pt x="7374" y="741"/>
                    <a:pt x="7232" y="741"/>
                  </a:cubicBezTo>
                  <a:cubicBezTo>
                    <a:pt x="7132" y="741"/>
                    <a:pt x="7030" y="735"/>
                    <a:pt x="6928" y="723"/>
                  </a:cubicBezTo>
                  <a:cubicBezTo>
                    <a:pt x="6736" y="833"/>
                    <a:pt x="6517" y="751"/>
                    <a:pt x="6325" y="833"/>
                  </a:cubicBezTo>
                  <a:lnTo>
                    <a:pt x="6325" y="806"/>
                  </a:lnTo>
                  <a:cubicBezTo>
                    <a:pt x="6234" y="833"/>
                    <a:pt x="6143" y="842"/>
                    <a:pt x="6052" y="842"/>
                  </a:cubicBezTo>
                  <a:cubicBezTo>
                    <a:pt x="5869" y="842"/>
                    <a:pt x="5687" y="806"/>
                    <a:pt x="5504" y="806"/>
                  </a:cubicBezTo>
                  <a:cubicBezTo>
                    <a:pt x="5431" y="806"/>
                    <a:pt x="5370" y="818"/>
                    <a:pt x="5305" y="818"/>
                  </a:cubicBezTo>
                  <a:cubicBezTo>
                    <a:pt x="5273" y="818"/>
                    <a:pt x="5239" y="815"/>
                    <a:pt x="5203" y="806"/>
                  </a:cubicBezTo>
                  <a:lnTo>
                    <a:pt x="5203" y="778"/>
                  </a:lnTo>
                  <a:cubicBezTo>
                    <a:pt x="5158" y="804"/>
                    <a:pt x="5112" y="813"/>
                    <a:pt x="5064" y="813"/>
                  </a:cubicBezTo>
                  <a:cubicBezTo>
                    <a:pt x="4948" y="813"/>
                    <a:pt x="4826" y="757"/>
                    <a:pt x="4710" y="757"/>
                  </a:cubicBezTo>
                  <a:cubicBezTo>
                    <a:pt x="4673" y="757"/>
                    <a:pt x="4636" y="763"/>
                    <a:pt x="4600" y="778"/>
                  </a:cubicBezTo>
                  <a:lnTo>
                    <a:pt x="4600" y="751"/>
                  </a:lnTo>
                  <a:cubicBezTo>
                    <a:pt x="4591" y="769"/>
                    <a:pt x="4576" y="772"/>
                    <a:pt x="4560" y="772"/>
                  </a:cubicBezTo>
                  <a:cubicBezTo>
                    <a:pt x="4552" y="772"/>
                    <a:pt x="4543" y="771"/>
                    <a:pt x="4535" y="771"/>
                  </a:cubicBezTo>
                  <a:cubicBezTo>
                    <a:pt x="4511" y="771"/>
                    <a:pt x="4491" y="778"/>
                    <a:pt x="4491" y="833"/>
                  </a:cubicBezTo>
                  <a:lnTo>
                    <a:pt x="4464" y="806"/>
                  </a:lnTo>
                  <a:cubicBezTo>
                    <a:pt x="4425" y="831"/>
                    <a:pt x="4391" y="840"/>
                    <a:pt x="4359" y="840"/>
                  </a:cubicBezTo>
                  <a:cubicBezTo>
                    <a:pt x="4280" y="840"/>
                    <a:pt x="4214" y="784"/>
                    <a:pt x="4123" y="784"/>
                  </a:cubicBezTo>
                  <a:cubicBezTo>
                    <a:pt x="4093" y="784"/>
                    <a:pt x="4061" y="790"/>
                    <a:pt x="4025" y="806"/>
                  </a:cubicBezTo>
                  <a:lnTo>
                    <a:pt x="4053" y="778"/>
                  </a:lnTo>
                  <a:lnTo>
                    <a:pt x="4053" y="778"/>
                  </a:lnTo>
                  <a:cubicBezTo>
                    <a:pt x="4025" y="792"/>
                    <a:pt x="3998" y="799"/>
                    <a:pt x="3974" y="799"/>
                  </a:cubicBezTo>
                  <a:cubicBezTo>
                    <a:pt x="3950" y="799"/>
                    <a:pt x="3930" y="792"/>
                    <a:pt x="3916" y="778"/>
                  </a:cubicBezTo>
                  <a:cubicBezTo>
                    <a:pt x="3916" y="778"/>
                    <a:pt x="3916" y="778"/>
                    <a:pt x="3943" y="751"/>
                  </a:cubicBezTo>
                  <a:cubicBezTo>
                    <a:pt x="3898" y="723"/>
                    <a:pt x="3849" y="714"/>
                    <a:pt x="3799" y="714"/>
                  </a:cubicBezTo>
                  <a:cubicBezTo>
                    <a:pt x="3700" y="714"/>
                    <a:pt x="3596" y="751"/>
                    <a:pt x="3505" y="751"/>
                  </a:cubicBezTo>
                  <a:lnTo>
                    <a:pt x="3505" y="696"/>
                  </a:lnTo>
                  <a:cubicBezTo>
                    <a:pt x="3487" y="714"/>
                    <a:pt x="3460" y="720"/>
                    <a:pt x="3428" y="720"/>
                  </a:cubicBezTo>
                  <a:cubicBezTo>
                    <a:pt x="3365" y="720"/>
                    <a:pt x="3286" y="696"/>
                    <a:pt x="3231" y="696"/>
                  </a:cubicBezTo>
                  <a:lnTo>
                    <a:pt x="3177" y="723"/>
                  </a:lnTo>
                  <a:lnTo>
                    <a:pt x="3177" y="669"/>
                  </a:lnTo>
                  <a:cubicBezTo>
                    <a:pt x="3040" y="669"/>
                    <a:pt x="2930" y="696"/>
                    <a:pt x="2821" y="696"/>
                  </a:cubicBezTo>
                  <a:lnTo>
                    <a:pt x="2821" y="641"/>
                  </a:lnTo>
                  <a:cubicBezTo>
                    <a:pt x="2792" y="656"/>
                    <a:pt x="2761" y="661"/>
                    <a:pt x="2730" y="661"/>
                  </a:cubicBezTo>
                  <a:cubicBezTo>
                    <a:pt x="2659" y="661"/>
                    <a:pt x="2584" y="636"/>
                    <a:pt x="2516" y="636"/>
                  </a:cubicBezTo>
                  <a:cubicBezTo>
                    <a:pt x="2503" y="636"/>
                    <a:pt x="2490" y="636"/>
                    <a:pt x="2477" y="639"/>
                  </a:cubicBezTo>
                  <a:lnTo>
                    <a:pt x="2477" y="639"/>
                  </a:lnTo>
                  <a:cubicBezTo>
                    <a:pt x="2332" y="613"/>
                    <a:pt x="2193" y="607"/>
                    <a:pt x="2054" y="607"/>
                  </a:cubicBezTo>
                  <a:cubicBezTo>
                    <a:pt x="1910" y="607"/>
                    <a:pt x="1766" y="614"/>
                    <a:pt x="1616" y="614"/>
                  </a:cubicBezTo>
                  <a:cubicBezTo>
                    <a:pt x="1616" y="614"/>
                    <a:pt x="1589" y="641"/>
                    <a:pt x="1589" y="641"/>
                  </a:cubicBezTo>
                  <a:cubicBezTo>
                    <a:pt x="1589" y="614"/>
                    <a:pt x="1589" y="614"/>
                    <a:pt x="1589" y="614"/>
                  </a:cubicBezTo>
                  <a:cubicBezTo>
                    <a:pt x="1571" y="588"/>
                    <a:pt x="1546" y="581"/>
                    <a:pt x="1519" y="581"/>
                  </a:cubicBezTo>
                  <a:cubicBezTo>
                    <a:pt x="1486" y="581"/>
                    <a:pt x="1450" y="592"/>
                    <a:pt x="1421" y="592"/>
                  </a:cubicBezTo>
                  <a:cubicBezTo>
                    <a:pt x="1397" y="592"/>
                    <a:pt x="1378" y="585"/>
                    <a:pt x="1369" y="559"/>
                  </a:cubicBezTo>
                  <a:cubicBezTo>
                    <a:pt x="1342" y="587"/>
                    <a:pt x="1342" y="614"/>
                    <a:pt x="1342" y="614"/>
                  </a:cubicBezTo>
                  <a:cubicBezTo>
                    <a:pt x="1196" y="614"/>
                    <a:pt x="1038" y="602"/>
                    <a:pt x="876" y="602"/>
                  </a:cubicBezTo>
                  <a:cubicBezTo>
                    <a:pt x="794" y="602"/>
                    <a:pt x="712" y="605"/>
                    <a:pt x="630" y="614"/>
                  </a:cubicBezTo>
                  <a:cubicBezTo>
                    <a:pt x="630" y="587"/>
                    <a:pt x="630" y="587"/>
                    <a:pt x="630" y="559"/>
                  </a:cubicBezTo>
                  <a:cubicBezTo>
                    <a:pt x="564" y="584"/>
                    <a:pt x="500" y="594"/>
                    <a:pt x="437" y="594"/>
                  </a:cubicBezTo>
                  <a:cubicBezTo>
                    <a:pt x="295" y="594"/>
                    <a:pt x="161" y="543"/>
                    <a:pt x="28" y="504"/>
                  </a:cubicBezTo>
                  <a:cubicBezTo>
                    <a:pt x="0" y="532"/>
                    <a:pt x="28" y="559"/>
                    <a:pt x="0" y="559"/>
                  </a:cubicBezTo>
                  <a:cubicBezTo>
                    <a:pt x="23" y="574"/>
                    <a:pt x="44" y="579"/>
                    <a:pt x="63" y="579"/>
                  </a:cubicBezTo>
                  <a:cubicBezTo>
                    <a:pt x="94" y="579"/>
                    <a:pt x="121" y="567"/>
                    <a:pt x="146" y="567"/>
                  </a:cubicBezTo>
                  <a:cubicBezTo>
                    <a:pt x="162" y="567"/>
                    <a:pt x="177" y="571"/>
                    <a:pt x="192" y="587"/>
                  </a:cubicBezTo>
                  <a:lnTo>
                    <a:pt x="192" y="614"/>
                  </a:lnTo>
                  <a:cubicBezTo>
                    <a:pt x="195" y="617"/>
                    <a:pt x="198" y="618"/>
                    <a:pt x="200" y="618"/>
                  </a:cubicBezTo>
                  <a:cubicBezTo>
                    <a:pt x="211" y="618"/>
                    <a:pt x="204" y="571"/>
                    <a:pt x="222" y="571"/>
                  </a:cubicBezTo>
                  <a:cubicBezTo>
                    <a:pt x="228" y="571"/>
                    <a:pt x="236" y="575"/>
                    <a:pt x="247" y="587"/>
                  </a:cubicBezTo>
                  <a:cubicBezTo>
                    <a:pt x="247" y="614"/>
                    <a:pt x="219" y="614"/>
                    <a:pt x="247" y="614"/>
                  </a:cubicBezTo>
                  <a:cubicBezTo>
                    <a:pt x="302" y="614"/>
                    <a:pt x="356" y="638"/>
                    <a:pt x="419" y="638"/>
                  </a:cubicBezTo>
                  <a:cubicBezTo>
                    <a:pt x="451" y="638"/>
                    <a:pt x="484" y="632"/>
                    <a:pt x="521" y="614"/>
                  </a:cubicBezTo>
                  <a:cubicBezTo>
                    <a:pt x="521" y="641"/>
                    <a:pt x="548" y="641"/>
                    <a:pt x="579" y="641"/>
                  </a:cubicBezTo>
                  <a:cubicBezTo>
                    <a:pt x="610" y="641"/>
                    <a:pt x="644" y="641"/>
                    <a:pt x="658" y="669"/>
                  </a:cubicBezTo>
                  <a:cubicBezTo>
                    <a:pt x="685" y="669"/>
                    <a:pt x="685" y="669"/>
                    <a:pt x="712" y="641"/>
                  </a:cubicBezTo>
                  <a:cubicBezTo>
                    <a:pt x="1041" y="696"/>
                    <a:pt x="1369" y="696"/>
                    <a:pt x="1698" y="723"/>
                  </a:cubicBezTo>
                  <a:cubicBezTo>
                    <a:pt x="1731" y="707"/>
                    <a:pt x="1765" y="700"/>
                    <a:pt x="1799" y="700"/>
                  </a:cubicBezTo>
                  <a:cubicBezTo>
                    <a:pt x="1917" y="700"/>
                    <a:pt x="2039" y="781"/>
                    <a:pt x="2174" y="781"/>
                  </a:cubicBezTo>
                  <a:cubicBezTo>
                    <a:pt x="2188" y="781"/>
                    <a:pt x="2203" y="780"/>
                    <a:pt x="2218" y="778"/>
                  </a:cubicBezTo>
                  <a:cubicBezTo>
                    <a:pt x="2246" y="765"/>
                    <a:pt x="2280" y="758"/>
                    <a:pt x="2318" y="758"/>
                  </a:cubicBezTo>
                  <a:cubicBezTo>
                    <a:pt x="2355" y="758"/>
                    <a:pt x="2396" y="765"/>
                    <a:pt x="2437" y="778"/>
                  </a:cubicBezTo>
                  <a:lnTo>
                    <a:pt x="2492" y="751"/>
                  </a:lnTo>
                  <a:cubicBezTo>
                    <a:pt x="2930" y="860"/>
                    <a:pt x="3368" y="833"/>
                    <a:pt x="3806" y="915"/>
                  </a:cubicBezTo>
                  <a:cubicBezTo>
                    <a:pt x="4100" y="948"/>
                    <a:pt x="4374" y="990"/>
                    <a:pt x="4652" y="990"/>
                  </a:cubicBezTo>
                  <a:cubicBezTo>
                    <a:pt x="4840" y="990"/>
                    <a:pt x="5031" y="971"/>
                    <a:pt x="5230" y="915"/>
                  </a:cubicBezTo>
                  <a:lnTo>
                    <a:pt x="5230" y="915"/>
                  </a:lnTo>
                  <a:cubicBezTo>
                    <a:pt x="5230" y="943"/>
                    <a:pt x="5230" y="943"/>
                    <a:pt x="5203" y="943"/>
                  </a:cubicBezTo>
                  <a:cubicBezTo>
                    <a:pt x="5312" y="943"/>
                    <a:pt x="5398" y="955"/>
                    <a:pt x="5483" y="955"/>
                  </a:cubicBezTo>
                  <a:cubicBezTo>
                    <a:pt x="5525" y="955"/>
                    <a:pt x="5568" y="952"/>
                    <a:pt x="5614" y="943"/>
                  </a:cubicBezTo>
                  <a:lnTo>
                    <a:pt x="5614" y="970"/>
                  </a:lnTo>
                  <a:cubicBezTo>
                    <a:pt x="5745" y="926"/>
                    <a:pt x="5881" y="917"/>
                    <a:pt x="6016" y="917"/>
                  </a:cubicBezTo>
                  <a:cubicBezTo>
                    <a:pt x="6106" y="917"/>
                    <a:pt x="6195" y="921"/>
                    <a:pt x="6283" y="921"/>
                  </a:cubicBezTo>
                  <a:cubicBezTo>
                    <a:pt x="6392" y="921"/>
                    <a:pt x="6499" y="915"/>
                    <a:pt x="6599" y="888"/>
                  </a:cubicBezTo>
                  <a:cubicBezTo>
                    <a:pt x="6983" y="888"/>
                    <a:pt x="7421" y="860"/>
                    <a:pt x="7831" y="833"/>
                  </a:cubicBezTo>
                  <a:lnTo>
                    <a:pt x="7831" y="860"/>
                  </a:lnTo>
                  <a:cubicBezTo>
                    <a:pt x="7928" y="836"/>
                    <a:pt x="8023" y="829"/>
                    <a:pt x="8117" y="829"/>
                  </a:cubicBezTo>
                  <a:cubicBezTo>
                    <a:pt x="8271" y="829"/>
                    <a:pt x="8423" y="849"/>
                    <a:pt x="8578" y="849"/>
                  </a:cubicBezTo>
                  <a:cubicBezTo>
                    <a:pt x="8648" y="849"/>
                    <a:pt x="8718" y="845"/>
                    <a:pt x="8790" y="833"/>
                  </a:cubicBezTo>
                  <a:cubicBezTo>
                    <a:pt x="8812" y="835"/>
                    <a:pt x="8834" y="836"/>
                    <a:pt x="8857" y="836"/>
                  </a:cubicBezTo>
                  <a:cubicBezTo>
                    <a:pt x="9124" y="836"/>
                    <a:pt x="9408" y="714"/>
                    <a:pt x="9677" y="714"/>
                  </a:cubicBezTo>
                  <a:cubicBezTo>
                    <a:pt x="9720" y="714"/>
                    <a:pt x="9761" y="717"/>
                    <a:pt x="9803" y="723"/>
                  </a:cubicBezTo>
                  <a:cubicBezTo>
                    <a:pt x="9835" y="735"/>
                    <a:pt x="9868" y="740"/>
                    <a:pt x="9901" y="740"/>
                  </a:cubicBezTo>
                  <a:cubicBezTo>
                    <a:pt x="10060" y="740"/>
                    <a:pt x="10230" y="624"/>
                    <a:pt x="10390" y="624"/>
                  </a:cubicBezTo>
                  <a:cubicBezTo>
                    <a:pt x="10423" y="624"/>
                    <a:pt x="10455" y="629"/>
                    <a:pt x="10487" y="641"/>
                  </a:cubicBezTo>
                  <a:cubicBezTo>
                    <a:pt x="10590" y="669"/>
                    <a:pt x="10691" y="681"/>
                    <a:pt x="10791" y="681"/>
                  </a:cubicBezTo>
                  <a:cubicBezTo>
                    <a:pt x="11090" y="681"/>
                    <a:pt x="11377" y="573"/>
                    <a:pt x="11665" y="450"/>
                  </a:cubicBezTo>
                  <a:cubicBezTo>
                    <a:pt x="11686" y="451"/>
                    <a:pt x="11707" y="452"/>
                    <a:pt x="11728" y="452"/>
                  </a:cubicBezTo>
                  <a:cubicBezTo>
                    <a:pt x="12023" y="452"/>
                    <a:pt x="12318" y="304"/>
                    <a:pt x="12613" y="304"/>
                  </a:cubicBezTo>
                  <a:cubicBezTo>
                    <a:pt x="12653" y="304"/>
                    <a:pt x="12693" y="307"/>
                    <a:pt x="12733" y="313"/>
                  </a:cubicBezTo>
                  <a:cubicBezTo>
                    <a:pt x="12773" y="293"/>
                    <a:pt x="12816" y="286"/>
                    <a:pt x="12861" y="286"/>
                  </a:cubicBezTo>
                  <a:cubicBezTo>
                    <a:pt x="12969" y="286"/>
                    <a:pt x="13089" y="326"/>
                    <a:pt x="13204" y="326"/>
                  </a:cubicBezTo>
                  <a:cubicBezTo>
                    <a:pt x="13239" y="326"/>
                    <a:pt x="13274" y="322"/>
                    <a:pt x="13308" y="313"/>
                  </a:cubicBezTo>
                  <a:lnTo>
                    <a:pt x="13280" y="285"/>
                  </a:lnTo>
                  <a:lnTo>
                    <a:pt x="13280" y="285"/>
                  </a:lnTo>
                  <a:cubicBezTo>
                    <a:pt x="13291" y="292"/>
                    <a:pt x="13301" y="295"/>
                    <a:pt x="13311" y="295"/>
                  </a:cubicBezTo>
                  <a:cubicBezTo>
                    <a:pt x="13359" y="295"/>
                    <a:pt x="13398" y="224"/>
                    <a:pt x="13434" y="224"/>
                  </a:cubicBezTo>
                  <a:cubicBezTo>
                    <a:pt x="13447" y="224"/>
                    <a:pt x="13459" y="233"/>
                    <a:pt x="13472" y="258"/>
                  </a:cubicBezTo>
                  <a:cubicBezTo>
                    <a:pt x="13478" y="264"/>
                    <a:pt x="13484" y="267"/>
                    <a:pt x="13489" y="267"/>
                  </a:cubicBezTo>
                  <a:cubicBezTo>
                    <a:pt x="13520" y="267"/>
                    <a:pt x="13528" y="157"/>
                    <a:pt x="13543" y="157"/>
                  </a:cubicBezTo>
                  <a:cubicBezTo>
                    <a:pt x="13546" y="157"/>
                    <a:pt x="13550" y="163"/>
                    <a:pt x="13554" y="176"/>
                  </a:cubicBezTo>
                  <a:lnTo>
                    <a:pt x="13554" y="148"/>
                  </a:lnTo>
                  <a:cubicBezTo>
                    <a:pt x="13565" y="143"/>
                    <a:pt x="13573" y="141"/>
                    <a:pt x="13578" y="141"/>
                  </a:cubicBezTo>
                  <a:cubicBezTo>
                    <a:pt x="13600" y="141"/>
                    <a:pt x="13587" y="176"/>
                    <a:pt x="13609" y="176"/>
                  </a:cubicBezTo>
                  <a:cubicBezTo>
                    <a:pt x="13609" y="176"/>
                    <a:pt x="13609" y="141"/>
                    <a:pt x="13623" y="141"/>
                  </a:cubicBezTo>
                  <a:cubicBezTo>
                    <a:pt x="13626" y="141"/>
                    <a:pt x="13631" y="143"/>
                    <a:pt x="13636" y="148"/>
                  </a:cubicBezTo>
                  <a:cubicBezTo>
                    <a:pt x="13644" y="180"/>
                    <a:pt x="13654" y="189"/>
                    <a:pt x="13666" y="189"/>
                  </a:cubicBezTo>
                  <a:cubicBezTo>
                    <a:pt x="13681" y="189"/>
                    <a:pt x="13700" y="173"/>
                    <a:pt x="13719" y="173"/>
                  </a:cubicBezTo>
                  <a:cubicBezTo>
                    <a:pt x="13737" y="173"/>
                    <a:pt x="13755" y="185"/>
                    <a:pt x="13773" y="231"/>
                  </a:cubicBezTo>
                  <a:cubicBezTo>
                    <a:pt x="13746" y="231"/>
                    <a:pt x="13801" y="258"/>
                    <a:pt x="13773" y="313"/>
                  </a:cubicBezTo>
                  <a:cubicBezTo>
                    <a:pt x="13773" y="313"/>
                    <a:pt x="13855" y="313"/>
                    <a:pt x="13828" y="258"/>
                  </a:cubicBezTo>
                  <a:cubicBezTo>
                    <a:pt x="13828" y="176"/>
                    <a:pt x="13855" y="121"/>
                    <a:pt x="13801" y="94"/>
                  </a:cubicBezTo>
                  <a:lnTo>
                    <a:pt x="13801" y="121"/>
                  </a:lnTo>
                  <a:cubicBezTo>
                    <a:pt x="13787" y="107"/>
                    <a:pt x="13780" y="107"/>
                    <a:pt x="13777" y="107"/>
                  </a:cubicBezTo>
                  <a:cubicBezTo>
                    <a:pt x="13773" y="107"/>
                    <a:pt x="13773" y="107"/>
                    <a:pt x="13773" y="94"/>
                  </a:cubicBezTo>
                  <a:cubicBezTo>
                    <a:pt x="13718" y="94"/>
                    <a:pt x="13691" y="12"/>
                    <a:pt x="13636" y="12"/>
                  </a:cubicBezTo>
                  <a:cubicBezTo>
                    <a:pt x="13636" y="39"/>
                    <a:pt x="13623" y="46"/>
                    <a:pt x="13606" y="46"/>
                  </a:cubicBezTo>
                  <a:cubicBezTo>
                    <a:pt x="13588" y="46"/>
                    <a:pt x="13568" y="39"/>
                    <a:pt x="13554" y="39"/>
                  </a:cubicBezTo>
                  <a:lnTo>
                    <a:pt x="13554" y="12"/>
                  </a:lnTo>
                  <a:cubicBezTo>
                    <a:pt x="13550" y="3"/>
                    <a:pt x="13546" y="0"/>
                    <a:pt x="13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3563200" y="2576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3863700" y="256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3662450" y="2033650"/>
              <a:ext cx="725" cy="1400"/>
            </a:xfrm>
            <a:custGeom>
              <a:avLst/>
              <a:gdLst/>
              <a:ahLst/>
              <a:cxnLst/>
              <a:rect l="l" t="t" r="r" b="b"/>
              <a:pathLst>
                <a:path w="29" h="56" extrusionOk="0">
                  <a:moveTo>
                    <a:pt x="1" y="0"/>
                  </a:moveTo>
                  <a:lnTo>
                    <a:pt x="1" y="55"/>
                  </a:lnTo>
                  <a:lnTo>
                    <a:pt x="28" y="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3660400" y="2030225"/>
              <a:ext cx="4125" cy="2775"/>
            </a:xfrm>
            <a:custGeom>
              <a:avLst/>
              <a:gdLst/>
              <a:ahLst/>
              <a:cxnLst/>
              <a:rect l="l" t="t" r="r" b="b"/>
              <a:pathLst>
                <a:path w="165" h="111" extrusionOk="0">
                  <a:moveTo>
                    <a:pt x="1" y="1"/>
                  </a:moveTo>
                  <a:lnTo>
                    <a:pt x="83" y="110"/>
                  </a:lnTo>
                  <a:cubicBezTo>
                    <a:pt x="165" y="83"/>
                    <a:pt x="1" y="28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3660400" y="2026800"/>
              <a:ext cx="1950" cy="2225"/>
            </a:xfrm>
            <a:custGeom>
              <a:avLst/>
              <a:gdLst/>
              <a:ahLst/>
              <a:cxnLst/>
              <a:rect l="l" t="t" r="r" b="b"/>
              <a:pathLst>
                <a:path w="78" h="89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6"/>
                    <a:pt x="12" y="11"/>
                    <a:pt x="19" y="17"/>
                  </a:cubicBezTo>
                  <a:lnTo>
                    <a:pt x="19" y="17"/>
                  </a:lnTo>
                  <a:cubicBezTo>
                    <a:pt x="15" y="10"/>
                    <a:pt x="9" y="5"/>
                    <a:pt x="1" y="1"/>
                  </a:cubicBezTo>
                  <a:close/>
                  <a:moveTo>
                    <a:pt x="19" y="17"/>
                  </a:moveTo>
                  <a:lnTo>
                    <a:pt x="19" y="17"/>
                  </a:lnTo>
                  <a:cubicBezTo>
                    <a:pt x="37" y="45"/>
                    <a:pt x="18" y="88"/>
                    <a:pt x="38" y="88"/>
                  </a:cubicBezTo>
                  <a:cubicBezTo>
                    <a:pt x="42" y="88"/>
                    <a:pt x="48" y="87"/>
                    <a:pt x="55" y="83"/>
                  </a:cubicBezTo>
                  <a:cubicBezTo>
                    <a:pt x="77" y="61"/>
                    <a:pt x="46" y="39"/>
                    <a:pt x="1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3676825" y="19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3661100" y="1613350"/>
              <a:ext cx="395000" cy="413000"/>
            </a:xfrm>
            <a:custGeom>
              <a:avLst/>
              <a:gdLst/>
              <a:ahLst/>
              <a:cxnLst/>
              <a:rect l="l" t="t" r="r" b="b"/>
              <a:pathLst>
                <a:path w="15800" h="16520" extrusionOk="0">
                  <a:moveTo>
                    <a:pt x="8598" y="2547"/>
                  </a:moveTo>
                  <a:cubicBezTo>
                    <a:pt x="8587" y="2547"/>
                    <a:pt x="8581" y="2551"/>
                    <a:pt x="8578" y="2557"/>
                  </a:cubicBezTo>
                  <a:lnTo>
                    <a:pt x="8578" y="2557"/>
                  </a:lnTo>
                  <a:cubicBezTo>
                    <a:pt x="8585" y="2554"/>
                    <a:pt x="8591" y="2550"/>
                    <a:pt x="8598" y="2547"/>
                  </a:cubicBezTo>
                  <a:close/>
                  <a:moveTo>
                    <a:pt x="15443" y="0"/>
                  </a:moveTo>
                  <a:cubicBezTo>
                    <a:pt x="15427" y="50"/>
                    <a:pt x="15391" y="59"/>
                    <a:pt x="15358" y="59"/>
                  </a:cubicBezTo>
                  <a:cubicBezTo>
                    <a:pt x="15337" y="59"/>
                    <a:pt x="15317" y="55"/>
                    <a:pt x="15306" y="55"/>
                  </a:cubicBezTo>
                  <a:lnTo>
                    <a:pt x="15279" y="55"/>
                  </a:lnTo>
                  <a:cubicBezTo>
                    <a:pt x="15275" y="47"/>
                    <a:pt x="15270" y="44"/>
                    <a:pt x="15265" y="44"/>
                  </a:cubicBezTo>
                  <a:cubicBezTo>
                    <a:pt x="15243" y="44"/>
                    <a:pt x="15215" y="106"/>
                    <a:pt x="15203" y="106"/>
                  </a:cubicBezTo>
                  <a:cubicBezTo>
                    <a:pt x="15199" y="106"/>
                    <a:pt x="15197" y="99"/>
                    <a:pt x="15197" y="82"/>
                  </a:cubicBezTo>
                  <a:cubicBezTo>
                    <a:pt x="15005" y="165"/>
                    <a:pt x="14759" y="219"/>
                    <a:pt x="14540" y="274"/>
                  </a:cubicBezTo>
                  <a:cubicBezTo>
                    <a:pt x="14512" y="329"/>
                    <a:pt x="14375" y="329"/>
                    <a:pt x="14430" y="384"/>
                  </a:cubicBezTo>
                  <a:cubicBezTo>
                    <a:pt x="14395" y="360"/>
                    <a:pt x="14346" y="352"/>
                    <a:pt x="14296" y="352"/>
                  </a:cubicBezTo>
                  <a:cubicBezTo>
                    <a:pt x="14229" y="352"/>
                    <a:pt x="14160" y="368"/>
                    <a:pt x="14129" y="384"/>
                  </a:cubicBezTo>
                  <a:cubicBezTo>
                    <a:pt x="14129" y="356"/>
                    <a:pt x="14129" y="356"/>
                    <a:pt x="14129" y="356"/>
                  </a:cubicBezTo>
                  <a:cubicBezTo>
                    <a:pt x="14111" y="349"/>
                    <a:pt x="14096" y="346"/>
                    <a:pt x="14084" y="346"/>
                  </a:cubicBezTo>
                  <a:cubicBezTo>
                    <a:pt x="14014" y="346"/>
                    <a:pt x="14003" y="432"/>
                    <a:pt x="13943" y="432"/>
                  </a:cubicBezTo>
                  <a:cubicBezTo>
                    <a:pt x="13927" y="432"/>
                    <a:pt x="13907" y="426"/>
                    <a:pt x="13882" y="411"/>
                  </a:cubicBezTo>
                  <a:cubicBezTo>
                    <a:pt x="13882" y="493"/>
                    <a:pt x="13663" y="438"/>
                    <a:pt x="13609" y="548"/>
                  </a:cubicBezTo>
                  <a:cubicBezTo>
                    <a:pt x="13609" y="548"/>
                    <a:pt x="13581" y="521"/>
                    <a:pt x="13581" y="521"/>
                  </a:cubicBezTo>
                  <a:cubicBezTo>
                    <a:pt x="13390" y="575"/>
                    <a:pt x="13143" y="630"/>
                    <a:pt x="12979" y="657"/>
                  </a:cubicBezTo>
                  <a:cubicBezTo>
                    <a:pt x="12869" y="794"/>
                    <a:pt x="12623" y="740"/>
                    <a:pt x="12513" y="904"/>
                  </a:cubicBezTo>
                  <a:cubicBezTo>
                    <a:pt x="12404" y="904"/>
                    <a:pt x="12240" y="931"/>
                    <a:pt x="12103" y="1013"/>
                  </a:cubicBezTo>
                  <a:cubicBezTo>
                    <a:pt x="11938" y="1068"/>
                    <a:pt x="11747" y="1150"/>
                    <a:pt x="11665" y="1260"/>
                  </a:cubicBezTo>
                  <a:cubicBezTo>
                    <a:pt x="11615" y="1211"/>
                    <a:pt x="11566" y="1201"/>
                    <a:pt x="11517" y="1201"/>
                  </a:cubicBezTo>
                  <a:cubicBezTo>
                    <a:pt x="11484" y="1201"/>
                    <a:pt x="11451" y="1205"/>
                    <a:pt x="11418" y="1205"/>
                  </a:cubicBezTo>
                  <a:cubicBezTo>
                    <a:pt x="11336" y="1287"/>
                    <a:pt x="11117" y="1369"/>
                    <a:pt x="10953" y="1479"/>
                  </a:cubicBezTo>
                  <a:cubicBezTo>
                    <a:pt x="10949" y="1476"/>
                    <a:pt x="10946" y="1474"/>
                    <a:pt x="10941" y="1474"/>
                  </a:cubicBezTo>
                  <a:cubicBezTo>
                    <a:pt x="10915" y="1474"/>
                    <a:pt x="10869" y="1522"/>
                    <a:pt x="10839" y="1522"/>
                  </a:cubicBezTo>
                  <a:cubicBezTo>
                    <a:pt x="10829" y="1522"/>
                    <a:pt x="10821" y="1517"/>
                    <a:pt x="10816" y="1506"/>
                  </a:cubicBezTo>
                  <a:cubicBezTo>
                    <a:pt x="10405" y="1807"/>
                    <a:pt x="9830" y="1999"/>
                    <a:pt x="9310" y="2163"/>
                  </a:cubicBezTo>
                  <a:lnTo>
                    <a:pt x="9310" y="2136"/>
                  </a:lnTo>
                  <a:cubicBezTo>
                    <a:pt x="9255" y="2218"/>
                    <a:pt x="9228" y="2328"/>
                    <a:pt x="9173" y="2382"/>
                  </a:cubicBezTo>
                  <a:cubicBezTo>
                    <a:pt x="9091" y="2437"/>
                    <a:pt x="8981" y="2410"/>
                    <a:pt x="8899" y="2465"/>
                  </a:cubicBezTo>
                  <a:cubicBezTo>
                    <a:pt x="8899" y="2465"/>
                    <a:pt x="8899" y="2465"/>
                    <a:pt x="8926" y="2437"/>
                  </a:cubicBezTo>
                  <a:lnTo>
                    <a:pt x="8926" y="2437"/>
                  </a:lnTo>
                  <a:cubicBezTo>
                    <a:pt x="8844" y="2492"/>
                    <a:pt x="8735" y="2465"/>
                    <a:pt x="8653" y="2574"/>
                  </a:cubicBezTo>
                  <a:lnTo>
                    <a:pt x="8625" y="2547"/>
                  </a:lnTo>
                  <a:lnTo>
                    <a:pt x="8598" y="2602"/>
                  </a:lnTo>
                  <a:cubicBezTo>
                    <a:pt x="8581" y="2585"/>
                    <a:pt x="8574" y="2568"/>
                    <a:pt x="8578" y="2557"/>
                  </a:cubicBezTo>
                  <a:lnTo>
                    <a:pt x="8578" y="2557"/>
                  </a:lnTo>
                  <a:cubicBezTo>
                    <a:pt x="8229" y="2746"/>
                    <a:pt x="7879" y="2962"/>
                    <a:pt x="7530" y="3204"/>
                  </a:cubicBezTo>
                  <a:cubicBezTo>
                    <a:pt x="7338" y="3313"/>
                    <a:pt x="7174" y="3450"/>
                    <a:pt x="7010" y="3560"/>
                  </a:cubicBezTo>
                  <a:cubicBezTo>
                    <a:pt x="6845" y="3697"/>
                    <a:pt x="6654" y="3806"/>
                    <a:pt x="6489" y="3943"/>
                  </a:cubicBezTo>
                  <a:lnTo>
                    <a:pt x="6489" y="3888"/>
                  </a:lnTo>
                  <a:lnTo>
                    <a:pt x="6380" y="4025"/>
                  </a:lnTo>
                  <a:cubicBezTo>
                    <a:pt x="6380" y="4025"/>
                    <a:pt x="6380" y="3998"/>
                    <a:pt x="6380" y="3998"/>
                  </a:cubicBezTo>
                  <a:cubicBezTo>
                    <a:pt x="6188" y="4080"/>
                    <a:pt x="6051" y="4244"/>
                    <a:pt x="5887" y="4381"/>
                  </a:cubicBezTo>
                  <a:cubicBezTo>
                    <a:pt x="5887" y="4381"/>
                    <a:pt x="5887" y="4346"/>
                    <a:pt x="5873" y="4346"/>
                  </a:cubicBezTo>
                  <a:cubicBezTo>
                    <a:pt x="5870" y="4346"/>
                    <a:pt x="5865" y="4348"/>
                    <a:pt x="5860" y="4354"/>
                  </a:cubicBezTo>
                  <a:cubicBezTo>
                    <a:pt x="5778" y="4491"/>
                    <a:pt x="5613" y="4436"/>
                    <a:pt x="5641" y="4573"/>
                  </a:cubicBezTo>
                  <a:cubicBezTo>
                    <a:pt x="5641" y="4573"/>
                    <a:pt x="5613" y="4573"/>
                    <a:pt x="5613" y="4546"/>
                  </a:cubicBezTo>
                  <a:cubicBezTo>
                    <a:pt x="5312" y="4847"/>
                    <a:pt x="4956" y="5093"/>
                    <a:pt x="4655" y="5394"/>
                  </a:cubicBezTo>
                  <a:cubicBezTo>
                    <a:pt x="4491" y="5723"/>
                    <a:pt x="4135" y="5915"/>
                    <a:pt x="3943" y="6243"/>
                  </a:cubicBezTo>
                  <a:lnTo>
                    <a:pt x="3916" y="6216"/>
                  </a:lnTo>
                  <a:cubicBezTo>
                    <a:pt x="3669" y="6654"/>
                    <a:pt x="3286" y="6983"/>
                    <a:pt x="2985" y="7366"/>
                  </a:cubicBezTo>
                  <a:cubicBezTo>
                    <a:pt x="2848" y="7530"/>
                    <a:pt x="2793" y="7640"/>
                    <a:pt x="2683" y="7831"/>
                  </a:cubicBezTo>
                  <a:lnTo>
                    <a:pt x="2656" y="7804"/>
                  </a:lnTo>
                  <a:cubicBezTo>
                    <a:pt x="2574" y="8160"/>
                    <a:pt x="2163" y="8352"/>
                    <a:pt x="2081" y="8735"/>
                  </a:cubicBezTo>
                  <a:lnTo>
                    <a:pt x="2054" y="8680"/>
                  </a:lnTo>
                  <a:lnTo>
                    <a:pt x="2054" y="8680"/>
                  </a:lnTo>
                  <a:cubicBezTo>
                    <a:pt x="2081" y="8762"/>
                    <a:pt x="1944" y="8872"/>
                    <a:pt x="2026" y="8899"/>
                  </a:cubicBezTo>
                  <a:lnTo>
                    <a:pt x="1972" y="8927"/>
                  </a:lnTo>
                  <a:cubicBezTo>
                    <a:pt x="1972" y="9228"/>
                    <a:pt x="1725" y="9310"/>
                    <a:pt x="1643" y="9611"/>
                  </a:cubicBezTo>
                  <a:lnTo>
                    <a:pt x="1643" y="9584"/>
                  </a:lnTo>
                  <a:cubicBezTo>
                    <a:pt x="1616" y="9666"/>
                    <a:pt x="1588" y="9748"/>
                    <a:pt x="1533" y="9775"/>
                  </a:cubicBezTo>
                  <a:cubicBezTo>
                    <a:pt x="1533" y="9775"/>
                    <a:pt x="1533" y="9775"/>
                    <a:pt x="1533" y="9748"/>
                  </a:cubicBezTo>
                  <a:cubicBezTo>
                    <a:pt x="1342" y="9940"/>
                    <a:pt x="1314" y="10241"/>
                    <a:pt x="1232" y="10487"/>
                  </a:cubicBezTo>
                  <a:lnTo>
                    <a:pt x="1205" y="10433"/>
                  </a:lnTo>
                  <a:cubicBezTo>
                    <a:pt x="1205" y="10570"/>
                    <a:pt x="1068" y="10761"/>
                    <a:pt x="1013" y="10925"/>
                  </a:cubicBezTo>
                  <a:lnTo>
                    <a:pt x="986" y="11008"/>
                  </a:lnTo>
                  <a:lnTo>
                    <a:pt x="958" y="11008"/>
                  </a:lnTo>
                  <a:cubicBezTo>
                    <a:pt x="876" y="11199"/>
                    <a:pt x="821" y="11391"/>
                    <a:pt x="767" y="11610"/>
                  </a:cubicBezTo>
                  <a:lnTo>
                    <a:pt x="739" y="11583"/>
                  </a:lnTo>
                  <a:cubicBezTo>
                    <a:pt x="739" y="11802"/>
                    <a:pt x="602" y="11993"/>
                    <a:pt x="575" y="12185"/>
                  </a:cubicBezTo>
                  <a:cubicBezTo>
                    <a:pt x="411" y="12678"/>
                    <a:pt x="329" y="13171"/>
                    <a:pt x="274" y="13691"/>
                  </a:cubicBezTo>
                  <a:cubicBezTo>
                    <a:pt x="274" y="13664"/>
                    <a:pt x="247" y="13664"/>
                    <a:pt x="246" y="13664"/>
                  </a:cubicBezTo>
                  <a:lnTo>
                    <a:pt x="246" y="13664"/>
                  </a:lnTo>
                  <a:cubicBezTo>
                    <a:pt x="274" y="13691"/>
                    <a:pt x="274" y="13718"/>
                    <a:pt x="274" y="13746"/>
                  </a:cubicBezTo>
                  <a:cubicBezTo>
                    <a:pt x="274" y="13746"/>
                    <a:pt x="246" y="13746"/>
                    <a:pt x="246" y="13718"/>
                  </a:cubicBezTo>
                  <a:cubicBezTo>
                    <a:pt x="164" y="13828"/>
                    <a:pt x="246" y="14047"/>
                    <a:pt x="164" y="14102"/>
                  </a:cubicBezTo>
                  <a:cubicBezTo>
                    <a:pt x="164" y="14156"/>
                    <a:pt x="192" y="14156"/>
                    <a:pt x="219" y="14156"/>
                  </a:cubicBezTo>
                  <a:cubicBezTo>
                    <a:pt x="164" y="14567"/>
                    <a:pt x="82" y="14978"/>
                    <a:pt x="110" y="15416"/>
                  </a:cubicBezTo>
                  <a:cubicBezTo>
                    <a:pt x="110" y="15430"/>
                    <a:pt x="103" y="15437"/>
                    <a:pt x="92" y="15437"/>
                  </a:cubicBezTo>
                  <a:cubicBezTo>
                    <a:pt x="82" y="15437"/>
                    <a:pt x="69" y="15430"/>
                    <a:pt x="55" y="15416"/>
                  </a:cubicBezTo>
                  <a:lnTo>
                    <a:pt x="55" y="15416"/>
                  </a:lnTo>
                  <a:cubicBezTo>
                    <a:pt x="137" y="15799"/>
                    <a:pt x="55" y="16155"/>
                    <a:pt x="0" y="16511"/>
                  </a:cubicBezTo>
                  <a:cubicBezTo>
                    <a:pt x="6" y="16517"/>
                    <a:pt x="10" y="16519"/>
                    <a:pt x="14" y="16519"/>
                  </a:cubicBezTo>
                  <a:cubicBezTo>
                    <a:pt x="25" y="16519"/>
                    <a:pt x="30" y="16503"/>
                    <a:pt x="41" y="16503"/>
                  </a:cubicBezTo>
                  <a:cubicBezTo>
                    <a:pt x="44" y="16503"/>
                    <a:pt x="49" y="16505"/>
                    <a:pt x="55" y="16511"/>
                  </a:cubicBezTo>
                  <a:cubicBezTo>
                    <a:pt x="110" y="16402"/>
                    <a:pt x="27" y="16292"/>
                    <a:pt x="82" y="16210"/>
                  </a:cubicBezTo>
                  <a:lnTo>
                    <a:pt x="110" y="16210"/>
                  </a:lnTo>
                  <a:cubicBezTo>
                    <a:pt x="110" y="16155"/>
                    <a:pt x="27" y="16210"/>
                    <a:pt x="82" y="16128"/>
                  </a:cubicBezTo>
                  <a:cubicBezTo>
                    <a:pt x="91" y="16119"/>
                    <a:pt x="97" y="16116"/>
                    <a:pt x="101" y="16116"/>
                  </a:cubicBezTo>
                  <a:cubicBezTo>
                    <a:pt x="110" y="16116"/>
                    <a:pt x="110" y="16128"/>
                    <a:pt x="110" y="16128"/>
                  </a:cubicBezTo>
                  <a:cubicBezTo>
                    <a:pt x="110" y="15964"/>
                    <a:pt x="164" y="15799"/>
                    <a:pt x="110" y="15635"/>
                  </a:cubicBezTo>
                  <a:cubicBezTo>
                    <a:pt x="164" y="15608"/>
                    <a:pt x="110" y="15443"/>
                    <a:pt x="192" y="15389"/>
                  </a:cubicBezTo>
                  <a:cubicBezTo>
                    <a:pt x="164" y="15361"/>
                    <a:pt x="164" y="15306"/>
                    <a:pt x="137" y="15279"/>
                  </a:cubicBezTo>
                  <a:cubicBezTo>
                    <a:pt x="164" y="15005"/>
                    <a:pt x="219" y="14731"/>
                    <a:pt x="274" y="14430"/>
                  </a:cubicBezTo>
                  <a:cubicBezTo>
                    <a:pt x="301" y="14156"/>
                    <a:pt x="356" y="13855"/>
                    <a:pt x="411" y="13581"/>
                  </a:cubicBezTo>
                  <a:cubicBezTo>
                    <a:pt x="383" y="13417"/>
                    <a:pt x="411" y="13280"/>
                    <a:pt x="466" y="13116"/>
                  </a:cubicBezTo>
                  <a:cubicBezTo>
                    <a:pt x="520" y="12979"/>
                    <a:pt x="575" y="12815"/>
                    <a:pt x="602" y="12650"/>
                  </a:cubicBezTo>
                  <a:cubicBezTo>
                    <a:pt x="630" y="12650"/>
                    <a:pt x="630" y="12650"/>
                    <a:pt x="630" y="12678"/>
                  </a:cubicBezTo>
                  <a:cubicBezTo>
                    <a:pt x="630" y="12568"/>
                    <a:pt x="657" y="12404"/>
                    <a:pt x="712" y="12295"/>
                  </a:cubicBezTo>
                  <a:lnTo>
                    <a:pt x="685" y="12158"/>
                  </a:lnTo>
                  <a:cubicBezTo>
                    <a:pt x="767" y="11993"/>
                    <a:pt x="849" y="11802"/>
                    <a:pt x="904" y="11637"/>
                  </a:cubicBezTo>
                  <a:cubicBezTo>
                    <a:pt x="958" y="11446"/>
                    <a:pt x="1041" y="11281"/>
                    <a:pt x="1123" y="11090"/>
                  </a:cubicBezTo>
                  <a:cubicBezTo>
                    <a:pt x="1260" y="10734"/>
                    <a:pt x="1397" y="10350"/>
                    <a:pt x="1561" y="10022"/>
                  </a:cubicBezTo>
                  <a:cubicBezTo>
                    <a:pt x="1780" y="9639"/>
                    <a:pt x="1999" y="9283"/>
                    <a:pt x="2191" y="8927"/>
                  </a:cubicBezTo>
                  <a:cubicBezTo>
                    <a:pt x="2300" y="8735"/>
                    <a:pt x="2410" y="8571"/>
                    <a:pt x="2519" y="8406"/>
                  </a:cubicBezTo>
                  <a:cubicBezTo>
                    <a:pt x="2629" y="8215"/>
                    <a:pt x="2711" y="8050"/>
                    <a:pt x="2820" y="7831"/>
                  </a:cubicBezTo>
                  <a:cubicBezTo>
                    <a:pt x="2820" y="7845"/>
                    <a:pt x="2820" y="7845"/>
                    <a:pt x="2820" y="7845"/>
                  </a:cubicBezTo>
                  <a:cubicBezTo>
                    <a:pt x="2820" y="7845"/>
                    <a:pt x="2820" y="7845"/>
                    <a:pt x="2820" y="7859"/>
                  </a:cubicBezTo>
                  <a:cubicBezTo>
                    <a:pt x="2957" y="7640"/>
                    <a:pt x="3094" y="7475"/>
                    <a:pt x="3231" y="7284"/>
                  </a:cubicBezTo>
                  <a:cubicBezTo>
                    <a:pt x="3560" y="6791"/>
                    <a:pt x="3998" y="6353"/>
                    <a:pt x="4354" y="5915"/>
                  </a:cubicBezTo>
                  <a:cubicBezTo>
                    <a:pt x="4600" y="5696"/>
                    <a:pt x="4847" y="5422"/>
                    <a:pt x="5120" y="5175"/>
                  </a:cubicBezTo>
                  <a:cubicBezTo>
                    <a:pt x="5422" y="4929"/>
                    <a:pt x="5695" y="4710"/>
                    <a:pt x="5969" y="4463"/>
                  </a:cubicBezTo>
                  <a:cubicBezTo>
                    <a:pt x="6188" y="4272"/>
                    <a:pt x="6435" y="4135"/>
                    <a:pt x="6681" y="3998"/>
                  </a:cubicBezTo>
                  <a:cubicBezTo>
                    <a:pt x="6928" y="3834"/>
                    <a:pt x="7174" y="3697"/>
                    <a:pt x="7393" y="3532"/>
                  </a:cubicBezTo>
                  <a:cubicBezTo>
                    <a:pt x="7667" y="3396"/>
                    <a:pt x="7913" y="3204"/>
                    <a:pt x="8160" y="3040"/>
                  </a:cubicBezTo>
                  <a:cubicBezTo>
                    <a:pt x="8406" y="2848"/>
                    <a:pt x="8680" y="2684"/>
                    <a:pt x="8954" y="2574"/>
                  </a:cubicBezTo>
                  <a:cubicBezTo>
                    <a:pt x="9337" y="2519"/>
                    <a:pt x="9666" y="2081"/>
                    <a:pt x="10049" y="2026"/>
                  </a:cubicBezTo>
                  <a:cubicBezTo>
                    <a:pt x="10761" y="1917"/>
                    <a:pt x="11336" y="1534"/>
                    <a:pt x="11993" y="1205"/>
                  </a:cubicBezTo>
                  <a:cubicBezTo>
                    <a:pt x="12322" y="1123"/>
                    <a:pt x="12623" y="986"/>
                    <a:pt x="12924" y="876"/>
                  </a:cubicBezTo>
                  <a:cubicBezTo>
                    <a:pt x="13225" y="767"/>
                    <a:pt x="13554" y="657"/>
                    <a:pt x="13882" y="630"/>
                  </a:cubicBezTo>
                  <a:cubicBezTo>
                    <a:pt x="14129" y="438"/>
                    <a:pt x="14512" y="521"/>
                    <a:pt x="14841" y="411"/>
                  </a:cubicBezTo>
                  <a:lnTo>
                    <a:pt x="14813" y="384"/>
                  </a:lnTo>
                  <a:lnTo>
                    <a:pt x="14813" y="384"/>
                  </a:lnTo>
                  <a:cubicBezTo>
                    <a:pt x="14829" y="390"/>
                    <a:pt x="14844" y="393"/>
                    <a:pt x="14858" y="393"/>
                  </a:cubicBezTo>
                  <a:cubicBezTo>
                    <a:pt x="14949" y="393"/>
                    <a:pt x="15016" y="283"/>
                    <a:pt x="15091" y="283"/>
                  </a:cubicBezTo>
                  <a:cubicBezTo>
                    <a:pt x="15107" y="283"/>
                    <a:pt x="15124" y="288"/>
                    <a:pt x="15142" y="301"/>
                  </a:cubicBezTo>
                  <a:lnTo>
                    <a:pt x="15142" y="329"/>
                  </a:lnTo>
                  <a:cubicBezTo>
                    <a:pt x="15147" y="330"/>
                    <a:pt x="15152" y="331"/>
                    <a:pt x="15156" y="331"/>
                  </a:cubicBezTo>
                  <a:cubicBezTo>
                    <a:pt x="15215" y="331"/>
                    <a:pt x="15244" y="201"/>
                    <a:pt x="15282" y="201"/>
                  </a:cubicBezTo>
                  <a:cubicBezTo>
                    <a:pt x="15289" y="201"/>
                    <a:pt x="15298" y="206"/>
                    <a:pt x="15306" y="219"/>
                  </a:cubicBezTo>
                  <a:lnTo>
                    <a:pt x="15306" y="165"/>
                  </a:lnTo>
                  <a:cubicBezTo>
                    <a:pt x="15318" y="161"/>
                    <a:pt x="15327" y="159"/>
                    <a:pt x="15334" y="159"/>
                  </a:cubicBezTo>
                  <a:cubicBezTo>
                    <a:pt x="15368" y="159"/>
                    <a:pt x="15351" y="198"/>
                    <a:pt x="15371" y="198"/>
                  </a:cubicBezTo>
                  <a:cubicBezTo>
                    <a:pt x="15375" y="198"/>
                    <a:pt x="15380" y="196"/>
                    <a:pt x="15388" y="192"/>
                  </a:cubicBezTo>
                  <a:cubicBezTo>
                    <a:pt x="15410" y="192"/>
                    <a:pt x="15397" y="157"/>
                    <a:pt x="15405" y="157"/>
                  </a:cubicBezTo>
                  <a:lnTo>
                    <a:pt x="15405" y="157"/>
                  </a:lnTo>
                  <a:cubicBezTo>
                    <a:pt x="15407" y="157"/>
                    <a:pt x="15410" y="159"/>
                    <a:pt x="15416" y="165"/>
                  </a:cubicBezTo>
                  <a:cubicBezTo>
                    <a:pt x="15429" y="191"/>
                    <a:pt x="15447" y="200"/>
                    <a:pt x="15468" y="200"/>
                  </a:cubicBezTo>
                  <a:cubicBezTo>
                    <a:pt x="15507" y="200"/>
                    <a:pt x="15554" y="168"/>
                    <a:pt x="15589" y="168"/>
                  </a:cubicBezTo>
                  <a:cubicBezTo>
                    <a:pt x="15610" y="168"/>
                    <a:pt x="15627" y="180"/>
                    <a:pt x="15635" y="219"/>
                  </a:cubicBezTo>
                  <a:cubicBezTo>
                    <a:pt x="15607" y="219"/>
                    <a:pt x="15717" y="247"/>
                    <a:pt x="15635" y="301"/>
                  </a:cubicBezTo>
                  <a:cubicBezTo>
                    <a:pt x="15662" y="301"/>
                    <a:pt x="15799" y="274"/>
                    <a:pt x="15772" y="219"/>
                  </a:cubicBezTo>
                  <a:cubicBezTo>
                    <a:pt x="15772" y="137"/>
                    <a:pt x="15799" y="82"/>
                    <a:pt x="15717" y="55"/>
                  </a:cubicBezTo>
                  <a:lnTo>
                    <a:pt x="15690" y="110"/>
                  </a:lnTo>
                  <a:cubicBezTo>
                    <a:pt x="15662" y="55"/>
                    <a:pt x="15690" y="82"/>
                    <a:pt x="15662" y="55"/>
                  </a:cubicBezTo>
                  <a:cubicBezTo>
                    <a:pt x="15641" y="60"/>
                    <a:pt x="15623" y="62"/>
                    <a:pt x="15608" y="62"/>
                  </a:cubicBezTo>
                  <a:cubicBezTo>
                    <a:pt x="15540" y="62"/>
                    <a:pt x="15510" y="22"/>
                    <a:pt x="15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3667250" y="195630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8"/>
                  </a:moveTo>
                  <a:lnTo>
                    <a:pt x="0" y="28"/>
                  </a:lnTo>
                  <a:cubicBezTo>
                    <a:pt x="0" y="0"/>
                    <a:pt x="0" y="0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4046475" y="161335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0"/>
                  </a:moveTo>
                  <a:lnTo>
                    <a:pt x="28" y="0"/>
                  </a:lnTo>
                  <a:cubicBezTo>
                    <a:pt x="28" y="0"/>
                    <a:pt x="28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3744600" y="2277350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28" y="55"/>
                  </a:moveTo>
                  <a:lnTo>
                    <a:pt x="28" y="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3743225" y="2270500"/>
              <a:ext cx="4150" cy="5500"/>
            </a:xfrm>
            <a:custGeom>
              <a:avLst/>
              <a:gdLst/>
              <a:ahLst/>
              <a:cxnLst/>
              <a:rect l="l" t="t" r="r" b="b"/>
              <a:pathLst>
                <a:path w="166" h="220" extrusionOk="0">
                  <a:moveTo>
                    <a:pt x="56" y="0"/>
                  </a:moveTo>
                  <a:cubicBezTo>
                    <a:pt x="56" y="0"/>
                    <a:pt x="28" y="0"/>
                    <a:pt x="28" y="28"/>
                  </a:cubicBezTo>
                  <a:lnTo>
                    <a:pt x="110" y="219"/>
                  </a:lnTo>
                  <a:cubicBezTo>
                    <a:pt x="165" y="137"/>
                    <a:pt x="1" y="55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3743925" y="2266400"/>
              <a:ext cx="2075" cy="2750"/>
            </a:xfrm>
            <a:custGeom>
              <a:avLst/>
              <a:gdLst/>
              <a:ahLst/>
              <a:cxnLst/>
              <a:rect l="l" t="t" r="r" b="b"/>
              <a:pathLst>
                <a:path w="83" h="110" extrusionOk="0">
                  <a:moveTo>
                    <a:pt x="28" y="0"/>
                  </a:moveTo>
                  <a:cubicBezTo>
                    <a:pt x="55" y="28"/>
                    <a:pt x="0" y="110"/>
                    <a:pt x="55" y="110"/>
                  </a:cubicBezTo>
                  <a:cubicBezTo>
                    <a:pt x="82" y="55"/>
                    <a:pt x="55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3781575" y="211032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0"/>
                    <a:pt x="0" y="0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3745275" y="1686600"/>
              <a:ext cx="640750" cy="578600"/>
            </a:xfrm>
            <a:custGeom>
              <a:avLst/>
              <a:gdLst/>
              <a:ahLst/>
              <a:cxnLst/>
              <a:rect l="l" t="t" r="r" b="b"/>
              <a:pathLst>
                <a:path w="25630" h="23144" extrusionOk="0">
                  <a:moveTo>
                    <a:pt x="14842" y="192"/>
                  </a:moveTo>
                  <a:cubicBezTo>
                    <a:pt x="14838" y="192"/>
                    <a:pt x="14834" y="192"/>
                    <a:pt x="14831" y="193"/>
                  </a:cubicBezTo>
                  <a:lnTo>
                    <a:pt x="14831" y="193"/>
                  </a:lnTo>
                  <a:cubicBezTo>
                    <a:pt x="14835" y="193"/>
                    <a:pt x="14838" y="192"/>
                    <a:pt x="14842" y="192"/>
                  </a:cubicBezTo>
                  <a:close/>
                  <a:moveTo>
                    <a:pt x="14404" y="192"/>
                  </a:moveTo>
                  <a:cubicBezTo>
                    <a:pt x="14384" y="192"/>
                    <a:pt x="14379" y="192"/>
                    <a:pt x="14377" y="201"/>
                  </a:cubicBezTo>
                  <a:lnTo>
                    <a:pt x="14377" y="201"/>
                  </a:lnTo>
                  <a:cubicBezTo>
                    <a:pt x="14386" y="198"/>
                    <a:pt x="14395" y="195"/>
                    <a:pt x="14404" y="192"/>
                  </a:cubicBezTo>
                  <a:close/>
                  <a:moveTo>
                    <a:pt x="13856" y="274"/>
                  </a:moveTo>
                  <a:cubicBezTo>
                    <a:pt x="13843" y="274"/>
                    <a:pt x="13834" y="277"/>
                    <a:pt x="13826" y="281"/>
                  </a:cubicBezTo>
                  <a:lnTo>
                    <a:pt x="13826" y="281"/>
                  </a:lnTo>
                  <a:cubicBezTo>
                    <a:pt x="13836" y="279"/>
                    <a:pt x="13846" y="276"/>
                    <a:pt x="13856" y="274"/>
                  </a:cubicBezTo>
                  <a:close/>
                  <a:moveTo>
                    <a:pt x="4832" y="8987"/>
                  </a:moveTo>
                  <a:cubicBezTo>
                    <a:pt x="4828" y="8994"/>
                    <a:pt x="4824" y="9001"/>
                    <a:pt x="4820" y="9009"/>
                  </a:cubicBezTo>
                  <a:cubicBezTo>
                    <a:pt x="4831" y="8997"/>
                    <a:pt x="4833" y="8991"/>
                    <a:pt x="4832" y="8987"/>
                  </a:cubicBezTo>
                  <a:close/>
                  <a:moveTo>
                    <a:pt x="15170" y="0"/>
                  </a:moveTo>
                  <a:cubicBezTo>
                    <a:pt x="15061" y="55"/>
                    <a:pt x="14924" y="164"/>
                    <a:pt x="14814" y="219"/>
                  </a:cubicBezTo>
                  <a:cubicBezTo>
                    <a:pt x="14814" y="219"/>
                    <a:pt x="14814" y="199"/>
                    <a:pt x="14831" y="193"/>
                  </a:cubicBezTo>
                  <a:lnTo>
                    <a:pt x="14831" y="193"/>
                  </a:lnTo>
                  <a:cubicBezTo>
                    <a:pt x="14753" y="205"/>
                    <a:pt x="14681" y="205"/>
                    <a:pt x="14609" y="205"/>
                  </a:cubicBezTo>
                  <a:cubicBezTo>
                    <a:pt x="14534" y="205"/>
                    <a:pt x="14458" y="205"/>
                    <a:pt x="14376" y="219"/>
                  </a:cubicBezTo>
                  <a:cubicBezTo>
                    <a:pt x="14376" y="211"/>
                    <a:pt x="14376" y="205"/>
                    <a:pt x="14377" y="201"/>
                  </a:cubicBezTo>
                  <a:lnTo>
                    <a:pt x="14377" y="201"/>
                  </a:lnTo>
                  <a:cubicBezTo>
                    <a:pt x="14243" y="243"/>
                    <a:pt x="14066" y="224"/>
                    <a:pt x="13938" y="301"/>
                  </a:cubicBezTo>
                  <a:lnTo>
                    <a:pt x="13911" y="274"/>
                  </a:lnTo>
                  <a:lnTo>
                    <a:pt x="13801" y="329"/>
                  </a:lnTo>
                  <a:cubicBezTo>
                    <a:pt x="13801" y="329"/>
                    <a:pt x="13801" y="296"/>
                    <a:pt x="13826" y="281"/>
                  </a:cubicBezTo>
                  <a:lnTo>
                    <a:pt x="13826" y="281"/>
                  </a:lnTo>
                  <a:cubicBezTo>
                    <a:pt x="12497" y="614"/>
                    <a:pt x="11329" y="1403"/>
                    <a:pt x="10242" y="2218"/>
                  </a:cubicBezTo>
                  <a:lnTo>
                    <a:pt x="10269" y="2163"/>
                  </a:lnTo>
                  <a:lnTo>
                    <a:pt x="10269" y="2163"/>
                  </a:lnTo>
                  <a:cubicBezTo>
                    <a:pt x="10214" y="2245"/>
                    <a:pt x="10132" y="2300"/>
                    <a:pt x="10077" y="2382"/>
                  </a:cubicBezTo>
                  <a:cubicBezTo>
                    <a:pt x="10077" y="2355"/>
                    <a:pt x="10077" y="2355"/>
                    <a:pt x="10105" y="2328"/>
                  </a:cubicBezTo>
                  <a:lnTo>
                    <a:pt x="10105" y="2328"/>
                  </a:lnTo>
                  <a:cubicBezTo>
                    <a:pt x="9804" y="2519"/>
                    <a:pt x="9584" y="2820"/>
                    <a:pt x="9338" y="3012"/>
                  </a:cubicBezTo>
                  <a:cubicBezTo>
                    <a:pt x="9316" y="3012"/>
                    <a:pt x="9329" y="2977"/>
                    <a:pt x="9321" y="2977"/>
                  </a:cubicBezTo>
                  <a:cubicBezTo>
                    <a:pt x="9319" y="2977"/>
                    <a:pt x="9316" y="2979"/>
                    <a:pt x="9311" y="2985"/>
                  </a:cubicBezTo>
                  <a:cubicBezTo>
                    <a:pt x="9146" y="3176"/>
                    <a:pt x="8955" y="3204"/>
                    <a:pt x="8955" y="3368"/>
                  </a:cubicBezTo>
                  <a:cubicBezTo>
                    <a:pt x="8955" y="3368"/>
                    <a:pt x="8927" y="3368"/>
                    <a:pt x="8927" y="3341"/>
                  </a:cubicBezTo>
                  <a:cubicBezTo>
                    <a:pt x="8462" y="3833"/>
                    <a:pt x="7969" y="4326"/>
                    <a:pt x="7531" y="4847"/>
                  </a:cubicBezTo>
                  <a:cubicBezTo>
                    <a:pt x="7367" y="5093"/>
                    <a:pt x="7175" y="5312"/>
                    <a:pt x="6983" y="5559"/>
                  </a:cubicBezTo>
                  <a:cubicBezTo>
                    <a:pt x="6792" y="5805"/>
                    <a:pt x="6600" y="6051"/>
                    <a:pt x="6463" y="6298"/>
                  </a:cubicBezTo>
                  <a:lnTo>
                    <a:pt x="6436" y="6270"/>
                  </a:lnTo>
                  <a:cubicBezTo>
                    <a:pt x="6244" y="6599"/>
                    <a:pt x="6025" y="6928"/>
                    <a:pt x="5778" y="7256"/>
                  </a:cubicBezTo>
                  <a:cubicBezTo>
                    <a:pt x="5559" y="7585"/>
                    <a:pt x="5286" y="7886"/>
                    <a:pt x="5094" y="8242"/>
                  </a:cubicBezTo>
                  <a:cubicBezTo>
                    <a:pt x="4930" y="8516"/>
                    <a:pt x="4847" y="8735"/>
                    <a:pt x="4656" y="9009"/>
                  </a:cubicBezTo>
                  <a:lnTo>
                    <a:pt x="4628" y="9009"/>
                  </a:lnTo>
                  <a:cubicBezTo>
                    <a:pt x="4437" y="9529"/>
                    <a:pt x="3999" y="9994"/>
                    <a:pt x="3807" y="10542"/>
                  </a:cubicBezTo>
                  <a:lnTo>
                    <a:pt x="3807" y="10487"/>
                  </a:lnTo>
                  <a:cubicBezTo>
                    <a:pt x="3807" y="10597"/>
                    <a:pt x="3615" y="10816"/>
                    <a:pt x="3725" y="10816"/>
                  </a:cubicBezTo>
                  <a:lnTo>
                    <a:pt x="3670" y="10898"/>
                  </a:lnTo>
                  <a:cubicBezTo>
                    <a:pt x="3615" y="11309"/>
                    <a:pt x="3287" y="11528"/>
                    <a:pt x="3150" y="11993"/>
                  </a:cubicBezTo>
                  <a:lnTo>
                    <a:pt x="3150" y="11966"/>
                  </a:lnTo>
                  <a:cubicBezTo>
                    <a:pt x="3122" y="12075"/>
                    <a:pt x="3068" y="12240"/>
                    <a:pt x="3013" y="12294"/>
                  </a:cubicBezTo>
                  <a:cubicBezTo>
                    <a:pt x="3013" y="12294"/>
                    <a:pt x="3013" y="12294"/>
                    <a:pt x="3013" y="12267"/>
                  </a:cubicBezTo>
                  <a:cubicBezTo>
                    <a:pt x="2766" y="12596"/>
                    <a:pt x="2684" y="13061"/>
                    <a:pt x="2520" y="13444"/>
                  </a:cubicBezTo>
                  <a:lnTo>
                    <a:pt x="2493" y="13390"/>
                  </a:lnTo>
                  <a:cubicBezTo>
                    <a:pt x="2465" y="13581"/>
                    <a:pt x="2301" y="13937"/>
                    <a:pt x="2219" y="14184"/>
                  </a:cubicBezTo>
                  <a:lnTo>
                    <a:pt x="2191" y="14156"/>
                  </a:lnTo>
                  <a:lnTo>
                    <a:pt x="2191" y="14293"/>
                  </a:lnTo>
                  <a:lnTo>
                    <a:pt x="2137" y="14293"/>
                  </a:lnTo>
                  <a:cubicBezTo>
                    <a:pt x="2000" y="14622"/>
                    <a:pt x="1945" y="14950"/>
                    <a:pt x="1836" y="15279"/>
                  </a:cubicBezTo>
                  <a:lnTo>
                    <a:pt x="1808" y="15224"/>
                  </a:lnTo>
                  <a:cubicBezTo>
                    <a:pt x="1753" y="15553"/>
                    <a:pt x="1562" y="15881"/>
                    <a:pt x="1507" y="16210"/>
                  </a:cubicBezTo>
                  <a:lnTo>
                    <a:pt x="1507" y="16183"/>
                  </a:lnTo>
                  <a:cubicBezTo>
                    <a:pt x="1370" y="16593"/>
                    <a:pt x="1261" y="16977"/>
                    <a:pt x="1151" y="17387"/>
                  </a:cubicBezTo>
                  <a:cubicBezTo>
                    <a:pt x="1069" y="17771"/>
                    <a:pt x="959" y="18181"/>
                    <a:pt x="877" y="18592"/>
                  </a:cubicBezTo>
                  <a:cubicBezTo>
                    <a:pt x="877" y="18592"/>
                    <a:pt x="850" y="18565"/>
                    <a:pt x="850" y="18565"/>
                  </a:cubicBezTo>
                  <a:lnTo>
                    <a:pt x="850" y="18565"/>
                  </a:lnTo>
                  <a:cubicBezTo>
                    <a:pt x="877" y="18619"/>
                    <a:pt x="877" y="18647"/>
                    <a:pt x="850" y="18702"/>
                  </a:cubicBezTo>
                  <a:cubicBezTo>
                    <a:pt x="850" y="18702"/>
                    <a:pt x="850" y="18674"/>
                    <a:pt x="850" y="18674"/>
                  </a:cubicBezTo>
                  <a:cubicBezTo>
                    <a:pt x="740" y="18839"/>
                    <a:pt x="768" y="19194"/>
                    <a:pt x="685" y="19277"/>
                  </a:cubicBezTo>
                  <a:cubicBezTo>
                    <a:pt x="685" y="19317"/>
                    <a:pt x="700" y="19342"/>
                    <a:pt x="719" y="19342"/>
                  </a:cubicBezTo>
                  <a:cubicBezTo>
                    <a:pt x="726" y="19342"/>
                    <a:pt x="733" y="19339"/>
                    <a:pt x="740" y="19331"/>
                  </a:cubicBezTo>
                  <a:lnTo>
                    <a:pt x="740" y="19331"/>
                  </a:lnTo>
                  <a:cubicBezTo>
                    <a:pt x="576" y="19989"/>
                    <a:pt x="439" y="20700"/>
                    <a:pt x="357" y="21358"/>
                  </a:cubicBezTo>
                  <a:cubicBezTo>
                    <a:pt x="330" y="21385"/>
                    <a:pt x="302" y="21385"/>
                    <a:pt x="302" y="21385"/>
                  </a:cubicBezTo>
                  <a:cubicBezTo>
                    <a:pt x="275" y="21960"/>
                    <a:pt x="138" y="22535"/>
                    <a:pt x="1" y="23137"/>
                  </a:cubicBezTo>
                  <a:cubicBezTo>
                    <a:pt x="5" y="23142"/>
                    <a:pt x="9" y="23143"/>
                    <a:pt x="13" y="23143"/>
                  </a:cubicBezTo>
                  <a:cubicBezTo>
                    <a:pt x="29" y="23143"/>
                    <a:pt x="43" y="23118"/>
                    <a:pt x="51" y="23118"/>
                  </a:cubicBezTo>
                  <a:cubicBezTo>
                    <a:pt x="54" y="23118"/>
                    <a:pt x="56" y="23123"/>
                    <a:pt x="56" y="23137"/>
                  </a:cubicBezTo>
                  <a:cubicBezTo>
                    <a:pt x="138" y="22946"/>
                    <a:pt x="56" y="22781"/>
                    <a:pt x="138" y="22617"/>
                  </a:cubicBezTo>
                  <a:lnTo>
                    <a:pt x="165" y="22645"/>
                  </a:lnTo>
                  <a:cubicBezTo>
                    <a:pt x="193" y="22535"/>
                    <a:pt x="83" y="22617"/>
                    <a:pt x="165" y="22508"/>
                  </a:cubicBezTo>
                  <a:cubicBezTo>
                    <a:pt x="175" y="22487"/>
                    <a:pt x="182" y="22482"/>
                    <a:pt x="186" y="22482"/>
                  </a:cubicBezTo>
                  <a:cubicBezTo>
                    <a:pt x="190" y="22482"/>
                    <a:pt x="192" y="22488"/>
                    <a:pt x="192" y="22488"/>
                  </a:cubicBezTo>
                  <a:cubicBezTo>
                    <a:pt x="193" y="22488"/>
                    <a:pt x="193" y="22486"/>
                    <a:pt x="193" y="22480"/>
                  </a:cubicBezTo>
                  <a:cubicBezTo>
                    <a:pt x="220" y="22234"/>
                    <a:pt x="302" y="21960"/>
                    <a:pt x="302" y="21714"/>
                  </a:cubicBezTo>
                  <a:cubicBezTo>
                    <a:pt x="357" y="21659"/>
                    <a:pt x="357" y="21412"/>
                    <a:pt x="412" y="21330"/>
                  </a:cubicBezTo>
                  <a:cubicBezTo>
                    <a:pt x="412" y="21275"/>
                    <a:pt x="439" y="21193"/>
                    <a:pt x="412" y="21166"/>
                  </a:cubicBezTo>
                  <a:cubicBezTo>
                    <a:pt x="631" y="20262"/>
                    <a:pt x="795" y="19331"/>
                    <a:pt x="1041" y="18400"/>
                  </a:cubicBezTo>
                  <a:cubicBezTo>
                    <a:pt x="1069" y="17935"/>
                    <a:pt x="1315" y="17442"/>
                    <a:pt x="1452" y="16949"/>
                  </a:cubicBezTo>
                  <a:cubicBezTo>
                    <a:pt x="1480" y="16758"/>
                    <a:pt x="1534" y="16538"/>
                    <a:pt x="1616" y="16347"/>
                  </a:cubicBezTo>
                  <a:lnTo>
                    <a:pt x="1616" y="16155"/>
                  </a:lnTo>
                  <a:cubicBezTo>
                    <a:pt x="2109" y="15005"/>
                    <a:pt x="2465" y="13773"/>
                    <a:pt x="3013" y="12650"/>
                  </a:cubicBezTo>
                  <a:cubicBezTo>
                    <a:pt x="3615" y="11336"/>
                    <a:pt x="4245" y="10268"/>
                    <a:pt x="4820" y="8981"/>
                  </a:cubicBezTo>
                  <a:cubicBezTo>
                    <a:pt x="4820" y="8981"/>
                    <a:pt x="4830" y="8981"/>
                    <a:pt x="4832" y="8987"/>
                  </a:cubicBezTo>
                  <a:lnTo>
                    <a:pt x="4832" y="8987"/>
                  </a:lnTo>
                  <a:cubicBezTo>
                    <a:pt x="5021" y="8641"/>
                    <a:pt x="5235" y="8372"/>
                    <a:pt x="5422" y="8023"/>
                  </a:cubicBezTo>
                  <a:lnTo>
                    <a:pt x="5422" y="8050"/>
                  </a:lnTo>
                  <a:cubicBezTo>
                    <a:pt x="5642" y="7640"/>
                    <a:pt x="5915" y="7229"/>
                    <a:pt x="6189" y="6818"/>
                  </a:cubicBezTo>
                  <a:cubicBezTo>
                    <a:pt x="6490" y="6435"/>
                    <a:pt x="6792" y="6051"/>
                    <a:pt x="7038" y="5668"/>
                  </a:cubicBezTo>
                  <a:cubicBezTo>
                    <a:pt x="7367" y="5230"/>
                    <a:pt x="7777" y="4819"/>
                    <a:pt x="8161" y="4354"/>
                  </a:cubicBezTo>
                  <a:cubicBezTo>
                    <a:pt x="8599" y="3943"/>
                    <a:pt x="8982" y="3478"/>
                    <a:pt x="9420" y="3094"/>
                  </a:cubicBezTo>
                  <a:lnTo>
                    <a:pt x="9448" y="3094"/>
                  </a:lnTo>
                  <a:cubicBezTo>
                    <a:pt x="9776" y="2793"/>
                    <a:pt x="10132" y="2464"/>
                    <a:pt x="10515" y="2218"/>
                  </a:cubicBezTo>
                  <a:lnTo>
                    <a:pt x="11090" y="1835"/>
                  </a:lnTo>
                  <a:lnTo>
                    <a:pt x="11364" y="1643"/>
                  </a:lnTo>
                  <a:lnTo>
                    <a:pt x="11665" y="1479"/>
                  </a:lnTo>
                  <a:cubicBezTo>
                    <a:pt x="11884" y="1369"/>
                    <a:pt x="12104" y="1260"/>
                    <a:pt x="12323" y="1123"/>
                  </a:cubicBezTo>
                  <a:cubicBezTo>
                    <a:pt x="12514" y="1013"/>
                    <a:pt x="12761" y="904"/>
                    <a:pt x="12980" y="794"/>
                  </a:cubicBezTo>
                  <a:lnTo>
                    <a:pt x="13308" y="657"/>
                  </a:lnTo>
                  <a:cubicBezTo>
                    <a:pt x="13418" y="602"/>
                    <a:pt x="13555" y="575"/>
                    <a:pt x="13664" y="520"/>
                  </a:cubicBezTo>
                  <a:cubicBezTo>
                    <a:pt x="13911" y="466"/>
                    <a:pt x="14130" y="411"/>
                    <a:pt x="14376" y="356"/>
                  </a:cubicBezTo>
                  <a:cubicBezTo>
                    <a:pt x="14417" y="360"/>
                    <a:pt x="14460" y="361"/>
                    <a:pt x="14503" y="361"/>
                  </a:cubicBezTo>
                  <a:cubicBezTo>
                    <a:pt x="14774" y="361"/>
                    <a:pt x="15078" y="294"/>
                    <a:pt x="15362" y="247"/>
                  </a:cubicBezTo>
                  <a:cubicBezTo>
                    <a:pt x="15562" y="230"/>
                    <a:pt x="15771" y="203"/>
                    <a:pt x="15967" y="203"/>
                  </a:cubicBezTo>
                  <a:cubicBezTo>
                    <a:pt x="16093" y="203"/>
                    <a:pt x="16213" y="214"/>
                    <a:pt x="16320" y="247"/>
                  </a:cubicBezTo>
                  <a:cubicBezTo>
                    <a:pt x="17470" y="466"/>
                    <a:pt x="18566" y="657"/>
                    <a:pt x="19688" y="931"/>
                  </a:cubicBezTo>
                  <a:cubicBezTo>
                    <a:pt x="20701" y="1314"/>
                    <a:pt x="21742" y="1588"/>
                    <a:pt x="22645" y="2108"/>
                  </a:cubicBezTo>
                  <a:cubicBezTo>
                    <a:pt x="23138" y="2218"/>
                    <a:pt x="23549" y="2601"/>
                    <a:pt x="24069" y="2766"/>
                  </a:cubicBezTo>
                  <a:lnTo>
                    <a:pt x="24069" y="2738"/>
                  </a:lnTo>
                  <a:cubicBezTo>
                    <a:pt x="24206" y="2903"/>
                    <a:pt x="24507" y="2793"/>
                    <a:pt x="24589" y="2957"/>
                  </a:cubicBezTo>
                  <a:lnTo>
                    <a:pt x="24562" y="2957"/>
                  </a:lnTo>
                  <a:cubicBezTo>
                    <a:pt x="24583" y="2979"/>
                    <a:pt x="24612" y="2985"/>
                    <a:pt x="24643" y="2985"/>
                  </a:cubicBezTo>
                  <a:cubicBezTo>
                    <a:pt x="24694" y="2985"/>
                    <a:pt x="24752" y="2967"/>
                    <a:pt x="24796" y="2967"/>
                  </a:cubicBezTo>
                  <a:cubicBezTo>
                    <a:pt x="24829" y="2967"/>
                    <a:pt x="24855" y="2977"/>
                    <a:pt x="24863" y="3012"/>
                  </a:cubicBezTo>
                  <a:lnTo>
                    <a:pt x="24891" y="2985"/>
                  </a:lnTo>
                  <a:cubicBezTo>
                    <a:pt x="25028" y="3012"/>
                    <a:pt x="24891" y="3012"/>
                    <a:pt x="25000" y="3067"/>
                  </a:cubicBezTo>
                  <a:cubicBezTo>
                    <a:pt x="25018" y="3067"/>
                    <a:pt x="25025" y="3042"/>
                    <a:pt x="25043" y="3042"/>
                  </a:cubicBezTo>
                  <a:cubicBezTo>
                    <a:pt x="25052" y="3042"/>
                    <a:pt x="25064" y="3049"/>
                    <a:pt x="25082" y="3067"/>
                  </a:cubicBezTo>
                  <a:cubicBezTo>
                    <a:pt x="25055" y="3176"/>
                    <a:pt x="25384" y="3149"/>
                    <a:pt x="25329" y="3286"/>
                  </a:cubicBezTo>
                  <a:cubicBezTo>
                    <a:pt x="25323" y="3283"/>
                    <a:pt x="25319" y="3281"/>
                    <a:pt x="25317" y="3281"/>
                  </a:cubicBezTo>
                  <a:cubicBezTo>
                    <a:pt x="25303" y="3281"/>
                    <a:pt x="25373" y="3345"/>
                    <a:pt x="25311" y="3345"/>
                  </a:cubicBezTo>
                  <a:cubicBezTo>
                    <a:pt x="25301" y="3345"/>
                    <a:pt x="25289" y="3344"/>
                    <a:pt x="25274" y="3341"/>
                  </a:cubicBezTo>
                  <a:lnTo>
                    <a:pt x="25274" y="3341"/>
                  </a:lnTo>
                  <a:cubicBezTo>
                    <a:pt x="25293" y="3359"/>
                    <a:pt x="25388" y="3404"/>
                    <a:pt x="25447" y="3404"/>
                  </a:cubicBezTo>
                  <a:cubicBezTo>
                    <a:pt x="25474" y="3404"/>
                    <a:pt x="25493" y="3394"/>
                    <a:pt x="25493" y="3368"/>
                  </a:cubicBezTo>
                  <a:cubicBezTo>
                    <a:pt x="25548" y="3313"/>
                    <a:pt x="25630" y="3313"/>
                    <a:pt x="25520" y="3204"/>
                  </a:cubicBezTo>
                  <a:lnTo>
                    <a:pt x="25520" y="3204"/>
                  </a:lnTo>
                  <a:lnTo>
                    <a:pt x="25493" y="3258"/>
                  </a:lnTo>
                  <a:cubicBezTo>
                    <a:pt x="25466" y="3176"/>
                    <a:pt x="25466" y="3204"/>
                    <a:pt x="25466" y="3176"/>
                  </a:cubicBezTo>
                  <a:cubicBezTo>
                    <a:pt x="25301" y="3122"/>
                    <a:pt x="25329" y="3039"/>
                    <a:pt x="25219" y="2957"/>
                  </a:cubicBezTo>
                  <a:lnTo>
                    <a:pt x="25219" y="2985"/>
                  </a:lnTo>
                  <a:cubicBezTo>
                    <a:pt x="25110" y="2985"/>
                    <a:pt x="25028" y="2930"/>
                    <a:pt x="24973" y="2903"/>
                  </a:cubicBezTo>
                  <a:lnTo>
                    <a:pt x="24945" y="2848"/>
                  </a:lnTo>
                  <a:cubicBezTo>
                    <a:pt x="24945" y="2833"/>
                    <a:pt x="24929" y="2828"/>
                    <a:pt x="24906" y="2828"/>
                  </a:cubicBezTo>
                  <a:cubicBezTo>
                    <a:pt x="24870" y="2828"/>
                    <a:pt x="24818" y="2840"/>
                    <a:pt x="24798" y="2840"/>
                  </a:cubicBezTo>
                  <a:cubicBezTo>
                    <a:pt x="24786" y="2840"/>
                    <a:pt x="24786" y="2836"/>
                    <a:pt x="24809" y="2820"/>
                  </a:cubicBezTo>
                  <a:cubicBezTo>
                    <a:pt x="24507" y="2711"/>
                    <a:pt x="24124" y="2574"/>
                    <a:pt x="23795" y="2437"/>
                  </a:cubicBezTo>
                  <a:cubicBezTo>
                    <a:pt x="23737" y="2437"/>
                    <a:pt x="23622" y="2367"/>
                    <a:pt x="23581" y="2367"/>
                  </a:cubicBezTo>
                  <a:cubicBezTo>
                    <a:pt x="23565" y="2367"/>
                    <a:pt x="23561" y="2378"/>
                    <a:pt x="23576" y="2410"/>
                  </a:cubicBezTo>
                  <a:cubicBezTo>
                    <a:pt x="23522" y="2300"/>
                    <a:pt x="23248" y="2163"/>
                    <a:pt x="23166" y="2136"/>
                  </a:cubicBezTo>
                  <a:lnTo>
                    <a:pt x="23193" y="2136"/>
                  </a:lnTo>
                  <a:cubicBezTo>
                    <a:pt x="23029" y="1972"/>
                    <a:pt x="22919" y="2136"/>
                    <a:pt x="22810" y="1944"/>
                  </a:cubicBezTo>
                  <a:cubicBezTo>
                    <a:pt x="22800" y="1950"/>
                    <a:pt x="22789" y="1953"/>
                    <a:pt x="22776" y="1953"/>
                  </a:cubicBezTo>
                  <a:cubicBezTo>
                    <a:pt x="22686" y="1953"/>
                    <a:pt x="22517" y="1826"/>
                    <a:pt x="22394" y="1826"/>
                  </a:cubicBezTo>
                  <a:cubicBezTo>
                    <a:pt x="22376" y="1826"/>
                    <a:pt x="22360" y="1828"/>
                    <a:pt x="22344" y="1835"/>
                  </a:cubicBezTo>
                  <a:cubicBezTo>
                    <a:pt x="22344" y="1807"/>
                    <a:pt x="22344" y="1780"/>
                    <a:pt x="22344" y="1780"/>
                  </a:cubicBezTo>
                  <a:cubicBezTo>
                    <a:pt x="22043" y="1643"/>
                    <a:pt x="21687" y="1479"/>
                    <a:pt x="21413" y="1369"/>
                  </a:cubicBezTo>
                  <a:cubicBezTo>
                    <a:pt x="21167" y="1342"/>
                    <a:pt x="20866" y="1123"/>
                    <a:pt x="20647" y="1123"/>
                  </a:cubicBezTo>
                  <a:cubicBezTo>
                    <a:pt x="20482" y="1041"/>
                    <a:pt x="20236" y="904"/>
                    <a:pt x="19962" y="849"/>
                  </a:cubicBezTo>
                  <a:lnTo>
                    <a:pt x="19989" y="849"/>
                  </a:lnTo>
                  <a:cubicBezTo>
                    <a:pt x="19743" y="767"/>
                    <a:pt x="19387" y="657"/>
                    <a:pt x="19195" y="657"/>
                  </a:cubicBezTo>
                  <a:cubicBezTo>
                    <a:pt x="19141" y="548"/>
                    <a:pt x="19031" y="548"/>
                    <a:pt x="18922" y="466"/>
                  </a:cubicBezTo>
                  <a:cubicBezTo>
                    <a:pt x="18702" y="466"/>
                    <a:pt x="18347" y="329"/>
                    <a:pt x="18073" y="329"/>
                  </a:cubicBezTo>
                  <a:cubicBezTo>
                    <a:pt x="18018" y="274"/>
                    <a:pt x="17826" y="301"/>
                    <a:pt x="17826" y="219"/>
                  </a:cubicBezTo>
                  <a:cubicBezTo>
                    <a:pt x="17005" y="164"/>
                    <a:pt x="16019" y="55"/>
                    <a:pt x="15143" y="27"/>
                  </a:cubicBezTo>
                  <a:lnTo>
                    <a:pt x="15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3766500" y="21527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28"/>
                  </a:moveTo>
                  <a:lnTo>
                    <a:pt x="1" y="28"/>
                  </a:lnTo>
                  <a:cubicBezTo>
                    <a:pt x="1" y="1"/>
                    <a:pt x="1" y="28"/>
                    <a:pt x="1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4375050" y="17598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28"/>
                    <a:pt x="1" y="28"/>
                    <a:pt x="28" y="28"/>
                  </a:cubicBezTo>
                  <a:cubicBezTo>
                    <a:pt x="28" y="28"/>
                    <a:pt x="1" y="28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3770625" y="2437525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0" y="1"/>
                  </a:moveTo>
                  <a:lnTo>
                    <a:pt x="0" y="55"/>
                  </a:lnTo>
                  <a:lnTo>
                    <a:pt x="27" y="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3768550" y="2430675"/>
              <a:ext cx="4150" cy="5500"/>
            </a:xfrm>
            <a:custGeom>
              <a:avLst/>
              <a:gdLst/>
              <a:ahLst/>
              <a:cxnLst/>
              <a:rect l="l" t="t" r="r" b="b"/>
              <a:pathLst>
                <a:path w="166" h="220" extrusionOk="0">
                  <a:moveTo>
                    <a:pt x="1" y="1"/>
                  </a:moveTo>
                  <a:lnTo>
                    <a:pt x="110" y="220"/>
                  </a:lnTo>
                  <a:cubicBezTo>
                    <a:pt x="165" y="110"/>
                    <a:pt x="1" y="55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3768925" y="2425200"/>
              <a:ext cx="1575" cy="3550"/>
            </a:xfrm>
            <a:custGeom>
              <a:avLst/>
              <a:gdLst/>
              <a:ahLst/>
              <a:cxnLst/>
              <a:rect l="l" t="t" r="r" b="b"/>
              <a:pathLst>
                <a:path w="63" h="142" extrusionOk="0">
                  <a:moveTo>
                    <a:pt x="13" y="1"/>
                  </a:moveTo>
                  <a:cubicBezTo>
                    <a:pt x="13" y="6"/>
                    <a:pt x="16" y="12"/>
                    <a:pt x="19" y="18"/>
                  </a:cubicBezTo>
                  <a:lnTo>
                    <a:pt x="19" y="18"/>
                  </a:lnTo>
                  <a:cubicBezTo>
                    <a:pt x="18" y="12"/>
                    <a:pt x="16" y="6"/>
                    <a:pt x="13" y="1"/>
                  </a:cubicBezTo>
                  <a:close/>
                  <a:moveTo>
                    <a:pt x="19" y="18"/>
                  </a:moveTo>
                  <a:cubicBezTo>
                    <a:pt x="30" y="69"/>
                    <a:pt x="0" y="142"/>
                    <a:pt x="27" y="142"/>
                  </a:cubicBezTo>
                  <a:cubicBezTo>
                    <a:pt x="30" y="142"/>
                    <a:pt x="35" y="141"/>
                    <a:pt x="41" y="138"/>
                  </a:cubicBezTo>
                  <a:cubicBezTo>
                    <a:pt x="62" y="72"/>
                    <a:pt x="33" y="42"/>
                    <a:pt x="1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3798000" y="225612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0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3769925" y="1761900"/>
              <a:ext cx="647600" cy="662100"/>
            </a:xfrm>
            <a:custGeom>
              <a:avLst/>
              <a:gdLst/>
              <a:ahLst/>
              <a:cxnLst/>
              <a:rect l="l" t="t" r="r" b="b"/>
              <a:pathLst>
                <a:path w="25904" h="26484" extrusionOk="0">
                  <a:moveTo>
                    <a:pt x="13828" y="301"/>
                  </a:moveTo>
                  <a:cubicBezTo>
                    <a:pt x="13810" y="301"/>
                    <a:pt x="13804" y="301"/>
                    <a:pt x="13802" y="309"/>
                  </a:cubicBezTo>
                  <a:lnTo>
                    <a:pt x="13802" y="309"/>
                  </a:lnTo>
                  <a:cubicBezTo>
                    <a:pt x="13811" y="307"/>
                    <a:pt x="13820" y="304"/>
                    <a:pt x="13828" y="301"/>
                  </a:cubicBezTo>
                  <a:close/>
                  <a:moveTo>
                    <a:pt x="17005" y="0"/>
                  </a:moveTo>
                  <a:cubicBezTo>
                    <a:pt x="16128" y="82"/>
                    <a:pt x="15088" y="27"/>
                    <a:pt x="14130" y="82"/>
                  </a:cubicBezTo>
                  <a:lnTo>
                    <a:pt x="14157" y="82"/>
                  </a:lnTo>
                  <a:cubicBezTo>
                    <a:pt x="14047" y="137"/>
                    <a:pt x="13910" y="246"/>
                    <a:pt x="13801" y="329"/>
                  </a:cubicBezTo>
                  <a:cubicBezTo>
                    <a:pt x="13801" y="319"/>
                    <a:pt x="13801" y="313"/>
                    <a:pt x="13802" y="309"/>
                  </a:cubicBezTo>
                  <a:lnTo>
                    <a:pt x="13802" y="309"/>
                  </a:lnTo>
                  <a:cubicBezTo>
                    <a:pt x="13644" y="353"/>
                    <a:pt x="13465" y="332"/>
                    <a:pt x="13335" y="383"/>
                  </a:cubicBezTo>
                  <a:cubicBezTo>
                    <a:pt x="13335" y="356"/>
                    <a:pt x="13335" y="356"/>
                    <a:pt x="13335" y="356"/>
                  </a:cubicBezTo>
                  <a:cubicBezTo>
                    <a:pt x="13199" y="438"/>
                    <a:pt x="13007" y="383"/>
                    <a:pt x="12843" y="520"/>
                  </a:cubicBezTo>
                  <a:lnTo>
                    <a:pt x="12843" y="493"/>
                  </a:lnTo>
                  <a:lnTo>
                    <a:pt x="12733" y="575"/>
                  </a:lnTo>
                  <a:cubicBezTo>
                    <a:pt x="12733" y="548"/>
                    <a:pt x="12733" y="520"/>
                    <a:pt x="12788" y="493"/>
                  </a:cubicBezTo>
                  <a:lnTo>
                    <a:pt x="12788" y="493"/>
                  </a:lnTo>
                  <a:cubicBezTo>
                    <a:pt x="12103" y="739"/>
                    <a:pt x="11446" y="1177"/>
                    <a:pt x="10898" y="1670"/>
                  </a:cubicBezTo>
                  <a:cubicBezTo>
                    <a:pt x="10351" y="2163"/>
                    <a:pt x="9858" y="2738"/>
                    <a:pt x="9393" y="3286"/>
                  </a:cubicBezTo>
                  <a:lnTo>
                    <a:pt x="9420" y="3231"/>
                  </a:lnTo>
                  <a:lnTo>
                    <a:pt x="9256" y="3477"/>
                  </a:lnTo>
                  <a:cubicBezTo>
                    <a:pt x="9256" y="3477"/>
                    <a:pt x="9256" y="3450"/>
                    <a:pt x="9256" y="3450"/>
                  </a:cubicBezTo>
                  <a:cubicBezTo>
                    <a:pt x="8982" y="3697"/>
                    <a:pt x="8818" y="4025"/>
                    <a:pt x="8571" y="4299"/>
                  </a:cubicBezTo>
                  <a:cubicBezTo>
                    <a:pt x="8571" y="4299"/>
                    <a:pt x="8589" y="4264"/>
                    <a:pt x="8568" y="4264"/>
                  </a:cubicBezTo>
                  <a:cubicBezTo>
                    <a:pt x="8562" y="4264"/>
                    <a:pt x="8555" y="4266"/>
                    <a:pt x="8544" y="4272"/>
                  </a:cubicBezTo>
                  <a:cubicBezTo>
                    <a:pt x="8434" y="4518"/>
                    <a:pt x="8243" y="4573"/>
                    <a:pt x="8243" y="4737"/>
                  </a:cubicBezTo>
                  <a:cubicBezTo>
                    <a:pt x="8243" y="4737"/>
                    <a:pt x="8215" y="4737"/>
                    <a:pt x="8215" y="4710"/>
                  </a:cubicBezTo>
                  <a:cubicBezTo>
                    <a:pt x="7804" y="5312"/>
                    <a:pt x="7366" y="5914"/>
                    <a:pt x="6901" y="6489"/>
                  </a:cubicBezTo>
                  <a:cubicBezTo>
                    <a:pt x="6627" y="7037"/>
                    <a:pt x="6134" y="7530"/>
                    <a:pt x="5833" y="8105"/>
                  </a:cubicBezTo>
                  <a:lnTo>
                    <a:pt x="5833" y="8078"/>
                  </a:lnTo>
                  <a:cubicBezTo>
                    <a:pt x="5641" y="8434"/>
                    <a:pt x="5367" y="8789"/>
                    <a:pt x="5148" y="9145"/>
                  </a:cubicBezTo>
                  <a:cubicBezTo>
                    <a:pt x="4929" y="9501"/>
                    <a:pt x="4656" y="9857"/>
                    <a:pt x="4464" y="10241"/>
                  </a:cubicBezTo>
                  <a:cubicBezTo>
                    <a:pt x="4300" y="10542"/>
                    <a:pt x="4217" y="10761"/>
                    <a:pt x="4053" y="11090"/>
                  </a:cubicBezTo>
                  <a:lnTo>
                    <a:pt x="4026" y="11090"/>
                  </a:lnTo>
                  <a:cubicBezTo>
                    <a:pt x="3916" y="11363"/>
                    <a:pt x="3779" y="11637"/>
                    <a:pt x="3615" y="11911"/>
                  </a:cubicBezTo>
                  <a:cubicBezTo>
                    <a:pt x="3478" y="12185"/>
                    <a:pt x="3314" y="12486"/>
                    <a:pt x="3232" y="12787"/>
                  </a:cubicBezTo>
                  <a:lnTo>
                    <a:pt x="3232" y="12732"/>
                  </a:lnTo>
                  <a:cubicBezTo>
                    <a:pt x="3232" y="12842"/>
                    <a:pt x="3067" y="13088"/>
                    <a:pt x="3177" y="13088"/>
                  </a:cubicBezTo>
                  <a:lnTo>
                    <a:pt x="3095" y="13171"/>
                  </a:lnTo>
                  <a:cubicBezTo>
                    <a:pt x="3067" y="13609"/>
                    <a:pt x="2739" y="13855"/>
                    <a:pt x="2657" y="14375"/>
                  </a:cubicBezTo>
                  <a:lnTo>
                    <a:pt x="2629" y="14348"/>
                  </a:lnTo>
                  <a:cubicBezTo>
                    <a:pt x="2604" y="14475"/>
                    <a:pt x="2555" y="14602"/>
                    <a:pt x="2504" y="14707"/>
                  </a:cubicBezTo>
                  <a:lnTo>
                    <a:pt x="2504" y="14707"/>
                  </a:lnTo>
                  <a:cubicBezTo>
                    <a:pt x="2502" y="14699"/>
                    <a:pt x="2492" y="14693"/>
                    <a:pt x="2492" y="14676"/>
                  </a:cubicBezTo>
                  <a:cubicBezTo>
                    <a:pt x="2246" y="15032"/>
                    <a:pt x="2219" y="15553"/>
                    <a:pt x="2054" y="15963"/>
                  </a:cubicBezTo>
                  <a:lnTo>
                    <a:pt x="2027" y="15909"/>
                  </a:lnTo>
                  <a:cubicBezTo>
                    <a:pt x="2027" y="16128"/>
                    <a:pt x="1835" y="16511"/>
                    <a:pt x="1780" y="16785"/>
                  </a:cubicBezTo>
                  <a:lnTo>
                    <a:pt x="1753" y="16757"/>
                  </a:lnTo>
                  <a:lnTo>
                    <a:pt x="1753" y="16922"/>
                  </a:lnTo>
                  <a:lnTo>
                    <a:pt x="1698" y="16894"/>
                  </a:lnTo>
                  <a:cubicBezTo>
                    <a:pt x="1589" y="17250"/>
                    <a:pt x="1534" y="17606"/>
                    <a:pt x="1425" y="17962"/>
                  </a:cubicBezTo>
                  <a:lnTo>
                    <a:pt x="1397" y="17935"/>
                  </a:lnTo>
                  <a:cubicBezTo>
                    <a:pt x="1370" y="18291"/>
                    <a:pt x="1205" y="18647"/>
                    <a:pt x="1151" y="19003"/>
                  </a:cubicBezTo>
                  <a:lnTo>
                    <a:pt x="1123" y="18975"/>
                  </a:lnTo>
                  <a:cubicBezTo>
                    <a:pt x="1014" y="19413"/>
                    <a:pt x="932" y="19852"/>
                    <a:pt x="822" y="20262"/>
                  </a:cubicBezTo>
                  <a:cubicBezTo>
                    <a:pt x="740" y="20700"/>
                    <a:pt x="685" y="21138"/>
                    <a:pt x="603" y="21577"/>
                  </a:cubicBezTo>
                  <a:cubicBezTo>
                    <a:pt x="603" y="21577"/>
                    <a:pt x="576" y="21577"/>
                    <a:pt x="576" y="21549"/>
                  </a:cubicBezTo>
                  <a:lnTo>
                    <a:pt x="576" y="21549"/>
                  </a:lnTo>
                  <a:cubicBezTo>
                    <a:pt x="576" y="21604"/>
                    <a:pt x="603" y="21659"/>
                    <a:pt x="576" y="21686"/>
                  </a:cubicBezTo>
                  <a:cubicBezTo>
                    <a:pt x="576" y="21679"/>
                    <a:pt x="576" y="21669"/>
                    <a:pt x="576" y="21659"/>
                  </a:cubicBezTo>
                  <a:cubicBezTo>
                    <a:pt x="466" y="21850"/>
                    <a:pt x="494" y="22234"/>
                    <a:pt x="439" y="22343"/>
                  </a:cubicBezTo>
                  <a:cubicBezTo>
                    <a:pt x="439" y="22383"/>
                    <a:pt x="439" y="22409"/>
                    <a:pt x="450" y="22409"/>
                  </a:cubicBezTo>
                  <a:cubicBezTo>
                    <a:pt x="453" y="22409"/>
                    <a:pt x="459" y="22405"/>
                    <a:pt x="466" y="22398"/>
                  </a:cubicBezTo>
                  <a:lnTo>
                    <a:pt x="466" y="22398"/>
                  </a:lnTo>
                  <a:cubicBezTo>
                    <a:pt x="411" y="22754"/>
                    <a:pt x="357" y="23110"/>
                    <a:pt x="302" y="23466"/>
                  </a:cubicBezTo>
                  <a:cubicBezTo>
                    <a:pt x="247" y="23849"/>
                    <a:pt x="220" y="24205"/>
                    <a:pt x="192" y="24561"/>
                  </a:cubicBezTo>
                  <a:cubicBezTo>
                    <a:pt x="192" y="24593"/>
                    <a:pt x="183" y="24607"/>
                    <a:pt x="170" y="24607"/>
                  </a:cubicBezTo>
                  <a:cubicBezTo>
                    <a:pt x="160" y="24607"/>
                    <a:pt x="149" y="24600"/>
                    <a:pt x="138" y="24589"/>
                  </a:cubicBezTo>
                  <a:lnTo>
                    <a:pt x="138" y="24589"/>
                  </a:lnTo>
                  <a:cubicBezTo>
                    <a:pt x="165" y="25218"/>
                    <a:pt x="55" y="25848"/>
                    <a:pt x="1" y="26478"/>
                  </a:cubicBezTo>
                  <a:cubicBezTo>
                    <a:pt x="1" y="26482"/>
                    <a:pt x="1" y="26484"/>
                    <a:pt x="2" y="26484"/>
                  </a:cubicBezTo>
                  <a:cubicBezTo>
                    <a:pt x="7" y="26484"/>
                    <a:pt x="19" y="26459"/>
                    <a:pt x="34" y="26459"/>
                  </a:cubicBezTo>
                  <a:cubicBezTo>
                    <a:pt x="41" y="26459"/>
                    <a:pt x="48" y="26464"/>
                    <a:pt x="55" y="26478"/>
                  </a:cubicBezTo>
                  <a:cubicBezTo>
                    <a:pt x="83" y="26286"/>
                    <a:pt x="1" y="26122"/>
                    <a:pt x="83" y="25930"/>
                  </a:cubicBezTo>
                  <a:lnTo>
                    <a:pt x="83" y="25958"/>
                  </a:lnTo>
                  <a:cubicBezTo>
                    <a:pt x="138" y="25821"/>
                    <a:pt x="28" y="25930"/>
                    <a:pt x="83" y="25793"/>
                  </a:cubicBezTo>
                  <a:cubicBezTo>
                    <a:pt x="90" y="25779"/>
                    <a:pt x="95" y="25774"/>
                    <a:pt x="99" y="25774"/>
                  </a:cubicBezTo>
                  <a:cubicBezTo>
                    <a:pt x="108" y="25774"/>
                    <a:pt x="110" y="25799"/>
                    <a:pt x="110" y="25799"/>
                  </a:cubicBezTo>
                  <a:cubicBezTo>
                    <a:pt x="110" y="25799"/>
                    <a:pt x="110" y="25797"/>
                    <a:pt x="110" y="25793"/>
                  </a:cubicBezTo>
                  <a:cubicBezTo>
                    <a:pt x="138" y="25492"/>
                    <a:pt x="192" y="25218"/>
                    <a:pt x="165" y="24945"/>
                  </a:cubicBezTo>
                  <a:cubicBezTo>
                    <a:pt x="220" y="24890"/>
                    <a:pt x="192" y="24643"/>
                    <a:pt x="275" y="24534"/>
                  </a:cubicBezTo>
                  <a:cubicBezTo>
                    <a:pt x="247" y="24452"/>
                    <a:pt x="275" y="24397"/>
                    <a:pt x="247" y="24370"/>
                  </a:cubicBezTo>
                  <a:cubicBezTo>
                    <a:pt x="411" y="23384"/>
                    <a:pt x="548" y="22371"/>
                    <a:pt x="767" y="21358"/>
                  </a:cubicBezTo>
                  <a:cubicBezTo>
                    <a:pt x="767" y="20865"/>
                    <a:pt x="1014" y="20344"/>
                    <a:pt x="1096" y="19769"/>
                  </a:cubicBezTo>
                  <a:lnTo>
                    <a:pt x="1123" y="19769"/>
                  </a:lnTo>
                  <a:cubicBezTo>
                    <a:pt x="1123" y="19605"/>
                    <a:pt x="1178" y="19331"/>
                    <a:pt x="1260" y="19112"/>
                  </a:cubicBezTo>
                  <a:lnTo>
                    <a:pt x="1260" y="18921"/>
                  </a:lnTo>
                  <a:cubicBezTo>
                    <a:pt x="1698" y="17661"/>
                    <a:pt x="2027" y="16347"/>
                    <a:pt x="2520" y="15087"/>
                  </a:cubicBezTo>
                  <a:cubicBezTo>
                    <a:pt x="3067" y="13636"/>
                    <a:pt x="3670" y="12431"/>
                    <a:pt x="4217" y="11035"/>
                  </a:cubicBezTo>
                  <a:cubicBezTo>
                    <a:pt x="4217" y="11035"/>
                    <a:pt x="4217" y="11035"/>
                    <a:pt x="4217" y="11062"/>
                  </a:cubicBezTo>
                  <a:cubicBezTo>
                    <a:pt x="4409" y="10679"/>
                    <a:pt x="4601" y="10350"/>
                    <a:pt x="4792" y="9994"/>
                  </a:cubicBezTo>
                  <a:cubicBezTo>
                    <a:pt x="5231" y="9063"/>
                    <a:pt x="5942" y="8242"/>
                    <a:pt x="6435" y="7393"/>
                  </a:cubicBezTo>
                  <a:cubicBezTo>
                    <a:pt x="7175" y="6462"/>
                    <a:pt x="7941" y="5367"/>
                    <a:pt x="8708" y="4354"/>
                  </a:cubicBezTo>
                  <a:lnTo>
                    <a:pt x="8708" y="4381"/>
                  </a:lnTo>
                  <a:cubicBezTo>
                    <a:pt x="9310" y="3560"/>
                    <a:pt x="9995" y="2875"/>
                    <a:pt x="10707" y="2163"/>
                  </a:cubicBezTo>
                  <a:cubicBezTo>
                    <a:pt x="11090" y="1835"/>
                    <a:pt x="11474" y="1479"/>
                    <a:pt x="11912" y="1177"/>
                  </a:cubicBezTo>
                  <a:cubicBezTo>
                    <a:pt x="12350" y="876"/>
                    <a:pt x="12843" y="630"/>
                    <a:pt x="13363" y="520"/>
                  </a:cubicBezTo>
                  <a:cubicBezTo>
                    <a:pt x="13924" y="447"/>
                    <a:pt x="14615" y="179"/>
                    <a:pt x="15204" y="179"/>
                  </a:cubicBezTo>
                  <a:cubicBezTo>
                    <a:pt x="15276" y="179"/>
                    <a:pt x="15347" y="183"/>
                    <a:pt x="15416" y="192"/>
                  </a:cubicBezTo>
                  <a:cubicBezTo>
                    <a:pt x="16649" y="301"/>
                    <a:pt x="17853" y="329"/>
                    <a:pt x="19113" y="356"/>
                  </a:cubicBezTo>
                  <a:cubicBezTo>
                    <a:pt x="20236" y="548"/>
                    <a:pt x="21386" y="548"/>
                    <a:pt x="22481" y="849"/>
                  </a:cubicBezTo>
                  <a:cubicBezTo>
                    <a:pt x="23001" y="849"/>
                    <a:pt x="23549" y="1095"/>
                    <a:pt x="24124" y="1177"/>
                  </a:cubicBezTo>
                  <a:lnTo>
                    <a:pt x="24124" y="1123"/>
                  </a:lnTo>
                  <a:cubicBezTo>
                    <a:pt x="24191" y="1170"/>
                    <a:pt x="24268" y="1182"/>
                    <a:pt x="24344" y="1182"/>
                  </a:cubicBezTo>
                  <a:cubicBezTo>
                    <a:pt x="24410" y="1182"/>
                    <a:pt x="24476" y="1173"/>
                    <a:pt x="24534" y="1173"/>
                  </a:cubicBezTo>
                  <a:cubicBezTo>
                    <a:pt x="24602" y="1173"/>
                    <a:pt x="24660" y="1184"/>
                    <a:pt x="24699" y="1232"/>
                  </a:cubicBezTo>
                  <a:lnTo>
                    <a:pt x="24671" y="1232"/>
                  </a:lnTo>
                  <a:cubicBezTo>
                    <a:pt x="24691" y="1247"/>
                    <a:pt x="24714" y="1253"/>
                    <a:pt x="24739" y="1253"/>
                  </a:cubicBezTo>
                  <a:cubicBezTo>
                    <a:pt x="24822" y="1253"/>
                    <a:pt x="24923" y="1184"/>
                    <a:pt x="24985" y="1184"/>
                  </a:cubicBezTo>
                  <a:cubicBezTo>
                    <a:pt x="25003" y="1184"/>
                    <a:pt x="25017" y="1190"/>
                    <a:pt x="25027" y="1205"/>
                  </a:cubicBezTo>
                  <a:lnTo>
                    <a:pt x="25027" y="1177"/>
                  </a:lnTo>
                  <a:cubicBezTo>
                    <a:pt x="25164" y="1205"/>
                    <a:pt x="25055" y="1232"/>
                    <a:pt x="25164" y="1260"/>
                  </a:cubicBezTo>
                  <a:cubicBezTo>
                    <a:pt x="25186" y="1260"/>
                    <a:pt x="25173" y="1225"/>
                    <a:pt x="25209" y="1225"/>
                  </a:cubicBezTo>
                  <a:cubicBezTo>
                    <a:pt x="25218" y="1225"/>
                    <a:pt x="25230" y="1227"/>
                    <a:pt x="25246" y="1232"/>
                  </a:cubicBezTo>
                  <a:cubicBezTo>
                    <a:pt x="25246" y="1369"/>
                    <a:pt x="25575" y="1260"/>
                    <a:pt x="25575" y="1396"/>
                  </a:cubicBezTo>
                  <a:cubicBezTo>
                    <a:pt x="25493" y="1396"/>
                    <a:pt x="25684" y="1479"/>
                    <a:pt x="25520" y="1479"/>
                  </a:cubicBezTo>
                  <a:cubicBezTo>
                    <a:pt x="25534" y="1492"/>
                    <a:pt x="25595" y="1506"/>
                    <a:pt x="25654" y="1506"/>
                  </a:cubicBezTo>
                  <a:cubicBezTo>
                    <a:pt x="25712" y="1506"/>
                    <a:pt x="25767" y="1492"/>
                    <a:pt x="25767" y="1451"/>
                  </a:cubicBezTo>
                  <a:cubicBezTo>
                    <a:pt x="25794" y="1396"/>
                    <a:pt x="25904" y="1369"/>
                    <a:pt x="25767" y="1287"/>
                  </a:cubicBezTo>
                  <a:lnTo>
                    <a:pt x="25739" y="1342"/>
                  </a:lnTo>
                  <a:cubicBezTo>
                    <a:pt x="25684" y="1287"/>
                    <a:pt x="25712" y="1314"/>
                    <a:pt x="25684" y="1260"/>
                  </a:cubicBezTo>
                  <a:cubicBezTo>
                    <a:pt x="25520" y="1232"/>
                    <a:pt x="25493" y="1177"/>
                    <a:pt x="25383" y="1123"/>
                  </a:cubicBezTo>
                  <a:cubicBezTo>
                    <a:pt x="25349" y="1140"/>
                    <a:pt x="25315" y="1146"/>
                    <a:pt x="25283" y="1146"/>
                  </a:cubicBezTo>
                  <a:cubicBezTo>
                    <a:pt x="25211" y="1146"/>
                    <a:pt x="25147" y="1114"/>
                    <a:pt x="25109" y="1095"/>
                  </a:cubicBezTo>
                  <a:lnTo>
                    <a:pt x="25082" y="1068"/>
                  </a:lnTo>
                  <a:cubicBezTo>
                    <a:pt x="25076" y="1056"/>
                    <a:pt x="25062" y="1052"/>
                    <a:pt x="25045" y="1052"/>
                  </a:cubicBezTo>
                  <a:cubicBezTo>
                    <a:pt x="25006" y="1052"/>
                    <a:pt x="24950" y="1072"/>
                    <a:pt x="24923" y="1072"/>
                  </a:cubicBezTo>
                  <a:cubicBezTo>
                    <a:pt x="24907" y="1072"/>
                    <a:pt x="24902" y="1065"/>
                    <a:pt x="24918" y="1041"/>
                  </a:cubicBezTo>
                  <a:cubicBezTo>
                    <a:pt x="24562" y="1013"/>
                    <a:pt x="24151" y="958"/>
                    <a:pt x="23740" y="904"/>
                  </a:cubicBezTo>
                  <a:cubicBezTo>
                    <a:pt x="23709" y="904"/>
                    <a:pt x="23615" y="886"/>
                    <a:pt x="23556" y="886"/>
                  </a:cubicBezTo>
                  <a:cubicBezTo>
                    <a:pt x="23518" y="886"/>
                    <a:pt x="23494" y="893"/>
                    <a:pt x="23510" y="918"/>
                  </a:cubicBezTo>
                  <a:lnTo>
                    <a:pt x="23510" y="918"/>
                  </a:lnTo>
                  <a:cubicBezTo>
                    <a:pt x="23414" y="817"/>
                    <a:pt x="23133" y="766"/>
                    <a:pt x="23028" y="739"/>
                  </a:cubicBezTo>
                  <a:lnTo>
                    <a:pt x="23056" y="739"/>
                  </a:lnTo>
                  <a:cubicBezTo>
                    <a:pt x="22989" y="697"/>
                    <a:pt x="22937" y="686"/>
                    <a:pt x="22892" y="686"/>
                  </a:cubicBezTo>
                  <a:cubicBezTo>
                    <a:pt x="22841" y="686"/>
                    <a:pt x="22799" y="701"/>
                    <a:pt x="22752" y="701"/>
                  </a:cubicBezTo>
                  <a:cubicBezTo>
                    <a:pt x="22707" y="701"/>
                    <a:pt x="22657" y="687"/>
                    <a:pt x="22590" y="630"/>
                  </a:cubicBezTo>
                  <a:cubicBezTo>
                    <a:pt x="22579" y="647"/>
                    <a:pt x="22556" y="654"/>
                    <a:pt x="22527" y="654"/>
                  </a:cubicBezTo>
                  <a:cubicBezTo>
                    <a:pt x="22445" y="654"/>
                    <a:pt x="22311" y="606"/>
                    <a:pt x="22202" y="606"/>
                  </a:cubicBezTo>
                  <a:cubicBezTo>
                    <a:pt x="22163" y="606"/>
                    <a:pt x="22126" y="612"/>
                    <a:pt x="22097" y="630"/>
                  </a:cubicBezTo>
                  <a:cubicBezTo>
                    <a:pt x="22070" y="630"/>
                    <a:pt x="22070" y="602"/>
                    <a:pt x="22070" y="575"/>
                  </a:cubicBezTo>
                  <a:cubicBezTo>
                    <a:pt x="21714" y="520"/>
                    <a:pt x="21303" y="438"/>
                    <a:pt x="21002" y="383"/>
                  </a:cubicBezTo>
                  <a:cubicBezTo>
                    <a:pt x="20962" y="392"/>
                    <a:pt x="20919" y="395"/>
                    <a:pt x="20876" y="395"/>
                  </a:cubicBezTo>
                  <a:cubicBezTo>
                    <a:pt x="20686" y="395"/>
                    <a:pt x="20474" y="333"/>
                    <a:pt x="20292" y="333"/>
                  </a:cubicBezTo>
                  <a:cubicBezTo>
                    <a:pt x="20233" y="333"/>
                    <a:pt x="20177" y="339"/>
                    <a:pt x="20126" y="356"/>
                  </a:cubicBezTo>
                  <a:cubicBezTo>
                    <a:pt x="19934" y="301"/>
                    <a:pt x="19633" y="219"/>
                    <a:pt x="19387" y="219"/>
                  </a:cubicBezTo>
                  <a:lnTo>
                    <a:pt x="19414" y="219"/>
                  </a:lnTo>
                  <a:cubicBezTo>
                    <a:pt x="19201" y="200"/>
                    <a:pt x="18947" y="180"/>
                    <a:pt x="18739" y="180"/>
                  </a:cubicBezTo>
                  <a:cubicBezTo>
                    <a:pt x="18653" y="180"/>
                    <a:pt x="18575" y="184"/>
                    <a:pt x="18511" y="192"/>
                  </a:cubicBezTo>
                  <a:cubicBezTo>
                    <a:pt x="18428" y="82"/>
                    <a:pt x="18319" y="110"/>
                    <a:pt x="18182" y="55"/>
                  </a:cubicBezTo>
                  <a:cubicBezTo>
                    <a:pt x="18141" y="61"/>
                    <a:pt x="18091" y="63"/>
                    <a:pt x="18034" y="63"/>
                  </a:cubicBezTo>
                  <a:cubicBezTo>
                    <a:pt x="17879" y="63"/>
                    <a:pt x="17673" y="47"/>
                    <a:pt x="17481" y="47"/>
                  </a:cubicBezTo>
                  <a:cubicBezTo>
                    <a:pt x="17411" y="47"/>
                    <a:pt x="17342" y="49"/>
                    <a:pt x="17278" y="55"/>
                  </a:cubicBezTo>
                  <a:cubicBezTo>
                    <a:pt x="17251" y="27"/>
                    <a:pt x="17183" y="27"/>
                    <a:pt x="17121" y="27"/>
                  </a:cubicBezTo>
                  <a:cubicBezTo>
                    <a:pt x="17059" y="27"/>
                    <a:pt x="17005" y="27"/>
                    <a:pt x="17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3784300" y="230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4403125" y="1789275"/>
              <a:ext cx="1400" cy="700"/>
            </a:xfrm>
            <a:custGeom>
              <a:avLst/>
              <a:gdLst/>
              <a:ahLst/>
              <a:cxnLst/>
              <a:rect l="l" t="t" r="r" b="b"/>
              <a:pathLst>
                <a:path w="56" h="28" extrusionOk="0">
                  <a:moveTo>
                    <a:pt x="1" y="0"/>
                  </a:moveTo>
                  <a:cubicBezTo>
                    <a:pt x="28" y="0"/>
                    <a:pt x="28" y="0"/>
                    <a:pt x="55" y="28"/>
                  </a:cubicBezTo>
                  <a:cubicBezTo>
                    <a:pt x="55" y="0"/>
                    <a:pt x="28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3761725" y="2552525"/>
              <a:ext cx="25" cy="2075"/>
            </a:xfrm>
            <a:custGeom>
              <a:avLst/>
              <a:gdLst/>
              <a:ahLst/>
              <a:cxnLst/>
              <a:rect l="l" t="t" r="r" b="b"/>
              <a:pathLst>
                <a:path w="1" h="83" extrusionOk="0">
                  <a:moveTo>
                    <a:pt x="0" y="83"/>
                  </a:moveTo>
                  <a:lnTo>
                    <a:pt x="0" y="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3761025" y="2546375"/>
              <a:ext cx="3450" cy="5500"/>
            </a:xfrm>
            <a:custGeom>
              <a:avLst/>
              <a:gdLst/>
              <a:ahLst/>
              <a:cxnLst/>
              <a:rect l="l" t="t" r="r" b="b"/>
              <a:pathLst>
                <a:path w="138" h="220" extrusionOk="0">
                  <a:moveTo>
                    <a:pt x="28" y="0"/>
                  </a:moveTo>
                  <a:lnTo>
                    <a:pt x="55" y="219"/>
                  </a:lnTo>
                  <a:cubicBezTo>
                    <a:pt x="138" y="164"/>
                    <a:pt x="1" y="28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3762600" y="2542250"/>
              <a:ext cx="1650" cy="2775"/>
            </a:xfrm>
            <a:custGeom>
              <a:avLst/>
              <a:gdLst/>
              <a:ahLst/>
              <a:cxnLst/>
              <a:rect l="l" t="t" r="r" b="b"/>
              <a:pathLst>
                <a:path w="66" h="111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50" y="7"/>
                    <a:pt x="53" y="16"/>
                  </a:cubicBezTo>
                  <a:lnTo>
                    <a:pt x="53" y="16"/>
                  </a:lnTo>
                  <a:cubicBezTo>
                    <a:pt x="53" y="10"/>
                    <a:pt x="51" y="5"/>
                    <a:pt x="47" y="1"/>
                  </a:cubicBezTo>
                  <a:close/>
                  <a:moveTo>
                    <a:pt x="53" y="16"/>
                  </a:moveTo>
                  <a:cubicBezTo>
                    <a:pt x="53" y="51"/>
                    <a:pt x="1" y="110"/>
                    <a:pt x="47" y="110"/>
                  </a:cubicBezTo>
                  <a:cubicBezTo>
                    <a:pt x="66" y="73"/>
                    <a:pt x="59" y="36"/>
                    <a:pt x="53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3835650" y="239850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8" y="1"/>
                  </a:moveTo>
                  <a:lnTo>
                    <a:pt x="0" y="28"/>
                  </a:lnTo>
                  <a:cubicBezTo>
                    <a:pt x="28" y="28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3764450" y="1805550"/>
              <a:ext cx="648275" cy="736050"/>
            </a:xfrm>
            <a:custGeom>
              <a:avLst/>
              <a:gdLst/>
              <a:ahLst/>
              <a:cxnLst/>
              <a:rect l="l" t="t" r="r" b="b"/>
              <a:pathLst>
                <a:path w="25931" h="29442" extrusionOk="0">
                  <a:moveTo>
                    <a:pt x="16402" y="5893"/>
                  </a:moveTo>
                  <a:lnTo>
                    <a:pt x="16402" y="5893"/>
                  </a:lnTo>
                  <a:cubicBezTo>
                    <a:pt x="16388" y="5908"/>
                    <a:pt x="16381" y="5915"/>
                    <a:pt x="16382" y="5918"/>
                  </a:cubicBezTo>
                  <a:lnTo>
                    <a:pt x="16382" y="5918"/>
                  </a:lnTo>
                  <a:cubicBezTo>
                    <a:pt x="16389" y="5910"/>
                    <a:pt x="16395" y="5902"/>
                    <a:pt x="16402" y="5893"/>
                  </a:cubicBezTo>
                  <a:close/>
                  <a:moveTo>
                    <a:pt x="15635" y="6523"/>
                  </a:moveTo>
                  <a:lnTo>
                    <a:pt x="15635" y="6523"/>
                  </a:lnTo>
                  <a:cubicBezTo>
                    <a:pt x="15635" y="6524"/>
                    <a:pt x="15635" y="6524"/>
                    <a:pt x="15634" y="6524"/>
                  </a:cubicBezTo>
                  <a:lnTo>
                    <a:pt x="15634" y="6524"/>
                  </a:lnTo>
                  <a:cubicBezTo>
                    <a:pt x="15635" y="6524"/>
                    <a:pt x="15635" y="6524"/>
                    <a:pt x="15635" y="6523"/>
                  </a:cubicBezTo>
                  <a:close/>
                  <a:moveTo>
                    <a:pt x="7633" y="16488"/>
                  </a:moveTo>
                  <a:lnTo>
                    <a:pt x="7633" y="16488"/>
                  </a:lnTo>
                  <a:cubicBezTo>
                    <a:pt x="7626" y="16498"/>
                    <a:pt x="7619" y="16508"/>
                    <a:pt x="7613" y="16517"/>
                  </a:cubicBezTo>
                  <a:cubicBezTo>
                    <a:pt x="7628" y="16503"/>
                    <a:pt x="7634" y="16496"/>
                    <a:pt x="7633" y="16488"/>
                  </a:cubicBezTo>
                  <a:close/>
                  <a:moveTo>
                    <a:pt x="25457" y="1"/>
                  </a:moveTo>
                  <a:cubicBezTo>
                    <a:pt x="25442" y="1"/>
                    <a:pt x="25427" y="2"/>
                    <a:pt x="25411" y="6"/>
                  </a:cubicBezTo>
                  <a:cubicBezTo>
                    <a:pt x="25328" y="89"/>
                    <a:pt x="25219" y="61"/>
                    <a:pt x="25137" y="89"/>
                  </a:cubicBezTo>
                  <a:lnTo>
                    <a:pt x="25109" y="61"/>
                  </a:lnTo>
                  <a:cubicBezTo>
                    <a:pt x="25105" y="59"/>
                    <a:pt x="25101" y="58"/>
                    <a:pt x="25096" y="58"/>
                  </a:cubicBezTo>
                  <a:cubicBezTo>
                    <a:pt x="25054" y="58"/>
                    <a:pt x="25004" y="139"/>
                    <a:pt x="24996" y="139"/>
                  </a:cubicBezTo>
                  <a:cubicBezTo>
                    <a:pt x="24993" y="139"/>
                    <a:pt x="24994" y="133"/>
                    <a:pt x="25000" y="116"/>
                  </a:cubicBezTo>
                  <a:lnTo>
                    <a:pt x="25000" y="116"/>
                  </a:lnTo>
                  <a:cubicBezTo>
                    <a:pt x="24644" y="198"/>
                    <a:pt x="24288" y="362"/>
                    <a:pt x="23932" y="499"/>
                  </a:cubicBezTo>
                  <a:cubicBezTo>
                    <a:pt x="23877" y="527"/>
                    <a:pt x="23658" y="581"/>
                    <a:pt x="23740" y="609"/>
                  </a:cubicBezTo>
                  <a:cubicBezTo>
                    <a:pt x="23728" y="606"/>
                    <a:pt x="23714" y="604"/>
                    <a:pt x="23699" y="604"/>
                  </a:cubicBezTo>
                  <a:cubicBezTo>
                    <a:pt x="23573" y="604"/>
                    <a:pt x="23348" y="694"/>
                    <a:pt x="23275" y="718"/>
                  </a:cubicBezTo>
                  <a:cubicBezTo>
                    <a:pt x="23260" y="717"/>
                    <a:pt x="23247" y="716"/>
                    <a:pt x="23234" y="716"/>
                  </a:cubicBezTo>
                  <a:cubicBezTo>
                    <a:pt x="23074" y="716"/>
                    <a:pt x="23090" y="858"/>
                    <a:pt x="22910" y="858"/>
                  </a:cubicBezTo>
                  <a:cubicBezTo>
                    <a:pt x="22896" y="858"/>
                    <a:pt x="22881" y="857"/>
                    <a:pt x="22864" y="855"/>
                  </a:cubicBezTo>
                  <a:cubicBezTo>
                    <a:pt x="22864" y="937"/>
                    <a:pt x="22536" y="992"/>
                    <a:pt x="22481" y="1129"/>
                  </a:cubicBezTo>
                  <a:cubicBezTo>
                    <a:pt x="22453" y="1129"/>
                    <a:pt x="22453" y="1102"/>
                    <a:pt x="22453" y="1102"/>
                  </a:cubicBezTo>
                  <a:cubicBezTo>
                    <a:pt x="22152" y="1266"/>
                    <a:pt x="21769" y="1403"/>
                    <a:pt x="21522" y="1567"/>
                  </a:cubicBezTo>
                  <a:cubicBezTo>
                    <a:pt x="21358" y="1759"/>
                    <a:pt x="21002" y="1841"/>
                    <a:pt x="20865" y="2060"/>
                  </a:cubicBezTo>
                  <a:cubicBezTo>
                    <a:pt x="20701" y="2115"/>
                    <a:pt x="20427" y="2252"/>
                    <a:pt x="20263" y="2443"/>
                  </a:cubicBezTo>
                  <a:lnTo>
                    <a:pt x="20263" y="2416"/>
                  </a:lnTo>
                  <a:cubicBezTo>
                    <a:pt x="20044" y="2580"/>
                    <a:pt x="19770" y="2799"/>
                    <a:pt x="19660" y="2964"/>
                  </a:cubicBezTo>
                  <a:cubicBezTo>
                    <a:pt x="19642" y="2960"/>
                    <a:pt x="19624" y="2958"/>
                    <a:pt x="19607" y="2958"/>
                  </a:cubicBezTo>
                  <a:cubicBezTo>
                    <a:pt x="19501" y="2958"/>
                    <a:pt x="19426" y="3026"/>
                    <a:pt x="19332" y="3073"/>
                  </a:cubicBezTo>
                  <a:cubicBezTo>
                    <a:pt x="19195" y="3237"/>
                    <a:pt x="18894" y="3457"/>
                    <a:pt x="18702" y="3676"/>
                  </a:cubicBezTo>
                  <a:cubicBezTo>
                    <a:pt x="18698" y="3674"/>
                    <a:pt x="18695" y="3673"/>
                    <a:pt x="18690" y="3673"/>
                  </a:cubicBezTo>
                  <a:cubicBezTo>
                    <a:pt x="18641" y="3673"/>
                    <a:pt x="18560" y="3795"/>
                    <a:pt x="18506" y="3795"/>
                  </a:cubicBezTo>
                  <a:cubicBezTo>
                    <a:pt x="18498" y="3795"/>
                    <a:pt x="18490" y="3792"/>
                    <a:pt x="18483" y="3785"/>
                  </a:cubicBezTo>
                  <a:cubicBezTo>
                    <a:pt x="17935" y="4415"/>
                    <a:pt x="17196" y="5045"/>
                    <a:pt x="16512" y="5565"/>
                  </a:cubicBezTo>
                  <a:lnTo>
                    <a:pt x="16539" y="5565"/>
                  </a:lnTo>
                  <a:cubicBezTo>
                    <a:pt x="16484" y="5674"/>
                    <a:pt x="16429" y="5811"/>
                    <a:pt x="16402" y="5921"/>
                  </a:cubicBezTo>
                  <a:cubicBezTo>
                    <a:pt x="16389" y="5921"/>
                    <a:pt x="16382" y="5921"/>
                    <a:pt x="16382" y="5918"/>
                  </a:cubicBezTo>
                  <a:lnTo>
                    <a:pt x="16382" y="5918"/>
                  </a:lnTo>
                  <a:cubicBezTo>
                    <a:pt x="16276" y="6037"/>
                    <a:pt x="16149" y="6092"/>
                    <a:pt x="16046" y="6195"/>
                  </a:cubicBezTo>
                  <a:cubicBezTo>
                    <a:pt x="16046" y="6195"/>
                    <a:pt x="16046" y="6195"/>
                    <a:pt x="16046" y="6167"/>
                  </a:cubicBezTo>
                  <a:cubicBezTo>
                    <a:pt x="15964" y="6304"/>
                    <a:pt x="15800" y="6359"/>
                    <a:pt x="15718" y="6496"/>
                  </a:cubicBezTo>
                  <a:lnTo>
                    <a:pt x="15690" y="6496"/>
                  </a:lnTo>
                  <a:lnTo>
                    <a:pt x="15635" y="6605"/>
                  </a:lnTo>
                  <a:cubicBezTo>
                    <a:pt x="15635" y="6578"/>
                    <a:pt x="15609" y="6551"/>
                    <a:pt x="15634" y="6524"/>
                  </a:cubicBezTo>
                  <a:lnTo>
                    <a:pt x="15634" y="6524"/>
                  </a:lnTo>
                  <a:cubicBezTo>
                    <a:pt x="14704" y="7482"/>
                    <a:pt x="13883" y="8577"/>
                    <a:pt x="12952" y="9590"/>
                  </a:cubicBezTo>
                  <a:lnTo>
                    <a:pt x="12979" y="9535"/>
                  </a:lnTo>
                  <a:lnTo>
                    <a:pt x="12815" y="9782"/>
                  </a:lnTo>
                  <a:cubicBezTo>
                    <a:pt x="12815" y="9754"/>
                    <a:pt x="12815" y="9754"/>
                    <a:pt x="12815" y="9727"/>
                  </a:cubicBezTo>
                  <a:cubicBezTo>
                    <a:pt x="12569" y="9973"/>
                    <a:pt x="12404" y="10274"/>
                    <a:pt x="12185" y="10521"/>
                  </a:cubicBezTo>
                  <a:cubicBezTo>
                    <a:pt x="12163" y="10521"/>
                    <a:pt x="12177" y="10486"/>
                    <a:pt x="12155" y="10486"/>
                  </a:cubicBezTo>
                  <a:cubicBezTo>
                    <a:pt x="12149" y="10486"/>
                    <a:pt x="12142" y="10488"/>
                    <a:pt x="12131" y="10494"/>
                  </a:cubicBezTo>
                  <a:cubicBezTo>
                    <a:pt x="12021" y="10713"/>
                    <a:pt x="11829" y="10740"/>
                    <a:pt x="11829" y="10904"/>
                  </a:cubicBezTo>
                  <a:cubicBezTo>
                    <a:pt x="11829" y="10904"/>
                    <a:pt x="11802" y="10904"/>
                    <a:pt x="11802" y="10877"/>
                  </a:cubicBezTo>
                  <a:cubicBezTo>
                    <a:pt x="11419" y="11425"/>
                    <a:pt x="10953" y="11945"/>
                    <a:pt x="10488" y="12465"/>
                  </a:cubicBezTo>
                  <a:cubicBezTo>
                    <a:pt x="10214" y="12985"/>
                    <a:pt x="9748" y="13396"/>
                    <a:pt x="9447" y="13916"/>
                  </a:cubicBezTo>
                  <a:lnTo>
                    <a:pt x="9420" y="13916"/>
                  </a:lnTo>
                  <a:cubicBezTo>
                    <a:pt x="9009" y="14546"/>
                    <a:pt x="8434" y="15148"/>
                    <a:pt x="7969" y="15778"/>
                  </a:cubicBezTo>
                  <a:cubicBezTo>
                    <a:pt x="7777" y="16052"/>
                    <a:pt x="7667" y="16244"/>
                    <a:pt x="7448" y="16517"/>
                  </a:cubicBezTo>
                  <a:lnTo>
                    <a:pt x="7421" y="16490"/>
                  </a:lnTo>
                  <a:cubicBezTo>
                    <a:pt x="7175" y="17010"/>
                    <a:pt x="6654" y="17394"/>
                    <a:pt x="6408" y="17914"/>
                  </a:cubicBezTo>
                  <a:lnTo>
                    <a:pt x="6408" y="17859"/>
                  </a:lnTo>
                  <a:cubicBezTo>
                    <a:pt x="6408" y="17969"/>
                    <a:pt x="6189" y="18133"/>
                    <a:pt x="6298" y="18188"/>
                  </a:cubicBezTo>
                  <a:lnTo>
                    <a:pt x="6216" y="18242"/>
                  </a:lnTo>
                  <a:cubicBezTo>
                    <a:pt x="6079" y="18653"/>
                    <a:pt x="5751" y="18790"/>
                    <a:pt x="5532" y="19256"/>
                  </a:cubicBezTo>
                  <a:lnTo>
                    <a:pt x="5532" y="19201"/>
                  </a:lnTo>
                  <a:cubicBezTo>
                    <a:pt x="5477" y="19310"/>
                    <a:pt x="5422" y="19447"/>
                    <a:pt x="5340" y="19529"/>
                  </a:cubicBezTo>
                  <a:cubicBezTo>
                    <a:pt x="5340" y="19502"/>
                    <a:pt x="5340" y="19502"/>
                    <a:pt x="5340" y="19475"/>
                  </a:cubicBezTo>
                  <a:cubicBezTo>
                    <a:pt x="5039" y="19748"/>
                    <a:pt x="4875" y="20187"/>
                    <a:pt x="4655" y="20543"/>
                  </a:cubicBezTo>
                  <a:lnTo>
                    <a:pt x="4628" y="20488"/>
                  </a:lnTo>
                  <a:cubicBezTo>
                    <a:pt x="4573" y="20679"/>
                    <a:pt x="4327" y="20981"/>
                    <a:pt x="4190" y="21200"/>
                  </a:cubicBezTo>
                  <a:lnTo>
                    <a:pt x="4135" y="21309"/>
                  </a:lnTo>
                  <a:lnTo>
                    <a:pt x="4108" y="21309"/>
                  </a:lnTo>
                  <a:cubicBezTo>
                    <a:pt x="3944" y="21583"/>
                    <a:pt x="3779" y="21884"/>
                    <a:pt x="3615" y="22185"/>
                  </a:cubicBezTo>
                  <a:lnTo>
                    <a:pt x="3588" y="22131"/>
                  </a:lnTo>
                  <a:cubicBezTo>
                    <a:pt x="3478" y="22459"/>
                    <a:pt x="3232" y="22733"/>
                    <a:pt x="3067" y="23034"/>
                  </a:cubicBezTo>
                  <a:lnTo>
                    <a:pt x="3067" y="23007"/>
                  </a:lnTo>
                  <a:cubicBezTo>
                    <a:pt x="2629" y="23719"/>
                    <a:pt x="2301" y="24458"/>
                    <a:pt x="1917" y="25197"/>
                  </a:cubicBezTo>
                  <a:cubicBezTo>
                    <a:pt x="1917" y="25197"/>
                    <a:pt x="1917" y="25197"/>
                    <a:pt x="1917" y="25170"/>
                  </a:cubicBezTo>
                  <a:cubicBezTo>
                    <a:pt x="1890" y="25197"/>
                    <a:pt x="1890" y="25252"/>
                    <a:pt x="1863" y="25307"/>
                  </a:cubicBezTo>
                  <a:cubicBezTo>
                    <a:pt x="1863" y="25307"/>
                    <a:pt x="1863" y="25280"/>
                    <a:pt x="1863" y="25280"/>
                  </a:cubicBezTo>
                  <a:cubicBezTo>
                    <a:pt x="1726" y="25389"/>
                    <a:pt x="1644" y="25745"/>
                    <a:pt x="1561" y="25827"/>
                  </a:cubicBezTo>
                  <a:cubicBezTo>
                    <a:pt x="1541" y="25867"/>
                    <a:pt x="1551" y="25893"/>
                    <a:pt x="1568" y="25893"/>
                  </a:cubicBezTo>
                  <a:cubicBezTo>
                    <a:pt x="1574" y="25893"/>
                    <a:pt x="1581" y="25889"/>
                    <a:pt x="1589" y="25882"/>
                  </a:cubicBezTo>
                  <a:lnTo>
                    <a:pt x="1589" y="25882"/>
                  </a:lnTo>
                  <a:cubicBezTo>
                    <a:pt x="1288" y="26484"/>
                    <a:pt x="986" y="27141"/>
                    <a:pt x="740" y="27771"/>
                  </a:cubicBezTo>
                  <a:cubicBezTo>
                    <a:pt x="726" y="27785"/>
                    <a:pt x="713" y="27792"/>
                    <a:pt x="702" y="27792"/>
                  </a:cubicBezTo>
                  <a:cubicBezTo>
                    <a:pt x="692" y="27792"/>
                    <a:pt x="685" y="27785"/>
                    <a:pt x="685" y="27771"/>
                  </a:cubicBezTo>
                  <a:cubicBezTo>
                    <a:pt x="582" y="28132"/>
                    <a:pt x="436" y="28471"/>
                    <a:pt x="281" y="28809"/>
                  </a:cubicBezTo>
                  <a:lnTo>
                    <a:pt x="281" y="28809"/>
                  </a:lnTo>
                  <a:cubicBezTo>
                    <a:pt x="288" y="28805"/>
                    <a:pt x="294" y="28804"/>
                    <a:pt x="299" y="28804"/>
                  </a:cubicBezTo>
                  <a:cubicBezTo>
                    <a:pt x="320" y="28804"/>
                    <a:pt x="307" y="28839"/>
                    <a:pt x="329" y="28839"/>
                  </a:cubicBezTo>
                  <a:cubicBezTo>
                    <a:pt x="411" y="28593"/>
                    <a:pt x="548" y="28346"/>
                    <a:pt x="603" y="28072"/>
                  </a:cubicBezTo>
                  <a:cubicBezTo>
                    <a:pt x="685" y="28045"/>
                    <a:pt x="713" y="27826"/>
                    <a:pt x="822" y="27771"/>
                  </a:cubicBezTo>
                  <a:cubicBezTo>
                    <a:pt x="822" y="27689"/>
                    <a:pt x="849" y="27634"/>
                    <a:pt x="822" y="27580"/>
                  </a:cubicBezTo>
                  <a:cubicBezTo>
                    <a:pt x="1260" y="26758"/>
                    <a:pt x="1644" y="25882"/>
                    <a:pt x="2109" y="25060"/>
                  </a:cubicBezTo>
                  <a:cubicBezTo>
                    <a:pt x="2246" y="24595"/>
                    <a:pt x="2602" y="24212"/>
                    <a:pt x="2848" y="23719"/>
                  </a:cubicBezTo>
                  <a:cubicBezTo>
                    <a:pt x="2930" y="23554"/>
                    <a:pt x="3040" y="23335"/>
                    <a:pt x="3150" y="23171"/>
                  </a:cubicBezTo>
                  <a:lnTo>
                    <a:pt x="3204" y="23007"/>
                  </a:lnTo>
                  <a:cubicBezTo>
                    <a:pt x="3916" y="21966"/>
                    <a:pt x="4546" y="20871"/>
                    <a:pt x="5285" y="19831"/>
                  </a:cubicBezTo>
                  <a:cubicBezTo>
                    <a:pt x="6107" y="18653"/>
                    <a:pt x="6901" y="17667"/>
                    <a:pt x="7613" y="16463"/>
                  </a:cubicBezTo>
                  <a:cubicBezTo>
                    <a:pt x="7625" y="16475"/>
                    <a:pt x="7632" y="16482"/>
                    <a:pt x="7633" y="16488"/>
                  </a:cubicBezTo>
                  <a:lnTo>
                    <a:pt x="7633" y="16488"/>
                  </a:lnTo>
                  <a:cubicBezTo>
                    <a:pt x="7873" y="16146"/>
                    <a:pt x="8112" y="15879"/>
                    <a:pt x="8325" y="15586"/>
                  </a:cubicBezTo>
                  <a:cubicBezTo>
                    <a:pt x="8817" y="14792"/>
                    <a:pt x="9529" y="14053"/>
                    <a:pt x="10022" y="13286"/>
                  </a:cubicBezTo>
                  <a:cubicBezTo>
                    <a:pt x="10734" y="12410"/>
                    <a:pt x="11528" y="11452"/>
                    <a:pt x="12295" y="10548"/>
                  </a:cubicBezTo>
                  <a:lnTo>
                    <a:pt x="12295" y="10576"/>
                  </a:lnTo>
                  <a:cubicBezTo>
                    <a:pt x="12870" y="9836"/>
                    <a:pt x="13554" y="9207"/>
                    <a:pt x="14157" y="8495"/>
                  </a:cubicBezTo>
                  <a:cubicBezTo>
                    <a:pt x="14841" y="7810"/>
                    <a:pt x="15389" y="6934"/>
                    <a:pt x="16128" y="6304"/>
                  </a:cubicBezTo>
                  <a:cubicBezTo>
                    <a:pt x="16621" y="5948"/>
                    <a:pt x="17032" y="5236"/>
                    <a:pt x="17525" y="4908"/>
                  </a:cubicBezTo>
                  <a:cubicBezTo>
                    <a:pt x="18483" y="4251"/>
                    <a:pt x="19277" y="3457"/>
                    <a:pt x="20153" y="2690"/>
                  </a:cubicBezTo>
                  <a:cubicBezTo>
                    <a:pt x="21057" y="2115"/>
                    <a:pt x="21906" y="1430"/>
                    <a:pt x="22892" y="1074"/>
                  </a:cubicBezTo>
                  <a:cubicBezTo>
                    <a:pt x="23302" y="801"/>
                    <a:pt x="23877" y="718"/>
                    <a:pt x="24370" y="554"/>
                  </a:cubicBezTo>
                  <a:lnTo>
                    <a:pt x="24343" y="527"/>
                  </a:lnTo>
                  <a:lnTo>
                    <a:pt x="24343" y="527"/>
                  </a:lnTo>
                  <a:cubicBezTo>
                    <a:pt x="24353" y="528"/>
                    <a:pt x="24364" y="529"/>
                    <a:pt x="24374" y="529"/>
                  </a:cubicBezTo>
                  <a:cubicBezTo>
                    <a:pt x="24549" y="529"/>
                    <a:pt x="24690" y="347"/>
                    <a:pt x="24826" y="347"/>
                  </a:cubicBezTo>
                  <a:cubicBezTo>
                    <a:pt x="24847" y="347"/>
                    <a:pt x="24869" y="352"/>
                    <a:pt x="24890" y="362"/>
                  </a:cubicBezTo>
                  <a:lnTo>
                    <a:pt x="24863" y="362"/>
                  </a:lnTo>
                  <a:cubicBezTo>
                    <a:pt x="24869" y="364"/>
                    <a:pt x="24876" y="365"/>
                    <a:pt x="24882" y="365"/>
                  </a:cubicBezTo>
                  <a:cubicBezTo>
                    <a:pt x="24970" y="365"/>
                    <a:pt x="25041" y="217"/>
                    <a:pt x="25109" y="217"/>
                  </a:cubicBezTo>
                  <a:cubicBezTo>
                    <a:pt x="25118" y="217"/>
                    <a:pt x="25128" y="219"/>
                    <a:pt x="25137" y="226"/>
                  </a:cubicBezTo>
                  <a:lnTo>
                    <a:pt x="25137" y="198"/>
                  </a:lnTo>
                  <a:cubicBezTo>
                    <a:pt x="25173" y="184"/>
                    <a:pt x="25192" y="179"/>
                    <a:pt x="25202" y="179"/>
                  </a:cubicBezTo>
                  <a:cubicBezTo>
                    <a:pt x="25225" y="179"/>
                    <a:pt x="25206" y="204"/>
                    <a:pt x="25238" y="204"/>
                  </a:cubicBezTo>
                  <a:cubicBezTo>
                    <a:pt x="25246" y="204"/>
                    <a:pt x="25257" y="202"/>
                    <a:pt x="25274" y="198"/>
                  </a:cubicBezTo>
                  <a:cubicBezTo>
                    <a:pt x="25301" y="198"/>
                    <a:pt x="25274" y="143"/>
                    <a:pt x="25356" y="143"/>
                  </a:cubicBezTo>
                  <a:cubicBezTo>
                    <a:pt x="25362" y="167"/>
                    <a:pt x="25378" y="175"/>
                    <a:pt x="25400" y="175"/>
                  </a:cubicBezTo>
                  <a:cubicBezTo>
                    <a:pt x="25454" y="175"/>
                    <a:pt x="25545" y="124"/>
                    <a:pt x="25612" y="124"/>
                  </a:cubicBezTo>
                  <a:cubicBezTo>
                    <a:pt x="25644" y="124"/>
                    <a:pt x="25670" y="136"/>
                    <a:pt x="25684" y="171"/>
                  </a:cubicBezTo>
                  <a:cubicBezTo>
                    <a:pt x="25602" y="198"/>
                    <a:pt x="25794" y="198"/>
                    <a:pt x="25657" y="280"/>
                  </a:cubicBezTo>
                  <a:cubicBezTo>
                    <a:pt x="25684" y="280"/>
                    <a:pt x="25903" y="226"/>
                    <a:pt x="25876" y="171"/>
                  </a:cubicBezTo>
                  <a:cubicBezTo>
                    <a:pt x="25876" y="89"/>
                    <a:pt x="25931" y="34"/>
                    <a:pt x="25794" y="6"/>
                  </a:cubicBezTo>
                  <a:lnTo>
                    <a:pt x="25794" y="61"/>
                  </a:lnTo>
                  <a:cubicBezTo>
                    <a:pt x="25739" y="34"/>
                    <a:pt x="25739" y="34"/>
                    <a:pt x="25739" y="6"/>
                  </a:cubicBezTo>
                  <a:cubicBezTo>
                    <a:pt x="25696" y="21"/>
                    <a:pt x="25661" y="26"/>
                    <a:pt x="25630" y="26"/>
                  </a:cubicBezTo>
                  <a:cubicBezTo>
                    <a:pt x="25560" y="26"/>
                    <a:pt x="25514" y="1"/>
                    <a:pt x="25457" y="1"/>
                  </a:cubicBezTo>
                  <a:close/>
                  <a:moveTo>
                    <a:pt x="281" y="28809"/>
                  </a:moveTo>
                  <a:lnTo>
                    <a:pt x="281" y="28809"/>
                  </a:lnTo>
                  <a:cubicBezTo>
                    <a:pt x="279" y="28810"/>
                    <a:pt x="277" y="28811"/>
                    <a:pt x="274" y="28812"/>
                  </a:cubicBezTo>
                  <a:cubicBezTo>
                    <a:pt x="248" y="28847"/>
                    <a:pt x="244" y="28866"/>
                    <a:pt x="249" y="28878"/>
                  </a:cubicBezTo>
                  <a:lnTo>
                    <a:pt x="249" y="28878"/>
                  </a:lnTo>
                  <a:cubicBezTo>
                    <a:pt x="259" y="28855"/>
                    <a:pt x="270" y="28832"/>
                    <a:pt x="281" y="28809"/>
                  </a:cubicBezTo>
                  <a:close/>
                  <a:moveTo>
                    <a:pt x="249" y="28878"/>
                  </a:moveTo>
                  <a:cubicBezTo>
                    <a:pt x="166" y="29055"/>
                    <a:pt x="82" y="29233"/>
                    <a:pt x="1" y="29414"/>
                  </a:cubicBezTo>
                  <a:cubicBezTo>
                    <a:pt x="5" y="29418"/>
                    <a:pt x="9" y="29420"/>
                    <a:pt x="13" y="29420"/>
                  </a:cubicBezTo>
                  <a:cubicBezTo>
                    <a:pt x="26" y="29420"/>
                    <a:pt x="38" y="29404"/>
                    <a:pt x="46" y="29404"/>
                  </a:cubicBezTo>
                  <a:cubicBezTo>
                    <a:pt x="52" y="29404"/>
                    <a:pt x="55" y="29412"/>
                    <a:pt x="55" y="29441"/>
                  </a:cubicBezTo>
                  <a:cubicBezTo>
                    <a:pt x="165" y="29277"/>
                    <a:pt x="138" y="29086"/>
                    <a:pt x="247" y="28949"/>
                  </a:cubicBezTo>
                  <a:lnTo>
                    <a:pt x="247" y="28976"/>
                  </a:lnTo>
                  <a:cubicBezTo>
                    <a:pt x="303" y="28902"/>
                    <a:pt x="258" y="28903"/>
                    <a:pt x="249" y="288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3811000" y="243685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8"/>
                  </a:moveTo>
                  <a:lnTo>
                    <a:pt x="1" y="28"/>
                  </a:lnTo>
                  <a:cubicBezTo>
                    <a:pt x="1" y="0"/>
                    <a:pt x="1" y="0"/>
                    <a:pt x="1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4399025" y="18050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0"/>
                  </a:move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3748700" y="2625775"/>
              <a:ext cx="725" cy="2075"/>
            </a:xfrm>
            <a:custGeom>
              <a:avLst/>
              <a:gdLst/>
              <a:ahLst/>
              <a:cxnLst/>
              <a:rect l="l" t="t" r="r" b="b"/>
              <a:pathLst>
                <a:path w="29" h="83" extrusionOk="0">
                  <a:moveTo>
                    <a:pt x="1" y="83"/>
                  </a:moveTo>
                  <a:lnTo>
                    <a:pt x="1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3750075" y="2618925"/>
              <a:ext cx="2650" cy="6200"/>
            </a:xfrm>
            <a:custGeom>
              <a:avLst/>
              <a:gdLst/>
              <a:ahLst/>
              <a:cxnLst/>
              <a:rect l="l" t="t" r="r" b="b"/>
              <a:pathLst>
                <a:path w="106" h="248" extrusionOk="0">
                  <a:moveTo>
                    <a:pt x="83" y="1"/>
                  </a:moveTo>
                  <a:lnTo>
                    <a:pt x="83" y="1"/>
                  </a:lnTo>
                  <a:cubicBezTo>
                    <a:pt x="80" y="3"/>
                    <a:pt x="78" y="5"/>
                    <a:pt x="76" y="8"/>
                  </a:cubicBezTo>
                  <a:lnTo>
                    <a:pt x="76" y="8"/>
                  </a:lnTo>
                  <a:cubicBezTo>
                    <a:pt x="79" y="11"/>
                    <a:pt x="81" y="13"/>
                    <a:pt x="82" y="13"/>
                  </a:cubicBezTo>
                  <a:cubicBezTo>
                    <a:pt x="83" y="13"/>
                    <a:pt x="83" y="10"/>
                    <a:pt x="83" y="1"/>
                  </a:cubicBezTo>
                  <a:close/>
                  <a:moveTo>
                    <a:pt x="55" y="1"/>
                  </a:moveTo>
                  <a:lnTo>
                    <a:pt x="1" y="247"/>
                  </a:lnTo>
                  <a:cubicBezTo>
                    <a:pt x="105" y="195"/>
                    <a:pt x="35" y="67"/>
                    <a:pt x="76" y="8"/>
                  </a:cubicBezTo>
                  <a:lnTo>
                    <a:pt x="76" y="8"/>
                  </a:lnTo>
                  <a:cubicBezTo>
                    <a:pt x="72" y="5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3752125" y="2614825"/>
              <a:ext cx="2775" cy="3450"/>
            </a:xfrm>
            <a:custGeom>
              <a:avLst/>
              <a:gdLst/>
              <a:ahLst/>
              <a:cxnLst/>
              <a:rect l="l" t="t" r="r" b="b"/>
              <a:pathLst>
                <a:path w="111" h="138" extrusionOk="0">
                  <a:moveTo>
                    <a:pt x="110" y="0"/>
                  </a:moveTo>
                  <a:cubicBezTo>
                    <a:pt x="110" y="55"/>
                    <a:pt x="1" y="110"/>
                    <a:pt x="56" y="137"/>
                  </a:cubicBezTo>
                  <a:cubicBezTo>
                    <a:pt x="110" y="82"/>
                    <a:pt x="110" y="28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3834275" y="24580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cubicBezTo>
                    <a:pt x="1" y="1"/>
                    <a:pt x="1" y="1"/>
                    <a:pt x="1" y="28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3756250" y="1800575"/>
              <a:ext cx="657850" cy="814275"/>
            </a:xfrm>
            <a:custGeom>
              <a:avLst/>
              <a:gdLst/>
              <a:ahLst/>
              <a:cxnLst/>
              <a:rect l="l" t="t" r="r" b="b"/>
              <a:pathLst>
                <a:path w="26314" h="32571" extrusionOk="0">
                  <a:moveTo>
                    <a:pt x="15717" y="5517"/>
                  </a:moveTo>
                  <a:cubicBezTo>
                    <a:pt x="15698" y="5517"/>
                    <a:pt x="15692" y="5530"/>
                    <a:pt x="15699" y="5539"/>
                  </a:cubicBezTo>
                  <a:lnTo>
                    <a:pt x="15699" y="5539"/>
                  </a:lnTo>
                  <a:cubicBezTo>
                    <a:pt x="15705" y="5532"/>
                    <a:pt x="15711" y="5525"/>
                    <a:pt x="15717" y="5517"/>
                  </a:cubicBezTo>
                  <a:close/>
                  <a:moveTo>
                    <a:pt x="11938" y="9789"/>
                  </a:moveTo>
                  <a:cubicBezTo>
                    <a:pt x="11922" y="9789"/>
                    <a:pt x="11915" y="9799"/>
                    <a:pt x="11919" y="9807"/>
                  </a:cubicBezTo>
                  <a:lnTo>
                    <a:pt x="11919" y="9807"/>
                  </a:lnTo>
                  <a:cubicBezTo>
                    <a:pt x="11925" y="9801"/>
                    <a:pt x="11932" y="9795"/>
                    <a:pt x="11938" y="9789"/>
                  </a:cubicBezTo>
                  <a:close/>
                  <a:moveTo>
                    <a:pt x="10843" y="11048"/>
                  </a:moveTo>
                  <a:lnTo>
                    <a:pt x="10843" y="11048"/>
                  </a:lnTo>
                  <a:cubicBezTo>
                    <a:pt x="10839" y="11053"/>
                    <a:pt x="10836" y="11057"/>
                    <a:pt x="10834" y="11061"/>
                  </a:cubicBezTo>
                  <a:lnTo>
                    <a:pt x="10834" y="11061"/>
                  </a:lnTo>
                  <a:cubicBezTo>
                    <a:pt x="10837" y="11057"/>
                    <a:pt x="10840" y="11053"/>
                    <a:pt x="10843" y="11048"/>
                  </a:cubicBezTo>
                  <a:close/>
                  <a:moveTo>
                    <a:pt x="6886" y="17593"/>
                  </a:moveTo>
                  <a:lnTo>
                    <a:pt x="6886" y="17593"/>
                  </a:lnTo>
                  <a:cubicBezTo>
                    <a:pt x="6882" y="17602"/>
                    <a:pt x="6877" y="17611"/>
                    <a:pt x="6873" y="17620"/>
                  </a:cubicBezTo>
                  <a:cubicBezTo>
                    <a:pt x="6894" y="17598"/>
                    <a:pt x="6899" y="17594"/>
                    <a:pt x="6886" y="17593"/>
                  </a:cubicBezTo>
                  <a:close/>
                  <a:moveTo>
                    <a:pt x="5038" y="21234"/>
                  </a:moveTo>
                  <a:cubicBezTo>
                    <a:pt x="5031" y="21242"/>
                    <a:pt x="5027" y="21248"/>
                    <a:pt x="5026" y="21252"/>
                  </a:cubicBezTo>
                  <a:lnTo>
                    <a:pt x="5026" y="21252"/>
                  </a:lnTo>
                  <a:cubicBezTo>
                    <a:pt x="5030" y="21246"/>
                    <a:pt x="5034" y="21240"/>
                    <a:pt x="5038" y="21234"/>
                  </a:cubicBezTo>
                  <a:close/>
                  <a:moveTo>
                    <a:pt x="472" y="31956"/>
                  </a:moveTo>
                  <a:cubicBezTo>
                    <a:pt x="470" y="31960"/>
                    <a:pt x="468" y="31964"/>
                    <a:pt x="466" y="31968"/>
                  </a:cubicBezTo>
                  <a:cubicBezTo>
                    <a:pt x="466" y="31972"/>
                    <a:pt x="466" y="31974"/>
                    <a:pt x="467" y="31974"/>
                  </a:cubicBezTo>
                  <a:cubicBezTo>
                    <a:pt x="469" y="31974"/>
                    <a:pt x="473" y="31963"/>
                    <a:pt x="472" y="31956"/>
                  </a:cubicBezTo>
                  <a:close/>
                  <a:moveTo>
                    <a:pt x="25410" y="0"/>
                  </a:moveTo>
                  <a:cubicBezTo>
                    <a:pt x="25368" y="0"/>
                    <a:pt x="25297" y="41"/>
                    <a:pt x="25283" y="41"/>
                  </a:cubicBezTo>
                  <a:cubicBezTo>
                    <a:pt x="25277" y="41"/>
                    <a:pt x="25281" y="34"/>
                    <a:pt x="25300" y="14"/>
                  </a:cubicBezTo>
                  <a:cubicBezTo>
                    <a:pt x="24917" y="14"/>
                    <a:pt x="24479" y="41"/>
                    <a:pt x="24068" y="41"/>
                  </a:cubicBezTo>
                  <a:cubicBezTo>
                    <a:pt x="24014" y="96"/>
                    <a:pt x="23740" y="96"/>
                    <a:pt x="23849" y="151"/>
                  </a:cubicBezTo>
                  <a:cubicBezTo>
                    <a:pt x="23781" y="123"/>
                    <a:pt x="23671" y="116"/>
                    <a:pt x="23565" y="116"/>
                  </a:cubicBezTo>
                  <a:cubicBezTo>
                    <a:pt x="23474" y="116"/>
                    <a:pt x="23386" y="121"/>
                    <a:pt x="23328" y="123"/>
                  </a:cubicBezTo>
                  <a:lnTo>
                    <a:pt x="23328" y="123"/>
                  </a:lnTo>
                  <a:cubicBezTo>
                    <a:pt x="23284" y="108"/>
                    <a:pt x="23247" y="103"/>
                    <a:pt x="23214" y="103"/>
                  </a:cubicBezTo>
                  <a:cubicBezTo>
                    <a:pt x="23090" y="103"/>
                    <a:pt x="23034" y="188"/>
                    <a:pt x="22912" y="188"/>
                  </a:cubicBezTo>
                  <a:cubicBezTo>
                    <a:pt x="22889" y="188"/>
                    <a:pt x="22864" y="185"/>
                    <a:pt x="22836" y="178"/>
                  </a:cubicBezTo>
                  <a:cubicBezTo>
                    <a:pt x="22836" y="288"/>
                    <a:pt x="22453" y="260"/>
                    <a:pt x="22371" y="397"/>
                  </a:cubicBezTo>
                  <a:cubicBezTo>
                    <a:pt x="22343" y="370"/>
                    <a:pt x="22316" y="370"/>
                    <a:pt x="22316" y="342"/>
                  </a:cubicBezTo>
                  <a:cubicBezTo>
                    <a:pt x="22124" y="397"/>
                    <a:pt x="21960" y="452"/>
                    <a:pt x="21768" y="534"/>
                  </a:cubicBezTo>
                  <a:cubicBezTo>
                    <a:pt x="21577" y="589"/>
                    <a:pt x="21412" y="644"/>
                    <a:pt x="21248" y="698"/>
                  </a:cubicBezTo>
                  <a:cubicBezTo>
                    <a:pt x="21029" y="890"/>
                    <a:pt x="20618" y="1000"/>
                    <a:pt x="20481" y="1191"/>
                  </a:cubicBezTo>
                  <a:cubicBezTo>
                    <a:pt x="20290" y="1246"/>
                    <a:pt x="19988" y="1410"/>
                    <a:pt x="19797" y="1575"/>
                  </a:cubicBezTo>
                  <a:cubicBezTo>
                    <a:pt x="19550" y="1739"/>
                    <a:pt x="19249" y="1985"/>
                    <a:pt x="19112" y="2150"/>
                  </a:cubicBezTo>
                  <a:cubicBezTo>
                    <a:pt x="19097" y="2147"/>
                    <a:pt x="19083" y="2145"/>
                    <a:pt x="19070" y="2145"/>
                  </a:cubicBezTo>
                  <a:cubicBezTo>
                    <a:pt x="18957" y="2145"/>
                    <a:pt x="18878" y="2238"/>
                    <a:pt x="18756" y="2286"/>
                  </a:cubicBezTo>
                  <a:cubicBezTo>
                    <a:pt x="18619" y="2451"/>
                    <a:pt x="18318" y="2725"/>
                    <a:pt x="18099" y="2944"/>
                  </a:cubicBezTo>
                  <a:cubicBezTo>
                    <a:pt x="18051" y="2944"/>
                    <a:pt x="17940" y="3090"/>
                    <a:pt x="17877" y="3090"/>
                  </a:cubicBezTo>
                  <a:cubicBezTo>
                    <a:pt x="17868" y="3090"/>
                    <a:pt x="17860" y="3087"/>
                    <a:pt x="17853" y="3081"/>
                  </a:cubicBezTo>
                  <a:cubicBezTo>
                    <a:pt x="17311" y="3784"/>
                    <a:pt x="16556" y="4515"/>
                    <a:pt x="15851" y="5140"/>
                  </a:cubicBezTo>
                  <a:lnTo>
                    <a:pt x="15851" y="5140"/>
                  </a:lnTo>
                  <a:cubicBezTo>
                    <a:pt x="15852" y="5138"/>
                    <a:pt x="15853" y="5136"/>
                    <a:pt x="15854" y="5134"/>
                  </a:cubicBezTo>
                  <a:lnTo>
                    <a:pt x="15854" y="5134"/>
                  </a:lnTo>
                  <a:lnTo>
                    <a:pt x="15827" y="5161"/>
                  </a:lnTo>
                  <a:cubicBezTo>
                    <a:pt x="15835" y="5154"/>
                    <a:pt x="15843" y="5147"/>
                    <a:pt x="15851" y="5140"/>
                  </a:cubicBezTo>
                  <a:lnTo>
                    <a:pt x="15851" y="5140"/>
                  </a:lnTo>
                  <a:cubicBezTo>
                    <a:pt x="15797" y="5249"/>
                    <a:pt x="15744" y="5410"/>
                    <a:pt x="15717" y="5545"/>
                  </a:cubicBezTo>
                  <a:cubicBezTo>
                    <a:pt x="15708" y="5545"/>
                    <a:pt x="15703" y="5542"/>
                    <a:pt x="15699" y="5539"/>
                  </a:cubicBezTo>
                  <a:lnTo>
                    <a:pt x="15699" y="5539"/>
                  </a:lnTo>
                  <a:cubicBezTo>
                    <a:pt x="15590" y="5663"/>
                    <a:pt x="15437" y="5742"/>
                    <a:pt x="15334" y="5846"/>
                  </a:cubicBezTo>
                  <a:cubicBezTo>
                    <a:pt x="15334" y="5846"/>
                    <a:pt x="15334" y="5846"/>
                    <a:pt x="15334" y="5819"/>
                  </a:cubicBezTo>
                  <a:cubicBezTo>
                    <a:pt x="15252" y="5956"/>
                    <a:pt x="15087" y="6038"/>
                    <a:pt x="15005" y="6202"/>
                  </a:cubicBezTo>
                  <a:lnTo>
                    <a:pt x="14978" y="6202"/>
                  </a:lnTo>
                  <a:lnTo>
                    <a:pt x="14923" y="6312"/>
                  </a:lnTo>
                  <a:cubicBezTo>
                    <a:pt x="14896" y="6284"/>
                    <a:pt x="14896" y="6284"/>
                    <a:pt x="14923" y="6229"/>
                  </a:cubicBezTo>
                  <a:lnTo>
                    <a:pt x="14923" y="6229"/>
                  </a:lnTo>
                  <a:cubicBezTo>
                    <a:pt x="13965" y="7325"/>
                    <a:pt x="13061" y="8529"/>
                    <a:pt x="12075" y="9625"/>
                  </a:cubicBezTo>
                  <a:lnTo>
                    <a:pt x="12075" y="9570"/>
                  </a:lnTo>
                  <a:lnTo>
                    <a:pt x="11938" y="9816"/>
                  </a:lnTo>
                  <a:cubicBezTo>
                    <a:pt x="11928" y="9816"/>
                    <a:pt x="11921" y="9812"/>
                    <a:pt x="11919" y="9807"/>
                  </a:cubicBezTo>
                  <a:lnTo>
                    <a:pt x="11919" y="9807"/>
                  </a:lnTo>
                  <a:cubicBezTo>
                    <a:pt x="11655" y="10052"/>
                    <a:pt x="11467" y="10398"/>
                    <a:pt x="11226" y="10665"/>
                  </a:cubicBezTo>
                  <a:cubicBezTo>
                    <a:pt x="11226" y="10643"/>
                    <a:pt x="11226" y="10603"/>
                    <a:pt x="11212" y="10603"/>
                  </a:cubicBezTo>
                  <a:cubicBezTo>
                    <a:pt x="11209" y="10603"/>
                    <a:pt x="11204" y="10605"/>
                    <a:pt x="11199" y="10610"/>
                  </a:cubicBezTo>
                  <a:cubicBezTo>
                    <a:pt x="11062" y="10857"/>
                    <a:pt x="10870" y="10912"/>
                    <a:pt x="10870" y="11076"/>
                  </a:cubicBezTo>
                  <a:cubicBezTo>
                    <a:pt x="10862" y="11084"/>
                    <a:pt x="10854" y="11087"/>
                    <a:pt x="10848" y="11087"/>
                  </a:cubicBezTo>
                  <a:cubicBezTo>
                    <a:pt x="10835" y="11087"/>
                    <a:pt x="10827" y="11075"/>
                    <a:pt x="10834" y="11061"/>
                  </a:cubicBezTo>
                  <a:lnTo>
                    <a:pt x="10834" y="11061"/>
                  </a:lnTo>
                  <a:cubicBezTo>
                    <a:pt x="10399" y="11659"/>
                    <a:pt x="9964" y="12285"/>
                    <a:pt x="9501" y="12856"/>
                  </a:cubicBezTo>
                  <a:cubicBezTo>
                    <a:pt x="9228" y="13458"/>
                    <a:pt x="8762" y="13978"/>
                    <a:pt x="8488" y="14553"/>
                  </a:cubicBezTo>
                  <a:lnTo>
                    <a:pt x="8461" y="14553"/>
                  </a:lnTo>
                  <a:cubicBezTo>
                    <a:pt x="8269" y="14909"/>
                    <a:pt x="8078" y="15293"/>
                    <a:pt x="7831" y="15649"/>
                  </a:cubicBezTo>
                  <a:cubicBezTo>
                    <a:pt x="7612" y="16032"/>
                    <a:pt x="7366" y="16388"/>
                    <a:pt x="7174" y="16799"/>
                  </a:cubicBezTo>
                  <a:cubicBezTo>
                    <a:pt x="6982" y="17100"/>
                    <a:pt x="6900" y="17319"/>
                    <a:pt x="6736" y="17647"/>
                  </a:cubicBezTo>
                  <a:lnTo>
                    <a:pt x="6709" y="17647"/>
                  </a:lnTo>
                  <a:cubicBezTo>
                    <a:pt x="6517" y="18222"/>
                    <a:pt x="6051" y="18743"/>
                    <a:pt x="5860" y="19372"/>
                  </a:cubicBezTo>
                  <a:lnTo>
                    <a:pt x="5860" y="19318"/>
                  </a:lnTo>
                  <a:cubicBezTo>
                    <a:pt x="5860" y="19427"/>
                    <a:pt x="5668" y="19646"/>
                    <a:pt x="5778" y="19646"/>
                  </a:cubicBezTo>
                  <a:lnTo>
                    <a:pt x="5695" y="19756"/>
                  </a:lnTo>
                  <a:cubicBezTo>
                    <a:pt x="5641" y="20194"/>
                    <a:pt x="5339" y="20440"/>
                    <a:pt x="5175" y="20961"/>
                  </a:cubicBezTo>
                  <a:lnTo>
                    <a:pt x="5175" y="20906"/>
                  </a:lnTo>
                  <a:cubicBezTo>
                    <a:pt x="5148" y="21043"/>
                    <a:pt x="5093" y="21207"/>
                    <a:pt x="5011" y="21289"/>
                  </a:cubicBezTo>
                  <a:cubicBezTo>
                    <a:pt x="5031" y="21269"/>
                    <a:pt x="5022" y="21264"/>
                    <a:pt x="5026" y="21252"/>
                  </a:cubicBezTo>
                  <a:lnTo>
                    <a:pt x="5026" y="21252"/>
                  </a:lnTo>
                  <a:cubicBezTo>
                    <a:pt x="4762" y="21633"/>
                    <a:pt x="4679" y="22117"/>
                    <a:pt x="4491" y="22521"/>
                  </a:cubicBezTo>
                  <a:lnTo>
                    <a:pt x="4463" y="22467"/>
                  </a:lnTo>
                  <a:cubicBezTo>
                    <a:pt x="4436" y="22686"/>
                    <a:pt x="4217" y="23042"/>
                    <a:pt x="4135" y="23343"/>
                  </a:cubicBezTo>
                  <a:lnTo>
                    <a:pt x="4135" y="23315"/>
                  </a:lnTo>
                  <a:lnTo>
                    <a:pt x="4107" y="23452"/>
                  </a:lnTo>
                  <a:lnTo>
                    <a:pt x="4053" y="23452"/>
                  </a:lnTo>
                  <a:cubicBezTo>
                    <a:pt x="3888" y="23808"/>
                    <a:pt x="3806" y="24137"/>
                    <a:pt x="3669" y="24493"/>
                  </a:cubicBezTo>
                  <a:lnTo>
                    <a:pt x="3642" y="24465"/>
                  </a:lnTo>
                  <a:cubicBezTo>
                    <a:pt x="3560" y="24821"/>
                    <a:pt x="3368" y="25150"/>
                    <a:pt x="3258" y="25506"/>
                  </a:cubicBezTo>
                  <a:lnTo>
                    <a:pt x="3231" y="25479"/>
                  </a:lnTo>
                  <a:cubicBezTo>
                    <a:pt x="2875" y="26355"/>
                    <a:pt x="2629" y="27176"/>
                    <a:pt x="2273" y="28025"/>
                  </a:cubicBezTo>
                  <a:cubicBezTo>
                    <a:pt x="2273" y="28025"/>
                    <a:pt x="2273" y="27998"/>
                    <a:pt x="2273" y="27998"/>
                  </a:cubicBezTo>
                  <a:cubicBezTo>
                    <a:pt x="2273" y="28052"/>
                    <a:pt x="2273" y="28107"/>
                    <a:pt x="2245" y="28135"/>
                  </a:cubicBezTo>
                  <a:cubicBezTo>
                    <a:pt x="2245" y="28127"/>
                    <a:pt x="2245" y="28117"/>
                    <a:pt x="2245" y="28107"/>
                  </a:cubicBezTo>
                  <a:cubicBezTo>
                    <a:pt x="2108" y="28244"/>
                    <a:pt x="2054" y="28655"/>
                    <a:pt x="1972" y="28737"/>
                  </a:cubicBezTo>
                  <a:cubicBezTo>
                    <a:pt x="1944" y="28792"/>
                    <a:pt x="1944" y="28819"/>
                    <a:pt x="1999" y="28819"/>
                  </a:cubicBezTo>
                  <a:cubicBezTo>
                    <a:pt x="1835" y="29148"/>
                    <a:pt x="1698" y="29476"/>
                    <a:pt x="1533" y="29832"/>
                  </a:cubicBezTo>
                  <a:cubicBezTo>
                    <a:pt x="1369" y="30188"/>
                    <a:pt x="1205" y="30517"/>
                    <a:pt x="1068" y="30873"/>
                  </a:cubicBezTo>
                  <a:lnTo>
                    <a:pt x="1013" y="30873"/>
                  </a:lnTo>
                  <a:cubicBezTo>
                    <a:pt x="904" y="31174"/>
                    <a:pt x="739" y="31448"/>
                    <a:pt x="575" y="31749"/>
                  </a:cubicBezTo>
                  <a:cubicBezTo>
                    <a:pt x="466" y="31885"/>
                    <a:pt x="384" y="32021"/>
                    <a:pt x="303" y="32157"/>
                  </a:cubicBezTo>
                  <a:lnTo>
                    <a:pt x="303" y="32157"/>
                  </a:lnTo>
                  <a:cubicBezTo>
                    <a:pt x="319" y="32138"/>
                    <a:pt x="336" y="32121"/>
                    <a:pt x="356" y="32105"/>
                  </a:cubicBezTo>
                  <a:lnTo>
                    <a:pt x="383" y="32132"/>
                  </a:lnTo>
                  <a:cubicBezTo>
                    <a:pt x="466" y="32023"/>
                    <a:pt x="329" y="32077"/>
                    <a:pt x="438" y="31968"/>
                  </a:cubicBezTo>
                  <a:cubicBezTo>
                    <a:pt x="452" y="31954"/>
                    <a:pt x="461" y="31949"/>
                    <a:pt x="466" y="31949"/>
                  </a:cubicBezTo>
                  <a:cubicBezTo>
                    <a:pt x="470" y="31949"/>
                    <a:pt x="472" y="31952"/>
                    <a:pt x="472" y="31956"/>
                  </a:cubicBezTo>
                  <a:lnTo>
                    <a:pt x="472" y="31956"/>
                  </a:lnTo>
                  <a:cubicBezTo>
                    <a:pt x="609" y="31713"/>
                    <a:pt x="795" y="31471"/>
                    <a:pt x="876" y="31201"/>
                  </a:cubicBezTo>
                  <a:cubicBezTo>
                    <a:pt x="986" y="31174"/>
                    <a:pt x="1041" y="30927"/>
                    <a:pt x="1150" y="30845"/>
                  </a:cubicBezTo>
                  <a:cubicBezTo>
                    <a:pt x="1150" y="30763"/>
                    <a:pt x="1205" y="30708"/>
                    <a:pt x="1177" y="30681"/>
                  </a:cubicBezTo>
                  <a:cubicBezTo>
                    <a:pt x="1424" y="30215"/>
                    <a:pt x="1670" y="29750"/>
                    <a:pt x="1862" y="29285"/>
                  </a:cubicBezTo>
                  <a:cubicBezTo>
                    <a:pt x="2081" y="28792"/>
                    <a:pt x="2300" y="28326"/>
                    <a:pt x="2492" y="27833"/>
                  </a:cubicBezTo>
                  <a:cubicBezTo>
                    <a:pt x="2574" y="27340"/>
                    <a:pt x="2930" y="26848"/>
                    <a:pt x="3094" y="26300"/>
                  </a:cubicBezTo>
                  <a:lnTo>
                    <a:pt x="3122" y="26300"/>
                  </a:lnTo>
                  <a:cubicBezTo>
                    <a:pt x="3176" y="26108"/>
                    <a:pt x="3258" y="25862"/>
                    <a:pt x="3341" y="25643"/>
                  </a:cubicBezTo>
                  <a:lnTo>
                    <a:pt x="3368" y="25451"/>
                  </a:lnTo>
                  <a:cubicBezTo>
                    <a:pt x="3970" y="24219"/>
                    <a:pt x="4436" y="22905"/>
                    <a:pt x="5011" y="21645"/>
                  </a:cubicBezTo>
                  <a:cubicBezTo>
                    <a:pt x="5312" y="20933"/>
                    <a:pt x="5668" y="20276"/>
                    <a:pt x="5969" y="19619"/>
                  </a:cubicBezTo>
                  <a:cubicBezTo>
                    <a:pt x="6298" y="18962"/>
                    <a:pt x="6572" y="18305"/>
                    <a:pt x="6873" y="17593"/>
                  </a:cubicBezTo>
                  <a:cubicBezTo>
                    <a:pt x="6879" y="17593"/>
                    <a:pt x="6883" y="17593"/>
                    <a:pt x="6886" y="17593"/>
                  </a:cubicBezTo>
                  <a:lnTo>
                    <a:pt x="6886" y="17593"/>
                  </a:lnTo>
                  <a:cubicBezTo>
                    <a:pt x="7076" y="17221"/>
                    <a:pt x="7315" y="16899"/>
                    <a:pt x="7475" y="16525"/>
                  </a:cubicBezTo>
                  <a:cubicBezTo>
                    <a:pt x="7913" y="15594"/>
                    <a:pt x="8570" y="14690"/>
                    <a:pt x="9063" y="13814"/>
                  </a:cubicBezTo>
                  <a:cubicBezTo>
                    <a:pt x="9228" y="13568"/>
                    <a:pt x="9392" y="13294"/>
                    <a:pt x="9584" y="13047"/>
                  </a:cubicBezTo>
                  <a:cubicBezTo>
                    <a:pt x="9775" y="12774"/>
                    <a:pt x="9967" y="12527"/>
                    <a:pt x="10159" y="12253"/>
                  </a:cubicBezTo>
                  <a:cubicBezTo>
                    <a:pt x="10350" y="12007"/>
                    <a:pt x="10542" y="11733"/>
                    <a:pt x="10734" y="11459"/>
                  </a:cubicBezTo>
                  <a:cubicBezTo>
                    <a:pt x="10925" y="11185"/>
                    <a:pt x="11144" y="10966"/>
                    <a:pt x="11336" y="10693"/>
                  </a:cubicBezTo>
                  <a:lnTo>
                    <a:pt x="11336" y="10720"/>
                  </a:lnTo>
                  <a:cubicBezTo>
                    <a:pt x="11665" y="10309"/>
                    <a:pt x="11993" y="9926"/>
                    <a:pt x="12349" y="9570"/>
                  </a:cubicBezTo>
                  <a:cubicBezTo>
                    <a:pt x="12678" y="9187"/>
                    <a:pt x="13034" y="8831"/>
                    <a:pt x="13362" y="8447"/>
                  </a:cubicBezTo>
                  <a:cubicBezTo>
                    <a:pt x="14074" y="7681"/>
                    <a:pt x="14677" y="6722"/>
                    <a:pt x="15443" y="5983"/>
                  </a:cubicBezTo>
                  <a:cubicBezTo>
                    <a:pt x="15936" y="5545"/>
                    <a:pt x="16347" y="4751"/>
                    <a:pt x="16867" y="4395"/>
                  </a:cubicBezTo>
                  <a:cubicBezTo>
                    <a:pt x="17880" y="3601"/>
                    <a:pt x="18674" y="2670"/>
                    <a:pt x="19660" y="1848"/>
                  </a:cubicBezTo>
                  <a:cubicBezTo>
                    <a:pt x="20646" y="1246"/>
                    <a:pt x="21659" y="589"/>
                    <a:pt x="22809" y="425"/>
                  </a:cubicBezTo>
                  <a:cubicBezTo>
                    <a:pt x="23055" y="288"/>
                    <a:pt x="23329" y="288"/>
                    <a:pt x="23630" y="288"/>
                  </a:cubicBezTo>
                  <a:cubicBezTo>
                    <a:pt x="23767" y="260"/>
                    <a:pt x="23904" y="260"/>
                    <a:pt x="24068" y="260"/>
                  </a:cubicBezTo>
                  <a:lnTo>
                    <a:pt x="24506" y="260"/>
                  </a:lnTo>
                  <a:lnTo>
                    <a:pt x="24479" y="233"/>
                  </a:lnTo>
                  <a:lnTo>
                    <a:pt x="24479" y="233"/>
                  </a:lnTo>
                  <a:cubicBezTo>
                    <a:pt x="24507" y="240"/>
                    <a:pt x="24536" y="243"/>
                    <a:pt x="24565" y="243"/>
                  </a:cubicBezTo>
                  <a:cubicBezTo>
                    <a:pt x="24709" y="243"/>
                    <a:pt x="24856" y="171"/>
                    <a:pt x="24971" y="171"/>
                  </a:cubicBezTo>
                  <a:cubicBezTo>
                    <a:pt x="25013" y="171"/>
                    <a:pt x="25050" y="180"/>
                    <a:pt x="25081" y="205"/>
                  </a:cubicBezTo>
                  <a:lnTo>
                    <a:pt x="25054" y="205"/>
                  </a:lnTo>
                  <a:cubicBezTo>
                    <a:pt x="25074" y="221"/>
                    <a:pt x="25096" y="226"/>
                    <a:pt x="25119" y="226"/>
                  </a:cubicBezTo>
                  <a:cubicBezTo>
                    <a:pt x="25198" y="226"/>
                    <a:pt x="25289" y="157"/>
                    <a:pt x="25357" y="157"/>
                  </a:cubicBezTo>
                  <a:cubicBezTo>
                    <a:pt x="25377" y="157"/>
                    <a:pt x="25395" y="163"/>
                    <a:pt x="25410" y="178"/>
                  </a:cubicBezTo>
                  <a:lnTo>
                    <a:pt x="25437" y="151"/>
                  </a:lnTo>
                  <a:cubicBezTo>
                    <a:pt x="25547" y="151"/>
                    <a:pt x="25437" y="178"/>
                    <a:pt x="25547" y="205"/>
                  </a:cubicBezTo>
                  <a:cubicBezTo>
                    <a:pt x="25569" y="205"/>
                    <a:pt x="25573" y="170"/>
                    <a:pt x="25616" y="170"/>
                  </a:cubicBezTo>
                  <a:cubicBezTo>
                    <a:pt x="25627" y="170"/>
                    <a:pt x="25640" y="173"/>
                    <a:pt x="25656" y="178"/>
                  </a:cubicBezTo>
                  <a:cubicBezTo>
                    <a:pt x="25656" y="288"/>
                    <a:pt x="25985" y="178"/>
                    <a:pt x="25985" y="315"/>
                  </a:cubicBezTo>
                  <a:cubicBezTo>
                    <a:pt x="25973" y="311"/>
                    <a:pt x="25967" y="309"/>
                    <a:pt x="25965" y="309"/>
                  </a:cubicBezTo>
                  <a:cubicBezTo>
                    <a:pt x="25950" y="309"/>
                    <a:pt x="26071" y="370"/>
                    <a:pt x="25930" y="370"/>
                  </a:cubicBezTo>
                  <a:cubicBezTo>
                    <a:pt x="25942" y="381"/>
                    <a:pt x="25991" y="388"/>
                    <a:pt x="26042" y="388"/>
                  </a:cubicBezTo>
                  <a:cubicBezTo>
                    <a:pt x="26115" y="388"/>
                    <a:pt x="26193" y="374"/>
                    <a:pt x="26177" y="342"/>
                  </a:cubicBezTo>
                  <a:cubicBezTo>
                    <a:pt x="26204" y="288"/>
                    <a:pt x="26314" y="260"/>
                    <a:pt x="26177" y="178"/>
                  </a:cubicBezTo>
                  <a:lnTo>
                    <a:pt x="26149" y="233"/>
                  </a:lnTo>
                  <a:cubicBezTo>
                    <a:pt x="26095" y="178"/>
                    <a:pt x="26095" y="205"/>
                    <a:pt x="26095" y="178"/>
                  </a:cubicBezTo>
                  <a:cubicBezTo>
                    <a:pt x="25903" y="151"/>
                    <a:pt x="25903" y="69"/>
                    <a:pt x="25766" y="41"/>
                  </a:cubicBezTo>
                  <a:cubicBezTo>
                    <a:pt x="25729" y="59"/>
                    <a:pt x="25693" y="66"/>
                    <a:pt x="25657" y="66"/>
                  </a:cubicBezTo>
                  <a:cubicBezTo>
                    <a:pt x="25586" y="66"/>
                    <a:pt x="25520" y="41"/>
                    <a:pt x="25465" y="41"/>
                  </a:cubicBezTo>
                  <a:lnTo>
                    <a:pt x="25437" y="14"/>
                  </a:lnTo>
                  <a:cubicBezTo>
                    <a:pt x="25433" y="4"/>
                    <a:pt x="25423" y="0"/>
                    <a:pt x="25410" y="0"/>
                  </a:cubicBezTo>
                  <a:close/>
                  <a:moveTo>
                    <a:pt x="303" y="32157"/>
                  </a:moveTo>
                  <a:cubicBezTo>
                    <a:pt x="301" y="32159"/>
                    <a:pt x="300" y="32161"/>
                    <a:pt x="298" y="32163"/>
                  </a:cubicBezTo>
                  <a:lnTo>
                    <a:pt x="298" y="32163"/>
                  </a:lnTo>
                  <a:cubicBezTo>
                    <a:pt x="299" y="32162"/>
                    <a:pt x="300" y="32161"/>
                    <a:pt x="301" y="32160"/>
                  </a:cubicBezTo>
                  <a:cubicBezTo>
                    <a:pt x="302" y="32159"/>
                    <a:pt x="302" y="32158"/>
                    <a:pt x="303" y="32157"/>
                  </a:cubicBezTo>
                  <a:close/>
                  <a:moveTo>
                    <a:pt x="298" y="32163"/>
                  </a:moveTo>
                  <a:cubicBezTo>
                    <a:pt x="190" y="32272"/>
                    <a:pt x="81" y="32407"/>
                    <a:pt x="0" y="32543"/>
                  </a:cubicBezTo>
                  <a:cubicBezTo>
                    <a:pt x="0" y="32547"/>
                    <a:pt x="1" y="32549"/>
                    <a:pt x="4" y="32549"/>
                  </a:cubicBezTo>
                  <a:cubicBezTo>
                    <a:pt x="10" y="32549"/>
                    <a:pt x="25" y="32533"/>
                    <a:pt x="32" y="32533"/>
                  </a:cubicBezTo>
                  <a:cubicBezTo>
                    <a:pt x="37" y="32533"/>
                    <a:pt x="37" y="32541"/>
                    <a:pt x="27" y="32570"/>
                  </a:cubicBezTo>
                  <a:cubicBezTo>
                    <a:pt x="166" y="32432"/>
                    <a:pt x="207" y="32274"/>
                    <a:pt x="298" y="32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3812375" y="250255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28"/>
                  </a:moveTo>
                  <a:lnTo>
                    <a:pt x="0" y="28"/>
                  </a:lnTo>
                  <a:cubicBezTo>
                    <a:pt x="0" y="1"/>
                    <a:pt x="0" y="1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4399025" y="1801600"/>
              <a:ext cx="1375" cy="25"/>
            </a:xfrm>
            <a:custGeom>
              <a:avLst/>
              <a:gdLst/>
              <a:ahLst/>
              <a:cxnLst/>
              <a:rect l="l" t="t" r="r" b="b"/>
              <a:pathLst>
                <a:path w="55" h="1" extrusionOk="0">
                  <a:moveTo>
                    <a:pt x="0" y="0"/>
                  </a:moveTo>
                  <a:cubicBezTo>
                    <a:pt x="28" y="0"/>
                    <a:pt x="28" y="0"/>
                    <a:pt x="55" y="0"/>
                  </a:cubicBezTo>
                  <a:cubicBezTo>
                    <a:pt x="55" y="0"/>
                    <a:pt x="28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3730225" y="2646300"/>
              <a:ext cx="700" cy="2075"/>
            </a:xfrm>
            <a:custGeom>
              <a:avLst/>
              <a:gdLst/>
              <a:ahLst/>
              <a:cxnLst/>
              <a:rect l="l" t="t" r="r" b="b"/>
              <a:pathLst>
                <a:path w="28" h="83" extrusionOk="0">
                  <a:moveTo>
                    <a:pt x="28" y="1"/>
                  </a:moveTo>
                  <a:lnTo>
                    <a:pt x="1" y="56"/>
                  </a:lnTo>
                  <a:lnTo>
                    <a:pt x="1" y="83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3732275" y="2640150"/>
              <a:ext cx="2775" cy="5500"/>
            </a:xfrm>
            <a:custGeom>
              <a:avLst/>
              <a:gdLst/>
              <a:ahLst/>
              <a:cxnLst/>
              <a:rect l="l" t="t" r="r" b="b"/>
              <a:pathLst>
                <a:path w="111" h="220" extrusionOk="0">
                  <a:moveTo>
                    <a:pt x="83" y="0"/>
                  </a:moveTo>
                  <a:lnTo>
                    <a:pt x="1" y="219"/>
                  </a:lnTo>
                  <a:cubicBezTo>
                    <a:pt x="110" y="219"/>
                    <a:pt x="55" y="28"/>
                    <a:pt x="110" y="28"/>
                  </a:cubicBezTo>
                  <a:cubicBezTo>
                    <a:pt x="110" y="28"/>
                    <a:pt x="11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3735700" y="263672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10" y="1"/>
                  </a:moveTo>
                  <a:cubicBezTo>
                    <a:pt x="110" y="55"/>
                    <a:pt x="1" y="83"/>
                    <a:pt x="28" y="110"/>
                  </a:cubicBezTo>
                  <a:cubicBezTo>
                    <a:pt x="110" y="83"/>
                    <a:pt x="110" y="28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3843850" y="249982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cubicBezTo>
                    <a:pt x="1" y="0"/>
                    <a:pt x="1" y="0"/>
                    <a:pt x="1" y="28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3739800" y="1816550"/>
              <a:ext cx="677050" cy="820875"/>
            </a:xfrm>
            <a:custGeom>
              <a:avLst/>
              <a:gdLst/>
              <a:ahLst/>
              <a:cxnLst/>
              <a:rect l="l" t="t" r="r" b="b"/>
              <a:pathLst>
                <a:path w="27082" h="32835" extrusionOk="0">
                  <a:moveTo>
                    <a:pt x="24480" y="1319"/>
                  </a:moveTo>
                  <a:cubicBezTo>
                    <a:pt x="24477" y="1319"/>
                    <a:pt x="24474" y="1319"/>
                    <a:pt x="24471" y="1320"/>
                  </a:cubicBezTo>
                  <a:lnTo>
                    <a:pt x="24471" y="1320"/>
                  </a:lnTo>
                  <a:cubicBezTo>
                    <a:pt x="24474" y="1320"/>
                    <a:pt x="24477" y="1319"/>
                    <a:pt x="24480" y="1319"/>
                  </a:cubicBezTo>
                  <a:close/>
                  <a:moveTo>
                    <a:pt x="17415" y="7261"/>
                  </a:moveTo>
                  <a:cubicBezTo>
                    <a:pt x="17411" y="7265"/>
                    <a:pt x="17408" y="7269"/>
                    <a:pt x="17406" y="7273"/>
                  </a:cubicBezTo>
                  <a:lnTo>
                    <a:pt x="17406" y="7273"/>
                  </a:lnTo>
                  <a:cubicBezTo>
                    <a:pt x="17409" y="7269"/>
                    <a:pt x="17412" y="7265"/>
                    <a:pt x="17415" y="7261"/>
                  </a:cubicBezTo>
                  <a:close/>
                  <a:moveTo>
                    <a:pt x="16676" y="8000"/>
                  </a:moveTo>
                  <a:cubicBezTo>
                    <a:pt x="16651" y="8012"/>
                    <a:pt x="16643" y="8025"/>
                    <a:pt x="16645" y="8037"/>
                  </a:cubicBezTo>
                  <a:lnTo>
                    <a:pt x="16645" y="8037"/>
                  </a:lnTo>
                  <a:cubicBezTo>
                    <a:pt x="16655" y="8025"/>
                    <a:pt x="16666" y="8012"/>
                    <a:pt x="16676" y="8000"/>
                  </a:cubicBezTo>
                  <a:close/>
                  <a:moveTo>
                    <a:pt x="8806" y="19227"/>
                  </a:moveTo>
                  <a:lnTo>
                    <a:pt x="8806" y="19227"/>
                  </a:lnTo>
                  <a:cubicBezTo>
                    <a:pt x="8801" y="19236"/>
                    <a:pt x="8795" y="19245"/>
                    <a:pt x="8790" y="19254"/>
                  </a:cubicBezTo>
                  <a:cubicBezTo>
                    <a:pt x="8811" y="19233"/>
                    <a:pt x="8816" y="19228"/>
                    <a:pt x="8806" y="19227"/>
                  </a:cubicBezTo>
                  <a:close/>
                  <a:moveTo>
                    <a:pt x="582" y="32335"/>
                  </a:moveTo>
                  <a:lnTo>
                    <a:pt x="582" y="32335"/>
                  </a:lnTo>
                  <a:cubicBezTo>
                    <a:pt x="580" y="32337"/>
                    <a:pt x="578" y="32340"/>
                    <a:pt x="576" y="32342"/>
                  </a:cubicBezTo>
                  <a:cubicBezTo>
                    <a:pt x="576" y="32346"/>
                    <a:pt x="577" y="32348"/>
                    <a:pt x="577" y="32348"/>
                  </a:cubicBezTo>
                  <a:cubicBezTo>
                    <a:pt x="579" y="32348"/>
                    <a:pt x="581" y="32342"/>
                    <a:pt x="582" y="32335"/>
                  </a:cubicBezTo>
                  <a:close/>
                  <a:moveTo>
                    <a:pt x="26963" y="0"/>
                  </a:moveTo>
                  <a:cubicBezTo>
                    <a:pt x="26950" y="0"/>
                    <a:pt x="26935" y="2"/>
                    <a:pt x="26917" y="5"/>
                  </a:cubicBezTo>
                  <a:lnTo>
                    <a:pt x="26917" y="59"/>
                  </a:lnTo>
                  <a:cubicBezTo>
                    <a:pt x="26862" y="59"/>
                    <a:pt x="26889" y="59"/>
                    <a:pt x="26862" y="32"/>
                  </a:cubicBezTo>
                  <a:cubicBezTo>
                    <a:pt x="26753" y="105"/>
                    <a:pt x="26692" y="105"/>
                    <a:pt x="26623" y="105"/>
                  </a:cubicBezTo>
                  <a:lnTo>
                    <a:pt x="26623" y="105"/>
                  </a:lnTo>
                  <a:cubicBezTo>
                    <a:pt x="26588" y="105"/>
                    <a:pt x="26552" y="105"/>
                    <a:pt x="26506" y="114"/>
                  </a:cubicBezTo>
                  <a:cubicBezTo>
                    <a:pt x="26506" y="114"/>
                    <a:pt x="26506" y="114"/>
                    <a:pt x="26506" y="141"/>
                  </a:cubicBezTo>
                  <a:cubicBezTo>
                    <a:pt x="26479" y="224"/>
                    <a:pt x="26342" y="251"/>
                    <a:pt x="26287" y="278"/>
                  </a:cubicBezTo>
                  <a:lnTo>
                    <a:pt x="26232" y="278"/>
                  </a:lnTo>
                  <a:cubicBezTo>
                    <a:pt x="26229" y="277"/>
                    <a:pt x="26226" y="276"/>
                    <a:pt x="26223" y="276"/>
                  </a:cubicBezTo>
                  <a:cubicBezTo>
                    <a:pt x="26182" y="276"/>
                    <a:pt x="26144" y="391"/>
                    <a:pt x="26129" y="391"/>
                  </a:cubicBezTo>
                  <a:cubicBezTo>
                    <a:pt x="26125" y="391"/>
                    <a:pt x="26123" y="383"/>
                    <a:pt x="26123" y="361"/>
                  </a:cubicBezTo>
                  <a:cubicBezTo>
                    <a:pt x="25822" y="580"/>
                    <a:pt x="25466" y="771"/>
                    <a:pt x="25110" y="990"/>
                  </a:cubicBezTo>
                  <a:cubicBezTo>
                    <a:pt x="25082" y="1045"/>
                    <a:pt x="24836" y="1155"/>
                    <a:pt x="24945" y="1155"/>
                  </a:cubicBezTo>
                  <a:cubicBezTo>
                    <a:pt x="24808" y="1155"/>
                    <a:pt x="24562" y="1291"/>
                    <a:pt x="24453" y="1346"/>
                  </a:cubicBezTo>
                  <a:cubicBezTo>
                    <a:pt x="24453" y="1346"/>
                    <a:pt x="24453" y="1325"/>
                    <a:pt x="24471" y="1320"/>
                  </a:cubicBezTo>
                  <a:lnTo>
                    <a:pt x="24471" y="1320"/>
                  </a:lnTo>
                  <a:cubicBezTo>
                    <a:pt x="24235" y="1351"/>
                    <a:pt x="24286" y="1538"/>
                    <a:pt x="24069" y="1538"/>
                  </a:cubicBezTo>
                  <a:cubicBezTo>
                    <a:pt x="24069" y="1620"/>
                    <a:pt x="23713" y="1702"/>
                    <a:pt x="23686" y="1866"/>
                  </a:cubicBezTo>
                  <a:cubicBezTo>
                    <a:pt x="23658" y="1866"/>
                    <a:pt x="23631" y="1839"/>
                    <a:pt x="23631" y="1839"/>
                  </a:cubicBezTo>
                  <a:cubicBezTo>
                    <a:pt x="23302" y="2031"/>
                    <a:pt x="22947" y="2195"/>
                    <a:pt x="22673" y="2359"/>
                  </a:cubicBezTo>
                  <a:cubicBezTo>
                    <a:pt x="22508" y="2578"/>
                    <a:pt x="22125" y="2688"/>
                    <a:pt x="21988" y="2907"/>
                  </a:cubicBezTo>
                  <a:cubicBezTo>
                    <a:pt x="21797" y="2989"/>
                    <a:pt x="21523" y="3126"/>
                    <a:pt x="21331" y="3318"/>
                  </a:cubicBezTo>
                  <a:lnTo>
                    <a:pt x="21358" y="3290"/>
                  </a:lnTo>
                  <a:lnTo>
                    <a:pt x="21358" y="3290"/>
                  </a:lnTo>
                  <a:cubicBezTo>
                    <a:pt x="21112" y="3455"/>
                    <a:pt x="20811" y="3701"/>
                    <a:pt x="20674" y="3865"/>
                  </a:cubicBezTo>
                  <a:cubicBezTo>
                    <a:pt x="20659" y="3862"/>
                    <a:pt x="20645" y="3861"/>
                    <a:pt x="20630" y="3861"/>
                  </a:cubicBezTo>
                  <a:cubicBezTo>
                    <a:pt x="20513" y="3861"/>
                    <a:pt x="20416" y="3953"/>
                    <a:pt x="20318" y="4002"/>
                  </a:cubicBezTo>
                  <a:cubicBezTo>
                    <a:pt x="20181" y="4167"/>
                    <a:pt x="19852" y="4386"/>
                    <a:pt x="19661" y="4632"/>
                  </a:cubicBezTo>
                  <a:cubicBezTo>
                    <a:pt x="19610" y="4632"/>
                    <a:pt x="19487" y="4799"/>
                    <a:pt x="19426" y="4799"/>
                  </a:cubicBezTo>
                  <a:cubicBezTo>
                    <a:pt x="19422" y="4799"/>
                    <a:pt x="19418" y="4798"/>
                    <a:pt x="19414" y="4796"/>
                  </a:cubicBezTo>
                  <a:cubicBezTo>
                    <a:pt x="18867" y="5453"/>
                    <a:pt x="18182" y="6275"/>
                    <a:pt x="17525" y="6905"/>
                  </a:cubicBezTo>
                  <a:cubicBezTo>
                    <a:pt x="17470" y="7014"/>
                    <a:pt x="17443" y="7178"/>
                    <a:pt x="17415" y="7288"/>
                  </a:cubicBezTo>
                  <a:cubicBezTo>
                    <a:pt x="17415" y="7288"/>
                    <a:pt x="17397" y="7288"/>
                    <a:pt x="17406" y="7273"/>
                  </a:cubicBezTo>
                  <a:lnTo>
                    <a:pt x="17406" y="7273"/>
                  </a:lnTo>
                  <a:cubicBezTo>
                    <a:pt x="17298" y="7402"/>
                    <a:pt x="17166" y="7484"/>
                    <a:pt x="17060" y="7617"/>
                  </a:cubicBezTo>
                  <a:cubicBezTo>
                    <a:pt x="17060" y="7617"/>
                    <a:pt x="17060" y="7617"/>
                    <a:pt x="17060" y="7589"/>
                  </a:cubicBezTo>
                  <a:cubicBezTo>
                    <a:pt x="17005" y="7726"/>
                    <a:pt x="16813" y="7808"/>
                    <a:pt x="16758" y="7973"/>
                  </a:cubicBezTo>
                  <a:lnTo>
                    <a:pt x="16731" y="7973"/>
                  </a:lnTo>
                  <a:lnTo>
                    <a:pt x="16676" y="8082"/>
                  </a:lnTo>
                  <a:cubicBezTo>
                    <a:pt x="16661" y="8067"/>
                    <a:pt x="16646" y="8052"/>
                    <a:pt x="16645" y="8037"/>
                  </a:cubicBezTo>
                  <a:lnTo>
                    <a:pt x="16645" y="8037"/>
                  </a:lnTo>
                  <a:cubicBezTo>
                    <a:pt x="16190" y="8572"/>
                    <a:pt x="15735" y="9108"/>
                    <a:pt x="15280" y="9643"/>
                  </a:cubicBezTo>
                  <a:cubicBezTo>
                    <a:pt x="14814" y="10218"/>
                    <a:pt x="14349" y="10793"/>
                    <a:pt x="13856" y="11340"/>
                  </a:cubicBezTo>
                  <a:lnTo>
                    <a:pt x="13883" y="11286"/>
                  </a:lnTo>
                  <a:lnTo>
                    <a:pt x="13883" y="11286"/>
                  </a:lnTo>
                  <a:cubicBezTo>
                    <a:pt x="13829" y="11368"/>
                    <a:pt x="13774" y="11450"/>
                    <a:pt x="13719" y="11532"/>
                  </a:cubicBezTo>
                  <a:cubicBezTo>
                    <a:pt x="13719" y="11532"/>
                    <a:pt x="13719" y="11505"/>
                    <a:pt x="13719" y="11505"/>
                  </a:cubicBezTo>
                  <a:cubicBezTo>
                    <a:pt x="13473" y="11779"/>
                    <a:pt x="13308" y="12107"/>
                    <a:pt x="13062" y="12381"/>
                  </a:cubicBezTo>
                  <a:cubicBezTo>
                    <a:pt x="13062" y="12381"/>
                    <a:pt x="13079" y="12346"/>
                    <a:pt x="13058" y="12346"/>
                  </a:cubicBezTo>
                  <a:cubicBezTo>
                    <a:pt x="13053" y="12346"/>
                    <a:pt x="13045" y="12348"/>
                    <a:pt x="13034" y="12354"/>
                  </a:cubicBezTo>
                  <a:cubicBezTo>
                    <a:pt x="12925" y="12600"/>
                    <a:pt x="12706" y="12627"/>
                    <a:pt x="12733" y="12819"/>
                  </a:cubicBezTo>
                  <a:cubicBezTo>
                    <a:pt x="12733" y="12819"/>
                    <a:pt x="12706" y="12819"/>
                    <a:pt x="12706" y="12792"/>
                  </a:cubicBezTo>
                  <a:cubicBezTo>
                    <a:pt x="12295" y="13394"/>
                    <a:pt x="11884" y="13996"/>
                    <a:pt x="11419" y="14599"/>
                  </a:cubicBezTo>
                  <a:cubicBezTo>
                    <a:pt x="11200" y="15174"/>
                    <a:pt x="10734" y="15694"/>
                    <a:pt x="10461" y="16269"/>
                  </a:cubicBezTo>
                  <a:lnTo>
                    <a:pt x="10433" y="16242"/>
                  </a:lnTo>
                  <a:cubicBezTo>
                    <a:pt x="10077" y="16981"/>
                    <a:pt x="9530" y="17693"/>
                    <a:pt x="9119" y="18432"/>
                  </a:cubicBezTo>
                  <a:cubicBezTo>
                    <a:pt x="8927" y="18733"/>
                    <a:pt x="8818" y="18952"/>
                    <a:pt x="8626" y="19254"/>
                  </a:cubicBezTo>
                  <a:lnTo>
                    <a:pt x="8599" y="19254"/>
                  </a:lnTo>
                  <a:cubicBezTo>
                    <a:pt x="8407" y="19801"/>
                    <a:pt x="7887" y="20294"/>
                    <a:pt x="7695" y="20897"/>
                  </a:cubicBezTo>
                  <a:lnTo>
                    <a:pt x="7668" y="20842"/>
                  </a:lnTo>
                  <a:cubicBezTo>
                    <a:pt x="7668" y="20951"/>
                    <a:pt x="7476" y="21143"/>
                    <a:pt x="7586" y="21170"/>
                  </a:cubicBezTo>
                  <a:lnTo>
                    <a:pt x="7503" y="21253"/>
                  </a:lnTo>
                  <a:cubicBezTo>
                    <a:pt x="7394" y="21691"/>
                    <a:pt x="7065" y="21882"/>
                    <a:pt x="6874" y="22375"/>
                  </a:cubicBezTo>
                  <a:lnTo>
                    <a:pt x="6874" y="22348"/>
                  </a:lnTo>
                  <a:cubicBezTo>
                    <a:pt x="6819" y="22485"/>
                    <a:pt x="6764" y="22622"/>
                    <a:pt x="6682" y="22704"/>
                  </a:cubicBezTo>
                  <a:cubicBezTo>
                    <a:pt x="6682" y="22676"/>
                    <a:pt x="6682" y="22676"/>
                    <a:pt x="6682" y="22649"/>
                  </a:cubicBezTo>
                  <a:cubicBezTo>
                    <a:pt x="6408" y="22978"/>
                    <a:pt x="6244" y="23443"/>
                    <a:pt x="6025" y="23854"/>
                  </a:cubicBezTo>
                  <a:lnTo>
                    <a:pt x="5997" y="23772"/>
                  </a:lnTo>
                  <a:cubicBezTo>
                    <a:pt x="5943" y="23991"/>
                    <a:pt x="5696" y="24319"/>
                    <a:pt x="5587" y="24593"/>
                  </a:cubicBezTo>
                  <a:lnTo>
                    <a:pt x="5559" y="24566"/>
                  </a:lnTo>
                  <a:lnTo>
                    <a:pt x="5532" y="24703"/>
                  </a:lnTo>
                  <a:lnTo>
                    <a:pt x="5477" y="24703"/>
                  </a:lnTo>
                  <a:cubicBezTo>
                    <a:pt x="5286" y="25004"/>
                    <a:pt x="5149" y="25332"/>
                    <a:pt x="4984" y="25661"/>
                  </a:cubicBezTo>
                  <a:lnTo>
                    <a:pt x="4957" y="25634"/>
                  </a:lnTo>
                  <a:cubicBezTo>
                    <a:pt x="4847" y="25962"/>
                    <a:pt x="4574" y="26263"/>
                    <a:pt x="4409" y="26592"/>
                  </a:cubicBezTo>
                  <a:lnTo>
                    <a:pt x="4409" y="26565"/>
                  </a:lnTo>
                  <a:cubicBezTo>
                    <a:pt x="3944" y="27331"/>
                    <a:pt x="3533" y="28098"/>
                    <a:pt x="3068" y="28865"/>
                  </a:cubicBezTo>
                  <a:cubicBezTo>
                    <a:pt x="3068" y="28865"/>
                    <a:pt x="3068" y="28837"/>
                    <a:pt x="3068" y="28837"/>
                  </a:cubicBezTo>
                  <a:cubicBezTo>
                    <a:pt x="3068" y="28865"/>
                    <a:pt x="3040" y="28947"/>
                    <a:pt x="3013" y="28974"/>
                  </a:cubicBezTo>
                  <a:cubicBezTo>
                    <a:pt x="3013" y="28974"/>
                    <a:pt x="3013" y="28947"/>
                    <a:pt x="3013" y="28919"/>
                  </a:cubicBezTo>
                  <a:cubicBezTo>
                    <a:pt x="2849" y="29056"/>
                    <a:pt x="2739" y="29412"/>
                    <a:pt x="2630" y="29494"/>
                  </a:cubicBezTo>
                  <a:cubicBezTo>
                    <a:pt x="2609" y="29534"/>
                    <a:pt x="2604" y="29560"/>
                    <a:pt x="2613" y="29560"/>
                  </a:cubicBezTo>
                  <a:cubicBezTo>
                    <a:pt x="2617" y="29560"/>
                    <a:pt x="2622" y="29556"/>
                    <a:pt x="2630" y="29549"/>
                  </a:cubicBezTo>
                  <a:lnTo>
                    <a:pt x="2630" y="29549"/>
                  </a:lnTo>
                  <a:cubicBezTo>
                    <a:pt x="2246" y="30179"/>
                    <a:pt x="1781" y="30781"/>
                    <a:pt x="1370" y="31384"/>
                  </a:cubicBezTo>
                  <a:cubicBezTo>
                    <a:pt x="1361" y="31393"/>
                    <a:pt x="1352" y="31396"/>
                    <a:pt x="1344" y="31396"/>
                  </a:cubicBezTo>
                  <a:cubicBezTo>
                    <a:pt x="1327" y="31396"/>
                    <a:pt x="1315" y="31384"/>
                    <a:pt x="1315" y="31384"/>
                  </a:cubicBezTo>
                  <a:cubicBezTo>
                    <a:pt x="959" y="31904"/>
                    <a:pt x="521" y="32397"/>
                    <a:pt x="1" y="32780"/>
                  </a:cubicBezTo>
                  <a:cubicBezTo>
                    <a:pt x="1" y="32796"/>
                    <a:pt x="8" y="32801"/>
                    <a:pt x="17" y="32801"/>
                  </a:cubicBezTo>
                  <a:cubicBezTo>
                    <a:pt x="26" y="32801"/>
                    <a:pt x="37" y="32796"/>
                    <a:pt x="43" y="32796"/>
                  </a:cubicBezTo>
                  <a:cubicBezTo>
                    <a:pt x="50" y="32796"/>
                    <a:pt x="50" y="32803"/>
                    <a:pt x="28" y="32835"/>
                  </a:cubicBezTo>
                  <a:cubicBezTo>
                    <a:pt x="220" y="32725"/>
                    <a:pt x="275" y="32534"/>
                    <a:pt x="439" y="32424"/>
                  </a:cubicBezTo>
                  <a:lnTo>
                    <a:pt x="439" y="32479"/>
                  </a:lnTo>
                  <a:cubicBezTo>
                    <a:pt x="576" y="32397"/>
                    <a:pt x="439" y="32397"/>
                    <a:pt x="549" y="32315"/>
                  </a:cubicBezTo>
                  <a:cubicBezTo>
                    <a:pt x="557" y="32311"/>
                    <a:pt x="563" y="32309"/>
                    <a:pt x="568" y="32309"/>
                  </a:cubicBezTo>
                  <a:cubicBezTo>
                    <a:pt x="582" y="32309"/>
                    <a:pt x="584" y="32323"/>
                    <a:pt x="582" y="32335"/>
                  </a:cubicBezTo>
                  <a:lnTo>
                    <a:pt x="582" y="32335"/>
                  </a:lnTo>
                  <a:cubicBezTo>
                    <a:pt x="772" y="32118"/>
                    <a:pt x="988" y="31901"/>
                    <a:pt x="1124" y="31657"/>
                  </a:cubicBezTo>
                  <a:cubicBezTo>
                    <a:pt x="1206" y="31657"/>
                    <a:pt x="1343" y="31438"/>
                    <a:pt x="1452" y="31384"/>
                  </a:cubicBezTo>
                  <a:cubicBezTo>
                    <a:pt x="1480" y="31329"/>
                    <a:pt x="1534" y="31274"/>
                    <a:pt x="1534" y="31219"/>
                  </a:cubicBezTo>
                  <a:cubicBezTo>
                    <a:pt x="1835" y="30836"/>
                    <a:pt x="2164" y="30425"/>
                    <a:pt x="2438" y="29987"/>
                  </a:cubicBezTo>
                  <a:cubicBezTo>
                    <a:pt x="2739" y="29576"/>
                    <a:pt x="3040" y="29138"/>
                    <a:pt x="3314" y="28700"/>
                  </a:cubicBezTo>
                  <a:cubicBezTo>
                    <a:pt x="3478" y="28235"/>
                    <a:pt x="3889" y="27824"/>
                    <a:pt x="4163" y="27331"/>
                  </a:cubicBezTo>
                  <a:cubicBezTo>
                    <a:pt x="4245" y="27167"/>
                    <a:pt x="4382" y="26920"/>
                    <a:pt x="4491" y="26729"/>
                  </a:cubicBezTo>
                  <a:lnTo>
                    <a:pt x="4574" y="26537"/>
                  </a:lnTo>
                  <a:cubicBezTo>
                    <a:pt x="5340" y="25442"/>
                    <a:pt x="5943" y="24210"/>
                    <a:pt x="6655" y="23060"/>
                  </a:cubicBezTo>
                  <a:cubicBezTo>
                    <a:pt x="7421" y="21718"/>
                    <a:pt x="8161" y="20568"/>
                    <a:pt x="8790" y="19226"/>
                  </a:cubicBezTo>
                  <a:cubicBezTo>
                    <a:pt x="8797" y="19226"/>
                    <a:pt x="8802" y="19226"/>
                    <a:pt x="8806" y="19227"/>
                  </a:cubicBezTo>
                  <a:lnTo>
                    <a:pt x="8806" y="19227"/>
                  </a:lnTo>
                  <a:cubicBezTo>
                    <a:pt x="9020" y="18855"/>
                    <a:pt x="9233" y="18533"/>
                    <a:pt x="9420" y="18186"/>
                  </a:cubicBezTo>
                  <a:lnTo>
                    <a:pt x="9448" y="18186"/>
                  </a:lnTo>
                  <a:cubicBezTo>
                    <a:pt x="9886" y="17282"/>
                    <a:pt x="10543" y="16406"/>
                    <a:pt x="11008" y="15530"/>
                  </a:cubicBezTo>
                  <a:cubicBezTo>
                    <a:pt x="11337" y="15037"/>
                    <a:pt x="11693" y="14517"/>
                    <a:pt x="12076" y="13996"/>
                  </a:cubicBezTo>
                  <a:cubicBezTo>
                    <a:pt x="12432" y="13449"/>
                    <a:pt x="12788" y="12929"/>
                    <a:pt x="13171" y="12408"/>
                  </a:cubicBezTo>
                  <a:lnTo>
                    <a:pt x="13199" y="12436"/>
                  </a:lnTo>
                  <a:cubicBezTo>
                    <a:pt x="13500" y="12025"/>
                    <a:pt x="13801" y="11642"/>
                    <a:pt x="14130" y="11286"/>
                  </a:cubicBezTo>
                  <a:cubicBezTo>
                    <a:pt x="14486" y="10902"/>
                    <a:pt x="14814" y="10546"/>
                    <a:pt x="15115" y="10163"/>
                  </a:cubicBezTo>
                  <a:cubicBezTo>
                    <a:pt x="15855" y="9424"/>
                    <a:pt x="16457" y="8493"/>
                    <a:pt x="17169" y="7726"/>
                  </a:cubicBezTo>
                  <a:cubicBezTo>
                    <a:pt x="17662" y="7288"/>
                    <a:pt x="18018" y="6494"/>
                    <a:pt x="18483" y="6083"/>
                  </a:cubicBezTo>
                  <a:cubicBezTo>
                    <a:pt x="19414" y="5234"/>
                    <a:pt x="20236" y="4386"/>
                    <a:pt x="21194" y="3592"/>
                  </a:cubicBezTo>
                  <a:cubicBezTo>
                    <a:pt x="22180" y="2962"/>
                    <a:pt x="23083" y="2250"/>
                    <a:pt x="24097" y="1757"/>
                  </a:cubicBezTo>
                  <a:cubicBezTo>
                    <a:pt x="24507" y="1428"/>
                    <a:pt x="25082" y="1264"/>
                    <a:pt x="25575" y="963"/>
                  </a:cubicBezTo>
                  <a:lnTo>
                    <a:pt x="25548" y="936"/>
                  </a:lnTo>
                  <a:cubicBezTo>
                    <a:pt x="25757" y="909"/>
                    <a:pt x="25892" y="633"/>
                    <a:pt x="26047" y="633"/>
                  </a:cubicBezTo>
                  <a:cubicBezTo>
                    <a:pt x="26054" y="633"/>
                    <a:pt x="26061" y="633"/>
                    <a:pt x="26068" y="634"/>
                  </a:cubicBezTo>
                  <a:lnTo>
                    <a:pt x="26041" y="662"/>
                  </a:lnTo>
                  <a:cubicBezTo>
                    <a:pt x="26165" y="662"/>
                    <a:pt x="26199" y="435"/>
                    <a:pt x="26266" y="435"/>
                  </a:cubicBezTo>
                  <a:cubicBezTo>
                    <a:pt x="26273" y="435"/>
                    <a:pt x="26280" y="438"/>
                    <a:pt x="26287" y="443"/>
                  </a:cubicBezTo>
                  <a:lnTo>
                    <a:pt x="26287" y="388"/>
                  </a:lnTo>
                  <a:cubicBezTo>
                    <a:pt x="26323" y="374"/>
                    <a:pt x="26344" y="369"/>
                    <a:pt x="26356" y="369"/>
                  </a:cubicBezTo>
                  <a:cubicBezTo>
                    <a:pt x="26385" y="369"/>
                    <a:pt x="26372" y="394"/>
                    <a:pt x="26397" y="394"/>
                  </a:cubicBezTo>
                  <a:cubicBezTo>
                    <a:pt x="26403" y="394"/>
                    <a:pt x="26412" y="392"/>
                    <a:pt x="26424" y="388"/>
                  </a:cubicBezTo>
                  <a:cubicBezTo>
                    <a:pt x="26451" y="361"/>
                    <a:pt x="26424" y="333"/>
                    <a:pt x="26506" y="306"/>
                  </a:cubicBezTo>
                  <a:cubicBezTo>
                    <a:pt x="26513" y="317"/>
                    <a:pt x="26523" y="321"/>
                    <a:pt x="26535" y="321"/>
                  </a:cubicBezTo>
                  <a:cubicBezTo>
                    <a:pt x="26595" y="321"/>
                    <a:pt x="26706" y="197"/>
                    <a:pt x="26784" y="197"/>
                  </a:cubicBezTo>
                  <a:cubicBezTo>
                    <a:pt x="26803" y="197"/>
                    <a:pt x="26821" y="205"/>
                    <a:pt x="26835" y="224"/>
                  </a:cubicBezTo>
                  <a:cubicBezTo>
                    <a:pt x="26780" y="251"/>
                    <a:pt x="26972" y="196"/>
                    <a:pt x="26835" y="306"/>
                  </a:cubicBezTo>
                  <a:cubicBezTo>
                    <a:pt x="26889" y="306"/>
                    <a:pt x="27081" y="169"/>
                    <a:pt x="27026" y="141"/>
                  </a:cubicBezTo>
                  <a:cubicBezTo>
                    <a:pt x="27026" y="93"/>
                    <a:pt x="27070" y="0"/>
                    <a:pt x="26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3815100" y="2539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4401750" y="1819400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" y="27"/>
                  </a:moveTo>
                  <a:cubicBezTo>
                    <a:pt x="1" y="27"/>
                    <a:pt x="28" y="0"/>
                    <a:pt x="28" y="0"/>
                  </a:cubicBezTo>
                  <a:cubicBezTo>
                    <a:pt x="28" y="0"/>
                    <a:pt x="1" y="27"/>
                    <a:pt x="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3703525" y="2666150"/>
              <a:ext cx="1400" cy="140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55" y="1"/>
                  </a:moveTo>
                  <a:lnTo>
                    <a:pt x="1" y="56"/>
                  </a:lnTo>
                  <a:lnTo>
                    <a:pt x="28" y="56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3706950" y="2662725"/>
              <a:ext cx="4825" cy="3700"/>
            </a:xfrm>
            <a:custGeom>
              <a:avLst/>
              <a:gdLst/>
              <a:ahLst/>
              <a:cxnLst/>
              <a:rect l="l" t="t" r="r" b="b"/>
              <a:pathLst>
                <a:path w="193" h="148" extrusionOk="0">
                  <a:moveTo>
                    <a:pt x="165" y="1"/>
                  </a:moveTo>
                  <a:lnTo>
                    <a:pt x="1" y="138"/>
                  </a:lnTo>
                  <a:cubicBezTo>
                    <a:pt x="14" y="145"/>
                    <a:pt x="27" y="148"/>
                    <a:pt x="38" y="148"/>
                  </a:cubicBezTo>
                  <a:cubicBezTo>
                    <a:pt x="117" y="148"/>
                    <a:pt x="144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3712575" y="2660675"/>
              <a:ext cx="3975" cy="2075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9" y="1"/>
                  </a:moveTo>
                  <a:lnTo>
                    <a:pt x="159" y="1"/>
                  </a:lnTo>
                  <a:cubicBezTo>
                    <a:pt x="154" y="5"/>
                    <a:pt x="151" y="11"/>
                    <a:pt x="147" y="16"/>
                  </a:cubicBezTo>
                  <a:lnTo>
                    <a:pt x="147" y="16"/>
                  </a:lnTo>
                  <a:cubicBezTo>
                    <a:pt x="152" y="12"/>
                    <a:pt x="156" y="7"/>
                    <a:pt x="159" y="1"/>
                  </a:cubicBezTo>
                  <a:close/>
                  <a:moveTo>
                    <a:pt x="147" y="16"/>
                  </a:moveTo>
                  <a:cubicBezTo>
                    <a:pt x="105" y="56"/>
                    <a:pt x="0" y="58"/>
                    <a:pt x="49" y="83"/>
                  </a:cubicBezTo>
                  <a:cubicBezTo>
                    <a:pt x="118" y="83"/>
                    <a:pt x="129" y="45"/>
                    <a:pt x="14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3841125" y="25415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0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3717900" y="1866625"/>
              <a:ext cx="698950" cy="795450"/>
            </a:xfrm>
            <a:custGeom>
              <a:avLst/>
              <a:gdLst/>
              <a:ahLst/>
              <a:cxnLst/>
              <a:rect l="l" t="t" r="r" b="b"/>
              <a:pathLst>
                <a:path w="27958" h="31818" extrusionOk="0">
                  <a:moveTo>
                    <a:pt x="27716" y="297"/>
                  </a:moveTo>
                  <a:cubicBezTo>
                    <a:pt x="27714" y="299"/>
                    <a:pt x="27712" y="300"/>
                    <a:pt x="27711" y="302"/>
                  </a:cubicBezTo>
                  <a:cubicBezTo>
                    <a:pt x="27713" y="300"/>
                    <a:pt x="27715" y="298"/>
                    <a:pt x="27716" y="297"/>
                  </a:cubicBezTo>
                  <a:close/>
                  <a:moveTo>
                    <a:pt x="17881" y="6681"/>
                  </a:moveTo>
                  <a:cubicBezTo>
                    <a:pt x="17868" y="6681"/>
                    <a:pt x="17867" y="6688"/>
                    <a:pt x="17870" y="6694"/>
                  </a:cubicBezTo>
                  <a:lnTo>
                    <a:pt x="17870" y="6694"/>
                  </a:lnTo>
                  <a:cubicBezTo>
                    <a:pt x="17874" y="6690"/>
                    <a:pt x="17877" y="6686"/>
                    <a:pt x="17881" y="6681"/>
                  </a:cubicBezTo>
                  <a:close/>
                  <a:moveTo>
                    <a:pt x="9928" y="19086"/>
                  </a:moveTo>
                  <a:cubicBezTo>
                    <a:pt x="9923" y="19095"/>
                    <a:pt x="9918" y="19104"/>
                    <a:pt x="9913" y="19113"/>
                  </a:cubicBezTo>
                  <a:cubicBezTo>
                    <a:pt x="9933" y="19092"/>
                    <a:pt x="9938" y="19087"/>
                    <a:pt x="9928" y="19086"/>
                  </a:cubicBezTo>
                  <a:close/>
                  <a:moveTo>
                    <a:pt x="27820" y="0"/>
                  </a:moveTo>
                  <a:lnTo>
                    <a:pt x="27793" y="55"/>
                  </a:lnTo>
                  <a:cubicBezTo>
                    <a:pt x="27765" y="41"/>
                    <a:pt x="27759" y="41"/>
                    <a:pt x="27755" y="41"/>
                  </a:cubicBezTo>
                  <a:cubicBezTo>
                    <a:pt x="27752" y="41"/>
                    <a:pt x="27752" y="41"/>
                    <a:pt x="27738" y="28"/>
                  </a:cubicBezTo>
                  <a:cubicBezTo>
                    <a:pt x="27574" y="83"/>
                    <a:pt x="27519" y="55"/>
                    <a:pt x="27382" y="83"/>
                  </a:cubicBezTo>
                  <a:cubicBezTo>
                    <a:pt x="27327" y="165"/>
                    <a:pt x="27218" y="192"/>
                    <a:pt x="27136" y="219"/>
                  </a:cubicBezTo>
                  <a:lnTo>
                    <a:pt x="27108" y="192"/>
                  </a:lnTo>
                  <a:cubicBezTo>
                    <a:pt x="27105" y="190"/>
                    <a:pt x="27102" y="190"/>
                    <a:pt x="27098" y="190"/>
                  </a:cubicBezTo>
                  <a:cubicBezTo>
                    <a:pt x="27056" y="190"/>
                    <a:pt x="27002" y="305"/>
                    <a:pt x="26981" y="305"/>
                  </a:cubicBezTo>
                  <a:cubicBezTo>
                    <a:pt x="26975" y="305"/>
                    <a:pt x="26971" y="296"/>
                    <a:pt x="26971" y="274"/>
                  </a:cubicBezTo>
                  <a:cubicBezTo>
                    <a:pt x="26643" y="439"/>
                    <a:pt x="26259" y="630"/>
                    <a:pt x="25904" y="794"/>
                  </a:cubicBezTo>
                  <a:cubicBezTo>
                    <a:pt x="25876" y="849"/>
                    <a:pt x="25630" y="931"/>
                    <a:pt x="25739" y="959"/>
                  </a:cubicBezTo>
                  <a:cubicBezTo>
                    <a:pt x="25724" y="956"/>
                    <a:pt x="25708" y="954"/>
                    <a:pt x="25690" y="954"/>
                  </a:cubicBezTo>
                  <a:cubicBezTo>
                    <a:pt x="25545" y="954"/>
                    <a:pt x="25317" y="1047"/>
                    <a:pt x="25219" y="1096"/>
                  </a:cubicBezTo>
                  <a:lnTo>
                    <a:pt x="25246" y="1096"/>
                  </a:lnTo>
                  <a:cubicBezTo>
                    <a:pt x="25016" y="1096"/>
                    <a:pt x="25049" y="1263"/>
                    <a:pt x="24854" y="1263"/>
                  </a:cubicBezTo>
                  <a:cubicBezTo>
                    <a:pt x="24840" y="1263"/>
                    <a:pt x="24825" y="1262"/>
                    <a:pt x="24808" y="1260"/>
                  </a:cubicBezTo>
                  <a:lnTo>
                    <a:pt x="24808" y="1260"/>
                  </a:lnTo>
                  <a:cubicBezTo>
                    <a:pt x="24836" y="1369"/>
                    <a:pt x="24480" y="1424"/>
                    <a:pt x="24425" y="1561"/>
                  </a:cubicBezTo>
                  <a:cubicBezTo>
                    <a:pt x="24370" y="1561"/>
                    <a:pt x="24370" y="1534"/>
                    <a:pt x="24370" y="1534"/>
                  </a:cubicBezTo>
                  <a:cubicBezTo>
                    <a:pt x="24042" y="1698"/>
                    <a:pt x="23658" y="1890"/>
                    <a:pt x="23384" y="2027"/>
                  </a:cubicBezTo>
                  <a:cubicBezTo>
                    <a:pt x="23193" y="2218"/>
                    <a:pt x="22809" y="2328"/>
                    <a:pt x="22673" y="2547"/>
                  </a:cubicBezTo>
                  <a:cubicBezTo>
                    <a:pt x="22508" y="2629"/>
                    <a:pt x="22207" y="2766"/>
                    <a:pt x="22015" y="2930"/>
                  </a:cubicBezTo>
                  <a:lnTo>
                    <a:pt x="22043" y="2930"/>
                  </a:lnTo>
                  <a:cubicBezTo>
                    <a:pt x="21769" y="3095"/>
                    <a:pt x="21468" y="3314"/>
                    <a:pt x="21358" y="3478"/>
                  </a:cubicBezTo>
                  <a:cubicBezTo>
                    <a:pt x="21343" y="3475"/>
                    <a:pt x="21329" y="3474"/>
                    <a:pt x="21315" y="3474"/>
                  </a:cubicBezTo>
                  <a:cubicBezTo>
                    <a:pt x="21198" y="3474"/>
                    <a:pt x="21100" y="3566"/>
                    <a:pt x="21002" y="3615"/>
                  </a:cubicBezTo>
                  <a:cubicBezTo>
                    <a:pt x="20865" y="3752"/>
                    <a:pt x="20537" y="3998"/>
                    <a:pt x="20318" y="4217"/>
                  </a:cubicBezTo>
                  <a:cubicBezTo>
                    <a:pt x="20270" y="4217"/>
                    <a:pt x="20159" y="4364"/>
                    <a:pt x="20095" y="4364"/>
                  </a:cubicBezTo>
                  <a:cubicBezTo>
                    <a:pt x="20086" y="4364"/>
                    <a:pt x="20078" y="4361"/>
                    <a:pt x="20071" y="4354"/>
                  </a:cubicBezTo>
                  <a:cubicBezTo>
                    <a:pt x="19496" y="5011"/>
                    <a:pt x="18702" y="5696"/>
                    <a:pt x="18018" y="6326"/>
                  </a:cubicBezTo>
                  <a:lnTo>
                    <a:pt x="18018" y="6298"/>
                  </a:lnTo>
                  <a:cubicBezTo>
                    <a:pt x="17963" y="6408"/>
                    <a:pt x="17936" y="6572"/>
                    <a:pt x="17881" y="6709"/>
                  </a:cubicBezTo>
                  <a:cubicBezTo>
                    <a:pt x="17881" y="6709"/>
                    <a:pt x="17873" y="6701"/>
                    <a:pt x="17870" y="6694"/>
                  </a:cubicBezTo>
                  <a:lnTo>
                    <a:pt x="17870" y="6694"/>
                  </a:lnTo>
                  <a:cubicBezTo>
                    <a:pt x="17761" y="6822"/>
                    <a:pt x="17604" y="6878"/>
                    <a:pt x="17525" y="7010"/>
                  </a:cubicBezTo>
                  <a:cubicBezTo>
                    <a:pt x="17525" y="7010"/>
                    <a:pt x="17525" y="7010"/>
                    <a:pt x="17525" y="6983"/>
                  </a:cubicBezTo>
                  <a:cubicBezTo>
                    <a:pt x="17443" y="7120"/>
                    <a:pt x="17278" y="7202"/>
                    <a:pt x="17196" y="7366"/>
                  </a:cubicBezTo>
                  <a:lnTo>
                    <a:pt x="17169" y="7366"/>
                  </a:lnTo>
                  <a:lnTo>
                    <a:pt x="17114" y="7476"/>
                  </a:lnTo>
                  <a:cubicBezTo>
                    <a:pt x="17114" y="7448"/>
                    <a:pt x="17087" y="7448"/>
                    <a:pt x="17114" y="7393"/>
                  </a:cubicBezTo>
                  <a:lnTo>
                    <a:pt x="17114" y="7393"/>
                  </a:lnTo>
                  <a:cubicBezTo>
                    <a:pt x="16183" y="8489"/>
                    <a:pt x="15444" y="9776"/>
                    <a:pt x="14622" y="11008"/>
                  </a:cubicBezTo>
                  <a:lnTo>
                    <a:pt x="14650" y="10953"/>
                  </a:lnTo>
                  <a:lnTo>
                    <a:pt x="14513" y="11199"/>
                  </a:lnTo>
                  <a:cubicBezTo>
                    <a:pt x="14513" y="11199"/>
                    <a:pt x="14513" y="11199"/>
                    <a:pt x="14513" y="11172"/>
                  </a:cubicBezTo>
                  <a:cubicBezTo>
                    <a:pt x="14294" y="11473"/>
                    <a:pt x="14130" y="11802"/>
                    <a:pt x="13938" y="12103"/>
                  </a:cubicBezTo>
                  <a:cubicBezTo>
                    <a:pt x="13938" y="12103"/>
                    <a:pt x="13938" y="12068"/>
                    <a:pt x="13924" y="12068"/>
                  </a:cubicBezTo>
                  <a:cubicBezTo>
                    <a:pt x="13920" y="12068"/>
                    <a:pt x="13916" y="12070"/>
                    <a:pt x="13910" y="12076"/>
                  </a:cubicBezTo>
                  <a:cubicBezTo>
                    <a:pt x="13801" y="12322"/>
                    <a:pt x="13609" y="12404"/>
                    <a:pt x="13637" y="12568"/>
                  </a:cubicBezTo>
                  <a:cubicBezTo>
                    <a:pt x="13637" y="12568"/>
                    <a:pt x="13609" y="12568"/>
                    <a:pt x="13609" y="12541"/>
                  </a:cubicBezTo>
                  <a:cubicBezTo>
                    <a:pt x="13253" y="13171"/>
                    <a:pt x="12870" y="13801"/>
                    <a:pt x="12459" y="14430"/>
                  </a:cubicBezTo>
                  <a:cubicBezTo>
                    <a:pt x="12240" y="15005"/>
                    <a:pt x="11802" y="15553"/>
                    <a:pt x="11556" y="16128"/>
                  </a:cubicBezTo>
                  <a:lnTo>
                    <a:pt x="11528" y="16128"/>
                  </a:lnTo>
                  <a:cubicBezTo>
                    <a:pt x="11172" y="16867"/>
                    <a:pt x="10652" y="17579"/>
                    <a:pt x="10241" y="18319"/>
                  </a:cubicBezTo>
                  <a:cubicBezTo>
                    <a:pt x="10050" y="18620"/>
                    <a:pt x="9940" y="18839"/>
                    <a:pt x="9748" y="19140"/>
                  </a:cubicBezTo>
                  <a:lnTo>
                    <a:pt x="9721" y="19140"/>
                  </a:lnTo>
                  <a:cubicBezTo>
                    <a:pt x="9529" y="19688"/>
                    <a:pt x="9009" y="20153"/>
                    <a:pt x="8790" y="20756"/>
                  </a:cubicBezTo>
                  <a:lnTo>
                    <a:pt x="8763" y="20701"/>
                  </a:lnTo>
                  <a:cubicBezTo>
                    <a:pt x="8763" y="20810"/>
                    <a:pt x="8571" y="21002"/>
                    <a:pt x="8653" y="21029"/>
                  </a:cubicBezTo>
                  <a:lnTo>
                    <a:pt x="8571" y="21111"/>
                  </a:lnTo>
                  <a:cubicBezTo>
                    <a:pt x="8489" y="21550"/>
                    <a:pt x="8133" y="21741"/>
                    <a:pt x="7941" y="22234"/>
                  </a:cubicBezTo>
                  <a:lnTo>
                    <a:pt x="7914" y="22179"/>
                  </a:lnTo>
                  <a:cubicBezTo>
                    <a:pt x="7859" y="22316"/>
                    <a:pt x="7804" y="22453"/>
                    <a:pt x="7722" y="22535"/>
                  </a:cubicBezTo>
                  <a:cubicBezTo>
                    <a:pt x="7722" y="22508"/>
                    <a:pt x="7722" y="22508"/>
                    <a:pt x="7722" y="22481"/>
                  </a:cubicBezTo>
                  <a:cubicBezTo>
                    <a:pt x="7421" y="22809"/>
                    <a:pt x="7257" y="23275"/>
                    <a:pt x="7010" y="23658"/>
                  </a:cubicBezTo>
                  <a:lnTo>
                    <a:pt x="7010" y="23603"/>
                  </a:lnTo>
                  <a:cubicBezTo>
                    <a:pt x="6928" y="23795"/>
                    <a:pt x="6654" y="24123"/>
                    <a:pt x="6517" y="24370"/>
                  </a:cubicBezTo>
                  <a:lnTo>
                    <a:pt x="6517" y="24342"/>
                  </a:lnTo>
                  <a:lnTo>
                    <a:pt x="6463" y="24479"/>
                  </a:lnTo>
                  <a:lnTo>
                    <a:pt x="6435" y="24479"/>
                  </a:lnTo>
                  <a:cubicBezTo>
                    <a:pt x="6216" y="24781"/>
                    <a:pt x="6052" y="25082"/>
                    <a:pt x="5860" y="25410"/>
                  </a:cubicBezTo>
                  <a:lnTo>
                    <a:pt x="5833" y="25356"/>
                  </a:lnTo>
                  <a:cubicBezTo>
                    <a:pt x="5696" y="25684"/>
                    <a:pt x="5422" y="25958"/>
                    <a:pt x="5231" y="26287"/>
                  </a:cubicBezTo>
                  <a:lnTo>
                    <a:pt x="5231" y="26259"/>
                  </a:lnTo>
                  <a:cubicBezTo>
                    <a:pt x="4710" y="26998"/>
                    <a:pt x="4245" y="27710"/>
                    <a:pt x="3697" y="28450"/>
                  </a:cubicBezTo>
                  <a:cubicBezTo>
                    <a:pt x="3697" y="28422"/>
                    <a:pt x="3697" y="28422"/>
                    <a:pt x="3697" y="28395"/>
                  </a:cubicBezTo>
                  <a:cubicBezTo>
                    <a:pt x="3697" y="28450"/>
                    <a:pt x="3670" y="28504"/>
                    <a:pt x="3642" y="28532"/>
                  </a:cubicBezTo>
                  <a:cubicBezTo>
                    <a:pt x="3615" y="28532"/>
                    <a:pt x="3642" y="28532"/>
                    <a:pt x="3642" y="28504"/>
                  </a:cubicBezTo>
                  <a:lnTo>
                    <a:pt x="3642" y="28504"/>
                  </a:lnTo>
                  <a:cubicBezTo>
                    <a:pt x="3478" y="28614"/>
                    <a:pt x="3314" y="28970"/>
                    <a:pt x="3204" y="29025"/>
                  </a:cubicBezTo>
                  <a:cubicBezTo>
                    <a:pt x="3160" y="29047"/>
                    <a:pt x="3169" y="29087"/>
                    <a:pt x="3189" y="29087"/>
                  </a:cubicBezTo>
                  <a:cubicBezTo>
                    <a:pt x="3194" y="29087"/>
                    <a:pt x="3199" y="29085"/>
                    <a:pt x="3204" y="29079"/>
                  </a:cubicBezTo>
                  <a:lnTo>
                    <a:pt x="3204" y="29079"/>
                  </a:lnTo>
                  <a:cubicBezTo>
                    <a:pt x="2739" y="29627"/>
                    <a:pt x="2219" y="30202"/>
                    <a:pt x="1671" y="30722"/>
                  </a:cubicBezTo>
                  <a:cubicBezTo>
                    <a:pt x="1644" y="30722"/>
                    <a:pt x="1644" y="30722"/>
                    <a:pt x="1616" y="30695"/>
                  </a:cubicBezTo>
                  <a:cubicBezTo>
                    <a:pt x="1354" y="31010"/>
                    <a:pt x="1025" y="31269"/>
                    <a:pt x="657" y="31472"/>
                  </a:cubicBezTo>
                  <a:lnTo>
                    <a:pt x="657" y="31472"/>
                  </a:lnTo>
                  <a:cubicBezTo>
                    <a:pt x="665" y="31468"/>
                    <a:pt x="675" y="31465"/>
                    <a:pt x="685" y="31462"/>
                  </a:cubicBezTo>
                  <a:cubicBezTo>
                    <a:pt x="729" y="31462"/>
                    <a:pt x="703" y="31497"/>
                    <a:pt x="705" y="31497"/>
                  </a:cubicBezTo>
                  <a:cubicBezTo>
                    <a:pt x="705" y="31497"/>
                    <a:pt x="707" y="31495"/>
                    <a:pt x="713" y="31489"/>
                  </a:cubicBezTo>
                  <a:cubicBezTo>
                    <a:pt x="822" y="31434"/>
                    <a:pt x="959" y="31325"/>
                    <a:pt x="1069" y="31243"/>
                  </a:cubicBezTo>
                  <a:cubicBezTo>
                    <a:pt x="1205" y="31160"/>
                    <a:pt x="1315" y="31078"/>
                    <a:pt x="1397" y="30969"/>
                  </a:cubicBezTo>
                  <a:cubicBezTo>
                    <a:pt x="1479" y="30969"/>
                    <a:pt x="1644" y="30777"/>
                    <a:pt x="1780" y="30750"/>
                  </a:cubicBezTo>
                  <a:cubicBezTo>
                    <a:pt x="1808" y="30668"/>
                    <a:pt x="1863" y="30640"/>
                    <a:pt x="1863" y="30585"/>
                  </a:cubicBezTo>
                  <a:cubicBezTo>
                    <a:pt x="2657" y="29928"/>
                    <a:pt x="3314" y="29107"/>
                    <a:pt x="3944" y="28313"/>
                  </a:cubicBezTo>
                  <a:cubicBezTo>
                    <a:pt x="4163" y="27875"/>
                    <a:pt x="4628" y="27491"/>
                    <a:pt x="4929" y="26998"/>
                  </a:cubicBezTo>
                  <a:cubicBezTo>
                    <a:pt x="5039" y="26834"/>
                    <a:pt x="5176" y="26615"/>
                    <a:pt x="5313" y="26423"/>
                  </a:cubicBezTo>
                  <a:lnTo>
                    <a:pt x="5395" y="26259"/>
                  </a:lnTo>
                  <a:cubicBezTo>
                    <a:pt x="6244" y="25191"/>
                    <a:pt x="6928" y="24014"/>
                    <a:pt x="7668" y="22864"/>
                  </a:cubicBezTo>
                  <a:cubicBezTo>
                    <a:pt x="8516" y="21577"/>
                    <a:pt x="9283" y="20454"/>
                    <a:pt x="9913" y="19085"/>
                  </a:cubicBezTo>
                  <a:cubicBezTo>
                    <a:pt x="9920" y="19085"/>
                    <a:pt x="9925" y="19085"/>
                    <a:pt x="9928" y="19086"/>
                  </a:cubicBezTo>
                  <a:lnTo>
                    <a:pt x="9928" y="19086"/>
                  </a:lnTo>
                  <a:cubicBezTo>
                    <a:pt x="10143" y="18715"/>
                    <a:pt x="10382" y="18419"/>
                    <a:pt x="10543" y="18045"/>
                  </a:cubicBezTo>
                  <a:lnTo>
                    <a:pt x="10570" y="18072"/>
                  </a:lnTo>
                  <a:cubicBezTo>
                    <a:pt x="11008" y="17141"/>
                    <a:pt x="11665" y="16265"/>
                    <a:pt x="12076" y="15361"/>
                  </a:cubicBezTo>
                  <a:cubicBezTo>
                    <a:pt x="12706" y="14348"/>
                    <a:pt x="13390" y="13198"/>
                    <a:pt x="14047" y="12130"/>
                  </a:cubicBezTo>
                  <a:lnTo>
                    <a:pt x="14075" y="12130"/>
                  </a:lnTo>
                  <a:cubicBezTo>
                    <a:pt x="14568" y="11254"/>
                    <a:pt x="15197" y="10515"/>
                    <a:pt x="15745" y="9666"/>
                  </a:cubicBezTo>
                  <a:cubicBezTo>
                    <a:pt x="16375" y="8845"/>
                    <a:pt x="16868" y="7859"/>
                    <a:pt x="17607" y="7120"/>
                  </a:cubicBezTo>
                  <a:cubicBezTo>
                    <a:pt x="17853" y="6901"/>
                    <a:pt x="18100" y="6599"/>
                    <a:pt x="18319" y="6326"/>
                  </a:cubicBezTo>
                  <a:cubicBezTo>
                    <a:pt x="18538" y="6024"/>
                    <a:pt x="18784" y="5750"/>
                    <a:pt x="19031" y="5559"/>
                  </a:cubicBezTo>
                  <a:cubicBezTo>
                    <a:pt x="20044" y="4820"/>
                    <a:pt x="20893" y="3998"/>
                    <a:pt x="21878" y="3204"/>
                  </a:cubicBezTo>
                  <a:cubicBezTo>
                    <a:pt x="22864" y="2602"/>
                    <a:pt x="23795" y="1890"/>
                    <a:pt x="24836" y="1479"/>
                  </a:cubicBezTo>
                  <a:cubicBezTo>
                    <a:pt x="25274" y="1178"/>
                    <a:pt x="25876" y="1068"/>
                    <a:pt x="26396" y="794"/>
                  </a:cubicBezTo>
                  <a:lnTo>
                    <a:pt x="26342" y="794"/>
                  </a:lnTo>
                  <a:cubicBezTo>
                    <a:pt x="26566" y="770"/>
                    <a:pt x="26699" y="541"/>
                    <a:pt x="26845" y="541"/>
                  </a:cubicBezTo>
                  <a:cubicBezTo>
                    <a:pt x="26860" y="541"/>
                    <a:pt x="26874" y="543"/>
                    <a:pt x="26889" y="548"/>
                  </a:cubicBezTo>
                  <a:cubicBezTo>
                    <a:pt x="26895" y="549"/>
                    <a:pt x="26901" y="550"/>
                    <a:pt x="26906" y="550"/>
                  </a:cubicBezTo>
                  <a:cubicBezTo>
                    <a:pt x="26999" y="550"/>
                    <a:pt x="27052" y="354"/>
                    <a:pt x="27123" y="354"/>
                  </a:cubicBezTo>
                  <a:cubicBezTo>
                    <a:pt x="27127" y="354"/>
                    <a:pt x="27131" y="355"/>
                    <a:pt x="27136" y="356"/>
                  </a:cubicBezTo>
                  <a:lnTo>
                    <a:pt x="27163" y="329"/>
                  </a:lnTo>
                  <a:cubicBezTo>
                    <a:pt x="27195" y="305"/>
                    <a:pt x="27211" y="297"/>
                    <a:pt x="27219" y="297"/>
                  </a:cubicBezTo>
                  <a:cubicBezTo>
                    <a:pt x="27232" y="297"/>
                    <a:pt x="27225" y="318"/>
                    <a:pt x="27239" y="318"/>
                  </a:cubicBezTo>
                  <a:cubicBezTo>
                    <a:pt x="27245" y="318"/>
                    <a:pt x="27255" y="314"/>
                    <a:pt x="27273" y="302"/>
                  </a:cubicBezTo>
                  <a:cubicBezTo>
                    <a:pt x="27327" y="302"/>
                    <a:pt x="27273" y="247"/>
                    <a:pt x="27355" y="247"/>
                  </a:cubicBezTo>
                  <a:cubicBezTo>
                    <a:pt x="27364" y="266"/>
                    <a:pt x="27379" y="273"/>
                    <a:pt x="27398" y="273"/>
                  </a:cubicBezTo>
                  <a:cubicBezTo>
                    <a:pt x="27470" y="273"/>
                    <a:pt x="27595" y="166"/>
                    <a:pt x="27667" y="166"/>
                  </a:cubicBezTo>
                  <a:cubicBezTo>
                    <a:pt x="27686" y="166"/>
                    <a:pt x="27701" y="173"/>
                    <a:pt x="27711" y="192"/>
                  </a:cubicBezTo>
                  <a:cubicBezTo>
                    <a:pt x="27630" y="219"/>
                    <a:pt x="27841" y="193"/>
                    <a:pt x="27716" y="297"/>
                  </a:cubicBezTo>
                  <a:lnTo>
                    <a:pt x="27716" y="297"/>
                  </a:lnTo>
                  <a:cubicBezTo>
                    <a:pt x="27760" y="266"/>
                    <a:pt x="27954" y="189"/>
                    <a:pt x="27902" y="137"/>
                  </a:cubicBezTo>
                  <a:cubicBezTo>
                    <a:pt x="27902" y="83"/>
                    <a:pt x="27957" y="0"/>
                    <a:pt x="27820" y="0"/>
                  </a:cubicBezTo>
                  <a:close/>
                  <a:moveTo>
                    <a:pt x="657" y="31472"/>
                  </a:moveTo>
                  <a:cubicBezTo>
                    <a:pt x="623" y="31484"/>
                    <a:pt x="608" y="31494"/>
                    <a:pt x="601" y="31502"/>
                  </a:cubicBezTo>
                  <a:lnTo>
                    <a:pt x="601" y="31502"/>
                  </a:lnTo>
                  <a:cubicBezTo>
                    <a:pt x="620" y="31492"/>
                    <a:pt x="639" y="31482"/>
                    <a:pt x="657" y="31472"/>
                  </a:cubicBezTo>
                  <a:close/>
                  <a:moveTo>
                    <a:pt x="601" y="31502"/>
                  </a:moveTo>
                  <a:cubicBezTo>
                    <a:pt x="410" y="31604"/>
                    <a:pt x="208" y="31691"/>
                    <a:pt x="1" y="31763"/>
                  </a:cubicBezTo>
                  <a:cubicBezTo>
                    <a:pt x="1" y="31790"/>
                    <a:pt x="83" y="31763"/>
                    <a:pt x="28" y="31818"/>
                  </a:cubicBezTo>
                  <a:cubicBezTo>
                    <a:pt x="247" y="31763"/>
                    <a:pt x="357" y="31599"/>
                    <a:pt x="548" y="31544"/>
                  </a:cubicBezTo>
                  <a:lnTo>
                    <a:pt x="548" y="31571"/>
                  </a:lnTo>
                  <a:cubicBezTo>
                    <a:pt x="622" y="31534"/>
                    <a:pt x="584" y="31522"/>
                    <a:pt x="601" y="31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3808950" y="257855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27"/>
                  </a:lnTo>
                  <a:cubicBezTo>
                    <a:pt x="0" y="0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4401075" y="1868675"/>
              <a:ext cx="1400" cy="25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0" y="1"/>
                  </a:moveTo>
                  <a:cubicBezTo>
                    <a:pt x="28" y="1"/>
                    <a:pt x="55" y="1"/>
                    <a:pt x="55" y="1"/>
                  </a:cubicBezTo>
                  <a:cubicBezTo>
                    <a:pt x="55" y="1"/>
                    <a:pt x="2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3704225" y="2670950"/>
              <a:ext cx="2075" cy="1400"/>
            </a:xfrm>
            <a:custGeom>
              <a:avLst/>
              <a:gdLst/>
              <a:ahLst/>
              <a:cxnLst/>
              <a:rect l="l" t="t" r="r" b="b"/>
              <a:pathLst>
                <a:path w="83" h="56" extrusionOk="0">
                  <a:moveTo>
                    <a:pt x="82" y="1"/>
                  </a:moveTo>
                  <a:lnTo>
                    <a:pt x="0" y="55"/>
                  </a:lnTo>
                  <a:lnTo>
                    <a:pt x="27" y="55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3707625" y="2666850"/>
              <a:ext cx="4150" cy="4200"/>
            </a:xfrm>
            <a:custGeom>
              <a:avLst/>
              <a:gdLst/>
              <a:ahLst/>
              <a:cxnLst/>
              <a:rect l="l" t="t" r="r" b="b"/>
              <a:pathLst>
                <a:path w="166" h="168" extrusionOk="0">
                  <a:moveTo>
                    <a:pt x="138" y="0"/>
                  </a:moveTo>
                  <a:lnTo>
                    <a:pt x="1" y="165"/>
                  </a:lnTo>
                  <a:cubicBezTo>
                    <a:pt x="8" y="166"/>
                    <a:pt x="15" y="167"/>
                    <a:pt x="21" y="167"/>
                  </a:cubicBezTo>
                  <a:cubicBezTo>
                    <a:pt x="111" y="167"/>
                    <a:pt x="114" y="0"/>
                    <a:pt x="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3712425" y="2664100"/>
              <a:ext cx="3450" cy="2775"/>
            </a:xfrm>
            <a:custGeom>
              <a:avLst/>
              <a:gdLst/>
              <a:ahLst/>
              <a:cxnLst/>
              <a:rect l="l" t="t" r="r" b="b"/>
              <a:pathLst>
                <a:path w="138" h="111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37" y="56"/>
                    <a:pt x="1" y="56"/>
                    <a:pt x="28" y="110"/>
                  </a:cubicBezTo>
                  <a:cubicBezTo>
                    <a:pt x="110" y="83"/>
                    <a:pt x="138" y="28"/>
                    <a:pt x="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3861650" y="256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3717225" y="1867175"/>
              <a:ext cx="699275" cy="798325"/>
            </a:xfrm>
            <a:custGeom>
              <a:avLst/>
              <a:gdLst/>
              <a:ahLst/>
              <a:cxnLst/>
              <a:rect l="l" t="t" r="r" b="b"/>
              <a:pathLst>
                <a:path w="27971" h="31933" extrusionOk="0">
                  <a:moveTo>
                    <a:pt x="26910" y="551"/>
                  </a:moveTo>
                  <a:lnTo>
                    <a:pt x="26910" y="551"/>
                  </a:lnTo>
                  <a:cubicBezTo>
                    <a:pt x="26903" y="553"/>
                    <a:pt x="26896" y="553"/>
                    <a:pt x="26889" y="553"/>
                  </a:cubicBezTo>
                  <a:lnTo>
                    <a:pt x="26916" y="553"/>
                  </a:lnTo>
                  <a:cubicBezTo>
                    <a:pt x="26914" y="553"/>
                    <a:pt x="26912" y="552"/>
                    <a:pt x="26910" y="551"/>
                  </a:cubicBezTo>
                  <a:close/>
                  <a:moveTo>
                    <a:pt x="17935" y="7645"/>
                  </a:moveTo>
                  <a:cubicBezTo>
                    <a:pt x="17916" y="7664"/>
                    <a:pt x="17910" y="7670"/>
                    <a:pt x="17918" y="7672"/>
                  </a:cubicBezTo>
                  <a:lnTo>
                    <a:pt x="17918" y="7672"/>
                  </a:lnTo>
                  <a:cubicBezTo>
                    <a:pt x="17924" y="7663"/>
                    <a:pt x="17930" y="7654"/>
                    <a:pt x="17935" y="7645"/>
                  </a:cubicBezTo>
                  <a:close/>
                  <a:moveTo>
                    <a:pt x="10636" y="20020"/>
                  </a:moveTo>
                  <a:cubicBezTo>
                    <a:pt x="10632" y="20029"/>
                    <a:pt x="10628" y="20039"/>
                    <a:pt x="10624" y="20049"/>
                  </a:cubicBezTo>
                  <a:cubicBezTo>
                    <a:pt x="10632" y="20034"/>
                    <a:pt x="10635" y="20025"/>
                    <a:pt x="10636" y="20020"/>
                  </a:cubicBezTo>
                  <a:close/>
                  <a:moveTo>
                    <a:pt x="27875" y="0"/>
                  </a:moveTo>
                  <a:cubicBezTo>
                    <a:pt x="27860" y="0"/>
                    <a:pt x="27842" y="2"/>
                    <a:pt x="27820" y="6"/>
                  </a:cubicBezTo>
                  <a:lnTo>
                    <a:pt x="27820" y="61"/>
                  </a:lnTo>
                  <a:cubicBezTo>
                    <a:pt x="27765" y="33"/>
                    <a:pt x="27792" y="33"/>
                    <a:pt x="27738" y="6"/>
                  </a:cubicBezTo>
                  <a:cubicBezTo>
                    <a:pt x="27656" y="47"/>
                    <a:pt x="27608" y="54"/>
                    <a:pt x="27563" y="54"/>
                  </a:cubicBezTo>
                  <a:cubicBezTo>
                    <a:pt x="27541" y="54"/>
                    <a:pt x="27520" y="52"/>
                    <a:pt x="27495" y="52"/>
                  </a:cubicBezTo>
                  <a:cubicBezTo>
                    <a:pt x="27471" y="52"/>
                    <a:pt x="27443" y="54"/>
                    <a:pt x="27409" y="61"/>
                  </a:cubicBezTo>
                  <a:cubicBezTo>
                    <a:pt x="27354" y="170"/>
                    <a:pt x="27217" y="170"/>
                    <a:pt x="27163" y="197"/>
                  </a:cubicBezTo>
                  <a:lnTo>
                    <a:pt x="27108" y="197"/>
                  </a:lnTo>
                  <a:cubicBezTo>
                    <a:pt x="27105" y="196"/>
                    <a:pt x="27101" y="195"/>
                    <a:pt x="27098" y="195"/>
                  </a:cubicBezTo>
                  <a:cubicBezTo>
                    <a:pt x="27055" y="195"/>
                    <a:pt x="27002" y="310"/>
                    <a:pt x="26994" y="310"/>
                  </a:cubicBezTo>
                  <a:cubicBezTo>
                    <a:pt x="26992" y="310"/>
                    <a:pt x="26993" y="302"/>
                    <a:pt x="26998" y="280"/>
                  </a:cubicBezTo>
                  <a:lnTo>
                    <a:pt x="26998" y="280"/>
                  </a:lnTo>
                  <a:cubicBezTo>
                    <a:pt x="26670" y="444"/>
                    <a:pt x="26286" y="636"/>
                    <a:pt x="25903" y="827"/>
                  </a:cubicBezTo>
                  <a:cubicBezTo>
                    <a:pt x="25876" y="882"/>
                    <a:pt x="25629" y="964"/>
                    <a:pt x="25739" y="992"/>
                  </a:cubicBezTo>
                  <a:cubicBezTo>
                    <a:pt x="25729" y="989"/>
                    <a:pt x="25718" y="988"/>
                    <a:pt x="25705" y="988"/>
                  </a:cubicBezTo>
                  <a:cubicBezTo>
                    <a:pt x="25577" y="988"/>
                    <a:pt x="25321" y="1106"/>
                    <a:pt x="25246" y="1156"/>
                  </a:cubicBezTo>
                  <a:cubicBezTo>
                    <a:pt x="25246" y="1156"/>
                    <a:pt x="25246" y="1156"/>
                    <a:pt x="25246" y="1128"/>
                  </a:cubicBezTo>
                  <a:cubicBezTo>
                    <a:pt x="25000" y="1156"/>
                    <a:pt x="25082" y="1347"/>
                    <a:pt x="24835" y="1347"/>
                  </a:cubicBezTo>
                  <a:cubicBezTo>
                    <a:pt x="24835" y="1430"/>
                    <a:pt x="24479" y="1512"/>
                    <a:pt x="24452" y="1649"/>
                  </a:cubicBezTo>
                  <a:cubicBezTo>
                    <a:pt x="24397" y="1649"/>
                    <a:pt x="24397" y="1649"/>
                    <a:pt x="24397" y="1621"/>
                  </a:cubicBezTo>
                  <a:cubicBezTo>
                    <a:pt x="24069" y="1840"/>
                    <a:pt x="23713" y="2032"/>
                    <a:pt x="23439" y="2196"/>
                  </a:cubicBezTo>
                  <a:cubicBezTo>
                    <a:pt x="23275" y="2415"/>
                    <a:pt x="22864" y="2552"/>
                    <a:pt x="22754" y="2771"/>
                  </a:cubicBezTo>
                  <a:cubicBezTo>
                    <a:pt x="22595" y="2877"/>
                    <a:pt x="22333" y="3009"/>
                    <a:pt x="22143" y="3217"/>
                  </a:cubicBezTo>
                  <a:lnTo>
                    <a:pt x="22143" y="3217"/>
                  </a:lnTo>
                  <a:cubicBezTo>
                    <a:pt x="21898" y="3407"/>
                    <a:pt x="21603" y="3650"/>
                    <a:pt x="21495" y="3839"/>
                  </a:cubicBezTo>
                  <a:cubicBezTo>
                    <a:pt x="21483" y="3836"/>
                    <a:pt x="21472" y="3835"/>
                    <a:pt x="21460" y="3835"/>
                  </a:cubicBezTo>
                  <a:cubicBezTo>
                    <a:pt x="21367" y="3835"/>
                    <a:pt x="21288" y="3930"/>
                    <a:pt x="21166" y="4003"/>
                  </a:cubicBezTo>
                  <a:cubicBezTo>
                    <a:pt x="21057" y="4168"/>
                    <a:pt x="20728" y="4442"/>
                    <a:pt x="20536" y="4688"/>
                  </a:cubicBezTo>
                  <a:cubicBezTo>
                    <a:pt x="20488" y="4688"/>
                    <a:pt x="20399" y="4835"/>
                    <a:pt x="20340" y="4835"/>
                  </a:cubicBezTo>
                  <a:cubicBezTo>
                    <a:pt x="20332" y="4835"/>
                    <a:pt x="20324" y="4832"/>
                    <a:pt x="20317" y="4825"/>
                  </a:cubicBezTo>
                  <a:cubicBezTo>
                    <a:pt x="19804" y="5528"/>
                    <a:pt x="19077" y="6284"/>
                    <a:pt x="18400" y="6935"/>
                  </a:cubicBezTo>
                  <a:lnTo>
                    <a:pt x="18400" y="6935"/>
                  </a:lnTo>
                  <a:cubicBezTo>
                    <a:pt x="18400" y="6935"/>
                    <a:pt x="18400" y="6934"/>
                    <a:pt x="18401" y="6933"/>
                  </a:cubicBezTo>
                  <a:lnTo>
                    <a:pt x="18401" y="6933"/>
                  </a:lnTo>
                  <a:lnTo>
                    <a:pt x="18373" y="6961"/>
                  </a:lnTo>
                  <a:cubicBezTo>
                    <a:pt x="18382" y="6952"/>
                    <a:pt x="18391" y="6944"/>
                    <a:pt x="18400" y="6935"/>
                  </a:cubicBezTo>
                  <a:lnTo>
                    <a:pt x="18400" y="6935"/>
                  </a:lnTo>
                  <a:cubicBezTo>
                    <a:pt x="18346" y="7045"/>
                    <a:pt x="18318" y="7208"/>
                    <a:pt x="18264" y="7344"/>
                  </a:cubicBezTo>
                  <a:cubicBezTo>
                    <a:pt x="18264" y="7344"/>
                    <a:pt x="18264" y="7344"/>
                    <a:pt x="18264" y="7317"/>
                  </a:cubicBezTo>
                  <a:cubicBezTo>
                    <a:pt x="18182" y="7454"/>
                    <a:pt x="18017" y="7536"/>
                    <a:pt x="17935" y="7673"/>
                  </a:cubicBezTo>
                  <a:cubicBezTo>
                    <a:pt x="17927" y="7673"/>
                    <a:pt x="17921" y="7673"/>
                    <a:pt x="17918" y="7672"/>
                  </a:cubicBezTo>
                  <a:lnTo>
                    <a:pt x="17918" y="7672"/>
                  </a:lnTo>
                  <a:cubicBezTo>
                    <a:pt x="17832" y="7793"/>
                    <a:pt x="17683" y="7875"/>
                    <a:pt x="17607" y="8029"/>
                  </a:cubicBezTo>
                  <a:lnTo>
                    <a:pt x="17579" y="8029"/>
                  </a:lnTo>
                  <a:lnTo>
                    <a:pt x="17524" y="8138"/>
                  </a:lnTo>
                  <a:cubicBezTo>
                    <a:pt x="17524" y="8138"/>
                    <a:pt x="17497" y="8111"/>
                    <a:pt x="17524" y="8056"/>
                  </a:cubicBezTo>
                  <a:lnTo>
                    <a:pt x="17524" y="8056"/>
                  </a:lnTo>
                  <a:cubicBezTo>
                    <a:pt x="16621" y="9179"/>
                    <a:pt x="15827" y="10438"/>
                    <a:pt x="14951" y="11643"/>
                  </a:cubicBezTo>
                  <a:lnTo>
                    <a:pt x="14841" y="11862"/>
                  </a:lnTo>
                  <a:cubicBezTo>
                    <a:pt x="14841" y="11862"/>
                    <a:pt x="14841" y="11835"/>
                    <a:pt x="14841" y="11835"/>
                  </a:cubicBezTo>
                  <a:cubicBezTo>
                    <a:pt x="14622" y="12108"/>
                    <a:pt x="14458" y="12464"/>
                    <a:pt x="14239" y="12766"/>
                  </a:cubicBezTo>
                  <a:cubicBezTo>
                    <a:pt x="14239" y="12747"/>
                    <a:pt x="14252" y="12715"/>
                    <a:pt x="14242" y="12715"/>
                  </a:cubicBezTo>
                  <a:cubicBezTo>
                    <a:pt x="14237" y="12715"/>
                    <a:pt x="14228" y="12721"/>
                    <a:pt x="14211" y="12738"/>
                  </a:cubicBezTo>
                  <a:cubicBezTo>
                    <a:pt x="14129" y="12985"/>
                    <a:pt x="13910" y="13039"/>
                    <a:pt x="13965" y="13231"/>
                  </a:cubicBezTo>
                  <a:cubicBezTo>
                    <a:pt x="13937" y="13231"/>
                    <a:pt x="13910" y="13231"/>
                    <a:pt x="13910" y="13204"/>
                  </a:cubicBezTo>
                  <a:cubicBezTo>
                    <a:pt x="13582" y="13833"/>
                    <a:pt x="13198" y="14491"/>
                    <a:pt x="12815" y="15120"/>
                  </a:cubicBezTo>
                  <a:cubicBezTo>
                    <a:pt x="12623" y="15723"/>
                    <a:pt x="12212" y="16298"/>
                    <a:pt x="11966" y="16900"/>
                  </a:cubicBezTo>
                  <a:cubicBezTo>
                    <a:pt x="11665" y="17667"/>
                    <a:pt x="11199" y="18406"/>
                    <a:pt x="10843" y="19200"/>
                  </a:cubicBezTo>
                  <a:cubicBezTo>
                    <a:pt x="10679" y="19529"/>
                    <a:pt x="10597" y="19748"/>
                    <a:pt x="10460" y="20076"/>
                  </a:cubicBezTo>
                  <a:lnTo>
                    <a:pt x="10433" y="20076"/>
                  </a:lnTo>
                  <a:cubicBezTo>
                    <a:pt x="10268" y="20651"/>
                    <a:pt x="9803" y="21172"/>
                    <a:pt x="9639" y="21801"/>
                  </a:cubicBezTo>
                  <a:lnTo>
                    <a:pt x="9639" y="21747"/>
                  </a:lnTo>
                  <a:cubicBezTo>
                    <a:pt x="9639" y="21856"/>
                    <a:pt x="9447" y="22075"/>
                    <a:pt x="9556" y="22075"/>
                  </a:cubicBezTo>
                  <a:lnTo>
                    <a:pt x="9474" y="22157"/>
                  </a:lnTo>
                  <a:cubicBezTo>
                    <a:pt x="9392" y="22623"/>
                    <a:pt x="9091" y="22842"/>
                    <a:pt x="8927" y="23335"/>
                  </a:cubicBezTo>
                  <a:lnTo>
                    <a:pt x="8899" y="23307"/>
                  </a:lnTo>
                  <a:cubicBezTo>
                    <a:pt x="8872" y="23444"/>
                    <a:pt x="8790" y="23581"/>
                    <a:pt x="8735" y="23663"/>
                  </a:cubicBezTo>
                  <a:cubicBezTo>
                    <a:pt x="8735" y="23636"/>
                    <a:pt x="8735" y="23663"/>
                    <a:pt x="8735" y="23609"/>
                  </a:cubicBezTo>
                  <a:cubicBezTo>
                    <a:pt x="8434" y="23965"/>
                    <a:pt x="8324" y="24430"/>
                    <a:pt x="8050" y="24813"/>
                  </a:cubicBezTo>
                  <a:lnTo>
                    <a:pt x="8050" y="24759"/>
                  </a:lnTo>
                  <a:cubicBezTo>
                    <a:pt x="7968" y="24978"/>
                    <a:pt x="7722" y="25306"/>
                    <a:pt x="7585" y="25553"/>
                  </a:cubicBezTo>
                  <a:lnTo>
                    <a:pt x="7585" y="25525"/>
                  </a:lnTo>
                  <a:lnTo>
                    <a:pt x="7530" y="25662"/>
                  </a:lnTo>
                  <a:lnTo>
                    <a:pt x="7475" y="25635"/>
                  </a:lnTo>
                  <a:cubicBezTo>
                    <a:pt x="7284" y="25936"/>
                    <a:pt x="7092" y="26237"/>
                    <a:pt x="6873" y="26538"/>
                  </a:cubicBezTo>
                  <a:lnTo>
                    <a:pt x="6846" y="26511"/>
                  </a:lnTo>
                  <a:cubicBezTo>
                    <a:pt x="6764" y="26675"/>
                    <a:pt x="6681" y="26812"/>
                    <a:pt x="6544" y="26949"/>
                  </a:cubicBezTo>
                  <a:cubicBezTo>
                    <a:pt x="6408" y="27086"/>
                    <a:pt x="6298" y="27223"/>
                    <a:pt x="6189" y="27360"/>
                  </a:cubicBezTo>
                  <a:lnTo>
                    <a:pt x="6189" y="27332"/>
                  </a:lnTo>
                  <a:cubicBezTo>
                    <a:pt x="5594" y="28035"/>
                    <a:pt x="4973" y="28631"/>
                    <a:pt x="4299" y="29225"/>
                  </a:cubicBezTo>
                  <a:lnTo>
                    <a:pt x="4299" y="29225"/>
                  </a:lnTo>
                  <a:cubicBezTo>
                    <a:pt x="4299" y="29224"/>
                    <a:pt x="4299" y="29223"/>
                    <a:pt x="4299" y="29222"/>
                  </a:cubicBezTo>
                  <a:lnTo>
                    <a:pt x="4299" y="29222"/>
                  </a:lnTo>
                  <a:cubicBezTo>
                    <a:pt x="4298" y="29224"/>
                    <a:pt x="4297" y="29226"/>
                    <a:pt x="4296" y="29228"/>
                  </a:cubicBezTo>
                  <a:lnTo>
                    <a:pt x="4296" y="29228"/>
                  </a:lnTo>
                  <a:cubicBezTo>
                    <a:pt x="4288" y="29235"/>
                    <a:pt x="4280" y="29242"/>
                    <a:pt x="4272" y="29249"/>
                  </a:cubicBezTo>
                  <a:cubicBezTo>
                    <a:pt x="4277" y="29249"/>
                    <a:pt x="4281" y="29249"/>
                    <a:pt x="4284" y="29249"/>
                  </a:cubicBezTo>
                  <a:lnTo>
                    <a:pt x="4284" y="29249"/>
                  </a:lnTo>
                  <a:cubicBezTo>
                    <a:pt x="4262" y="29286"/>
                    <a:pt x="4239" y="29309"/>
                    <a:pt x="4217" y="29331"/>
                  </a:cubicBezTo>
                  <a:cubicBezTo>
                    <a:pt x="4190" y="29331"/>
                    <a:pt x="4217" y="29304"/>
                    <a:pt x="4217" y="29304"/>
                  </a:cubicBezTo>
                  <a:lnTo>
                    <a:pt x="4217" y="29304"/>
                  </a:lnTo>
                  <a:cubicBezTo>
                    <a:pt x="4025" y="29359"/>
                    <a:pt x="3779" y="29660"/>
                    <a:pt x="3642" y="29687"/>
                  </a:cubicBezTo>
                  <a:cubicBezTo>
                    <a:pt x="3615" y="29742"/>
                    <a:pt x="3615" y="29769"/>
                    <a:pt x="3642" y="29769"/>
                  </a:cubicBezTo>
                  <a:cubicBezTo>
                    <a:pt x="3067" y="30235"/>
                    <a:pt x="2383" y="30591"/>
                    <a:pt x="1780" y="31029"/>
                  </a:cubicBezTo>
                  <a:cubicBezTo>
                    <a:pt x="1753" y="31029"/>
                    <a:pt x="1725" y="31029"/>
                    <a:pt x="1725" y="31002"/>
                  </a:cubicBezTo>
                  <a:cubicBezTo>
                    <a:pt x="1616" y="31084"/>
                    <a:pt x="1479" y="31193"/>
                    <a:pt x="1342" y="31275"/>
                  </a:cubicBezTo>
                  <a:cubicBezTo>
                    <a:pt x="1205" y="31358"/>
                    <a:pt x="1041" y="31412"/>
                    <a:pt x="904" y="31494"/>
                  </a:cubicBezTo>
                  <a:cubicBezTo>
                    <a:pt x="603" y="31631"/>
                    <a:pt x="302" y="31741"/>
                    <a:pt x="0" y="31878"/>
                  </a:cubicBezTo>
                  <a:cubicBezTo>
                    <a:pt x="0" y="31905"/>
                    <a:pt x="82" y="31878"/>
                    <a:pt x="28" y="31933"/>
                  </a:cubicBezTo>
                  <a:cubicBezTo>
                    <a:pt x="247" y="31878"/>
                    <a:pt x="356" y="31713"/>
                    <a:pt x="548" y="31686"/>
                  </a:cubicBezTo>
                  <a:lnTo>
                    <a:pt x="548" y="31686"/>
                  </a:lnTo>
                  <a:lnTo>
                    <a:pt x="521" y="31713"/>
                  </a:lnTo>
                  <a:cubicBezTo>
                    <a:pt x="657" y="31659"/>
                    <a:pt x="521" y="31631"/>
                    <a:pt x="685" y="31604"/>
                  </a:cubicBezTo>
                  <a:cubicBezTo>
                    <a:pt x="729" y="31604"/>
                    <a:pt x="702" y="31639"/>
                    <a:pt x="704" y="31639"/>
                  </a:cubicBezTo>
                  <a:cubicBezTo>
                    <a:pt x="705" y="31639"/>
                    <a:pt x="707" y="31637"/>
                    <a:pt x="712" y="31631"/>
                  </a:cubicBezTo>
                  <a:cubicBezTo>
                    <a:pt x="959" y="31494"/>
                    <a:pt x="1260" y="31412"/>
                    <a:pt x="1452" y="31221"/>
                  </a:cubicBezTo>
                  <a:cubicBezTo>
                    <a:pt x="1459" y="31222"/>
                    <a:pt x="1466" y="31223"/>
                    <a:pt x="1474" y="31223"/>
                  </a:cubicBezTo>
                  <a:cubicBezTo>
                    <a:pt x="1583" y="31223"/>
                    <a:pt x="1734" y="31056"/>
                    <a:pt x="1862" y="31056"/>
                  </a:cubicBezTo>
                  <a:cubicBezTo>
                    <a:pt x="1917" y="31002"/>
                    <a:pt x="1972" y="30974"/>
                    <a:pt x="1972" y="30919"/>
                  </a:cubicBezTo>
                  <a:cubicBezTo>
                    <a:pt x="2218" y="30810"/>
                    <a:pt x="2437" y="30673"/>
                    <a:pt x="2656" y="30536"/>
                  </a:cubicBezTo>
                  <a:cubicBezTo>
                    <a:pt x="2875" y="30427"/>
                    <a:pt x="3094" y="30290"/>
                    <a:pt x="3313" y="30125"/>
                  </a:cubicBezTo>
                  <a:cubicBezTo>
                    <a:pt x="3724" y="29824"/>
                    <a:pt x="4135" y="29523"/>
                    <a:pt x="4546" y="29194"/>
                  </a:cubicBezTo>
                  <a:cubicBezTo>
                    <a:pt x="4847" y="28784"/>
                    <a:pt x="5394" y="28482"/>
                    <a:pt x="5778" y="28044"/>
                  </a:cubicBezTo>
                  <a:cubicBezTo>
                    <a:pt x="5778" y="28044"/>
                    <a:pt x="5778" y="28072"/>
                    <a:pt x="5778" y="28072"/>
                  </a:cubicBezTo>
                  <a:cubicBezTo>
                    <a:pt x="5887" y="27907"/>
                    <a:pt x="6052" y="27688"/>
                    <a:pt x="6216" y="27524"/>
                  </a:cubicBezTo>
                  <a:lnTo>
                    <a:pt x="6325" y="27360"/>
                  </a:lnTo>
                  <a:lnTo>
                    <a:pt x="6681" y="27004"/>
                  </a:lnTo>
                  <a:lnTo>
                    <a:pt x="7010" y="26593"/>
                  </a:lnTo>
                  <a:cubicBezTo>
                    <a:pt x="7202" y="26319"/>
                    <a:pt x="7421" y="26046"/>
                    <a:pt x="7612" y="25772"/>
                  </a:cubicBezTo>
                  <a:lnTo>
                    <a:pt x="8160" y="24895"/>
                  </a:lnTo>
                  <a:cubicBezTo>
                    <a:pt x="8242" y="24759"/>
                    <a:pt x="8352" y="24594"/>
                    <a:pt x="8434" y="24457"/>
                  </a:cubicBezTo>
                  <a:lnTo>
                    <a:pt x="8680" y="24019"/>
                  </a:lnTo>
                  <a:cubicBezTo>
                    <a:pt x="9474" y="22650"/>
                    <a:pt x="10104" y="21445"/>
                    <a:pt x="10624" y="19994"/>
                  </a:cubicBezTo>
                  <a:cubicBezTo>
                    <a:pt x="10624" y="20014"/>
                    <a:pt x="10639" y="20005"/>
                    <a:pt x="10636" y="20020"/>
                  </a:cubicBezTo>
                  <a:lnTo>
                    <a:pt x="10636" y="20020"/>
                  </a:lnTo>
                  <a:cubicBezTo>
                    <a:pt x="10799" y="19621"/>
                    <a:pt x="11011" y="19273"/>
                    <a:pt x="11145" y="18899"/>
                  </a:cubicBezTo>
                  <a:lnTo>
                    <a:pt x="11172" y="18926"/>
                  </a:lnTo>
                  <a:cubicBezTo>
                    <a:pt x="11528" y="17968"/>
                    <a:pt x="12103" y="17010"/>
                    <a:pt x="12486" y="16106"/>
                  </a:cubicBezTo>
                  <a:cubicBezTo>
                    <a:pt x="12623" y="15832"/>
                    <a:pt x="12760" y="15558"/>
                    <a:pt x="12897" y="15285"/>
                  </a:cubicBezTo>
                  <a:cubicBezTo>
                    <a:pt x="13061" y="15011"/>
                    <a:pt x="13226" y="14737"/>
                    <a:pt x="13390" y="14436"/>
                  </a:cubicBezTo>
                  <a:cubicBezTo>
                    <a:pt x="13718" y="13888"/>
                    <a:pt x="14020" y="13313"/>
                    <a:pt x="14376" y="12766"/>
                  </a:cubicBezTo>
                  <a:lnTo>
                    <a:pt x="14376" y="12793"/>
                  </a:lnTo>
                  <a:cubicBezTo>
                    <a:pt x="14649" y="12355"/>
                    <a:pt x="14923" y="11944"/>
                    <a:pt x="15224" y="11533"/>
                  </a:cubicBezTo>
                  <a:cubicBezTo>
                    <a:pt x="15526" y="11150"/>
                    <a:pt x="15827" y="10739"/>
                    <a:pt x="16128" y="10329"/>
                  </a:cubicBezTo>
                  <a:cubicBezTo>
                    <a:pt x="16758" y="9507"/>
                    <a:pt x="17305" y="8549"/>
                    <a:pt x="18017" y="7755"/>
                  </a:cubicBezTo>
                  <a:cubicBezTo>
                    <a:pt x="18510" y="7317"/>
                    <a:pt x="18894" y="6523"/>
                    <a:pt x="19386" y="6139"/>
                  </a:cubicBezTo>
                  <a:cubicBezTo>
                    <a:pt x="20345" y="5318"/>
                    <a:pt x="21111" y="4387"/>
                    <a:pt x="22015" y="3511"/>
                  </a:cubicBezTo>
                  <a:cubicBezTo>
                    <a:pt x="22946" y="2826"/>
                    <a:pt x="23822" y="2032"/>
                    <a:pt x="24863" y="1567"/>
                  </a:cubicBezTo>
                  <a:cubicBezTo>
                    <a:pt x="25082" y="1402"/>
                    <a:pt x="25328" y="1293"/>
                    <a:pt x="25602" y="1183"/>
                  </a:cubicBezTo>
                  <a:cubicBezTo>
                    <a:pt x="25876" y="1074"/>
                    <a:pt x="26150" y="964"/>
                    <a:pt x="26396" y="827"/>
                  </a:cubicBezTo>
                  <a:lnTo>
                    <a:pt x="26369" y="800"/>
                  </a:lnTo>
                  <a:cubicBezTo>
                    <a:pt x="26568" y="775"/>
                    <a:pt x="26722" y="546"/>
                    <a:pt x="26872" y="546"/>
                  </a:cubicBezTo>
                  <a:cubicBezTo>
                    <a:pt x="26884" y="546"/>
                    <a:pt x="26897" y="548"/>
                    <a:pt x="26910" y="551"/>
                  </a:cubicBezTo>
                  <a:lnTo>
                    <a:pt x="26910" y="551"/>
                  </a:lnTo>
                  <a:cubicBezTo>
                    <a:pt x="27019" y="531"/>
                    <a:pt x="27073" y="354"/>
                    <a:pt x="27139" y="354"/>
                  </a:cubicBezTo>
                  <a:cubicBezTo>
                    <a:pt x="27147" y="354"/>
                    <a:pt x="27154" y="356"/>
                    <a:pt x="27163" y="362"/>
                  </a:cubicBezTo>
                  <a:lnTo>
                    <a:pt x="27163" y="307"/>
                  </a:lnTo>
                  <a:cubicBezTo>
                    <a:pt x="27199" y="293"/>
                    <a:pt x="27217" y="288"/>
                    <a:pt x="27228" y="288"/>
                  </a:cubicBezTo>
                  <a:cubicBezTo>
                    <a:pt x="27251" y="288"/>
                    <a:pt x="27232" y="313"/>
                    <a:pt x="27263" y="313"/>
                  </a:cubicBezTo>
                  <a:cubicBezTo>
                    <a:pt x="27272" y="313"/>
                    <a:pt x="27283" y="311"/>
                    <a:pt x="27300" y="307"/>
                  </a:cubicBezTo>
                  <a:cubicBezTo>
                    <a:pt x="27327" y="280"/>
                    <a:pt x="27300" y="252"/>
                    <a:pt x="27382" y="225"/>
                  </a:cubicBezTo>
                  <a:cubicBezTo>
                    <a:pt x="27391" y="244"/>
                    <a:pt x="27406" y="251"/>
                    <a:pt x="27424" y="251"/>
                  </a:cubicBezTo>
                  <a:cubicBezTo>
                    <a:pt x="27487" y="251"/>
                    <a:pt x="27593" y="158"/>
                    <a:pt x="27671" y="158"/>
                  </a:cubicBezTo>
                  <a:cubicBezTo>
                    <a:pt x="27697" y="158"/>
                    <a:pt x="27721" y="169"/>
                    <a:pt x="27738" y="197"/>
                  </a:cubicBezTo>
                  <a:cubicBezTo>
                    <a:pt x="27656" y="225"/>
                    <a:pt x="27847" y="197"/>
                    <a:pt x="27710" y="280"/>
                  </a:cubicBezTo>
                  <a:cubicBezTo>
                    <a:pt x="27765" y="280"/>
                    <a:pt x="27957" y="170"/>
                    <a:pt x="27929" y="143"/>
                  </a:cubicBezTo>
                  <a:cubicBezTo>
                    <a:pt x="27929" y="72"/>
                    <a:pt x="27970" y="0"/>
                    <a:pt x="27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3822650" y="25990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8"/>
                  </a:moveTo>
                  <a:lnTo>
                    <a:pt x="0" y="28"/>
                  </a:lnTo>
                  <a:cubicBezTo>
                    <a:pt x="0" y="1"/>
                    <a:pt x="0" y="1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4401075" y="1868675"/>
              <a:ext cx="1400" cy="25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0" y="1"/>
                  </a:moveTo>
                  <a:cubicBezTo>
                    <a:pt x="28" y="1"/>
                    <a:pt x="28" y="1"/>
                    <a:pt x="55" y="1"/>
                  </a:cubicBezTo>
                  <a:cubicBezTo>
                    <a:pt x="55" y="1"/>
                    <a:pt x="2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3857550" y="2579900"/>
              <a:ext cx="1400" cy="140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55" y="1"/>
                  </a:moveTo>
                  <a:lnTo>
                    <a:pt x="1" y="56"/>
                  </a:lnTo>
                  <a:lnTo>
                    <a:pt x="28" y="56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3860300" y="2575800"/>
              <a:ext cx="2750" cy="4200"/>
            </a:xfrm>
            <a:custGeom>
              <a:avLst/>
              <a:gdLst/>
              <a:ahLst/>
              <a:cxnLst/>
              <a:rect l="l" t="t" r="r" b="b"/>
              <a:pathLst>
                <a:path w="110" h="168" extrusionOk="0">
                  <a:moveTo>
                    <a:pt x="110" y="1"/>
                  </a:moveTo>
                  <a:lnTo>
                    <a:pt x="91" y="28"/>
                  </a:lnTo>
                  <a:lnTo>
                    <a:pt x="91" y="28"/>
                  </a:lnTo>
                  <a:cubicBezTo>
                    <a:pt x="94" y="26"/>
                    <a:pt x="97" y="25"/>
                    <a:pt x="100" y="25"/>
                  </a:cubicBezTo>
                  <a:cubicBezTo>
                    <a:pt x="103" y="25"/>
                    <a:pt x="106" y="26"/>
                    <a:pt x="110" y="28"/>
                  </a:cubicBezTo>
                  <a:cubicBezTo>
                    <a:pt x="110" y="28"/>
                    <a:pt x="110" y="1"/>
                    <a:pt x="110" y="1"/>
                  </a:cubicBezTo>
                  <a:close/>
                  <a:moveTo>
                    <a:pt x="91" y="28"/>
                  </a:moveTo>
                  <a:cubicBezTo>
                    <a:pt x="86" y="31"/>
                    <a:pt x="82" y="38"/>
                    <a:pt x="79" y="47"/>
                  </a:cubicBezTo>
                  <a:lnTo>
                    <a:pt x="79" y="47"/>
                  </a:lnTo>
                  <a:lnTo>
                    <a:pt x="91" y="28"/>
                  </a:lnTo>
                  <a:close/>
                  <a:moveTo>
                    <a:pt x="79" y="47"/>
                  </a:moveTo>
                  <a:lnTo>
                    <a:pt x="0" y="165"/>
                  </a:lnTo>
                  <a:cubicBezTo>
                    <a:pt x="6" y="167"/>
                    <a:pt x="11" y="168"/>
                    <a:pt x="15" y="168"/>
                  </a:cubicBezTo>
                  <a:cubicBezTo>
                    <a:pt x="60" y="168"/>
                    <a:pt x="63" y="87"/>
                    <a:pt x="7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3863700" y="2573750"/>
              <a:ext cx="2775" cy="2075"/>
            </a:xfrm>
            <a:custGeom>
              <a:avLst/>
              <a:gdLst/>
              <a:ahLst/>
              <a:cxnLst/>
              <a:rect l="l" t="t" r="r" b="b"/>
              <a:pathLst>
                <a:path w="111" h="83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28"/>
                    <a:pt x="1" y="55"/>
                    <a:pt x="28" y="83"/>
                  </a:cubicBezTo>
                  <a:cubicBezTo>
                    <a:pt x="110" y="83"/>
                    <a:pt x="110" y="28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3967075" y="24751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0"/>
                  </a:moveTo>
                  <a:cubicBezTo>
                    <a:pt x="1" y="0"/>
                    <a:pt x="1" y="28"/>
                    <a:pt x="1" y="28"/>
                  </a:cubicBezTo>
                  <a:cubicBezTo>
                    <a:pt x="1" y="2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3867825" y="1903450"/>
              <a:ext cx="542175" cy="671000"/>
            </a:xfrm>
            <a:custGeom>
              <a:avLst/>
              <a:gdLst/>
              <a:ahLst/>
              <a:cxnLst/>
              <a:rect l="l" t="t" r="r" b="b"/>
              <a:pathLst>
                <a:path w="21687" h="26840" extrusionOk="0">
                  <a:moveTo>
                    <a:pt x="13280" y="6605"/>
                  </a:moveTo>
                  <a:cubicBezTo>
                    <a:pt x="13275" y="6610"/>
                    <a:pt x="13271" y="6615"/>
                    <a:pt x="13268" y="6620"/>
                  </a:cubicBezTo>
                  <a:lnTo>
                    <a:pt x="13268" y="6620"/>
                  </a:lnTo>
                  <a:cubicBezTo>
                    <a:pt x="13272" y="6615"/>
                    <a:pt x="13276" y="6610"/>
                    <a:pt x="13280" y="6605"/>
                  </a:cubicBezTo>
                  <a:close/>
                  <a:moveTo>
                    <a:pt x="21587" y="1"/>
                  </a:moveTo>
                  <a:cubicBezTo>
                    <a:pt x="21577" y="1"/>
                    <a:pt x="21564" y="2"/>
                    <a:pt x="21549" y="6"/>
                  </a:cubicBezTo>
                  <a:lnTo>
                    <a:pt x="21549" y="61"/>
                  </a:lnTo>
                  <a:cubicBezTo>
                    <a:pt x="21495" y="33"/>
                    <a:pt x="21495" y="33"/>
                    <a:pt x="21467" y="33"/>
                  </a:cubicBezTo>
                  <a:cubicBezTo>
                    <a:pt x="21427" y="54"/>
                    <a:pt x="21394" y="59"/>
                    <a:pt x="21363" y="59"/>
                  </a:cubicBezTo>
                  <a:cubicBezTo>
                    <a:pt x="21329" y="59"/>
                    <a:pt x="21297" y="53"/>
                    <a:pt x="21261" y="53"/>
                  </a:cubicBezTo>
                  <a:cubicBezTo>
                    <a:pt x="21240" y="53"/>
                    <a:pt x="21218" y="55"/>
                    <a:pt x="21193" y="61"/>
                  </a:cubicBezTo>
                  <a:cubicBezTo>
                    <a:pt x="21166" y="143"/>
                    <a:pt x="21057" y="170"/>
                    <a:pt x="21002" y="198"/>
                  </a:cubicBezTo>
                  <a:lnTo>
                    <a:pt x="20974" y="198"/>
                  </a:lnTo>
                  <a:cubicBezTo>
                    <a:pt x="20971" y="196"/>
                    <a:pt x="20967" y="195"/>
                    <a:pt x="20964" y="195"/>
                  </a:cubicBezTo>
                  <a:cubicBezTo>
                    <a:pt x="20927" y="195"/>
                    <a:pt x="20904" y="287"/>
                    <a:pt x="20884" y="287"/>
                  </a:cubicBezTo>
                  <a:cubicBezTo>
                    <a:pt x="20877" y="287"/>
                    <a:pt x="20871" y="277"/>
                    <a:pt x="20865" y="252"/>
                  </a:cubicBezTo>
                  <a:cubicBezTo>
                    <a:pt x="20618" y="417"/>
                    <a:pt x="20345" y="608"/>
                    <a:pt x="20043" y="773"/>
                  </a:cubicBezTo>
                  <a:cubicBezTo>
                    <a:pt x="20016" y="827"/>
                    <a:pt x="19824" y="910"/>
                    <a:pt x="19934" y="910"/>
                  </a:cubicBezTo>
                  <a:cubicBezTo>
                    <a:pt x="19824" y="910"/>
                    <a:pt x="19605" y="1019"/>
                    <a:pt x="19523" y="1074"/>
                  </a:cubicBezTo>
                  <a:cubicBezTo>
                    <a:pt x="19523" y="1046"/>
                    <a:pt x="19523" y="1046"/>
                    <a:pt x="19523" y="1046"/>
                  </a:cubicBezTo>
                  <a:cubicBezTo>
                    <a:pt x="19344" y="1046"/>
                    <a:pt x="19404" y="1213"/>
                    <a:pt x="19235" y="1213"/>
                  </a:cubicBezTo>
                  <a:cubicBezTo>
                    <a:pt x="19222" y="1213"/>
                    <a:pt x="19209" y="1213"/>
                    <a:pt x="19195" y="1211"/>
                  </a:cubicBezTo>
                  <a:lnTo>
                    <a:pt x="19195" y="1211"/>
                  </a:lnTo>
                  <a:cubicBezTo>
                    <a:pt x="19222" y="1293"/>
                    <a:pt x="18921" y="1348"/>
                    <a:pt x="18893" y="1485"/>
                  </a:cubicBezTo>
                  <a:cubicBezTo>
                    <a:pt x="18866" y="1485"/>
                    <a:pt x="18866" y="1485"/>
                    <a:pt x="18839" y="1457"/>
                  </a:cubicBezTo>
                  <a:cubicBezTo>
                    <a:pt x="18592" y="1622"/>
                    <a:pt x="18291" y="1786"/>
                    <a:pt x="18099" y="1923"/>
                  </a:cubicBezTo>
                  <a:cubicBezTo>
                    <a:pt x="17962" y="2114"/>
                    <a:pt x="17634" y="2197"/>
                    <a:pt x="17552" y="2388"/>
                  </a:cubicBezTo>
                  <a:cubicBezTo>
                    <a:pt x="17415" y="2470"/>
                    <a:pt x="17168" y="2580"/>
                    <a:pt x="17031" y="2744"/>
                  </a:cubicBezTo>
                  <a:cubicBezTo>
                    <a:pt x="16840" y="2881"/>
                    <a:pt x="16621" y="3100"/>
                    <a:pt x="16511" y="3237"/>
                  </a:cubicBezTo>
                  <a:cubicBezTo>
                    <a:pt x="16496" y="3233"/>
                    <a:pt x="16482" y="3232"/>
                    <a:pt x="16469" y="3232"/>
                  </a:cubicBezTo>
                  <a:cubicBezTo>
                    <a:pt x="16386" y="3232"/>
                    <a:pt x="16332" y="3299"/>
                    <a:pt x="16237" y="3347"/>
                  </a:cubicBezTo>
                  <a:cubicBezTo>
                    <a:pt x="16155" y="3483"/>
                    <a:pt x="15881" y="3702"/>
                    <a:pt x="15745" y="3922"/>
                  </a:cubicBezTo>
                  <a:cubicBezTo>
                    <a:pt x="15738" y="3919"/>
                    <a:pt x="15732" y="3918"/>
                    <a:pt x="15726" y="3918"/>
                  </a:cubicBezTo>
                  <a:cubicBezTo>
                    <a:pt x="15660" y="3918"/>
                    <a:pt x="15612" y="4034"/>
                    <a:pt x="15566" y="4034"/>
                  </a:cubicBezTo>
                  <a:cubicBezTo>
                    <a:pt x="15561" y="4034"/>
                    <a:pt x="15557" y="4033"/>
                    <a:pt x="15553" y="4031"/>
                  </a:cubicBezTo>
                  <a:cubicBezTo>
                    <a:pt x="15115" y="4606"/>
                    <a:pt x="14512" y="5208"/>
                    <a:pt x="13965" y="5729"/>
                  </a:cubicBezTo>
                  <a:lnTo>
                    <a:pt x="13965" y="5701"/>
                  </a:lnTo>
                  <a:cubicBezTo>
                    <a:pt x="13937" y="5811"/>
                    <a:pt x="13910" y="5948"/>
                    <a:pt x="13883" y="6057"/>
                  </a:cubicBezTo>
                  <a:cubicBezTo>
                    <a:pt x="13883" y="6057"/>
                    <a:pt x="13883" y="6057"/>
                    <a:pt x="13883" y="6030"/>
                  </a:cubicBezTo>
                  <a:cubicBezTo>
                    <a:pt x="13800" y="6139"/>
                    <a:pt x="13691" y="6194"/>
                    <a:pt x="13609" y="6304"/>
                  </a:cubicBezTo>
                  <a:cubicBezTo>
                    <a:pt x="13609" y="6304"/>
                    <a:pt x="13609" y="6304"/>
                    <a:pt x="13609" y="6276"/>
                  </a:cubicBezTo>
                  <a:cubicBezTo>
                    <a:pt x="13554" y="6386"/>
                    <a:pt x="13390" y="6441"/>
                    <a:pt x="13335" y="6605"/>
                  </a:cubicBezTo>
                  <a:lnTo>
                    <a:pt x="13308" y="6605"/>
                  </a:lnTo>
                  <a:lnTo>
                    <a:pt x="13280" y="6687"/>
                  </a:lnTo>
                  <a:cubicBezTo>
                    <a:pt x="13258" y="6665"/>
                    <a:pt x="13254" y="6642"/>
                    <a:pt x="13268" y="6620"/>
                  </a:cubicBezTo>
                  <a:lnTo>
                    <a:pt x="13268" y="6620"/>
                  </a:lnTo>
                  <a:cubicBezTo>
                    <a:pt x="12534" y="7520"/>
                    <a:pt x="11880" y="8527"/>
                    <a:pt x="11144" y="9480"/>
                  </a:cubicBezTo>
                  <a:lnTo>
                    <a:pt x="11062" y="9644"/>
                  </a:lnTo>
                  <a:cubicBezTo>
                    <a:pt x="11062" y="9644"/>
                    <a:pt x="11062" y="9617"/>
                    <a:pt x="11062" y="9617"/>
                  </a:cubicBezTo>
                  <a:cubicBezTo>
                    <a:pt x="10871" y="9836"/>
                    <a:pt x="10734" y="10110"/>
                    <a:pt x="10569" y="10356"/>
                  </a:cubicBezTo>
                  <a:cubicBezTo>
                    <a:pt x="10569" y="10356"/>
                    <a:pt x="10569" y="10321"/>
                    <a:pt x="10555" y="10321"/>
                  </a:cubicBezTo>
                  <a:cubicBezTo>
                    <a:pt x="10552" y="10321"/>
                    <a:pt x="10548" y="10323"/>
                    <a:pt x="10542" y="10329"/>
                  </a:cubicBezTo>
                  <a:cubicBezTo>
                    <a:pt x="10460" y="10548"/>
                    <a:pt x="10268" y="10575"/>
                    <a:pt x="10323" y="10740"/>
                  </a:cubicBezTo>
                  <a:cubicBezTo>
                    <a:pt x="10323" y="10740"/>
                    <a:pt x="10296" y="10740"/>
                    <a:pt x="10296" y="10712"/>
                  </a:cubicBezTo>
                  <a:cubicBezTo>
                    <a:pt x="10022" y="11232"/>
                    <a:pt x="9693" y="11753"/>
                    <a:pt x="9392" y="12273"/>
                  </a:cubicBezTo>
                  <a:cubicBezTo>
                    <a:pt x="9228" y="12738"/>
                    <a:pt x="8899" y="13204"/>
                    <a:pt x="8735" y="13697"/>
                  </a:cubicBezTo>
                  <a:lnTo>
                    <a:pt x="8708" y="13669"/>
                  </a:lnTo>
                  <a:cubicBezTo>
                    <a:pt x="8461" y="14299"/>
                    <a:pt x="8078" y="14901"/>
                    <a:pt x="7777" y="15531"/>
                  </a:cubicBezTo>
                  <a:cubicBezTo>
                    <a:pt x="7640" y="15778"/>
                    <a:pt x="7585" y="15969"/>
                    <a:pt x="7448" y="16216"/>
                  </a:cubicBezTo>
                  <a:lnTo>
                    <a:pt x="7421" y="16216"/>
                  </a:lnTo>
                  <a:cubicBezTo>
                    <a:pt x="7311" y="16709"/>
                    <a:pt x="6900" y="17092"/>
                    <a:pt x="6763" y="17585"/>
                  </a:cubicBezTo>
                  <a:lnTo>
                    <a:pt x="6736" y="17557"/>
                  </a:lnTo>
                  <a:lnTo>
                    <a:pt x="6736" y="17557"/>
                  </a:lnTo>
                  <a:cubicBezTo>
                    <a:pt x="6763" y="17640"/>
                    <a:pt x="6599" y="17804"/>
                    <a:pt x="6709" y="17831"/>
                  </a:cubicBezTo>
                  <a:lnTo>
                    <a:pt x="6627" y="17913"/>
                  </a:lnTo>
                  <a:cubicBezTo>
                    <a:pt x="6599" y="18269"/>
                    <a:pt x="6298" y="18434"/>
                    <a:pt x="6188" y="18844"/>
                  </a:cubicBezTo>
                  <a:lnTo>
                    <a:pt x="6161" y="18817"/>
                  </a:lnTo>
                  <a:cubicBezTo>
                    <a:pt x="6134" y="18927"/>
                    <a:pt x="6079" y="19036"/>
                    <a:pt x="6024" y="19118"/>
                  </a:cubicBezTo>
                  <a:cubicBezTo>
                    <a:pt x="6024" y="19091"/>
                    <a:pt x="6024" y="19091"/>
                    <a:pt x="6024" y="19063"/>
                  </a:cubicBezTo>
                  <a:cubicBezTo>
                    <a:pt x="5778" y="19337"/>
                    <a:pt x="5696" y="19748"/>
                    <a:pt x="5504" y="20049"/>
                  </a:cubicBezTo>
                  <a:lnTo>
                    <a:pt x="5504" y="19994"/>
                  </a:lnTo>
                  <a:cubicBezTo>
                    <a:pt x="5449" y="20186"/>
                    <a:pt x="5257" y="20460"/>
                    <a:pt x="5148" y="20652"/>
                  </a:cubicBezTo>
                  <a:lnTo>
                    <a:pt x="5121" y="20761"/>
                  </a:lnTo>
                  <a:lnTo>
                    <a:pt x="5066" y="20734"/>
                  </a:lnTo>
                  <a:cubicBezTo>
                    <a:pt x="4902" y="21008"/>
                    <a:pt x="4792" y="21254"/>
                    <a:pt x="4655" y="21528"/>
                  </a:cubicBezTo>
                  <a:lnTo>
                    <a:pt x="4628" y="21500"/>
                  </a:lnTo>
                  <a:cubicBezTo>
                    <a:pt x="4518" y="21774"/>
                    <a:pt x="4299" y="21993"/>
                    <a:pt x="4162" y="22267"/>
                  </a:cubicBezTo>
                  <a:lnTo>
                    <a:pt x="4162" y="22240"/>
                  </a:lnTo>
                  <a:cubicBezTo>
                    <a:pt x="3751" y="22842"/>
                    <a:pt x="3396" y="23444"/>
                    <a:pt x="2957" y="24047"/>
                  </a:cubicBezTo>
                  <a:cubicBezTo>
                    <a:pt x="2957" y="24047"/>
                    <a:pt x="2957" y="24020"/>
                    <a:pt x="2957" y="24020"/>
                  </a:cubicBezTo>
                  <a:cubicBezTo>
                    <a:pt x="2957" y="24047"/>
                    <a:pt x="2957" y="24102"/>
                    <a:pt x="2903" y="24129"/>
                  </a:cubicBezTo>
                  <a:cubicBezTo>
                    <a:pt x="2903" y="24129"/>
                    <a:pt x="2903" y="24102"/>
                    <a:pt x="2903" y="24102"/>
                  </a:cubicBezTo>
                  <a:cubicBezTo>
                    <a:pt x="2766" y="24184"/>
                    <a:pt x="2656" y="24458"/>
                    <a:pt x="2547" y="24512"/>
                  </a:cubicBezTo>
                  <a:cubicBezTo>
                    <a:pt x="2519" y="24540"/>
                    <a:pt x="2519" y="24567"/>
                    <a:pt x="2547" y="24567"/>
                  </a:cubicBezTo>
                  <a:cubicBezTo>
                    <a:pt x="2191" y="25033"/>
                    <a:pt x="1753" y="25471"/>
                    <a:pt x="1315" y="25881"/>
                  </a:cubicBezTo>
                  <a:cubicBezTo>
                    <a:pt x="1305" y="25891"/>
                    <a:pt x="1296" y="25894"/>
                    <a:pt x="1288" y="25894"/>
                  </a:cubicBezTo>
                  <a:cubicBezTo>
                    <a:pt x="1272" y="25894"/>
                    <a:pt x="1260" y="25881"/>
                    <a:pt x="1260" y="25881"/>
                  </a:cubicBezTo>
                  <a:cubicBezTo>
                    <a:pt x="1052" y="26124"/>
                    <a:pt x="790" y="26333"/>
                    <a:pt x="508" y="26517"/>
                  </a:cubicBezTo>
                  <a:lnTo>
                    <a:pt x="508" y="26517"/>
                  </a:lnTo>
                  <a:cubicBezTo>
                    <a:pt x="512" y="26515"/>
                    <a:pt x="516" y="26513"/>
                    <a:pt x="520" y="26511"/>
                  </a:cubicBezTo>
                  <a:cubicBezTo>
                    <a:pt x="564" y="26511"/>
                    <a:pt x="538" y="26546"/>
                    <a:pt x="540" y="26546"/>
                  </a:cubicBezTo>
                  <a:cubicBezTo>
                    <a:pt x="540" y="26546"/>
                    <a:pt x="542" y="26544"/>
                    <a:pt x="548" y="26539"/>
                  </a:cubicBezTo>
                  <a:cubicBezTo>
                    <a:pt x="740" y="26402"/>
                    <a:pt x="931" y="26265"/>
                    <a:pt x="1095" y="26100"/>
                  </a:cubicBezTo>
                  <a:cubicBezTo>
                    <a:pt x="1178" y="26100"/>
                    <a:pt x="1287" y="25936"/>
                    <a:pt x="1397" y="25909"/>
                  </a:cubicBezTo>
                  <a:cubicBezTo>
                    <a:pt x="1424" y="25854"/>
                    <a:pt x="1479" y="25827"/>
                    <a:pt x="1479" y="25772"/>
                  </a:cubicBezTo>
                  <a:cubicBezTo>
                    <a:pt x="2109" y="25279"/>
                    <a:pt x="2656" y="24595"/>
                    <a:pt x="3176" y="23937"/>
                  </a:cubicBezTo>
                  <a:cubicBezTo>
                    <a:pt x="3341" y="23581"/>
                    <a:pt x="3724" y="23280"/>
                    <a:pt x="3971" y="22869"/>
                  </a:cubicBezTo>
                  <a:cubicBezTo>
                    <a:pt x="4053" y="22733"/>
                    <a:pt x="4162" y="22541"/>
                    <a:pt x="4272" y="22404"/>
                  </a:cubicBezTo>
                  <a:lnTo>
                    <a:pt x="4299" y="22240"/>
                  </a:lnTo>
                  <a:cubicBezTo>
                    <a:pt x="4984" y="21391"/>
                    <a:pt x="5477" y="20350"/>
                    <a:pt x="6024" y="19392"/>
                  </a:cubicBezTo>
                  <a:cubicBezTo>
                    <a:pt x="6627" y="18297"/>
                    <a:pt x="7174" y="17338"/>
                    <a:pt x="7585" y="16188"/>
                  </a:cubicBezTo>
                  <a:cubicBezTo>
                    <a:pt x="7612" y="16188"/>
                    <a:pt x="7612" y="16188"/>
                    <a:pt x="7612" y="16216"/>
                  </a:cubicBezTo>
                  <a:cubicBezTo>
                    <a:pt x="7749" y="15887"/>
                    <a:pt x="7913" y="15613"/>
                    <a:pt x="8050" y="15312"/>
                  </a:cubicBezTo>
                  <a:cubicBezTo>
                    <a:pt x="8352" y="14546"/>
                    <a:pt x="8844" y="13806"/>
                    <a:pt x="9146" y="13067"/>
                  </a:cubicBezTo>
                  <a:cubicBezTo>
                    <a:pt x="9611" y="12218"/>
                    <a:pt x="10131" y="11260"/>
                    <a:pt x="10679" y="10384"/>
                  </a:cubicBezTo>
                  <a:lnTo>
                    <a:pt x="10706" y="10411"/>
                  </a:lnTo>
                  <a:cubicBezTo>
                    <a:pt x="11117" y="9699"/>
                    <a:pt x="11665" y="9124"/>
                    <a:pt x="12158" y="8467"/>
                  </a:cubicBezTo>
                  <a:cubicBezTo>
                    <a:pt x="12705" y="7810"/>
                    <a:pt x="13116" y="7016"/>
                    <a:pt x="13691" y="6413"/>
                  </a:cubicBezTo>
                  <a:cubicBezTo>
                    <a:pt x="14102" y="6057"/>
                    <a:pt x="14375" y="5400"/>
                    <a:pt x="14814" y="5099"/>
                  </a:cubicBezTo>
                  <a:cubicBezTo>
                    <a:pt x="15608" y="4469"/>
                    <a:pt x="16237" y="3702"/>
                    <a:pt x="16949" y="2991"/>
                  </a:cubicBezTo>
                  <a:cubicBezTo>
                    <a:pt x="17716" y="2470"/>
                    <a:pt x="18401" y="1813"/>
                    <a:pt x="19249" y="1430"/>
                  </a:cubicBezTo>
                  <a:cubicBezTo>
                    <a:pt x="19578" y="1129"/>
                    <a:pt x="20071" y="1046"/>
                    <a:pt x="20454" y="773"/>
                  </a:cubicBezTo>
                  <a:lnTo>
                    <a:pt x="20427" y="773"/>
                  </a:lnTo>
                  <a:cubicBezTo>
                    <a:pt x="20601" y="748"/>
                    <a:pt x="20685" y="519"/>
                    <a:pt x="20822" y="519"/>
                  </a:cubicBezTo>
                  <a:cubicBezTo>
                    <a:pt x="20836" y="519"/>
                    <a:pt x="20850" y="521"/>
                    <a:pt x="20865" y="526"/>
                  </a:cubicBezTo>
                  <a:lnTo>
                    <a:pt x="20837" y="526"/>
                  </a:lnTo>
                  <a:cubicBezTo>
                    <a:pt x="20843" y="528"/>
                    <a:pt x="20849" y="528"/>
                    <a:pt x="20854" y="528"/>
                  </a:cubicBezTo>
                  <a:cubicBezTo>
                    <a:pt x="20942" y="528"/>
                    <a:pt x="20951" y="332"/>
                    <a:pt x="21017" y="332"/>
                  </a:cubicBezTo>
                  <a:cubicBezTo>
                    <a:pt x="21021" y="332"/>
                    <a:pt x="21025" y="333"/>
                    <a:pt x="21029" y="335"/>
                  </a:cubicBezTo>
                  <a:lnTo>
                    <a:pt x="21029" y="307"/>
                  </a:lnTo>
                  <a:cubicBezTo>
                    <a:pt x="21058" y="293"/>
                    <a:pt x="21073" y="288"/>
                    <a:pt x="21082" y="288"/>
                  </a:cubicBezTo>
                  <a:cubicBezTo>
                    <a:pt x="21102" y="288"/>
                    <a:pt x="21088" y="313"/>
                    <a:pt x="21112" y="313"/>
                  </a:cubicBezTo>
                  <a:cubicBezTo>
                    <a:pt x="21118" y="313"/>
                    <a:pt x="21126" y="311"/>
                    <a:pt x="21139" y="307"/>
                  </a:cubicBezTo>
                  <a:cubicBezTo>
                    <a:pt x="21166" y="280"/>
                    <a:pt x="21111" y="252"/>
                    <a:pt x="21193" y="225"/>
                  </a:cubicBezTo>
                  <a:cubicBezTo>
                    <a:pt x="21208" y="244"/>
                    <a:pt x="21223" y="251"/>
                    <a:pt x="21240" y="251"/>
                  </a:cubicBezTo>
                  <a:cubicBezTo>
                    <a:pt x="21304" y="251"/>
                    <a:pt x="21384" y="144"/>
                    <a:pt x="21448" y="144"/>
                  </a:cubicBezTo>
                  <a:cubicBezTo>
                    <a:pt x="21465" y="144"/>
                    <a:pt x="21480" y="151"/>
                    <a:pt x="21495" y="170"/>
                  </a:cubicBezTo>
                  <a:cubicBezTo>
                    <a:pt x="21440" y="225"/>
                    <a:pt x="21604" y="170"/>
                    <a:pt x="21495" y="280"/>
                  </a:cubicBezTo>
                  <a:cubicBezTo>
                    <a:pt x="21522" y="280"/>
                    <a:pt x="21686" y="170"/>
                    <a:pt x="21632" y="116"/>
                  </a:cubicBezTo>
                  <a:cubicBezTo>
                    <a:pt x="21632" y="68"/>
                    <a:pt x="21652" y="1"/>
                    <a:pt x="21587" y="1"/>
                  </a:cubicBezTo>
                  <a:close/>
                  <a:moveTo>
                    <a:pt x="508" y="26517"/>
                  </a:moveTo>
                  <a:cubicBezTo>
                    <a:pt x="475" y="26530"/>
                    <a:pt x="462" y="26541"/>
                    <a:pt x="457" y="26549"/>
                  </a:cubicBezTo>
                  <a:lnTo>
                    <a:pt x="457" y="26549"/>
                  </a:lnTo>
                  <a:cubicBezTo>
                    <a:pt x="474" y="26538"/>
                    <a:pt x="491" y="26527"/>
                    <a:pt x="508" y="26517"/>
                  </a:cubicBezTo>
                  <a:close/>
                  <a:moveTo>
                    <a:pt x="457" y="26549"/>
                  </a:moveTo>
                  <a:cubicBezTo>
                    <a:pt x="427" y="26568"/>
                    <a:pt x="396" y="26587"/>
                    <a:pt x="365" y="26606"/>
                  </a:cubicBezTo>
                  <a:lnTo>
                    <a:pt x="365" y="26606"/>
                  </a:lnTo>
                  <a:cubicBezTo>
                    <a:pt x="380" y="26600"/>
                    <a:pt x="395" y="26596"/>
                    <a:pt x="411" y="26593"/>
                  </a:cubicBezTo>
                  <a:lnTo>
                    <a:pt x="411" y="26621"/>
                  </a:lnTo>
                  <a:cubicBezTo>
                    <a:pt x="487" y="26583"/>
                    <a:pt x="444" y="26571"/>
                    <a:pt x="457" y="26549"/>
                  </a:cubicBezTo>
                  <a:close/>
                  <a:moveTo>
                    <a:pt x="365" y="26606"/>
                  </a:moveTo>
                  <a:cubicBezTo>
                    <a:pt x="337" y="26617"/>
                    <a:pt x="313" y="26633"/>
                    <a:pt x="290" y="26651"/>
                  </a:cubicBezTo>
                  <a:lnTo>
                    <a:pt x="290" y="26651"/>
                  </a:lnTo>
                  <a:cubicBezTo>
                    <a:pt x="315" y="26636"/>
                    <a:pt x="340" y="26621"/>
                    <a:pt x="365" y="26606"/>
                  </a:cubicBezTo>
                  <a:close/>
                  <a:moveTo>
                    <a:pt x="290" y="26651"/>
                  </a:moveTo>
                  <a:cubicBezTo>
                    <a:pt x="194" y="26707"/>
                    <a:pt x="97" y="26761"/>
                    <a:pt x="0" y="26812"/>
                  </a:cubicBezTo>
                  <a:cubicBezTo>
                    <a:pt x="0" y="26826"/>
                    <a:pt x="14" y="26826"/>
                    <a:pt x="24" y="26826"/>
                  </a:cubicBezTo>
                  <a:cubicBezTo>
                    <a:pt x="34" y="26826"/>
                    <a:pt x="41" y="26826"/>
                    <a:pt x="28" y="26840"/>
                  </a:cubicBezTo>
                  <a:cubicBezTo>
                    <a:pt x="144" y="26820"/>
                    <a:pt x="205" y="26719"/>
                    <a:pt x="290" y="266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3940375" y="2505300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" y="28"/>
                  </a:moveTo>
                  <a:lnTo>
                    <a:pt x="1" y="28"/>
                  </a:lnTo>
                  <a:cubicBezTo>
                    <a:pt x="28" y="0"/>
                    <a:pt x="28" y="0"/>
                    <a:pt x="1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4396975" y="1904950"/>
              <a:ext cx="700" cy="725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7" y="1"/>
                  </a:moveTo>
                  <a:cubicBezTo>
                    <a:pt x="0" y="1"/>
                    <a:pt x="0" y="1"/>
                    <a:pt x="0" y="28"/>
                  </a:cubicBezTo>
                  <a:cubicBezTo>
                    <a:pt x="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3962275" y="2490225"/>
              <a:ext cx="725" cy="1400"/>
            </a:xfrm>
            <a:custGeom>
              <a:avLst/>
              <a:gdLst/>
              <a:ahLst/>
              <a:cxnLst/>
              <a:rect l="l" t="t" r="r" b="b"/>
              <a:pathLst>
                <a:path w="29" h="56" extrusionOk="0">
                  <a:moveTo>
                    <a:pt x="28" y="1"/>
                  </a:moveTo>
                  <a:lnTo>
                    <a:pt x="1" y="28"/>
                  </a:lnTo>
                  <a:lnTo>
                    <a:pt x="28" y="56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3964350" y="2486125"/>
              <a:ext cx="2750" cy="4125"/>
            </a:xfrm>
            <a:custGeom>
              <a:avLst/>
              <a:gdLst/>
              <a:ahLst/>
              <a:cxnLst/>
              <a:rect l="l" t="t" r="r" b="b"/>
              <a:pathLst>
                <a:path w="110" h="165" extrusionOk="0">
                  <a:moveTo>
                    <a:pt x="82" y="1"/>
                  </a:moveTo>
                  <a:lnTo>
                    <a:pt x="0" y="165"/>
                  </a:lnTo>
                  <a:cubicBezTo>
                    <a:pt x="82" y="165"/>
                    <a:pt x="55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3967075" y="2484075"/>
              <a:ext cx="2775" cy="2075"/>
            </a:xfrm>
            <a:custGeom>
              <a:avLst/>
              <a:gdLst/>
              <a:ahLst/>
              <a:cxnLst/>
              <a:rect l="l" t="t" r="r" b="b"/>
              <a:pathLst>
                <a:path w="111" h="83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55"/>
                    <a:pt x="1" y="55"/>
                    <a:pt x="28" y="83"/>
                  </a:cubicBezTo>
                  <a:cubicBezTo>
                    <a:pt x="110" y="83"/>
                    <a:pt x="110" y="28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047175" y="239577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0" y="0"/>
                  </a:moveTo>
                  <a:cubicBezTo>
                    <a:pt x="0" y="0"/>
                    <a:pt x="0" y="28"/>
                    <a:pt x="0" y="28"/>
                  </a:cubicBezTo>
                  <a:cubicBezTo>
                    <a:pt x="0" y="28"/>
                    <a:pt x="28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3970500" y="1911125"/>
              <a:ext cx="436750" cy="574350"/>
            </a:xfrm>
            <a:custGeom>
              <a:avLst/>
              <a:gdLst/>
              <a:ahLst/>
              <a:cxnLst/>
              <a:rect l="l" t="t" r="r" b="b"/>
              <a:pathLst>
                <a:path w="17470" h="22974" extrusionOk="0">
                  <a:moveTo>
                    <a:pt x="10405" y="5531"/>
                  </a:moveTo>
                  <a:cubicBezTo>
                    <a:pt x="10377" y="5545"/>
                    <a:pt x="10371" y="5560"/>
                    <a:pt x="10375" y="5570"/>
                  </a:cubicBezTo>
                  <a:lnTo>
                    <a:pt x="10375" y="5570"/>
                  </a:lnTo>
                  <a:cubicBezTo>
                    <a:pt x="10385" y="5557"/>
                    <a:pt x="10395" y="5544"/>
                    <a:pt x="10405" y="5531"/>
                  </a:cubicBezTo>
                  <a:close/>
                  <a:moveTo>
                    <a:pt x="421" y="22707"/>
                  </a:moveTo>
                  <a:lnTo>
                    <a:pt x="421" y="22707"/>
                  </a:lnTo>
                  <a:cubicBezTo>
                    <a:pt x="416" y="22709"/>
                    <a:pt x="413" y="22712"/>
                    <a:pt x="410" y="22714"/>
                  </a:cubicBezTo>
                  <a:lnTo>
                    <a:pt x="410" y="22714"/>
                  </a:lnTo>
                  <a:cubicBezTo>
                    <a:pt x="414" y="22712"/>
                    <a:pt x="418" y="22709"/>
                    <a:pt x="421" y="22707"/>
                  </a:cubicBezTo>
                  <a:close/>
                  <a:moveTo>
                    <a:pt x="17333" y="0"/>
                  </a:moveTo>
                  <a:lnTo>
                    <a:pt x="17333" y="55"/>
                  </a:lnTo>
                  <a:cubicBezTo>
                    <a:pt x="17306" y="41"/>
                    <a:pt x="17299" y="41"/>
                    <a:pt x="17295" y="41"/>
                  </a:cubicBezTo>
                  <a:cubicBezTo>
                    <a:pt x="17292" y="41"/>
                    <a:pt x="17292" y="41"/>
                    <a:pt x="17278" y="28"/>
                  </a:cubicBezTo>
                  <a:cubicBezTo>
                    <a:pt x="17238" y="48"/>
                    <a:pt x="17205" y="53"/>
                    <a:pt x="17175" y="53"/>
                  </a:cubicBezTo>
                  <a:cubicBezTo>
                    <a:pt x="17143" y="53"/>
                    <a:pt x="17114" y="47"/>
                    <a:pt x="17084" y="47"/>
                  </a:cubicBezTo>
                  <a:cubicBezTo>
                    <a:pt x="17068" y="47"/>
                    <a:pt x="17050" y="49"/>
                    <a:pt x="17032" y="55"/>
                  </a:cubicBezTo>
                  <a:cubicBezTo>
                    <a:pt x="17004" y="137"/>
                    <a:pt x="16922" y="137"/>
                    <a:pt x="16867" y="164"/>
                  </a:cubicBezTo>
                  <a:lnTo>
                    <a:pt x="16840" y="137"/>
                  </a:lnTo>
                  <a:cubicBezTo>
                    <a:pt x="16836" y="135"/>
                    <a:pt x="16833" y="134"/>
                    <a:pt x="16830" y="134"/>
                  </a:cubicBezTo>
                  <a:cubicBezTo>
                    <a:pt x="16794" y="134"/>
                    <a:pt x="16786" y="240"/>
                    <a:pt x="16770" y="240"/>
                  </a:cubicBezTo>
                  <a:cubicBezTo>
                    <a:pt x="16767" y="240"/>
                    <a:pt x="16763" y="234"/>
                    <a:pt x="16758" y="219"/>
                  </a:cubicBezTo>
                  <a:cubicBezTo>
                    <a:pt x="16539" y="356"/>
                    <a:pt x="16292" y="493"/>
                    <a:pt x="16073" y="630"/>
                  </a:cubicBezTo>
                  <a:cubicBezTo>
                    <a:pt x="16046" y="685"/>
                    <a:pt x="15882" y="739"/>
                    <a:pt x="15964" y="767"/>
                  </a:cubicBezTo>
                  <a:cubicBezTo>
                    <a:pt x="15952" y="764"/>
                    <a:pt x="15939" y="763"/>
                    <a:pt x="15926" y="763"/>
                  </a:cubicBezTo>
                  <a:cubicBezTo>
                    <a:pt x="15819" y="763"/>
                    <a:pt x="15681" y="852"/>
                    <a:pt x="15608" y="876"/>
                  </a:cubicBezTo>
                  <a:cubicBezTo>
                    <a:pt x="15608" y="876"/>
                    <a:pt x="15608" y="849"/>
                    <a:pt x="15635" y="849"/>
                  </a:cubicBezTo>
                  <a:cubicBezTo>
                    <a:pt x="15456" y="849"/>
                    <a:pt x="15516" y="1016"/>
                    <a:pt x="15369" y="1016"/>
                  </a:cubicBezTo>
                  <a:cubicBezTo>
                    <a:pt x="15358" y="1016"/>
                    <a:pt x="15347" y="1015"/>
                    <a:pt x="15334" y="1013"/>
                  </a:cubicBezTo>
                  <a:lnTo>
                    <a:pt x="15334" y="1013"/>
                  </a:lnTo>
                  <a:cubicBezTo>
                    <a:pt x="15361" y="1095"/>
                    <a:pt x="15115" y="1123"/>
                    <a:pt x="15088" y="1232"/>
                  </a:cubicBezTo>
                  <a:cubicBezTo>
                    <a:pt x="15088" y="1232"/>
                    <a:pt x="15060" y="1232"/>
                    <a:pt x="15060" y="1205"/>
                  </a:cubicBezTo>
                  <a:cubicBezTo>
                    <a:pt x="14841" y="1342"/>
                    <a:pt x="14595" y="1479"/>
                    <a:pt x="14403" y="1588"/>
                  </a:cubicBezTo>
                  <a:cubicBezTo>
                    <a:pt x="14294" y="1753"/>
                    <a:pt x="14020" y="1807"/>
                    <a:pt x="13965" y="1999"/>
                  </a:cubicBezTo>
                  <a:cubicBezTo>
                    <a:pt x="13855" y="2054"/>
                    <a:pt x="13636" y="2136"/>
                    <a:pt x="13527" y="2273"/>
                  </a:cubicBezTo>
                  <a:lnTo>
                    <a:pt x="13527" y="2245"/>
                  </a:lnTo>
                  <a:cubicBezTo>
                    <a:pt x="13363" y="2382"/>
                    <a:pt x="13171" y="2547"/>
                    <a:pt x="13089" y="2684"/>
                  </a:cubicBezTo>
                  <a:cubicBezTo>
                    <a:pt x="13069" y="2679"/>
                    <a:pt x="13050" y="2676"/>
                    <a:pt x="13033" y="2676"/>
                  </a:cubicBezTo>
                  <a:cubicBezTo>
                    <a:pt x="12958" y="2676"/>
                    <a:pt x="12909" y="2721"/>
                    <a:pt x="12842" y="2766"/>
                  </a:cubicBezTo>
                  <a:cubicBezTo>
                    <a:pt x="12760" y="2875"/>
                    <a:pt x="12541" y="3067"/>
                    <a:pt x="12432" y="3231"/>
                  </a:cubicBezTo>
                  <a:cubicBezTo>
                    <a:pt x="12386" y="3231"/>
                    <a:pt x="12340" y="3326"/>
                    <a:pt x="12295" y="3326"/>
                  </a:cubicBezTo>
                  <a:cubicBezTo>
                    <a:pt x="12286" y="3326"/>
                    <a:pt x="12276" y="3322"/>
                    <a:pt x="12267" y="3313"/>
                  </a:cubicBezTo>
                  <a:cubicBezTo>
                    <a:pt x="11911" y="3806"/>
                    <a:pt x="11391" y="4326"/>
                    <a:pt x="10926" y="4765"/>
                  </a:cubicBezTo>
                  <a:lnTo>
                    <a:pt x="10926" y="4737"/>
                  </a:lnTo>
                  <a:cubicBezTo>
                    <a:pt x="10926" y="4819"/>
                    <a:pt x="10926" y="4956"/>
                    <a:pt x="10898" y="5038"/>
                  </a:cubicBezTo>
                  <a:cubicBezTo>
                    <a:pt x="10843" y="5121"/>
                    <a:pt x="10734" y="5175"/>
                    <a:pt x="10652" y="5285"/>
                  </a:cubicBezTo>
                  <a:cubicBezTo>
                    <a:pt x="10652" y="5257"/>
                    <a:pt x="10652" y="5257"/>
                    <a:pt x="10652" y="5257"/>
                  </a:cubicBezTo>
                  <a:cubicBezTo>
                    <a:pt x="10624" y="5340"/>
                    <a:pt x="10488" y="5394"/>
                    <a:pt x="10460" y="5531"/>
                  </a:cubicBezTo>
                  <a:lnTo>
                    <a:pt x="10433" y="5531"/>
                  </a:lnTo>
                  <a:lnTo>
                    <a:pt x="10405" y="5586"/>
                  </a:lnTo>
                  <a:cubicBezTo>
                    <a:pt x="10392" y="5586"/>
                    <a:pt x="10379" y="5580"/>
                    <a:pt x="10375" y="5570"/>
                  </a:cubicBezTo>
                  <a:lnTo>
                    <a:pt x="10375" y="5570"/>
                  </a:lnTo>
                  <a:cubicBezTo>
                    <a:pt x="9787" y="6328"/>
                    <a:pt x="9328" y="7215"/>
                    <a:pt x="8763" y="8023"/>
                  </a:cubicBezTo>
                  <a:lnTo>
                    <a:pt x="8763" y="7996"/>
                  </a:lnTo>
                  <a:lnTo>
                    <a:pt x="8680" y="8160"/>
                  </a:lnTo>
                  <a:cubicBezTo>
                    <a:pt x="8680" y="8160"/>
                    <a:pt x="8680" y="8160"/>
                    <a:pt x="8680" y="8132"/>
                  </a:cubicBezTo>
                  <a:cubicBezTo>
                    <a:pt x="8516" y="8324"/>
                    <a:pt x="8434" y="8571"/>
                    <a:pt x="8270" y="8762"/>
                  </a:cubicBezTo>
                  <a:cubicBezTo>
                    <a:pt x="8270" y="8762"/>
                    <a:pt x="8270" y="8735"/>
                    <a:pt x="8242" y="8735"/>
                  </a:cubicBezTo>
                  <a:cubicBezTo>
                    <a:pt x="8187" y="8927"/>
                    <a:pt x="8023" y="8954"/>
                    <a:pt x="8078" y="9091"/>
                  </a:cubicBezTo>
                  <a:cubicBezTo>
                    <a:pt x="8078" y="9091"/>
                    <a:pt x="8051" y="9091"/>
                    <a:pt x="8051" y="9063"/>
                  </a:cubicBezTo>
                  <a:cubicBezTo>
                    <a:pt x="7804" y="9502"/>
                    <a:pt x="7530" y="9940"/>
                    <a:pt x="7257" y="10350"/>
                  </a:cubicBezTo>
                  <a:cubicBezTo>
                    <a:pt x="7147" y="10761"/>
                    <a:pt x="6818" y="11117"/>
                    <a:pt x="6709" y="11555"/>
                  </a:cubicBezTo>
                  <a:lnTo>
                    <a:pt x="6682" y="11528"/>
                  </a:lnTo>
                  <a:cubicBezTo>
                    <a:pt x="6490" y="12048"/>
                    <a:pt x="6134" y="12541"/>
                    <a:pt x="5887" y="13089"/>
                  </a:cubicBezTo>
                  <a:cubicBezTo>
                    <a:pt x="5778" y="13280"/>
                    <a:pt x="5723" y="13444"/>
                    <a:pt x="5641" y="13664"/>
                  </a:cubicBezTo>
                  <a:lnTo>
                    <a:pt x="5614" y="13664"/>
                  </a:lnTo>
                  <a:cubicBezTo>
                    <a:pt x="5531" y="14074"/>
                    <a:pt x="5148" y="14403"/>
                    <a:pt x="5093" y="14841"/>
                  </a:cubicBezTo>
                  <a:lnTo>
                    <a:pt x="5066" y="14786"/>
                  </a:lnTo>
                  <a:lnTo>
                    <a:pt x="5066" y="14786"/>
                  </a:lnTo>
                  <a:cubicBezTo>
                    <a:pt x="5093" y="14868"/>
                    <a:pt x="4929" y="15005"/>
                    <a:pt x="5039" y="15033"/>
                  </a:cubicBezTo>
                  <a:lnTo>
                    <a:pt x="4984" y="15087"/>
                  </a:lnTo>
                  <a:cubicBezTo>
                    <a:pt x="4984" y="15416"/>
                    <a:pt x="4710" y="15525"/>
                    <a:pt x="4628" y="15909"/>
                  </a:cubicBezTo>
                  <a:lnTo>
                    <a:pt x="4628" y="15854"/>
                  </a:lnTo>
                  <a:cubicBezTo>
                    <a:pt x="4601" y="15964"/>
                    <a:pt x="4573" y="16073"/>
                    <a:pt x="4518" y="16128"/>
                  </a:cubicBezTo>
                  <a:cubicBezTo>
                    <a:pt x="4518" y="16100"/>
                    <a:pt x="4518" y="16100"/>
                    <a:pt x="4518" y="16073"/>
                  </a:cubicBezTo>
                  <a:cubicBezTo>
                    <a:pt x="4299" y="16320"/>
                    <a:pt x="4272" y="16648"/>
                    <a:pt x="4135" y="16949"/>
                  </a:cubicBezTo>
                  <a:lnTo>
                    <a:pt x="4108" y="16895"/>
                  </a:lnTo>
                  <a:cubicBezTo>
                    <a:pt x="4080" y="17031"/>
                    <a:pt x="3943" y="17278"/>
                    <a:pt x="3861" y="17470"/>
                  </a:cubicBezTo>
                  <a:lnTo>
                    <a:pt x="3861" y="17442"/>
                  </a:lnTo>
                  <a:lnTo>
                    <a:pt x="3834" y="17552"/>
                  </a:lnTo>
                  <a:lnTo>
                    <a:pt x="3806" y="17524"/>
                  </a:lnTo>
                  <a:cubicBezTo>
                    <a:pt x="3697" y="17743"/>
                    <a:pt x="3615" y="17990"/>
                    <a:pt x="3505" y="18209"/>
                  </a:cubicBezTo>
                  <a:lnTo>
                    <a:pt x="3478" y="18181"/>
                  </a:lnTo>
                  <a:cubicBezTo>
                    <a:pt x="3451" y="18428"/>
                    <a:pt x="3259" y="18620"/>
                    <a:pt x="3177" y="18866"/>
                  </a:cubicBezTo>
                  <a:lnTo>
                    <a:pt x="3177" y="18839"/>
                  </a:lnTo>
                  <a:cubicBezTo>
                    <a:pt x="2875" y="19386"/>
                    <a:pt x="2629" y="19906"/>
                    <a:pt x="2328" y="20454"/>
                  </a:cubicBezTo>
                  <a:cubicBezTo>
                    <a:pt x="2328" y="20427"/>
                    <a:pt x="2328" y="20427"/>
                    <a:pt x="2328" y="20427"/>
                  </a:cubicBezTo>
                  <a:cubicBezTo>
                    <a:pt x="2328" y="20454"/>
                    <a:pt x="2328" y="20481"/>
                    <a:pt x="2300" y="20509"/>
                  </a:cubicBezTo>
                  <a:cubicBezTo>
                    <a:pt x="2273" y="20509"/>
                    <a:pt x="2273" y="20509"/>
                    <a:pt x="2300" y="20481"/>
                  </a:cubicBezTo>
                  <a:lnTo>
                    <a:pt x="2300" y="20481"/>
                  </a:lnTo>
                  <a:cubicBezTo>
                    <a:pt x="2164" y="20564"/>
                    <a:pt x="2109" y="20837"/>
                    <a:pt x="2027" y="20865"/>
                  </a:cubicBezTo>
                  <a:cubicBezTo>
                    <a:pt x="2007" y="20905"/>
                    <a:pt x="2016" y="20930"/>
                    <a:pt x="2033" y="20930"/>
                  </a:cubicBezTo>
                  <a:cubicBezTo>
                    <a:pt x="2039" y="20930"/>
                    <a:pt x="2047" y="20927"/>
                    <a:pt x="2054" y="20920"/>
                  </a:cubicBezTo>
                  <a:lnTo>
                    <a:pt x="2054" y="20920"/>
                  </a:lnTo>
                  <a:cubicBezTo>
                    <a:pt x="1753" y="21330"/>
                    <a:pt x="1452" y="21741"/>
                    <a:pt x="1096" y="22124"/>
                  </a:cubicBezTo>
                  <a:cubicBezTo>
                    <a:pt x="1088" y="22132"/>
                    <a:pt x="1082" y="22136"/>
                    <a:pt x="1077" y="22136"/>
                  </a:cubicBezTo>
                  <a:cubicBezTo>
                    <a:pt x="1066" y="22136"/>
                    <a:pt x="1060" y="22116"/>
                    <a:pt x="1041" y="22097"/>
                  </a:cubicBezTo>
                  <a:cubicBezTo>
                    <a:pt x="931" y="22316"/>
                    <a:pt x="767" y="22453"/>
                    <a:pt x="575" y="22590"/>
                  </a:cubicBezTo>
                  <a:cubicBezTo>
                    <a:pt x="526" y="22623"/>
                    <a:pt x="477" y="22666"/>
                    <a:pt x="421" y="22707"/>
                  </a:cubicBezTo>
                  <a:lnTo>
                    <a:pt x="421" y="22707"/>
                  </a:lnTo>
                  <a:cubicBezTo>
                    <a:pt x="426" y="22704"/>
                    <a:pt x="431" y="22702"/>
                    <a:pt x="439" y="22699"/>
                  </a:cubicBezTo>
                  <a:cubicBezTo>
                    <a:pt x="493" y="22699"/>
                    <a:pt x="466" y="22727"/>
                    <a:pt x="466" y="22727"/>
                  </a:cubicBezTo>
                  <a:cubicBezTo>
                    <a:pt x="630" y="22590"/>
                    <a:pt x="822" y="22480"/>
                    <a:pt x="931" y="22316"/>
                  </a:cubicBezTo>
                  <a:cubicBezTo>
                    <a:pt x="938" y="22318"/>
                    <a:pt x="944" y="22319"/>
                    <a:pt x="950" y="22319"/>
                  </a:cubicBezTo>
                  <a:cubicBezTo>
                    <a:pt x="1026" y="22319"/>
                    <a:pt x="1102" y="22177"/>
                    <a:pt x="1178" y="22152"/>
                  </a:cubicBezTo>
                  <a:cubicBezTo>
                    <a:pt x="1205" y="22097"/>
                    <a:pt x="1233" y="22070"/>
                    <a:pt x="1233" y="22015"/>
                  </a:cubicBezTo>
                  <a:cubicBezTo>
                    <a:pt x="1753" y="21577"/>
                    <a:pt x="2109" y="20947"/>
                    <a:pt x="2520" y="20345"/>
                  </a:cubicBezTo>
                  <a:cubicBezTo>
                    <a:pt x="2602" y="20016"/>
                    <a:pt x="2903" y="19742"/>
                    <a:pt x="3067" y="19386"/>
                  </a:cubicBezTo>
                  <a:cubicBezTo>
                    <a:pt x="3122" y="19277"/>
                    <a:pt x="3177" y="19085"/>
                    <a:pt x="3286" y="18976"/>
                  </a:cubicBezTo>
                  <a:lnTo>
                    <a:pt x="3286" y="18839"/>
                  </a:lnTo>
                  <a:cubicBezTo>
                    <a:pt x="3806" y="18072"/>
                    <a:pt x="4135" y="17196"/>
                    <a:pt x="4546" y="16374"/>
                  </a:cubicBezTo>
                  <a:cubicBezTo>
                    <a:pt x="5011" y="15416"/>
                    <a:pt x="5449" y="14622"/>
                    <a:pt x="5778" y="13636"/>
                  </a:cubicBezTo>
                  <a:cubicBezTo>
                    <a:pt x="5778" y="13636"/>
                    <a:pt x="5778" y="13636"/>
                    <a:pt x="5778" y="13664"/>
                  </a:cubicBezTo>
                  <a:cubicBezTo>
                    <a:pt x="5887" y="13390"/>
                    <a:pt x="6052" y="13171"/>
                    <a:pt x="6134" y="12897"/>
                  </a:cubicBezTo>
                  <a:lnTo>
                    <a:pt x="6161" y="12897"/>
                  </a:lnTo>
                  <a:cubicBezTo>
                    <a:pt x="6271" y="12568"/>
                    <a:pt x="6435" y="12267"/>
                    <a:pt x="6599" y="11938"/>
                  </a:cubicBezTo>
                  <a:cubicBezTo>
                    <a:pt x="6764" y="11637"/>
                    <a:pt x="6928" y="11336"/>
                    <a:pt x="7065" y="11008"/>
                  </a:cubicBezTo>
                  <a:cubicBezTo>
                    <a:pt x="7448" y="10323"/>
                    <a:pt x="7941" y="9529"/>
                    <a:pt x="8379" y="8790"/>
                  </a:cubicBezTo>
                  <a:lnTo>
                    <a:pt x="8407" y="8817"/>
                  </a:lnTo>
                  <a:cubicBezTo>
                    <a:pt x="8735" y="8215"/>
                    <a:pt x="9201" y="7722"/>
                    <a:pt x="9557" y="7147"/>
                  </a:cubicBezTo>
                  <a:cubicBezTo>
                    <a:pt x="9995" y="6599"/>
                    <a:pt x="10296" y="5887"/>
                    <a:pt x="10761" y="5367"/>
                  </a:cubicBezTo>
                  <a:cubicBezTo>
                    <a:pt x="11117" y="5066"/>
                    <a:pt x="11309" y="4491"/>
                    <a:pt x="11665" y="4244"/>
                  </a:cubicBezTo>
                  <a:cubicBezTo>
                    <a:pt x="12349" y="3724"/>
                    <a:pt x="12870" y="3094"/>
                    <a:pt x="13472" y="2492"/>
                  </a:cubicBezTo>
                  <a:cubicBezTo>
                    <a:pt x="14129" y="2081"/>
                    <a:pt x="14704" y="1506"/>
                    <a:pt x="15416" y="1205"/>
                  </a:cubicBezTo>
                  <a:cubicBezTo>
                    <a:pt x="15663" y="959"/>
                    <a:pt x="16101" y="904"/>
                    <a:pt x="16429" y="657"/>
                  </a:cubicBezTo>
                  <a:lnTo>
                    <a:pt x="16402" y="657"/>
                  </a:lnTo>
                  <a:cubicBezTo>
                    <a:pt x="16545" y="657"/>
                    <a:pt x="16605" y="450"/>
                    <a:pt x="16708" y="450"/>
                  </a:cubicBezTo>
                  <a:cubicBezTo>
                    <a:pt x="16724" y="450"/>
                    <a:pt x="16740" y="455"/>
                    <a:pt x="16758" y="466"/>
                  </a:cubicBezTo>
                  <a:cubicBezTo>
                    <a:pt x="16762" y="467"/>
                    <a:pt x="16766" y="468"/>
                    <a:pt x="16770" y="468"/>
                  </a:cubicBezTo>
                  <a:cubicBezTo>
                    <a:pt x="16833" y="468"/>
                    <a:pt x="16842" y="293"/>
                    <a:pt x="16880" y="293"/>
                  </a:cubicBezTo>
                  <a:cubicBezTo>
                    <a:pt x="16884" y="293"/>
                    <a:pt x="16889" y="296"/>
                    <a:pt x="16895" y="301"/>
                  </a:cubicBezTo>
                  <a:lnTo>
                    <a:pt x="16895" y="274"/>
                  </a:lnTo>
                  <a:cubicBezTo>
                    <a:pt x="16916" y="260"/>
                    <a:pt x="16928" y="255"/>
                    <a:pt x="16936" y="255"/>
                  </a:cubicBezTo>
                  <a:cubicBezTo>
                    <a:pt x="16953" y="255"/>
                    <a:pt x="16948" y="280"/>
                    <a:pt x="16976" y="280"/>
                  </a:cubicBezTo>
                  <a:cubicBezTo>
                    <a:pt x="16983" y="280"/>
                    <a:pt x="16992" y="278"/>
                    <a:pt x="17004" y="274"/>
                  </a:cubicBezTo>
                  <a:cubicBezTo>
                    <a:pt x="17004" y="247"/>
                    <a:pt x="16977" y="219"/>
                    <a:pt x="17032" y="192"/>
                  </a:cubicBezTo>
                  <a:cubicBezTo>
                    <a:pt x="17047" y="213"/>
                    <a:pt x="17064" y="221"/>
                    <a:pt x="17082" y="221"/>
                  </a:cubicBezTo>
                  <a:cubicBezTo>
                    <a:pt x="17133" y="221"/>
                    <a:pt x="17189" y="149"/>
                    <a:pt x="17233" y="149"/>
                  </a:cubicBezTo>
                  <a:cubicBezTo>
                    <a:pt x="17250" y="149"/>
                    <a:pt x="17266" y="160"/>
                    <a:pt x="17278" y="192"/>
                  </a:cubicBezTo>
                  <a:cubicBezTo>
                    <a:pt x="17251" y="219"/>
                    <a:pt x="17388" y="192"/>
                    <a:pt x="17306" y="274"/>
                  </a:cubicBezTo>
                  <a:cubicBezTo>
                    <a:pt x="17333" y="274"/>
                    <a:pt x="17470" y="192"/>
                    <a:pt x="17415" y="137"/>
                  </a:cubicBezTo>
                  <a:cubicBezTo>
                    <a:pt x="17415" y="82"/>
                    <a:pt x="17442" y="0"/>
                    <a:pt x="17333" y="0"/>
                  </a:cubicBezTo>
                  <a:close/>
                  <a:moveTo>
                    <a:pt x="410" y="22714"/>
                  </a:moveTo>
                  <a:lnTo>
                    <a:pt x="410" y="22714"/>
                  </a:lnTo>
                  <a:cubicBezTo>
                    <a:pt x="377" y="22739"/>
                    <a:pt x="341" y="22762"/>
                    <a:pt x="302" y="22782"/>
                  </a:cubicBezTo>
                  <a:lnTo>
                    <a:pt x="0" y="22918"/>
                  </a:lnTo>
                  <a:cubicBezTo>
                    <a:pt x="0" y="22946"/>
                    <a:pt x="55" y="22918"/>
                    <a:pt x="28" y="22973"/>
                  </a:cubicBezTo>
                  <a:cubicBezTo>
                    <a:pt x="165" y="22918"/>
                    <a:pt x="247" y="22782"/>
                    <a:pt x="384" y="22754"/>
                  </a:cubicBezTo>
                  <a:lnTo>
                    <a:pt x="384" y="22782"/>
                  </a:lnTo>
                  <a:cubicBezTo>
                    <a:pt x="451" y="22759"/>
                    <a:pt x="390" y="22737"/>
                    <a:pt x="410" y="22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4028000" y="242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4395600" y="1912175"/>
              <a:ext cx="700" cy="325"/>
            </a:xfrm>
            <a:custGeom>
              <a:avLst/>
              <a:gdLst/>
              <a:ahLst/>
              <a:cxnLst/>
              <a:rect l="l" t="t" r="r" b="b"/>
              <a:pathLst>
                <a:path w="28" h="13" extrusionOk="0">
                  <a:moveTo>
                    <a:pt x="21" y="1"/>
                  </a:moveTo>
                  <a:cubicBezTo>
                    <a:pt x="12" y="1"/>
                    <a:pt x="0" y="13"/>
                    <a:pt x="0" y="13"/>
                  </a:cubicBezTo>
                  <a:lnTo>
                    <a:pt x="28" y="13"/>
                  </a:lnTo>
                  <a:cubicBezTo>
                    <a:pt x="28" y="4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4064275" y="2364975"/>
              <a:ext cx="725" cy="1375"/>
            </a:xfrm>
            <a:custGeom>
              <a:avLst/>
              <a:gdLst/>
              <a:ahLst/>
              <a:cxnLst/>
              <a:rect l="l" t="t" r="r" b="b"/>
              <a:pathLst>
                <a:path w="29" h="55" extrusionOk="0">
                  <a:moveTo>
                    <a:pt x="28" y="0"/>
                  </a:moveTo>
                  <a:lnTo>
                    <a:pt x="1" y="27"/>
                  </a:lnTo>
                  <a:lnTo>
                    <a:pt x="28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4065650" y="2361550"/>
              <a:ext cx="1750" cy="3525"/>
            </a:xfrm>
            <a:custGeom>
              <a:avLst/>
              <a:gdLst/>
              <a:ahLst/>
              <a:cxnLst/>
              <a:rect l="l" t="t" r="r" b="b"/>
              <a:pathLst>
                <a:path w="70" h="141" extrusionOk="0">
                  <a:moveTo>
                    <a:pt x="55" y="0"/>
                  </a:moveTo>
                  <a:lnTo>
                    <a:pt x="0" y="137"/>
                  </a:lnTo>
                  <a:cubicBezTo>
                    <a:pt x="7" y="139"/>
                    <a:pt x="12" y="140"/>
                    <a:pt x="17" y="140"/>
                  </a:cubicBezTo>
                  <a:cubicBezTo>
                    <a:pt x="70" y="140"/>
                    <a:pt x="37" y="24"/>
                    <a:pt x="50" y="24"/>
                  </a:cubicBezTo>
                  <a:cubicBezTo>
                    <a:pt x="51" y="24"/>
                    <a:pt x="53" y="25"/>
                    <a:pt x="55" y="28"/>
                  </a:cubicBezTo>
                  <a:cubicBezTo>
                    <a:pt x="55" y="0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4067025" y="2360175"/>
              <a:ext cx="2075" cy="1400"/>
            </a:xfrm>
            <a:custGeom>
              <a:avLst/>
              <a:gdLst/>
              <a:ahLst/>
              <a:cxnLst/>
              <a:rect l="l" t="t" r="r" b="b"/>
              <a:pathLst>
                <a:path w="83" h="56" extrusionOk="0">
                  <a:moveTo>
                    <a:pt x="82" y="0"/>
                  </a:moveTo>
                  <a:lnTo>
                    <a:pt x="82" y="0"/>
                  </a:lnTo>
                  <a:cubicBezTo>
                    <a:pt x="82" y="28"/>
                    <a:pt x="0" y="28"/>
                    <a:pt x="55" y="55"/>
                  </a:cubicBezTo>
                  <a:cubicBezTo>
                    <a:pt x="82" y="55"/>
                    <a:pt x="82" y="28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4136850" y="230405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0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069750" y="1940425"/>
              <a:ext cx="347775" cy="421150"/>
            </a:xfrm>
            <a:custGeom>
              <a:avLst/>
              <a:gdLst/>
              <a:ahLst/>
              <a:cxnLst/>
              <a:rect l="l" t="t" r="r" b="b"/>
              <a:pathLst>
                <a:path w="13911" h="16846" extrusionOk="0">
                  <a:moveTo>
                    <a:pt x="9256" y="4879"/>
                  </a:moveTo>
                  <a:cubicBezTo>
                    <a:pt x="9254" y="4882"/>
                    <a:pt x="9252" y="4884"/>
                    <a:pt x="9250" y="4886"/>
                  </a:cubicBezTo>
                  <a:lnTo>
                    <a:pt x="9250" y="4886"/>
                  </a:lnTo>
                  <a:cubicBezTo>
                    <a:pt x="9252" y="4884"/>
                    <a:pt x="9254" y="4882"/>
                    <a:pt x="9256" y="4879"/>
                  </a:cubicBezTo>
                  <a:close/>
                  <a:moveTo>
                    <a:pt x="5318" y="10620"/>
                  </a:moveTo>
                  <a:cubicBezTo>
                    <a:pt x="5316" y="10623"/>
                    <a:pt x="5315" y="10627"/>
                    <a:pt x="5313" y="10630"/>
                  </a:cubicBezTo>
                  <a:cubicBezTo>
                    <a:pt x="5332" y="10630"/>
                    <a:pt x="5324" y="10630"/>
                    <a:pt x="5318" y="10620"/>
                  </a:cubicBezTo>
                  <a:close/>
                  <a:moveTo>
                    <a:pt x="317" y="16627"/>
                  </a:moveTo>
                  <a:lnTo>
                    <a:pt x="317" y="16627"/>
                  </a:lnTo>
                  <a:cubicBezTo>
                    <a:pt x="300" y="16628"/>
                    <a:pt x="293" y="16633"/>
                    <a:pt x="291" y="16640"/>
                  </a:cubicBezTo>
                  <a:lnTo>
                    <a:pt x="291" y="16640"/>
                  </a:lnTo>
                  <a:cubicBezTo>
                    <a:pt x="300" y="16636"/>
                    <a:pt x="309" y="16631"/>
                    <a:pt x="317" y="16627"/>
                  </a:cubicBezTo>
                  <a:close/>
                  <a:moveTo>
                    <a:pt x="13748" y="0"/>
                  </a:moveTo>
                  <a:cubicBezTo>
                    <a:pt x="13740" y="0"/>
                    <a:pt x="13730" y="2"/>
                    <a:pt x="13719" y="6"/>
                  </a:cubicBezTo>
                  <a:lnTo>
                    <a:pt x="13746" y="33"/>
                  </a:lnTo>
                  <a:cubicBezTo>
                    <a:pt x="13691" y="33"/>
                    <a:pt x="13719" y="33"/>
                    <a:pt x="13691" y="6"/>
                  </a:cubicBezTo>
                  <a:cubicBezTo>
                    <a:pt x="13650" y="47"/>
                    <a:pt x="13616" y="54"/>
                    <a:pt x="13585" y="54"/>
                  </a:cubicBezTo>
                  <a:cubicBezTo>
                    <a:pt x="13570" y="54"/>
                    <a:pt x="13555" y="52"/>
                    <a:pt x="13541" y="52"/>
                  </a:cubicBezTo>
                  <a:cubicBezTo>
                    <a:pt x="13527" y="52"/>
                    <a:pt x="13513" y="54"/>
                    <a:pt x="13500" y="60"/>
                  </a:cubicBezTo>
                  <a:cubicBezTo>
                    <a:pt x="13500" y="143"/>
                    <a:pt x="13445" y="170"/>
                    <a:pt x="13418" y="197"/>
                  </a:cubicBezTo>
                  <a:lnTo>
                    <a:pt x="13390" y="170"/>
                  </a:lnTo>
                  <a:cubicBezTo>
                    <a:pt x="13346" y="170"/>
                    <a:pt x="13373" y="275"/>
                    <a:pt x="13357" y="275"/>
                  </a:cubicBezTo>
                  <a:cubicBezTo>
                    <a:pt x="13353" y="275"/>
                    <a:pt x="13346" y="268"/>
                    <a:pt x="13336" y="252"/>
                  </a:cubicBezTo>
                  <a:cubicBezTo>
                    <a:pt x="13226" y="389"/>
                    <a:pt x="13089" y="526"/>
                    <a:pt x="12925" y="690"/>
                  </a:cubicBezTo>
                  <a:cubicBezTo>
                    <a:pt x="12952" y="745"/>
                    <a:pt x="12815" y="800"/>
                    <a:pt x="12897" y="827"/>
                  </a:cubicBezTo>
                  <a:cubicBezTo>
                    <a:pt x="12888" y="824"/>
                    <a:pt x="12879" y="823"/>
                    <a:pt x="12870" y="823"/>
                  </a:cubicBezTo>
                  <a:cubicBezTo>
                    <a:pt x="12792" y="823"/>
                    <a:pt x="12700" y="912"/>
                    <a:pt x="12651" y="937"/>
                  </a:cubicBezTo>
                  <a:cubicBezTo>
                    <a:pt x="12514" y="937"/>
                    <a:pt x="12624" y="1073"/>
                    <a:pt x="12487" y="1073"/>
                  </a:cubicBezTo>
                  <a:cubicBezTo>
                    <a:pt x="12514" y="1156"/>
                    <a:pt x="12322" y="1210"/>
                    <a:pt x="12350" y="1320"/>
                  </a:cubicBezTo>
                  <a:cubicBezTo>
                    <a:pt x="12322" y="1320"/>
                    <a:pt x="12322" y="1293"/>
                    <a:pt x="12322" y="1293"/>
                  </a:cubicBezTo>
                  <a:cubicBezTo>
                    <a:pt x="12185" y="1429"/>
                    <a:pt x="12021" y="1566"/>
                    <a:pt x="11912" y="1676"/>
                  </a:cubicBezTo>
                  <a:cubicBezTo>
                    <a:pt x="11884" y="1813"/>
                    <a:pt x="11665" y="1895"/>
                    <a:pt x="11665" y="2059"/>
                  </a:cubicBezTo>
                  <a:cubicBezTo>
                    <a:pt x="11583" y="2114"/>
                    <a:pt x="11446" y="2196"/>
                    <a:pt x="11391" y="2333"/>
                  </a:cubicBezTo>
                  <a:lnTo>
                    <a:pt x="11391" y="2306"/>
                  </a:lnTo>
                  <a:cubicBezTo>
                    <a:pt x="11309" y="2415"/>
                    <a:pt x="11172" y="2579"/>
                    <a:pt x="11145" y="2689"/>
                  </a:cubicBezTo>
                  <a:cubicBezTo>
                    <a:pt x="11129" y="2684"/>
                    <a:pt x="11116" y="2682"/>
                    <a:pt x="11103" y="2682"/>
                  </a:cubicBezTo>
                  <a:cubicBezTo>
                    <a:pt x="11050" y="2682"/>
                    <a:pt x="11020" y="2722"/>
                    <a:pt x="10953" y="2744"/>
                  </a:cubicBezTo>
                  <a:cubicBezTo>
                    <a:pt x="10926" y="2853"/>
                    <a:pt x="10789" y="3018"/>
                    <a:pt x="10707" y="3154"/>
                  </a:cubicBezTo>
                  <a:cubicBezTo>
                    <a:pt x="10702" y="3152"/>
                    <a:pt x="10697" y="3151"/>
                    <a:pt x="10693" y="3151"/>
                  </a:cubicBezTo>
                  <a:cubicBezTo>
                    <a:pt x="10659" y="3151"/>
                    <a:pt x="10650" y="3222"/>
                    <a:pt x="10621" y="3222"/>
                  </a:cubicBezTo>
                  <a:cubicBezTo>
                    <a:pt x="10614" y="3222"/>
                    <a:pt x="10607" y="3219"/>
                    <a:pt x="10597" y="3209"/>
                  </a:cubicBezTo>
                  <a:cubicBezTo>
                    <a:pt x="10406" y="3647"/>
                    <a:pt x="10022" y="4003"/>
                    <a:pt x="9666" y="4304"/>
                  </a:cubicBezTo>
                  <a:cubicBezTo>
                    <a:pt x="9639" y="4387"/>
                    <a:pt x="9666" y="4469"/>
                    <a:pt x="9666" y="4551"/>
                  </a:cubicBezTo>
                  <a:cubicBezTo>
                    <a:pt x="9612" y="4606"/>
                    <a:pt x="9529" y="4633"/>
                    <a:pt x="9475" y="4715"/>
                  </a:cubicBezTo>
                  <a:cubicBezTo>
                    <a:pt x="9475" y="4688"/>
                    <a:pt x="9475" y="4688"/>
                    <a:pt x="9475" y="4688"/>
                  </a:cubicBezTo>
                  <a:cubicBezTo>
                    <a:pt x="9447" y="4770"/>
                    <a:pt x="9310" y="4770"/>
                    <a:pt x="9310" y="4879"/>
                  </a:cubicBezTo>
                  <a:lnTo>
                    <a:pt x="9283" y="4879"/>
                  </a:lnTo>
                  <a:lnTo>
                    <a:pt x="9283" y="4934"/>
                  </a:lnTo>
                  <a:cubicBezTo>
                    <a:pt x="9258" y="4934"/>
                    <a:pt x="9233" y="4911"/>
                    <a:pt x="9250" y="4886"/>
                  </a:cubicBezTo>
                  <a:lnTo>
                    <a:pt x="9250" y="4886"/>
                  </a:lnTo>
                  <a:cubicBezTo>
                    <a:pt x="8787" y="5432"/>
                    <a:pt x="8405" y="6087"/>
                    <a:pt x="7941" y="6659"/>
                  </a:cubicBezTo>
                  <a:lnTo>
                    <a:pt x="7941" y="6632"/>
                  </a:lnTo>
                  <a:lnTo>
                    <a:pt x="7887" y="6769"/>
                  </a:lnTo>
                  <a:cubicBezTo>
                    <a:pt x="7887" y="6769"/>
                    <a:pt x="7887" y="6769"/>
                    <a:pt x="7887" y="6741"/>
                  </a:cubicBezTo>
                  <a:cubicBezTo>
                    <a:pt x="7750" y="6878"/>
                    <a:pt x="7668" y="7070"/>
                    <a:pt x="7558" y="7207"/>
                  </a:cubicBezTo>
                  <a:cubicBezTo>
                    <a:pt x="7558" y="7207"/>
                    <a:pt x="7558" y="7172"/>
                    <a:pt x="7544" y="7172"/>
                  </a:cubicBezTo>
                  <a:cubicBezTo>
                    <a:pt x="7541" y="7172"/>
                    <a:pt x="7536" y="7174"/>
                    <a:pt x="7531" y="7180"/>
                  </a:cubicBezTo>
                  <a:cubicBezTo>
                    <a:pt x="7503" y="7316"/>
                    <a:pt x="7339" y="7289"/>
                    <a:pt x="7394" y="7426"/>
                  </a:cubicBezTo>
                  <a:cubicBezTo>
                    <a:pt x="7394" y="7426"/>
                    <a:pt x="7366" y="7426"/>
                    <a:pt x="7366" y="7399"/>
                  </a:cubicBezTo>
                  <a:cubicBezTo>
                    <a:pt x="7175" y="7727"/>
                    <a:pt x="6956" y="8028"/>
                    <a:pt x="6709" y="8302"/>
                  </a:cubicBezTo>
                  <a:cubicBezTo>
                    <a:pt x="6627" y="8631"/>
                    <a:pt x="6326" y="8850"/>
                    <a:pt x="6216" y="9151"/>
                  </a:cubicBezTo>
                  <a:lnTo>
                    <a:pt x="6189" y="9151"/>
                  </a:lnTo>
                  <a:cubicBezTo>
                    <a:pt x="6025" y="9534"/>
                    <a:pt x="5696" y="9836"/>
                    <a:pt x="5450" y="10191"/>
                  </a:cubicBezTo>
                  <a:cubicBezTo>
                    <a:pt x="5340" y="10328"/>
                    <a:pt x="5285" y="10465"/>
                    <a:pt x="5203" y="10602"/>
                  </a:cubicBezTo>
                  <a:lnTo>
                    <a:pt x="5176" y="10575"/>
                  </a:lnTo>
                  <a:cubicBezTo>
                    <a:pt x="5067" y="10900"/>
                    <a:pt x="4744" y="11065"/>
                    <a:pt x="4631" y="11360"/>
                  </a:cubicBezTo>
                  <a:lnTo>
                    <a:pt x="4631" y="11360"/>
                  </a:lnTo>
                  <a:cubicBezTo>
                    <a:pt x="4631" y="11354"/>
                    <a:pt x="4630" y="11348"/>
                    <a:pt x="4628" y="11342"/>
                  </a:cubicBezTo>
                  <a:lnTo>
                    <a:pt x="4628" y="11342"/>
                  </a:lnTo>
                  <a:lnTo>
                    <a:pt x="4628" y="11369"/>
                  </a:lnTo>
                  <a:cubicBezTo>
                    <a:pt x="4629" y="11366"/>
                    <a:pt x="4630" y="11363"/>
                    <a:pt x="4631" y="11360"/>
                  </a:cubicBezTo>
                  <a:lnTo>
                    <a:pt x="4631" y="11360"/>
                  </a:lnTo>
                  <a:cubicBezTo>
                    <a:pt x="4631" y="11432"/>
                    <a:pt x="4500" y="11483"/>
                    <a:pt x="4601" y="11533"/>
                  </a:cubicBezTo>
                  <a:lnTo>
                    <a:pt x="4519" y="11561"/>
                  </a:lnTo>
                  <a:cubicBezTo>
                    <a:pt x="4519" y="11807"/>
                    <a:pt x="4272" y="11834"/>
                    <a:pt x="4190" y="12108"/>
                  </a:cubicBezTo>
                  <a:lnTo>
                    <a:pt x="4163" y="12081"/>
                  </a:lnTo>
                  <a:cubicBezTo>
                    <a:pt x="4135" y="12163"/>
                    <a:pt x="4108" y="12218"/>
                    <a:pt x="4053" y="12245"/>
                  </a:cubicBezTo>
                  <a:cubicBezTo>
                    <a:pt x="4053" y="12245"/>
                    <a:pt x="4053" y="12245"/>
                    <a:pt x="4053" y="12218"/>
                  </a:cubicBezTo>
                  <a:cubicBezTo>
                    <a:pt x="3862" y="12355"/>
                    <a:pt x="3807" y="12628"/>
                    <a:pt x="3670" y="12820"/>
                  </a:cubicBezTo>
                  <a:lnTo>
                    <a:pt x="3670" y="12765"/>
                  </a:lnTo>
                  <a:cubicBezTo>
                    <a:pt x="3642" y="12875"/>
                    <a:pt x="3478" y="13012"/>
                    <a:pt x="3423" y="13149"/>
                  </a:cubicBezTo>
                  <a:lnTo>
                    <a:pt x="3396" y="13149"/>
                  </a:lnTo>
                  <a:lnTo>
                    <a:pt x="3396" y="13231"/>
                  </a:lnTo>
                  <a:lnTo>
                    <a:pt x="3341" y="13203"/>
                  </a:lnTo>
                  <a:cubicBezTo>
                    <a:pt x="3259" y="13368"/>
                    <a:pt x="3177" y="13532"/>
                    <a:pt x="3067" y="13696"/>
                  </a:cubicBezTo>
                  <a:lnTo>
                    <a:pt x="3040" y="13669"/>
                  </a:lnTo>
                  <a:cubicBezTo>
                    <a:pt x="3013" y="13833"/>
                    <a:pt x="2848" y="13970"/>
                    <a:pt x="2766" y="14134"/>
                  </a:cubicBezTo>
                  <a:lnTo>
                    <a:pt x="2766" y="14107"/>
                  </a:lnTo>
                  <a:cubicBezTo>
                    <a:pt x="2492" y="14490"/>
                    <a:pt x="2301" y="14874"/>
                    <a:pt x="2000" y="15230"/>
                  </a:cubicBezTo>
                  <a:cubicBezTo>
                    <a:pt x="2000" y="15230"/>
                    <a:pt x="2000" y="15230"/>
                    <a:pt x="2000" y="15202"/>
                  </a:cubicBezTo>
                  <a:cubicBezTo>
                    <a:pt x="2000" y="15230"/>
                    <a:pt x="2000" y="15284"/>
                    <a:pt x="1972" y="15284"/>
                  </a:cubicBezTo>
                  <a:cubicBezTo>
                    <a:pt x="1972" y="15284"/>
                    <a:pt x="1972" y="15284"/>
                    <a:pt x="1972" y="15257"/>
                  </a:cubicBezTo>
                  <a:cubicBezTo>
                    <a:pt x="1863" y="15284"/>
                    <a:pt x="1781" y="15503"/>
                    <a:pt x="1698" y="15503"/>
                  </a:cubicBezTo>
                  <a:cubicBezTo>
                    <a:pt x="1698" y="15531"/>
                    <a:pt x="1698" y="15558"/>
                    <a:pt x="1726" y="15558"/>
                  </a:cubicBezTo>
                  <a:cubicBezTo>
                    <a:pt x="1479" y="15805"/>
                    <a:pt x="1151" y="16051"/>
                    <a:pt x="850" y="16270"/>
                  </a:cubicBezTo>
                  <a:cubicBezTo>
                    <a:pt x="842" y="16278"/>
                    <a:pt x="836" y="16281"/>
                    <a:pt x="832" y="16281"/>
                  </a:cubicBezTo>
                  <a:cubicBezTo>
                    <a:pt x="822" y="16281"/>
                    <a:pt x="822" y="16262"/>
                    <a:pt x="822" y="16243"/>
                  </a:cubicBezTo>
                  <a:cubicBezTo>
                    <a:pt x="681" y="16420"/>
                    <a:pt x="505" y="16528"/>
                    <a:pt x="317" y="16627"/>
                  </a:cubicBezTo>
                  <a:lnTo>
                    <a:pt x="317" y="16627"/>
                  </a:lnTo>
                  <a:cubicBezTo>
                    <a:pt x="321" y="16626"/>
                    <a:pt x="325" y="16626"/>
                    <a:pt x="329" y="16626"/>
                  </a:cubicBezTo>
                  <a:cubicBezTo>
                    <a:pt x="357" y="16626"/>
                    <a:pt x="329" y="16653"/>
                    <a:pt x="357" y="16653"/>
                  </a:cubicBezTo>
                  <a:cubicBezTo>
                    <a:pt x="466" y="16571"/>
                    <a:pt x="631" y="16517"/>
                    <a:pt x="713" y="16380"/>
                  </a:cubicBezTo>
                  <a:cubicBezTo>
                    <a:pt x="722" y="16389"/>
                    <a:pt x="732" y="16393"/>
                    <a:pt x="743" y="16393"/>
                  </a:cubicBezTo>
                  <a:cubicBezTo>
                    <a:pt x="789" y="16393"/>
                    <a:pt x="845" y="16321"/>
                    <a:pt x="888" y="16321"/>
                  </a:cubicBezTo>
                  <a:cubicBezTo>
                    <a:pt x="894" y="16321"/>
                    <a:pt x="899" y="16322"/>
                    <a:pt x="904" y="16325"/>
                  </a:cubicBezTo>
                  <a:cubicBezTo>
                    <a:pt x="932" y="16298"/>
                    <a:pt x="959" y="16270"/>
                    <a:pt x="959" y="16243"/>
                  </a:cubicBezTo>
                  <a:cubicBezTo>
                    <a:pt x="1425" y="15996"/>
                    <a:pt x="1808" y="15613"/>
                    <a:pt x="2164" y="15202"/>
                  </a:cubicBezTo>
                  <a:cubicBezTo>
                    <a:pt x="2246" y="14956"/>
                    <a:pt x="2520" y="14792"/>
                    <a:pt x="2684" y="14545"/>
                  </a:cubicBezTo>
                  <a:cubicBezTo>
                    <a:pt x="2712" y="14463"/>
                    <a:pt x="2794" y="14326"/>
                    <a:pt x="2848" y="14244"/>
                  </a:cubicBezTo>
                  <a:lnTo>
                    <a:pt x="2876" y="14134"/>
                  </a:lnTo>
                  <a:cubicBezTo>
                    <a:pt x="3341" y="13642"/>
                    <a:pt x="3670" y="13012"/>
                    <a:pt x="4081" y="12464"/>
                  </a:cubicBezTo>
                  <a:cubicBezTo>
                    <a:pt x="4546" y="11834"/>
                    <a:pt x="4984" y="11314"/>
                    <a:pt x="5313" y="10602"/>
                  </a:cubicBezTo>
                  <a:cubicBezTo>
                    <a:pt x="5313" y="10611"/>
                    <a:pt x="5315" y="10616"/>
                    <a:pt x="5318" y="10620"/>
                  </a:cubicBezTo>
                  <a:lnTo>
                    <a:pt x="5318" y="10620"/>
                  </a:lnTo>
                  <a:cubicBezTo>
                    <a:pt x="5428" y="10434"/>
                    <a:pt x="5588" y="10298"/>
                    <a:pt x="5669" y="10137"/>
                  </a:cubicBezTo>
                  <a:lnTo>
                    <a:pt x="5696" y="10137"/>
                  </a:lnTo>
                  <a:cubicBezTo>
                    <a:pt x="5915" y="9671"/>
                    <a:pt x="6326" y="9261"/>
                    <a:pt x="6518" y="8822"/>
                  </a:cubicBezTo>
                  <a:cubicBezTo>
                    <a:pt x="6901" y="8330"/>
                    <a:pt x="7284" y="7782"/>
                    <a:pt x="7640" y="7262"/>
                  </a:cubicBezTo>
                  <a:lnTo>
                    <a:pt x="7668" y="7262"/>
                  </a:lnTo>
                  <a:cubicBezTo>
                    <a:pt x="7941" y="6824"/>
                    <a:pt x="8325" y="6522"/>
                    <a:pt x="8626" y="6084"/>
                  </a:cubicBezTo>
                  <a:cubicBezTo>
                    <a:pt x="8982" y="5701"/>
                    <a:pt x="9174" y="5181"/>
                    <a:pt x="9557" y="4797"/>
                  </a:cubicBezTo>
                  <a:cubicBezTo>
                    <a:pt x="9858" y="4606"/>
                    <a:pt x="9940" y="4140"/>
                    <a:pt x="10241" y="3976"/>
                  </a:cubicBezTo>
                  <a:cubicBezTo>
                    <a:pt x="10762" y="3593"/>
                    <a:pt x="11063" y="3045"/>
                    <a:pt x="11419" y="2525"/>
                  </a:cubicBezTo>
                  <a:cubicBezTo>
                    <a:pt x="11830" y="2114"/>
                    <a:pt x="12131" y="1594"/>
                    <a:pt x="12596" y="1265"/>
                  </a:cubicBezTo>
                  <a:cubicBezTo>
                    <a:pt x="12706" y="1019"/>
                    <a:pt x="13034" y="909"/>
                    <a:pt x="13226" y="690"/>
                  </a:cubicBezTo>
                  <a:lnTo>
                    <a:pt x="13199" y="663"/>
                  </a:lnTo>
                  <a:cubicBezTo>
                    <a:pt x="13327" y="637"/>
                    <a:pt x="13287" y="441"/>
                    <a:pt x="13395" y="441"/>
                  </a:cubicBezTo>
                  <a:cubicBezTo>
                    <a:pt x="13402" y="441"/>
                    <a:pt x="13410" y="442"/>
                    <a:pt x="13418" y="444"/>
                  </a:cubicBezTo>
                  <a:lnTo>
                    <a:pt x="13418" y="471"/>
                  </a:lnTo>
                  <a:cubicBezTo>
                    <a:pt x="13494" y="471"/>
                    <a:pt x="13428" y="304"/>
                    <a:pt x="13485" y="304"/>
                  </a:cubicBezTo>
                  <a:cubicBezTo>
                    <a:pt x="13490" y="304"/>
                    <a:pt x="13494" y="305"/>
                    <a:pt x="13500" y="307"/>
                  </a:cubicBezTo>
                  <a:lnTo>
                    <a:pt x="13472" y="279"/>
                  </a:lnTo>
                  <a:cubicBezTo>
                    <a:pt x="13493" y="259"/>
                    <a:pt x="13502" y="254"/>
                    <a:pt x="13508" y="254"/>
                  </a:cubicBezTo>
                  <a:cubicBezTo>
                    <a:pt x="13514" y="254"/>
                    <a:pt x="13518" y="260"/>
                    <a:pt x="13528" y="260"/>
                  </a:cubicBezTo>
                  <a:cubicBezTo>
                    <a:pt x="13534" y="260"/>
                    <a:pt x="13542" y="258"/>
                    <a:pt x="13555" y="252"/>
                  </a:cubicBezTo>
                  <a:cubicBezTo>
                    <a:pt x="13555" y="252"/>
                    <a:pt x="13527" y="225"/>
                    <a:pt x="13555" y="197"/>
                  </a:cubicBezTo>
                  <a:cubicBezTo>
                    <a:pt x="13568" y="211"/>
                    <a:pt x="13580" y="216"/>
                    <a:pt x="13591" y="216"/>
                  </a:cubicBezTo>
                  <a:cubicBezTo>
                    <a:pt x="13636" y="216"/>
                    <a:pt x="13665" y="124"/>
                    <a:pt x="13710" y="124"/>
                  </a:cubicBezTo>
                  <a:cubicBezTo>
                    <a:pt x="13721" y="124"/>
                    <a:pt x="13733" y="129"/>
                    <a:pt x="13746" y="143"/>
                  </a:cubicBezTo>
                  <a:cubicBezTo>
                    <a:pt x="13719" y="170"/>
                    <a:pt x="13828" y="143"/>
                    <a:pt x="13801" y="225"/>
                  </a:cubicBezTo>
                  <a:cubicBezTo>
                    <a:pt x="13828" y="225"/>
                    <a:pt x="13911" y="143"/>
                    <a:pt x="13856" y="115"/>
                  </a:cubicBezTo>
                  <a:cubicBezTo>
                    <a:pt x="13808" y="68"/>
                    <a:pt x="13802" y="0"/>
                    <a:pt x="13748" y="0"/>
                  </a:cubicBezTo>
                  <a:close/>
                  <a:moveTo>
                    <a:pt x="291" y="16640"/>
                  </a:moveTo>
                  <a:lnTo>
                    <a:pt x="291" y="16640"/>
                  </a:lnTo>
                  <a:cubicBezTo>
                    <a:pt x="196" y="16690"/>
                    <a:pt x="98" y="16737"/>
                    <a:pt x="1" y="16790"/>
                  </a:cubicBezTo>
                  <a:cubicBezTo>
                    <a:pt x="1" y="16818"/>
                    <a:pt x="56" y="16790"/>
                    <a:pt x="28" y="16845"/>
                  </a:cubicBezTo>
                  <a:cubicBezTo>
                    <a:pt x="138" y="16818"/>
                    <a:pt x="165" y="16681"/>
                    <a:pt x="275" y="16681"/>
                  </a:cubicBezTo>
                  <a:lnTo>
                    <a:pt x="275" y="16708"/>
                  </a:lnTo>
                  <a:cubicBezTo>
                    <a:pt x="312" y="16690"/>
                    <a:pt x="286" y="16658"/>
                    <a:pt x="291" y="166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4119050" y="2321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4406550" y="1942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3704225" y="2146600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0" y="0"/>
                  </a:moveTo>
                  <a:lnTo>
                    <a:pt x="27" y="55"/>
                  </a:lnTo>
                  <a:lnTo>
                    <a:pt x="27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3703350" y="2141800"/>
              <a:ext cx="3075" cy="4150"/>
            </a:xfrm>
            <a:custGeom>
              <a:avLst/>
              <a:gdLst/>
              <a:ahLst/>
              <a:cxnLst/>
              <a:rect l="l" t="t" r="r" b="b"/>
              <a:pathLst>
                <a:path w="123" h="166" extrusionOk="0">
                  <a:moveTo>
                    <a:pt x="8" y="1"/>
                  </a:moveTo>
                  <a:cubicBezTo>
                    <a:pt x="0" y="8"/>
                    <a:pt x="7" y="19"/>
                    <a:pt x="18" y="33"/>
                  </a:cubicBezTo>
                  <a:lnTo>
                    <a:pt x="18" y="33"/>
                  </a:lnTo>
                  <a:lnTo>
                    <a:pt x="8" y="1"/>
                  </a:lnTo>
                  <a:close/>
                  <a:moveTo>
                    <a:pt x="18" y="33"/>
                  </a:moveTo>
                  <a:lnTo>
                    <a:pt x="62" y="165"/>
                  </a:lnTo>
                  <a:cubicBezTo>
                    <a:pt x="123" y="125"/>
                    <a:pt x="50" y="70"/>
                    <a:pt x="18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3702850" y="2138375"/>
              <a:ext cx="2075" cy="2775"/>
            </a:xfrm>
            <a:custGeom>
              <a:avLst/>
              <a:gdLst/>
              <a:ahLst/>
              <a:cxnLst/>
              <a:rect l="l" t="t" r="r" b="b"/>
              <a:pathLst>
                <a:path w="83" h="111" extrusionOk="0">
                  <a:moveTo>
                    <a:pt x="28" y="1"/>
                  </a:moveTo>
                  <a:lnTo>
                    <a:pt x="28" y="1"/>
                  </a:lnTo>
                  <a:cubicBezTo>
                    <a:pt x="55" y="28"/>
                    <a:pt x="0" y="110"/>
                    <a:pt x="55" y="110"/>
                  </a:cubicBezTo>
                  <a:cubicBezTo>
                    <a:pt x="82" y="56"/>
                    <a:pt x="55" y="28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3727500" y="2027500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3704225" y="1648950"/>
              <a:ext cx="431275" cy="488925"/>
            </a:xfrm>
            <a:custGeom>
              <a:avLst/>
              <a:gdLst/>
              <a:ahLst/>
              <a:cxnLst/>
              <a:rect l="l" t="t" r="r" b="b"/>
              <a:pathLst>
                <a:path w="17251" h="19557" extrusionOk="0">
                  <a:moveTo>
                    <a:pt x="8954" y="2656"/>
                  </a:moveTo>
                  <a:cubicBezTo>
                    <a:pt x="8943" y="2656"/>
                    <a:pt x="8936" y="2660"/>
                    <a:pt x="8934" y="2667"/>
                  </a:cubicBezTo>
                  <a:lnTo>
                    <a:pt x="8934" y="2667"/>
                  </a:lnTo>
                  <a:cubicBezTo>
                    <a:pt x="8941" y="2664"/>
                    <a:pt x="8947" y="2660"/>
                    <a:pt x="8954" y="2656"/>
                  </a:cubicBezTo>
                  <a:close/>
                  <a:moveTo>
                    <a:pt x="5778" y="5257"/>
                  </a:moveTo>
                  <a:cubicBezTo>
                    <a:pt x="5765" y="5257"/>
                    <a:pt x="5764" y="5263"/>
                    <a:pt x="5769" y="5269"/>
                  </a:cubicBezTo>
                  <a:lnTo>
                    <a:pt x="5769" y="5269"/>
                  </a:lnTo>
                  <a:cubicBezTo>
                    <a:pt x="5772" y="5265"/>
                    <a:pt x="5775" y="5261"/>
                    <a:pt x="5778" y="5257"/>
                  </a:cubicBezTo>
                  <a:close/>
                  <a:moveTo>
                    <a:pt x="3077" y="9422"/>
                  </a:moveTo>
                  <a:cubicBezTo>
                    <a:pt x="3073" y="9430"/>
                    <a:pt x="3070" y="9439"/>
                    <a:pt x="3067" y="9447"/>
                  </a:cubicBezTo>
                  <a:cubicBezTo>
                    <a:pt x="3081" y="9433"/>
                    <a:pt x="3080" y="9426"/>
                    <a:pt x="3077" y="9422"/>
                  </a:cubicBezTo>
                  <a:close/>
                  <a:moveTo>
                    <a:pt x="16894" y="0"/>
                  </a:moveTo>
                  <a:cubicBezTo>
                    <a:pt x="16862" y="49"/>
                    <a:pt x="16819" y="59"/>
                    <a:pt x="16778" y="59"/>
                  </a:cubicBezTo>
                  <a:cubicBezTo>
                    <a:pt x="16751" y="59"/>
                    <a:pt x="16725" y="55"/>
                    <a:pt x="16703" y="55"/>
                  </a:cubicBezTo>
                  <a:lnTo>
                    <a:pt x="16675" y="27"/>
                  </a:lnTo>
                  <a:cubicBezTo>
                    <a:pt x="16673" y="25"/>
                    <a:pt x="16671" y="24"/>
                    <a:pt x="16668" y="24"/>
                  </a:cubicBezTo>
                  <a:cubicBezTo>
                    <a:pt x="16645" y="24"/>
                    <a:pt x="16603" y="93"/>
                    <a:pt x="16591" y="93"/>
                  </a:cubicBezTo>
                  <a:cubicBezTo>
                    <a:pt x="16586" y="93"/>
                    <a:pt x="16586" y="83"/>
                    <a:pt x="16593" y="55"/>
                  </a:cubicBezTo>
                  <a:lnTo>
                    <a:pt x="16593" y="55"/>
                  </a:lnTo>
                  <a:cubicBezTo>
                    <a:pt x="16347" y="137"/>
                    <a:pt x="16073" y="164"/>
                    <a:pt x="15799" y="219"/>
                  </a:cubicBezTo>
                  <a:cubicBezTo>
                    <a:pt x="15772" y="247"/>
                    <a:pt x="15607" y="247"/>
                    <a:pt x="15690" y="301"/>
                  </a:cubicBezTo>
                  <a:cubicBezTo>
                    <a:pt x="15649" y="274"/>
                    <a:pt x="15573" y="267"/>
                    <a:pt x="15501" y="267"/>
                  </a:cubicBezTo>
                  <a:cubicBezTo>
                    <a:pt x="15430" y="267"/>
                    <a:pt x="15361" y="274"/>
                    <a:pt x="15334" y="274"/>
                  </a:cubicBezTo>
                  <a:cubicBezTo>
                    <a:pt x="15303" y="259"/>
                    <a:pt x="15280" y="253"/>
                    <a:pt x="15260" y="253"/>
                  </a:cubicBezTo>
                  <a:cubicBezTo>
                    <a:pt x="15193" y="253"/>
                    <a:pt x="15174" y="322"/>
                    <a:pt x="15106" y="322"/>
                  </a:cubicBezTo>
                  <a:cubicBezTo>
                    <a:pt x="15086" y="322"/>
                    <a:pt x="15063" y="316"/>
                    <a:pt x="15032" y="301"/>
                  </a:cubicBezTo>
                  <a:cubicBezTo>
                    <a:pt x="15032" y="383"/>
                    <a:pt x="14786" y="329"/>
                    <a:pt x="14731" y="438"/>
                  </a:cubicBezTo>
                  <a:cubicBezTo>
                    <a:pt x="14704" y="438"/>
                    <a:pt x="14704" y="411"/>
                    <a:pt x="14704" y="411"/>
                  </a:cubicBezTo>
                  <a:cubicBezTo>
                    <a:pt x="14457" y="466"/>
                    <a:pt x="14184" y="493"/>
                    <a:pt x="13992" y="520"/>
                  </a:cubicBezTo>
                  <a:cubicBezTo>
                    <a:pt x="13828" y="657"/>
                    <a:pt x="13554" y="630"/>
                    <a:pt x="13444" y="767"/>
                  </a:cubicBezTo>
                  <a:cubicBezTo>
                    <a:pt x="13307" y="767"/>
                    <a:pt x="13116" y="794"/>
                    <a:pt x="12951" y="876"/>
                  </a:cubicBezTo>
                  <a:lnTo>
                    <a:pt x="12979" y="876"/>
                  </a:lnTo>
                  <a:cubicBezTo>
                    <a:pt x="12787" y="931"/>
                    <a:pt x="12541" y="1013"/>
                    <a:pt x="12431" y="1095"/>
                  </a:cubicBezTo>
                  <a:cubicBezTo>
                    <a:pt x="12404" y="1077"/>
                    <a:pt x="12376" y="1071"/>
                    <a:pt x="12349" y="1071"/>
                  </a:cubicBezTo>
                  <a:cubicBezTo>
                    <a:pt x="12294" y="1071"/>
                    <a:pt x="12240" y="1095"/>
                    <a:pt x="12185" y="1095"/>
                  </a:cubicBezTo>
                  <a:cubicBezTo>
                    <a:pt x="12075" y="1178"/>
                    <a:pt x="11801" y="1260"/>
                    <a:pt x="11637" y="1369"/>
                  </a:cubicBezTo>
                  <a:cubicBezTo>
                    <a:pt x="11631" y="1366"/>
                    <a:pt x="11624" y="1365"/>
                    <a:pt x="11617" y="1365"/>
                  </a:cubicBezTo>
                  <a:cubicBezTo>
                    <a:pt x="11576" y="1365"/>
                    <a:pt x="11526" y="1412"/>
                    <a:pt x="11482" y="1412"/>
                  </a:cubicBezTo>
                  <a:cubicBezTo>
                    <a:pt x="11469" y="1412"/>
                    <a:pt x="11457" y="1408"/>
                    <a:pt x="11446" y="1397"/>
                  </a:cubicBezTo>
                  <a:cubicBezTo>
                    <a:pt x="11336" y="1479"/>
                    <a:pt x="11199" y="1533"/>
                    <a:pt x="11062" y="1616"/>
                  </a:cubicBezTo>
                  <a:cubicBezTo>
                    <a:pt x="10925" y="1670"/>
                    <a:pt x="10788" y="1753"/>
                    <a:pt x="10624" y="1835"/>
                  </a:cubicBezTo>
                  <a:cubicBezTo>
                    <a:pt x="10350" y="1944"/>
                    <a:pt x="10022" y="2054"/>
                    <a:pt x="9748" y="2163"/>
                  </a:cubicBezTo>
                  <a:lnTo>
                    <a:pt x="9748" y="2136"/>
                  </a:lnTo>
                  <a:cubicBezTo>
                    <a:pt x="9693" y="2218"/>
                    <a:pt x="9638" y="2328"/>
                    <a:pt x="9611" y="2410"/>
                  </a:cubicBezTo>
                  <a:cubicBezTo>
                    <a:pt x="9584" y="2410"/>
                    <a:pt x="9584" y="2410"/>
                    <a:pt x="9611" y="2382"/>
                  </a:cubicBezTo>
                  <a:lnTo>
                    <a:pt x="9611" y="2382"/>
                  </a:lnTo>
                  <a:cubicBezTo>
                    <a:pt x="9501" y="2464"/>
                    <a:pt x="9392" y="2464"/>
                    <a:pt x="9310" y="2519"/>
                  </a:cubicBezTo>
                  <a:cubicBezTo>
                    <a:pt x="9310" y="2519"/>
                    <a:pt x="9310" y="2519"/>
                    <a:pt x="9310" y="2492"/>
                  </a:cubicBezTo>
                  <a:cubicBezTo>
                    <a:pt x="9228" y="2574"/>
                    <a:pt x="9091" y="2547"/>
                    <a:pt x="9009" y="2656"/>
                  </a:cubicBezTo>
                  <a:lnTo>
                    <a:pt x="8954" y="2711"/>
                  </a:lnTo>
                  <a:cubicBezTo>
                    <a:pt x="8937" y="2694"/>
                    <a:pt x="8931" y="2678"/>
                    <a:pt x="8934" y="2667"/>
                  </a:cubicBezTo>
                  <a:lnTo>
                    <a:pt x="8934" y="2667"/>
                  </a:lnTo>
                  <a:cubicBezTo>
                    <a:pt x="8747" y="2775"/>
                    <a:pt x="8537" y="2906"/>
                    <a:pt x="8351" y="3012"/>
                  </a:cubicBezTo>
                  <a:cubicBezTo>
                    <a:pt x="8160" y="3176"/>
                    <a:pt x="7968" y="3313"/>
                    <a:pt x="7776" y="3478"/>
                  </a:cubicBezTo>
                  <a:lnTo>
                    <a:pt x="7201" y="3943"/>
                  </a:lnTo>
                  <a:cubicBezTo>
                    <a:pt x="7010" y="4080"/>
                    <a:pt x="6845" y="4272"/>
                    <a:pt x="6654" y="4436"/>
                  </a:cubicBezTo>
                  <a:lnTo>
                    <a:pt x="6681" y="4381"/>
                  </a:lnTo>
                  <a:lnTo>
                    <a:pt x="6572" y="4545"/>
                  </a:lnTo>
                  <a:cubicBezTo>
                    <a:pt x="6544" y="4545"/>
                    <a:pt x="6572" y="4518"/>
                    <a:pt x="6572" y="4518"/>
                  </a:cubicBezTo>
                  <a:lnTo>
                    <a:pt x="6572" y="4518"/>
                  </a:lnTo>
                  <a:cubicBezTo>
                    <a:pt x="6353" y="4655"/>
                    <a:pt x="6216" y="4874"/>
                    <a:pt x="6051" y="5011"/>
                  </a:cubicBezTo>
                  <a:cubicBezTo>
                    <a:pt x="6029" y="5011"/>
                    <a:pt x="6043" y="4976"/>
                    <a:pt x="6035" y="4976"/>
                  </a:cubicBezTo>
                  <a:cubicBezTo>
                    <a:pt x="6033" y="4976"/>
                    <a:pt x="6029" y="4978"/>
                    <a:pt x="6024" y="4984"/>
                  </a:cubicBezTo>
                  <a:cubicBezTo>
                    <a:pt x="5914" y="5148"/>
                    <a:pt x="5778" y="5120"/>
                    <a:pt x="5805" y="5285"/>
                  </a:cubicBezTo>
                  <a:cubicBezTo>
                    <a:pt x="5790" y="5285"/>
                    <a:pt x="5774" y="5276"/>
                    <a:pt x="5769" y="5269"/>
                  </a:cubicBezTo>
                  <a:lnTo>
                    <a:pt x="5769" y="5269"/>
                  </a:lnTo>
                  <a:cubicBezTo>
                    <a:pt x="5470" y="5648"/>
                    <a:pt x="5145" y="6000"/>
                    <a:pt x="4819" y="6353"/>
                  </a:cubicBezTo>
                  <a:cubicBezTo>
                    <a:pt x="4655" y="6763"/>
                    <a:pt x="4299" y="7065"/>
                    <a:pt x="4135" y="7448"/>
                  </a:cubicBezTo>
                  <a:lnTo>
                    <a:pt x="4107" y="7448"/>
                  </a:lnTo>
                  <a:cubicBezTo>
                    <a:pt x="3970" y="7667"/>
                    <a:pt x="3833" y="7913"/>
                    <a:pt x="3697" y="8160"/>
                  </a:cubicBezTo>
                  <a:cubicBezTo>
                    <a:pt x="3532" y="8379"/>
                    <a:pt x="3368" y="8625"/>
                    <a:pt x="3231" y="8872"/>
                  </a:cubicBezTo>
                  <a:cubicBezTo>
                    <a:pt x="3122" y="9063"/>
                    <a:pt x="3039" y="9200"/>
                    <a:pt x="2957" y="9419"/>
                  </a:cubicBezTo>
                  <a:lnTo>
                    <a:pt x="2930" y="9419"/>
                  </a:lnTo>
                  <a:cubicBezTo>
                    <a:pt x="2848" y="9830"/>
                    <a:pt x="2492" y="10131"/>
                    <a:pt x="2410" y="10542"/>
                  </a:cubicBezTo>
                  <a:lnTo>
                    <a:pt x="2382" y="10515"/>
                  </a:lnTo>
                  <a:lnTo>
                    <a:pt x="2382" y="10515"/>
                  </a:lnTo>
                  <a:cubicBezTo>
                    <a:pt x="2410" y="10597"/>
                    <a:pt x="2245" y="10734"/>
                    <a:pt x="2355" y="10734"/>
                  </a:cubicBezTo>
                  <a:lnTo>
                    <a:pt x="2300" y="10788"/>
                  </a:lnTo>
                  <a:cubicBezTo>
                    <a:pt x="2300" y="11090"/>
                    <a:pt x="2054" y="11254"/>
                    <a:pt x="1999" y="11582"/>
                  </a:cubicBezTo>
                  <a:lnTo>
                    <a:pt x="1999" y="11555"/>
                  </a:lnTo>
                  <a:cubicBezTo>
                    <a:pt x="1972" y="11665"/>
                    <a:pt x="1944" y="11747"/>
                    <a:pt x="1889" y="11802"/>
                  </a:cubicBezTo>
                  <a:cubicBezTo>
                    <a:pt x="1889" y="11802"/>
                    <a:pt x="1889" y="11802"/>
                    <a:pt x="1889" y="11774"/>
                  </a:cubicBezTo>
                  <a:cubicBezTo>
                    <a:pt x="1698" y="12021"/>
                    <a:pt x="1698" y="12349"/>
                    <a:pt x="1561" y="12623"/>
                  </a:cubicBezTo>
                  <a:lnTo>
                    <a:pt x="1533" y="12568"/>
                  </a:lnTo>
                  <a:cubicBezTo>
                    <a:pt x="1533" y="12732"/>
                    <a:pt x="1397" y="12979"/>
                    <a:pt x="1369" y="13171"/>
                  </a:cubicBezTo>
                  <a:lnTo>
                    <a:pt x="1342" y="13143"/>
                  </a:lnTo>
                  <a:lnTo>
                    <a:pt x="1342" y="13253"/>
                  </a:lnTo>
                  <a:lnTo>
                    <a:pt x="1314" y="13225"/>
                  </a:lnTo>
                  <a:cubicBezTo>
                    <a:pt x="1232" y="13472"/>
                    <a:pt x="1177" y="13718"/>
                    <a:pt x="1123" y="13937"/>
                  </a:cubicBezTo>
                  <a:lnTo>
                    <a:pt x="1095" y="13937"/>
                  </a:lnTo>
                  <a:cubicBezTo>
                    <a:pt x="1095" y="14156"/>
                    <a:pt x="931" y="14375"/>
                    <a:pt x="904" y="14622"/>
                  </a:cubicBezTo>
                  <a:lnTo>
                    <a:pt x="904" y="14594"/>
                  </a:lnTo>
                  <a:cubicBezTo>
                    <a:pt x="849" y="14731"/>
                    <a:pt x="794" y="14896"/>
                    <a:pt x="767" y="15033"/>
                  </a:cubicBezTo>
                  <a:lnTo>
                    <a:pt x="685" y="15471"/>
                  </a:lnTo>
                  <a:cubicBezTo>
                    <a:pt x="631" y="15741"/>
                    <a:pt x="576" y="16038"/>
                    <a:pt x="522" y="16309"/>
                  </a:cubicBezTo>
                  <a:lnTo>
                    <a:pt x="522" y="16309"/>
                  </a:lnTo>
                  <a:cubicBezTo>
                    <a:pt x="521" y="16303"/>
                    <a:pt x="520" y="16297"/>
                    <a:pt x="520" y="16292"/>
                  </a:cubicBezTo>
                  <a:cubicBezTo>
                    <a:pt x="520" y="16319"/>
                    <a:pt x="520" y="16319"/>
                    <a:pt x="520" y="16319"/>
                  </a:cubicBezTo>
                  <a:cubicBezTo>
                    <a:pt x="521" y="16316"/>
                    <a:pt x="522" y="16312"/>
                    <a:pt x="522" y="16309"/>
                  </a:cubicBezTo>
                  <a:lnTo>
                    <a:pt x="522" y="16309"/>
                  </a:lnTo>
                  <a:cubicBezTo>
                    <a:pt x="528" y="16338"/>
                    <a:pt x="543" y="16379"/>
                    <a:pt x="520" y="16402"/>
                  </a:cubicBezTo>
                  <a:cubicBezTo>
                    <a:pt x="520" y="16402"/>
                    <a:pt x="520" y="16374"/>
                    <a:pt x="493" y="16374"/>
                  </a:cubicBezTo>
                  <a:cubicBezTo>
                    <a:pt x="411" y="16484"/>
                    <a:pt x="466" y="16758"/>
                    <a:pt x="383" y="16812"/>
                  </a:cubicBezTo>
                  <a:cubicBezTo>
                    <a:pt x="383" y="16840"/>
                    <a:pt x="411" y="16867"/>
                    <a:pt x="438" y="16867"/>
                  </a:cubicBezTo>
                  <a:cubicBezTo>
                    <a:pt x="329" y="17305"/>
                    <a:pt x="274" y="17825"/>
                    <a:pt x="219" y="18291"/>
                  </a:cubicBezTo>
                  <a:cubicBezTo>
                    <a:pt x="219" y="18305"/>
                    <a:pt x="212" y="18311"/>
                    <a:pt x="202" y="18311"/>
                  </a:cubicBezTo>
                  <a:cubicBezTo>
                    <a:pt x="192" y="18311"/>
                    <a:pt x="178" y="18305"/>
                    <a:pt x="164" y="18291"/>
                  </a:cubicBezTo>
                  <a:lnTo>
                    <a:pt x="164" y="18291"/>
                  </a:lnTo>
                  <a:cubicBezTo>
                    <a:pt x="192" y="18729"/>
                    <a:pt x="82" y="19140"/>
                    <a:pt x="0" y="19550"/>
                  </a:cubicBezTo>
                  <a:cubicBezTo>
                    <a:pt x="4" y="19555"/>
                    <a:pt x="8" y="19556"/>
                    <a:pt x="11" y="19556"/>
                  </a:cubicBezTo>
                  <a:cubicBezTo>
                    <a:pt x="23" y="19556"/>
                    <a:pt x="28" y="19531"/>
                    <a:pt x="38" y="19531"/>
                  </a:cubicBezTo>
                  <a:cubicBezTo>
                    <a:pt x="42" y="19531"/>
                    <a:pt x="48" y="19536"/>
                    <a:pt x="55" y="19550"/>
                  </a:cubicBezTo>
                  <a:cubicBezTo>
                    <a:pt x="110" y="19414"/>
                    <a:pt x="27" y="19304"/>
                    <a:pt x="110" y="19194"/>
                  </a:cubicBezTo>
                  <a:lnTo>
                    <a:pt x="137" y="19194"/>
                  </a:lnTo>
                  <a:cubicBezTo>
                    <a:pt x="164" y="19112"/>
                    <a:pt x="55" y="19167"/>
                    <a:pt x="110" y="19085"/>
                  </a:cubicBezTo>
                  <a:cubicBezTo>
                    <a:pt x="115" y="19079"/>
                    <a:pt x="120" y="19077"/>
                    <a:pt x="124" y="19077"/>
                  </a:cubicBezTo>
                  <a:cubicBezTo>
                    <a:pt x="134" y="19077"/>
                    <a:pt x="140" y="19093"/>
                    <a:pt x="150" y="19093"/>
                  </a:cubicBezTo>
                  <a:cubicBezTo>
                    <a:pt x="154" y="19093"/>
                    <a:pt x="159" y="19091"/>
                    <a:pt x="164" y="19085"/>
                  </a:cubicBezTo>
                  <a:cubicBezTo>
                    <a:pt x="164" y="18893"/>
                    <a:pt x="247" y="18702"/>
                    <a:pt x="192" y="18537"/>
                  </a:cubicBezTo>
                  <a:cubicBezTo>
                    <a:pt x="274" y="18510"/>
                    <a:pt x="247" y="18318"/>
                    <a:pt x="301" y="18264"/>
                  </a:cubicBezTo>
                  <a:cubicBezTo>
                    <a:pt x="301" y="18209"/>
                    <a:pt x="301" y="18181"/>
                    <a:pt x="274" y="18154"/>
                  </a:cubicBezTo>
                  <a:cubicBezTo>
                    <a:pt x="411" y="17497"/>
                    <a:pt x="520" y="16840"/>
                    <a:pt x="685" y="16183"/>
                  </a:cubicBezTo>
                  <a:cubicBezTo>
                    <a:pt x="657" y="15854"/>
                    <a:pt x="849" y="15498"/>
                    <a:pt x="904" y="15142"/>
                  </a:cubicBezTo>
                  <a:lnTo>
                    <a:pt x="931" y="15142"/>
                  </a:lnTo>
                  <a:cubicBezTo>
                    <a:pt x="931" y="15005"/>
                    <a:pt x="958" y="14841"/>
                    <a:pt x="1013" y="14704"/>
                  </a:cubicBezTo>
                  <a:lnTo>
                    <a:pt x="1013" y="14567"/>
                  </a:lnTo>
                  <a:cubicBezTo>
                    <a:pt x="1369" y="13773"/>
                    <a:pt x="1533" y="12869"/>
                    <a:pt x="1917" y="12075"/>
                  </a:cubicBezTo>
                  <a:cubicBezTo>
                    <a:pt x="2026" y="11829"/>
                    <a:pt x="2136" y="11610"/>
                    <a:pt x="2218" y="11391"/>
                  </a:cubicBezTo>
                  <a:cubicBezTo>
                    <a:pt x="2273" y="11281"/>
                    <a:pt x="2327" y="11172"/>
                    <a:pt x="2355" y="11062"/>
                  </a:cubicBezTo>
                  <a:lnTo>
                    <a:pt x="2519" y="10734"/>
                  </a:lnTo>
                  <a:cubicBezTo>
                    <a:pt x="2738" y="10323"/>
                    <a:pt x="2930" y="9885"/>
                    <a:pt x="3067" y="9419"/>
                  </a:cubicBezTo>
                  <a:cubicBezTo>
                    <a:pt x="3067" y="9419"/>
                    <a:pt x="3073" y="9419"/>
                    <a:pt x="3077" y="9422"/>
                  </a:cubicBezTo>
                  <a:lnTo>
                    <a:pt x="3077" y="9422"/>
                  </a:lnTo>
                  <a:cubicBezTo>
                    <a:pt x="3188" y="9161"/>
                    <a:pt x="3371" y="8974"/>
                    <a:pt x="3478" y="8735"/>
                  </a:cubicBezTo>
                  <a:cubicBezTo>
                    <a:pt x="3614" y="8434"/>
                    <a:pt x="3806" y="8132"/>
                    <a:pt x="3970" y="7831"/>
                  </a:cubicBezTo>
                  <a:cubicBezTo>
                    <a:pt x="4162" y="7557"/>
                    <a:pt x="4381" y="7284"/>
                    <a:pt x="4518" y="7010"/>
                  </a:cubicBezTo>
                  <a:cubicBezTo>
                    <a:pt x="4764" y="6681"/>
                    <a:pt x="5011" y="6353"/>
                    <a:pt x="5285" y="6024"/>
                  </a:cubicBezTo>
                  <a:cubicBezTo>
                    <a:pt x="5586" y="5723"/>
                    <a:pt x="5832" y="5394"/>
                    <a:pt x="6134" y="5093"/>
                  </a:cubicBezTo>
                  <a:cubicBezTo>
                    <a:pt x="6380" y="4874"/>
                    <a:pt x="6626" y="4655"/>
                    <a:pt x="6873" y="4436"/>
                  </a:cubicBezTo>
                  <a:cubicBezTo>
                    <a:pt x="7010" y="4354"/>
                    <a:pt x="7119" y="4244"/>
                    <a:pt x="7256" y="4135"/>
                  </a:cubicBezTo>
                  <a:cubicBezTo>
                    <a:pt x="7393" y="4053"/>
                    <a:pt x="7530" y="3943"/>
                    <a:pt x="7639" y="3834"/>
                  </a:cubicBezTo>
                  <a:cubicBezTo>
                    <a:pt x="7941" y="3669"/>
                    <a:pt x="8187" y="3423"/>
                    <a:pt x="8461" y="3204"/>
                  </a:cubicBezTo>
                  <a:cubicBezTo>
                    <a:pt x="8762" y="2985"/>
                    <a:pt x="9036" y="2793"/>
                    <a:pt x="9365" y="2629"/>
                  </a:cubicBezTo>
                  <a:cubicBezTo>
                    <a:pt x="9748" y="2492"/>
                    <a:pt x="10159" y="2081"/>
                    <a:pt x="10569" y="1999"/>
                  </a:cubicBezTo>
                  <a:cubicBezTo>
                    <a:pt x="10788" y="1944"/>
                    <a:pt x="10980" y="1862"/>
                    <a:pt x="11172" y="1807"/>
                  </a:cubicBezTo>
                  <a:cubicBezTo>
                    <a:pt x="11363" y="1753"/>
                    <a:pt x="11555" y="1670"/>
                    <a:pt x="11719" y="1588"/>
                  </a:cubicBezTo>
                  <a:cubicBezTo>
                    <a:pt x="12103" y="1451"/>
                    <a:pt x="12459" y="1232"/>
                    <a:pt x="12842" y="1068"/>
                  </a:cubicBezTo>
                  <a:cubicBezTo>
                    <a:pt x="13198" y="986"/>
                    <a:pt x="13554" y="876"/>
                    <a:pt x="13910" y="739"/>
                  </a:cubicBezTo>
                  <a:cubicBezTo>
                    <a:pt x="14266" y="630"/>
                    <a:pt x="14649" y="548"/>
                    <a:pt x="15005" y="520"/>
                  </a:cubicBezTo>
                  <a:cubicBezTo>
                    <a:pt x="15169" y="466"/>
                    <a:pt x="15361" y="438"/>
                    <a:pt x="15553" y="411"/>
                  </a:cubicBezTo>
                  <a:cubicBezTo>
                    <a:pt x="15649" y="411"/>
                    <a:pt x="15744" y="418"/>
                    <a:pt x="15840" y="418"/>
                  </a:cubicBezTo>
                  <a:cubicBezTo>
                    <a:pt x="15936" y="418"/>
                    <a:pt x="16032" y="411"/>
                    <a:pt x="16128" y="383"/>
                  </a:cubicBezTo>
                  <a:lnTo>
                    <a:pt x="16100" y="356"/>
                  </a:lnTo>
                  <a:lnTo>
                    <a:pt x="16100" y="356"/>
                  </a:lnTo>
                  <a:cubicBezTo>
                    <a:pt x="16119" y="362"/>
                    <a:pt x="16138" y="365"/>
                    <a:pt x="16156" y="365"/>
                  </a:cubicBezTo>
                  <a:cubicBezTo>
                    <a:pt x="16263" y="365"/>
                    <a:pt x="16356" y="270"/>
                    <a:pt x="16426" y="270"/>
                  </a:cubicBezTo>
                  <a:cubicBezTo>
                    <a:pt x="16448" y="270"/>
                    <a:pt x="16467" y="279"/>
                    <a:pt x="16484" y="301"/>
                  </a:cubicBezTo>
                  <a:cubicBezTo>
                    <a:pt x="16493" y="307"/>
                    <a:pt x="16502" y="310"/>
                    <a:pt x="16510" y="310"/>
                  </a:cubicBezTo>
                  <a:cubicBezTo>
                    <a:pt x="16570" y="310"/>
                    <a:pt x="16614" y="183"/>
                    <a:pt x="16657" y="183"/>
                  </a:cubicBezTo>
                  <a:cubicBezTo>
                    <a:pt x="16663" y="183"/>
                    <a:pt x="16669" y="186"/>
                    <a:pt x="16675" y="192"/>
                  </a:cubicBezTo>
                  <a:lnTo>
                    <a:pt x="16703" y="164"/>
                  </a:lnTo>
                  <a:cubicBezTo>
                    <a:pt x="16719" y="159"/>
                    <a:pt x="16729" y="157"/>
                    <a:pt x="16735" y="157"/>
                  </a:cubicBezTo>
                  <a:cubicBezTo>
                    <a:pt x="16759" y="157"/>
                    <a:pt x="16719" y="192"/>
                    <a:pt x="16785" y="192"/>
                  </a:cubicBezTo>
                  <a:cubicBezTo>
                    <a:pt x="16807" y="192"/>
                    <a:pt x="16794" y="157"/>
                    <a:pt x="16816" y="157"/>
                  </a:cubicBezTo>
                  <a:cubicBezTo>
                    <a:pt x="16821" y="157"/>
                    <a:pt x="16829" y="159"/>
                    <a:pt x="16840" y="164"/>
                  </a:cubicBezTo>
                  <a:cubicBezTo>
                    <a:pt x="16846" y="191"/>
                    <a:pt x="16863" y="200"/>
                    <a:pt x="16884" y="200"/>
                  </a:cubicBezTo>
                  <a:cubicBezTo>
                    <a:pt x="16924" y="200"/>
                    <a:pt x="16982" y="168"/>
                    <a:pt x="17020" y="168"/>
                  </a:cubicBezTo>
                  <a:cubicBezTo>
                    <a:pt x="17043" y="168"/>
                    <a:pt x="17059" y="180"/>
                    <a:pt x="17059" y="219"/>
                  </a:cubicBezTo>
                  <a:cubicBezTo>
                    <a:pt x="17031" y="247"/>
                    <a:pt x="17141" y="274"/>
                    <a:pt x="17059" y="329"/>
                  </a:cubicBezTo>
                  <a:cubicBezTo>
                    <a:pt x="17086" y="329"/>
                    <a:pt x="17223" y="301"/>
                    <a:pt x="17196" y="247"/>
                  </a:cubicBezTo>
                  <a:cubicBezTo>
                    <a:pt x="17223" y="164"/>
                    <a:pt x="17250" y="110"/>
                    <a:pt x="17168" y="82"/>
                  </a:cubicBezTo>
                  <a:lnTo>
                    <a:pt x="17168" y="110"/>
                  </a:lnTo>
                  <a:cubicBezTo>
                    <a:pt x="17141" y="96"/>
                    <a:pt x="17134" y="96"/>
                    <a:pt x="17131" y="96"/>
                  </a:cubicBezTo>
                  <a:cubicBezTo>
                    <a:pt x="17127" y="96"/>
                    <a:pt x="17127" y="96"/>
                    <a:pt x="17113" y="82"/>
                  </a:cubicBezTo>
                  <a:cubicBezTo>
                    <a:pt x="17004" y="82"/>
                    <a:pt x="16977" y="27"/>
                    <a:pt x="16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3717225" y="20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4125200" y="164962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0"/>
                  </a:moveTo>
                  <a:cubicBezTo>
                    <a:pt x="1" y="0"/>
                    <a:pt x="28" y="0"/>
                    <a:pt x="28" y="0"/>
                  </a:cubicBezTo>
                  <a:cubicBezTo>
                    <a:pt x="28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3622075" y="1945350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28"/>
                  </a:moveTo>
                  <a:lnTo>
                    <a:pt x="28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3619325" y="1941925"/>
              <a:ext cx="4825" cy="2750"/>
            </a:xfrm>
            <a:custGeom>
              <a:avLst/>
              <a:gdLst/>
              <a:ahLst/>
              <a:cxnLst/>
              <a:rect l="l" t="t" r="r" b="b"/>
              <a:pathLst>
                <a:path w="193" h="110" extrusionOk="0">
                  <a:moveTo>
                    <a:pt x="56" y="0"/>
                  </a:moveTo>
                  <a:cubicBezTo>
                    <a:pt x="28" y="0"/>
                    <a:pt x="28" y="0"/>
                    <a:pt x="28" y="28"/>
                  </a:cubicBezTo>
                  <a:lnTo>
                    <a:pt x="110" y="110"/>
                  </a:lnTo>
                  <a:cubicBezTo>
                    <a:pt x="192" y="55"/>
                    <a:pt x="1" y="28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3619325" y="1939875"/>
              <a:ext cx="1975" cy="1375"/>
            </a:xfrm>
            <a:custGeom>
              <a:avLst/>
              <a:gdLst/>
              <a:ahLst/>
              <a:cxnLst/>
              <a:rect l="l" t="t" r="r" b="b"/>
              <a:pathLst>
                <a:path w="79" h="55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0"/>
                    <a:pt x="10" y="1"/>
                    <a:pt x="16" y="2"/>
                  </a:cubicBezTo>
                  <a:lnTo>
                    <a:pt x="16" y="2"/>
                  </a:lnTo>
                  <a:cubicBezTo>
                    <a:pt x="12" y="1"/>
                    <a:pt x="7" y="0"/>
                    <a:pt x="1" y="0"/>
                  </a:cubicBezTo>
                  <a:close/>
                  <a:moveTo>
                    <a:pt x="16" y="2"/>
                  </a:moveTo>
                  <a:cubicBezTo>
                    <a:pt x="44" y="12"/>
                    <a:pt x="7" y="55"/>
                    <a:pt x="56" y="55"/>
                  </a:cubicBezTo>
                  <a:cubicBezTo>
                    <a:pt x="79" y="32"/>
                    <a:pt x="44" y="9"/>
                    <a:pt x="1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3628225" y="1854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3618650" y="1594175"/>
              <a:ext cx="348450" cy="345025"/>
            </a:xfrm>
            <a:custGeom>
              <a:avLst/>
              <a:gdLst/>
              <a:ahLst/>
              <a:cxnLst/>
              <a:rect l="l" t="t" r="r" b="b"/>
              <a:pathLst>
                <a:path w="13938" h="13801" extrusionOk="0">
                  <a:moveTo>
                    <a:pt x="7831" y="1753"/>
                  </a:moveTo>
                  <a:cubicBezTo>
                    <a:pt x="7811" y="1753"/>
                    <a:pt x="7806" y="1753"/>
                    <a:pt x="7816" y="1765"/>
                  </a:cubicBezTo>
                  <a:lnTo>
                    <a:pt x="7816" y="1765"/>
                  </a:lnTo>
                  <a:cubicBezTo>
                    <a:pt x="7822" y="1761"/>
                    <a:pt x="7827" y="1758"/>
                    <a:pt x="7831" y="1753"/>
                  </a:cubicBezTo>
                  <a:close/>
                  <a:moveTo>
                    <a:pt x="7530" y="1835"/>
                  </a:moveTo>
                  <a:cubicBezTo>
                    <a:pt x="7523" y="1835"/>
                    <a:pt x="7520" y="1837"/>
                    <a:pt x="7518" y="1841"/>
                  </a:cubicBezTo>
                  <a:lnTo>
                    <a:pt x="7518" y="1841"/>
                  </a:lnTo>
                  <a:cubicBezTo>
                    <a:pt x="7522" y="1839"/>
                    <a:pt x="7526" y="1837"/>
                    <a:pt x="7530" y="1835"/>
                  </a:cubicBezTo>
                  <a:close/>
                  <a:moveTo>
                    <a:pt x="13664" y="1"/>
                  </a:moveTo>
                  <a:lnTo>
                    <a:pt x="13664" y="28"/>
                  </a:lnTo>
                  <a:cubicBezTo>
                    <a:pt x="13650" y="55"/>
                    <a:pt x="13623" y="62"/>
                    <a:pt x="13595" y="62"/>
                  </a:cubicBezTo>
                  <a:cubicBezTo>
                    <a:pt x="13568" y="62"/>
                    <a:pt x="13541" y="55"/>
                    <a:pt x="13527" y="55"/>
                  </a:cubicBezTo>
                  <a:lnTo>
                    <a:pt x="13499" y="28"/>
                  </a:lnTo>
                  <a:cubicBezTo>
                    <a:pt x="13495" y="20"/>
                    <a:pt x="13491" y="17"/>
                    <a:pt x="13486" y="17"/>
                  </a:cubicBezTo>
                  <a:cubicBezTo>
                    <a:pt x="13464" y="17"/>
                    <a:pt x="13436" y="79"/>
                    <a:pt x="13424" y="79"/>
                  </a:cubicBezTo>
                  <a:cubicBezTo>
                    <a:pt x="13420" y="79"/>
                    <a:pt x="13417" y="72"/>
                    <a:pt x="13417" y="55"/>
                  </a:cubicBezTo>
                  <a:cubicBezTo>
                    <a:pt x="13253" y="83"/>
                    <a:pt x="13034" y="110"/>
                    <a:pt x="12842" y="138"/>
                  </a:cubicBezTo>
                  <a:cubicBezTo>
                    <a:pt x="12815" y="192"/>
                    <a:pt x="12678" y="165"/>
                    <a:pt x="12733" y="247"/>
                  </a:cubicBezTo>
                  <a:cubicBezTo>
                    <a:pt x="12698" y="195"/>
                    <a:pt x="12619" y="176"/>
                    <a:pt x="12552" y="176"/>
                  </a:cubicBezTo>
                  <a:cubicBezTo>
                    <a:pt x="12514" y="176"/>
                    <a:pt x="12479" y="182"/>
                    <a:pt x="12459" y="192"/>
                  </a:cubicBezTo>
                  <a:cubicBezTo>
                    <a:pt x="12459" y="192"/>
                    <a:pt x="12459" y="165"/>
                    <a:pt x="12459" y="165"/>
                  </a:cubicBezTo>
                  <a:cubicBezTo>
                    <a:pt x="12445" y="158"/>
                    <a:pt x="12432" y="155"/>
                    <a:pt x="12421" y="155"/>
                  </a:cubicBezTo>
                  <a:cubicBezTo>
                    <a:pt x="12367" y="155"/>
                    <a:pt x="12346" y="227"/>
                    <a:pt x="12301" y="227"/>
                  </a:cubicBezTo>
                  <a:cubicBezTo>
                    <a:pt x="12284" y="227"/>
                    <a:pt x="12265" y="217"/>
                    <a:pt x="12240" y="192"/>
                  </a:cubicBezTo>
                  <a:cubicBezTo>
                    <a:pt x="12240" y="274"/>
                    <a:pt x="12048" y="192"/>
                    <a:pt x="11993" y="329"/>
                  </a:cubicBezTo>
                  <a:cubicBezTo>
                    <a:pt x="11993" y="302"/>
                    <a:pt x="11993" y="274"/>
                    <a:pt x="11993" y="274"/>
                  </a:cubicBezTo>
                  <a:cubicBezTo>
                    <a:pt x="11802" y="302"/>
                    <a:pt x="11583" y="329"/>
                    <a:pt x="11446" y="357"/>
                  </a:cubicBezTo>
                  <a:cubicBezTo>
                    <a:pt x="11309" y="466"/>
                    <a:pt x="11117" y="411"/>
                    <a:pt x="11035" y="548"/>
                  </a:cubicBezTo>
                  <a:cubicBezTo>
                    <a:pt x="10926" y="548"/>
                    <a:pt x="10761" y="548"/>
                    <a:pt x="10652" y="630"/>
                  </a:cubicBezTo>
                  <a:lnTo>
                    <a:pt x="10652" y="603"/>
                  </a:lnTo>
                  <a:cubicBezTo>
                    <a:pt x="10515" y="658"/>
                    <a:pt x="10323" y="713"/>
                    <a:pt x="10241" y="822"/>
                  </a:cubicBezTo>
                  <a:cubicBezTo>
                    <a:pt x="10208" y="773"/>
                    <a:pt x="10175" y="763"/>
                    <a:pt x="10137" y="763"/>
                  </a:cubicBezTo>
                  <a:cubicBezTo>
                    <a:pt x="10111" y="763"/>
                    <a:pt x="10082" y="767"/>
                    <a:pt x="10049" y="767"/>
                  </a:cubicBezTo>
                  <a:cubicBezTo>
                    <a:pt x="9967" y="822"/>
                    <a:pt x="9776" y="877"/>
                    <a:pt x="9639" y="986"/>
                  </a:cubicBezTo>
                  <a:cubicBezTo>
                    <a:pt x="9633" y="975"/>
                    <a:pt x="9625" y="971"/>
                    <a:pt x="9615" y="971"/>
                  </a:cubicBezTo>
                  <a:cubicBezTo>
                    <a:pt x="9589" y="971"/>
                    <a:pt x="9552" y="1002"/>
                    <a:pt x="9525" y="1002"/>
                  </a:cubicBezTo>
                  <a:cubicBezTo>
                    <a:pt x="9516" y="1002"/>
                    <a:pt x="9508" y="998"/>
                    <a:pt x="9502" y="986"/>
                  </a:cubicBezTo>
                  <a:cubicBezTo>
                    <a:pt x="9118" y="1233"/>
                    <a:pt x="8626" y="1397"/>
                    <a:pt x="8160" y="1507"/>
                  </a:cubicBezTo>
                  <a:lnTo>
                    <a:pt x="8160" y="1479"/>
                  </a:lnTo>
                  <a:cubicBezTo>
                    <a:pt x="8133" y="1534"/>
                    <a:pt x="8105" y="1643"/>
                    <a:pt x="8051" y="1726"/>
                  </a:cubicBezTo>
                  <a:cubicBezTo>
                    <a:pt x="8051" y="1726"/>
                    <a:pt x="8051" y="1698"/>
                    <a:pt x="8051" y="1698"/>
                  </a:cubicBezTo>
                  <a:cubicBezTo>
                    <a:pt x="7996" y="1753"/>
                    <a:pt x="7886" y="1726"/>
                    <a:pt x="7831" y="1780"/>
                  </a:cubicBezTo>
                  <a:cubicBezTo>
                    <a:pt x="7825" y="1774"/>
                    <a:pt x="7820" y="1768"/>
                    <a:pt x="7816" y="1765"/>
                  </a:cubicBezTo>
                  <a:lnTo>
                    <a:pt x="7816" y="1765"/>
                  </a:lnTo>
                  <a:cubicBezTo>
                    <a:pt x="7754" y="1800"/>
                    <a:pt x="7635" y="1762"/>
                    <a:pt x="7585" y="1863"/>
                  </a:cubicBezTo>
                  <a:lnTo>
                    <a:pt x="7585" y="1835"/>
                  </a:lnTo>
                  <a:lnTo>
                    <a:pt x="7530" y="1890"/>
                  </a:lnTo>
                  <a:cubicBezTo>
                    <a:pt x="7530" y="1870"/>
                    <a:pt x="7516" y="1850"/>
                    <a:pt x="7518" y="1841"/>
                  </a:cubicBezTo>
                  <a:lnTo>
                    <a:pt x="7518" y="1841"/>
                  </a:lnTo>
                  <a:cubicBezTo>
                    <a:pt x="6866" y="2142"/>
                    <a:pt x="6267" y="2604"/>
                    <a:pt x="5641" y="2985"/>
                  </a:cubicBezTo>
                  <a:lnTo>
                    <a:pt x="5668" y="2930"/>
                  </a:lnTo>
                  <a:lnTo>
                    <a:pt x="5559" y="3040"/>
                  </a:lnTo>
                  <a:cubicBezTo>
                    <a:pt x="5559" y="3040"/>
                    <a:pt x="5559" y="3040"/>
                    <a:pt x="5559" y="3013"/>
                  </a:cubicBezTo>
                  <a:cubicBezTo>
                    <a:pt x="5395" y="3095"/>
                    <a:pt x="5258" y="3259"/>
                    <a:pt x="5121" y="3341"/>
                  </a:cubicBezTo>
                  <a:cubicBezTo>
                    <a:pt x="5121" y="3341"/>
                    <a:pt x="5121" y="3314"/>
                    <a:pt x="5093" y="3314"/>
                  </a:cubicBezTo>
                  <a:cubicBezTo>
                    <a:pt x="5011" y="3423"/>
                    <a:pt x="4874" y="3369"/>
                    <a:pt x="4902" y="3505"/>
                  </a:cubicBezTo>
                  <a:cubicBezTo>
                    <a:pt x="4874" y="3505"/>
                    <a:pt x="4874" y="3478"/>
                    <a:pt x="4874" y="3478"/>
                  </a:cubicBezTo>
                  <a:cubicBezTo>
                    <a:pt x="4600" y="3724"/>
                    <a:pt x="4299" y="3971"/>
                    <a:pt x="3998" y="4190"/>
                  </a:cubicBezTo>
                  <a:cubicBezTo>
                    <a:pt x="3861" y="4464"/>
                    <a:pt x="3505" y="4628"/>
                    <a:pt x="3368" y="4902"/>
                  </a:cubicBezTo>
                  <a:lnTo>
                    <a:pt x="3341" y="4902"/>
                  </a:lnTo>
                  <a:cubicBezTo>
                    <a:pt x="3095" y="5230"/>
                    <a:pt x="2739" y="5504"/>
                    <a:pt x="2492" y="5833"/>
                  </a:cubicBezTo>
                  <a:cubicBezTo>
                    <a:pt x="2355" y="5970"/>
                    <a:pt x="2300" y="6079"/>
                    <a:pt x="2191" y="6216"/>
                  </a:cubicBezTo>
                  <a:cubicBezTo>
                    <a:pt x="2081" y="6517"/>
                    <a:pt x="1725" y="6682"/>
                    <a:pt x="1643" y="7010"/>
                  </a:cubicBezTo>
                  <a:lnTo>
                    <a:pt x="1616" y="6955"/>
                  </a:lnTo>
                  <a:lnTo>
                    <a:pt x="1616" y="6955"/>
                  </a:lnTo>
                  <a:cubicBezTo>
                    <a:pt x="1643" y="7038"/>
                    <a:pt x="1506" y="7120"/>
                    <a:pt x="1616" y="7147"/>
                  </a:cubicBezTo>
                  <a:lnTo>
                    <a:pt x="1561" y="7175"/>
                  </a:lnTo>
                  <a:cubicBezTo>
                    <a:pt x="1561" y="7421"/>
                    <a:pt x="1287" y="7476"/>
                    <a:pt x="1260" y="7750"/>
                  </a:cubicBezTo>
                  <a:lnTo>
                    <a:pt x="1233" y="7722"/>
                  </a:lnTo>
                  <a:cubicBezTo>
                    <a:pt x="1233" y="7804"/>
                    <a:pt x="1205" y="7859"/>
                    <a:pt x="1150" y="7914"/>
                  </a:cubicBezTo>
                  <a:cubicBezTo>
                    <a:pt x="1150" y="7886"/>
                    <a:pt x="1150" y="7886"/>
                    <a:pt x="1150" y="7886"/>
                  </a:cubicBezTo>
                  <a:cubicBezTo>
                    <a:pt x="959" y="8023"/>
                    <a:pt x="931" y="8297"/>
                    <a:pt x="849" y="8489"/>
                  </a:cubicBezTo>
                  <a:lnTo>
                    <a:pt x="822" y="8461"/>
                  </a:lnTo>
                  <a:cubicBezTo>
                    <a:pt x="822" y="8571"/>
                    <a:pt x="712" y="8763"/>
                    <a:pt x="658" y="8900"/>
                  </a:cubicBezTo>
                  <a:lnTo>
                    <a:pt x="658" y="8954"/>
                  </a:lnTo>
                  <a:lnTo>
                    <a:pt x="603" y="8954"/>
                  </a:lnTo>
                  <a:cubicBezTo>
                    <a:pt x="548" y="9146"/>
                    <a:pt x="548" y="9310"/>
                    <a:pt x="493" y="9502"/>
                  </a:cubicBezTo>
                  <a:lnTo>
                    <a:pt x="439" y="9475"/>
                  </a:lnTo>
                  <a:lnTo>
                    <a:pt x="439" y="9475"/>
                  </a:lnTo>
                  <a:cubicBezTo>
                    <a:pt x="466" y="9666"/>
                    <a:pt x="329" y="9831"/>
                    <a:pt x="302" y="10022"/>
                  </a:cubicBezTo>
                  <a:lnTo>
                    <a:pt x="302" y="9995"/>
                  </a:lnTo>
                  <a:cubicBezTo>
                    <a:pt x="247" y="10214"/>
                    <a:pt x="192" y="10433"/>
                    <a:pt x="165" y="10652"/>
                  </a:cubicBezTo>
                  <a:cubicBezTo>
                    <a:pt x="137" y="10871"/>
                    <a:pt x="110" y="11090"/>
                    <a:pt x="83" y="11337"/>
                  </a:cubicBezTo>
                  <a:cubicBezTo>
                    <a:pt x="83" y="11309"/>
                    <a:pt x="83" y="11309"/>
                    <a:pt x="55" y="11309"/>
                  </a:cubicBezTo>
                  <a:cubicBezTo>
                    <a:pt x="74" y="11328"/>
                    <a:pt x="80" y="11346"/>
                    <a:pt x="82" y="11365"/>
                  </a:cubicBezTo>
                  <a:lnTo>
                    <a:pt x="82" y="11365"/>
                  </a:lnTo>
                  <a:cubicBezTo>
                    <a:pt x="1" y="11447"/>
                    <a:pt x="82" y="11638"/>
                    <a:pt x="28" y="11692"/>
                  </a:cubicBezTo>
                  <a:cubicBezTo>
                    <a:pt x="28" y="11712"/>
                    <a:pt x="41" y="11731"/>
                    <a:pt x="49" y="11731"/>
                  </a:cubicBezTo>
                  <a:cubicBezTo>
                    <a:pt x="53" y="11731"/>
                    <a:pt x="55" y="11728"/>
                    <a:pt x="55" y="11720"/>
                  </a:cubicBezTo>
                  <a:lnTo>
                    <a:pt x="55" y="11720"/>
                  </a:lnTo>
                  <a:cubicBezTo>
                    <a:pt x="55" y="11912"/>
                    <a:pt x="55" y="12103"/>
                    <a:pt x="28" y="12267"/>
                  </a:cubicBezTo>
                  <a:cubicBezTo>
                    <a:pt x="28" y="12459"/>
                    <a:pt x="28" y="12651"/>
                    <a:pt x="55" y="12842"/>
                  </a:cubicBezTo>
                  <a:lnTo>
                    <a:pt x="0" y="12842"/>
                  </a:lnTo>
                  <a:cubicBezTo>
                    <a:pt x="83" y="13171"/>
                    <a:pt x="55" y="13472"/>
                    <a:pt x="55" y="13801"/>
                  </a:cubicBezTo>
                  <a:cubicBezTo>
                    <a:pt x="73" y="13801"/>
                    <a:pt x="80" y="13789"/>
                    <a:pt x="90" y="13789"/>
                  </a:cubicBezTo>
                  <a:cubicBezTo>
                    <a:pt x="95" y="13789"/>
                    <a:pt x="101" y="13792"/>
                    <a:pt x="110" y="13801"/>
                  </a:cubicBezTo>
                  <a:cubicBezTo>
                    <a:pt x="137" y="13691"/>
                    <a:pt x="28" y="13609"/>
                    <a:pt x="83" y="13527"/>
                  </a:cubicBezTo>
                  <a:lnTo>
                    <a:pt x="110" y="13527"/>
                  </a:lnTo>
                  <a:cubicBezTo>
                    <a:pt x="110" y="13445"/>
                    <a:pt x="55" y="13500"/>
                    <a:pt x="83" y="13445"/>
                  </a:cubicBezTo>
                  <a:cubicBezTo>
                    <a:pt x="83" y="13436"/>
                    <a:pt x="86" y="13433"/>
                    <a:pt x="90" y="13433"/>
                  </a:cubicBezTo>
                  <a:cubicBezTo>
                    <a:pt x="98" y="13433"/>
                    <a:pt x="110" y="13445"/>
                    <a:pt x="110" y="13445"/>
                  </a:cubicBezTo>
                  <a:cubicBezTo>
                    <a:pt x="83" y="13308"/>
                    <a:pt x="110" y="13144"/>
                    <a:pt x="55" y="13007"/>
                  </a:cubicBezTo>
                  <a:cubicBezTo>
                    <a:pt x="110" y="12979"/>
                    <a:pt x="83" y="12870"/>
                    <a:pt x="137" y="12815"/>
                  </a:cubicBezTo>
                  <a:cubicBezTo>
                    <a:pt x="110" y="12760"/>
                    <a:pt x="110" y="12733"/>
                    <a:pt x="83" y="12733"/>
                  </a:cubicBezTo>
                  <a:cubicBezTo>
                    <a:pt x="110" y="12487"/>
                    <a:pt x="110" y="12213"/>
                    <a:pt x="137" y="11966"/>
                  </a:cubicBezTo>
                  <a:cubicBezTo>
                    <a:pt x="165" y="11720"/>
                    <a:pt x="165" y="11446"/>
                    <a:pt x="219" y="11200"/>
                  </a:cubicBezTo>
                  <a:cubicBezTo>
                    <a:pt x="165" y="10953"/>
                    <a:pt x="329" y="10707"/>
                    <a:pt x="356" y="10433"/>
                  </a:cubicBezTo>
                  <a:lnTo>
                    <a:pt x="384" y="10433"/>
                  </a:lnTo>
                  <a:cubicBezTo>
                    <a:pt x="356" y="10323"/>
                    <a:pt x="384" y="10186"/>
                    <a:pt x="439" y="10077"/>
                  </a:cubicBezTo>
                  <a:lnTo>
                    <a:pt x="411" y="9995"/>
                  </a:lnTo>
                  <a:cubicBezTo>
                    <a:pt x="548" y="9666"/>
                    <a:pt x="685" y="9365"/>
                    <a:pt x="794" y="9036"/>
                  </a:cubicBezTo>
                  <a:cubicBezTo>
                    <a:pt x="931" y="8735"/>
                    <a:pt x="1014" y="8407"/>
                    <a:pt x="1205" y="8133"/>
                  </a:cubicBezTo>
                  <a:cubicBezTo>
                    <a:pt x="1561" y="7448"/>
                    <a:pt x="1999" y="6955"/>
                    <a:pt x="2328" y="6271"/>
                  </a:cubicBezTo>
                  <a:cubicBezTo>
                    <a:pt x="2355" y="6271"/>
                    <a:pt x="2355" y="6271"/>
                    <a:pt x="2355" y="6298"/>
                  </a:cubicBezTo>
                  <a:cubicBezTo>
                    <a:pt x="2465" y="6107"/>
                    <a:pt x="2602" y="5970"/>
                    <a:pt x="2739" y="5805"/>
                  </a:cubicBezTo>
                  <a:cubicBezTo>
                    <a:pt x="2985" y="5367"/>
                    <a:pt x="3450" y="5039"/>
                    <a:pt x="3752" y="4655"/>
                  </a:cubicBezTo>
                  <a:cubicBezTo>
                    <a:pt x="4190" y="4245"/>
                    <a:pt x="4710" y="3834"/>
                    <a:pt x="5203" y="3423"/>
                  </a:cubicBezTo>
                  <a:lnTo>
                    <a:pt x="5203" y="3451"/>
                  </a:lnTo>
                  <a:cubicBezTo>
                    <a:pt x="5422" y="3286"/>
                    <a:pt x="5614" y="3177"/>
                    <a:pt x="5833" y="3040"/>
                  </a:cubicBezTo>
                  <a:cubicBezTo>
                    <a:pt x="6052" y="2930"/>
                    <a:pt x="6298" y="2821"/>
                    <a:pt x="6490" y="2684"/>
                  </a:cubicBezTo>
                  <a:cubicBezTo>
                    <a:pt x="6955" y="2465"/>
                    <a:pt x="7366" y="2054"/>
                    <a:pt x="7859" y="1890"/>
                  </a:cubicBezTo>
                  <a:cubicBezTo>
                    <a:pt x="8215" y="1835"/>
                    <a:pt x="8516" y="1479"/>
                    <a:pt x="8817" y="1452"/>
                  </a:cubicBezTo>
                  <a:cubicBezTo>
                    <a:pt x="9474" y="1370"/>
                    <a:pt x="9995" y="1068"/>
                    <a:pt x="10570" y="795"/>
                  </a:cubicBezTo>
                  <a:cubicBezTo>
                    <a:pt x="11145" y="685"/>
                    <a:pt x="11665" y="411"/>
                    <a:pt x="12240" y="411"/>
                  </a:cubicBezTo>
                  <a:cubicBezTo>
                    <a:pt x="12348" y="352"/>
                    <a:pt x="12466" y="339"/>
                    <a:pt x="12590" y="339"/>
                  </a:cubicBezTo>
                  <a:cubicBezTo>
                    <a:pt x="12682" y="339"/>
                    <a:pt x="12778" y="346"/>
                    <a:pt x="12876" y="346"/>
                  </a:cubicBezTo>
                  <a:cubicBezTo>
                    <a:pt x="12946" y="346"/>
                    <a:pt x="13017" y="342"/>
                    <a:pt x="13089" y="329"/>
                  </a:cubicBezTo>
                  <a:lnTo>
                    <a:pt x="13061" y="302"/>
                  </a:lnTo>
                  <a:lnTo>
                    <a:pt x="13061" y="302"/>
                  </a:lnTo>
                  <a:cubicBezTo>
                    <a:pt x="13076" y="309"/>
                    <a:pt x="13090" y="312"/>
                    <a:pt x="13104" y="312"/>
                  </a:cubicBezTo>
                  <a:cubicBezTo>
                    <a:pt x="13174" y="312"/>
                    <a:pt x="13242" y="240"/>
                    <a:pt x="13302" y="240"/>
                  </a:cubicBezTo>
                  <a:cubicBezTo>
                    <a:pt x="13323" y="240"/>
                    <a:pt x="13344" y="249"/>
                    <a:pt x="13363" y="274"/>
                  </a:cubicBezTo>
                  <a:cubicBezTo>
                    <a:pt x="13369" y="281"/>
                    <a:pt x="13375" y="283"/>
                    <a:pt x="13381" y="283"/>
                  </a:cubicBezTo>
                  <a:cubicBezTo>
                    <a:pt x="13421" y="283"/>
                    <a:pt x="13458" y="174"/>
                    <a:pt x="13484" y="174"/>
                  </a:cubicBezTo>
                  <a:cubicBezTo>
                    <a:pt x="13490" y="174"/>
                    <a:pt x="13495" y="179"/>
                    <a:pt x="13499" y="192"/>
                  </a:cubicBezTo>
                  <a:lnTo>
                    <a:pt x="13499" y="138"/>
                  </a:lnTo>
                  <a:cubicBezTo>
                    <a:pt x="13582" y="138"/>
                    <a:pt x="13527" y="192"/>
                    <a:pt x="13582" y="192"/>
                  </a:cubicBezTo>
                  <a:cubicBezTo>
                    <a:pt x="13609" y="192"/>
                    <a:pt x="13582" y="138"/>
                    <a:pt x="13609" y="138"/>
                  </a:cubicBezTo>
                  <a:cubicBezTo>
                    <a:pt x="13619" y="185"/>
                    <a:pt x="13641" y="196"/>
                    <a:pt x="13668" y="196"/>
                  </a:cubicBezTo>
                  <a:cubicBezTo>
                    <a:pt x="13692" y="196"/>
                    <a:pt x="13718" y="188"/>
                    <a:pt x="13741" y="188"/>
                  </a:cubicBezTo>
                  <a:cubicBezTo>
                    <a:pt x="13768" y="188"/>
                    <a:pt x="13791" y="199"/>
                    <a:pt x="13801" y="247"/>
                  </a:cubicBezTo>
                  <a:cubicBezTo>
                    <a:pt x="13773" y="247"/>
                    <a:pt x="13855" y="302"/>
                    <a:pt x="13773" y="329"/>
                  </a:cubicBezTo>
                  <a:cubicBezTo>
                    <a:pt x="13801" y="329"/>
                    <a:pt x="13910" y="329"/>
                    <a:pt x="13910" y="274"/>
                  </a:cubicBezTo>
                  <a:cubicBezTo>
                    <a:pt x="13910" y="192"/>
                    <a:pt x="13938" y="138"/>
                    <a:pt x="13883" y="110"/>
                  </a:cubicBezTo>
                  <a:lnTo>
                    <a:pt x="13855" y="138"/>
                  </a:lnTo>
                  <a:cubicBezTo>
                    <a:pt x="13842" y="124"/>
                    <a:pt x="13842" y="124"/>
                    <a:pt x="13842" y="124"/>
                  </a:cubicBezTo>
                  <a:cubicBezTo>
                    <a:pt x="13842" y="124"/>
                    <a:pt x="13842" y="124"/>
                    <a:pt x="13828" y="110"/>
                  </a:cubicBezTo>
                  <a:cubicBezTo>
                    <a:pt x="13746" y="110"/>
                    <a:pt x="13718" y="28"/>
                    <a:pt x="13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3620700" y="1878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3960225" y="15941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1"/>
                  </a:moveTo>
                  <a:cubicBezTo>
                    <a:pt x="1" y="1"/>
                    <a:pt x="1" y="1"/>
                    <a:pt x="1" y="28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3562525" y="183787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0" y="0"/>
                  </a:moveTo>
                  <a:lnTo>
                    <a:pt x="0" y="28"/>
                  </a:lnTo>
                  <a:lnTo>
                    <a:pt x="28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3559775" y="1835125"/>
              <a:ext cx="4825" cy="2075"/>
            </a:xfrm>
            <a:custGeom>
              <a:avLst/>
              <a:gdLst/>
              <a:ahLst/>
              <a:cxnLst/>
              <a:rect l="l" t="t" r="r" b="b"/>
              <a:pathLst>
                <a:path w="193" h="83" extrusionOk="0">
                  <a:moveTo>
                    <a:pt x="28" y="1"/>
                  </a:moveTo>
                  <a:lnTo>
                    <a:pt x="110" y="83"/>
                  </a:lnTo>
                  <a:cubicBezTo>
                    <a:pt x="192" y="56"/>
                    <a:pt x="1" y="28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3560050" y="1833075"/>
              <a:ext cx="1625" cy="1400"/>
            </a:xfrm>
            <a:custGeom>
              <a:avLst/>
              <a:gdLst/>
              <a:ahLst/>
              <a:cxnLst/>
              <a:rect l="l" t="t" r="r" b="b"/>
              <a:pathLst>
                <a:path w="65" h="56" extrusionOk="0">
                  <a:moveTo>
                    <a:pt x="17" y="1"/>
                  </a:moveTo>
                  <a:cubicBezTo>
                    <a:pt x="17" y="8"/>
                    <a:pt x="20" y="13"/>
                    <a:pt x="25" y="17"/>
                  </a:cubicBezTo>
                  <a:lnTo>
                    <a:pt x="25" y="17"/>
                  </a:lnTo>
                  <a:cubicBezTo>
                    <a:pt x="25" y="12"/>
                    <a:pt x="22" y="6"/>
                    <a:pt x="17" y="1"/>
                  </a:cubicBezTo>
                  <a:close/>
                  <a:moveTo>
                    <a:pt x="25" y="17"/>
                  </a:moveTo>
                  <a:cubicBezTo>
                    <a:pt x="27" y="38"/>
                    <a:pt x="1" y="55"/>
                    <a:pt x="44" y="55"/>
                  </a:cubicBezTo>
                  <a:cubicBezTo>
                    <a:pt x="65" y="35"/>
                    <a:pt x="39" y="30"/>
                    <a:pt x="2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3572100" y="176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3560450" y="1578425"/>
              <a:ext cx="311500" cy="254200"/>
            </a:xfrm>
            <a:custGeom>
              <a:avLst/>
              <a:gdLst/>
              <a:ahLst/>
              <a:cxnLst/>
              <a:rect l="l" t="t" r="r" b="b"/>
              <a:pathLst>
                <a:path w="12460" h="10168" extrusionOk="0">
                  <a:moveTo>
                    <a:pt x="7230" y="1397"/>
                  </a:moveTo>
                  <a:cubicBezTo>
                    <a:pt x="7223" y="1397"/>
                    <a:pt x="7218" y="1399"/>
                    <a:pt x="7214" y="1401"/>
                  </a:cubicBezTo>
                  <a:lnTo>
                    <a:pt x="7214" y="1401"/>
                  </a:lnTo>
                  <a:cubicBezTo>
                    <a:pt x="7220" y="1400"/>
                    <a:pt x="7225" y="1399"/>
                    <a:pt x="7230" y="1397"/>
                  </a:cubicBezTo>
                  <a:close/>
                  <a:moveTo>
                    <a:pt x="4902" y="2465"/>
                  </a:moveTo>
                  <a:cubicBezTo>
                    <a:pt x="4892" y="2465"/>
                    <a:pt x="4890" y="2469"/>
                    <a:pt x="4890" y="2473"/>
                  </a:cubicBezTo>
                  <a:lnTo>
                    <a:pt x="4890" y="2473"/>
                  </a:lnTo>
                  <a:cubicBezTo>
                    <a:pt x="4894" y="2471"/>
                    <a:pt x="4898" y="2468"/>
                    <a:pt x="4902" y="2465"/>
                  </a:cubicBezTo>
                  <a:close/>
                  <a:moveTo>
                    <a:pt x="2502" y="4370"/>
                  </a:moveTo>
                  <a:cubicBezTo>
                    <a:pt x="2499" y="4374"/>
                    <a:pt x="2496" y="4378"/>
                    <a:pt x="2493" y="4382"/>
                  </a:cubicBezTo>
                  <a:cubicBezTo>
                    <a:pt x="2497" y="4377"/>
                    <a:pt x="2500" y="4373"/>
                    <a:pt x="2502" y="4370"/>
                  </a:cubicBezTo>
                  <a:close/>
                  <a:moveTo>
                    <a:pt x="12213" y="1"/>
                  </a:moveTo>
                  <a:cubicBezTo>
                    <a:pt x="12199" y="28"/>
                    <a:pt x="12179" y="35"/>
                    <a:pt x="12158" y="35"/>
                  </a:cubicBezTo>
                  <a:cubicBezTo>
                    <a:pt x="12138" y="35"/>
                    <a:pt x="12117" y="28"/>
                    <a:pt x="12104" y="28"/>
                  </a:cubicBezTo>
                  <a:lnTo>
                    <a:pt x="12076" y="28"/>
                  </a:lnTo>
                  <a:cubicBezTo>
                    <a:pt x="12072" y="20"/>
                    <a:pt x="12068" y="17"/>
                    <a:pt x="12064" y="17"/>
                  </a:cubicBezTo>
                  <a:cubicBezTo>
                    <a:pt x="12047" y="17"/>
                    <a:pt x="12031" y="79"/>
                    <a:pt x="12025" y="79"/>
                  </a:cubicBezTo>
                  <a:cubicBezTo>
                    <a:pt x="12023" y="79"/>
                    <a:pt x="12021" y="73"/>
                    <a:pt x="12021" y="56"/>
                  </a:cubicBezTo>
                  <a:cubicBezTo>
                    <a:pt x="11885" y="110"/>
                    <a:pt x="11720" y="138"/>
                    <a:pt x="11556" y="165"/>
                  </a:cubicBezTo>
                  <a:cubicBezTo>
                    <a:pt x="11556" y="220"/>
                    <a:pt x="11446" y="192"/>
                    <a:pt x="11474" y="247"/>
                  </a:cubicBezTo>
                  <a:cubicBezTo>
                    <a:pt x="11442" y="215"/>
                    <a:pt x="11391" y="202"/>
                    <a:pt x="11343" y="202"/>
                  </a:cubicBezTo>
                  <a:cubicBezTo>
                    <a:pt x="11310" y="202"/>
                    <a:pt x="11277" y="209"/>
                    <a:pt x="11255" y="220"/>
                  </a:cubicBezTo>
                  <a:cubicBezTo>
                    <a:pt x="11255" y="220"/>
                    <a:pt x="11255" y="192"/>
                    <a:pt x="11255" y="192"/>
                  </a:cubicBezTo>
                  <a:cubicBezTo>
                    <a:pt x="11241" y="185"/>
                    <a:pt x="11229" y="182"/>
                    <a:pt x="11218" y="182"/>
                  </a:cubicBezTo>
                  <a:cubicBezTo>
                    <a:pt x="11168" y="182"/>
                    <a:pt x="11159" y="254"/>
                    <a:pt x="11120" y="254"/>
                  </a:cubicBezTo>
                  <a:cubicBezTo>
                    <a:pt x="11106" y="254"/>
                    <a:pt x="11088" y="245"/>
                    <a:pt x="11063" y="220"/>
                  </a:cubicBezTo>
                  <a:lnTo>
                    <a:pt x="11063" y="220"/>
                  </a:lnTo>
                  <a:cubicBezTo>
                    <a:pt x="11090" y="302"/>
                    <a:pt x="10926" y="220"/>
                    <a:pt x="10899" y="329"/>
                  </a:cubicBezTo>
                  <a:cubicBezTo>
                    <a:pt x="10871" y="329"/>
                    <a:pt x="10871" y="302"/>
                    <a:pt x="10871" y="302"/>
                  </a:cubicBezTo>
                  <a:cubicBezTo>
                    <a:pt x="10734" y="329"/>
                    <a:pt x="10570" y="329"/>
                    <a:pt x="10433" y="357"/>
                  </a:cubicBezTo>
                  <a:cubicBezTo>
                    <a:pt x="10351" y="466"/>
                    <a:pt x="10159" y="412"/>
                    <a:pt x="10105" y="521"/>
                  </a:cubicBezTo>
                  <a:cubicBezTo>
                    <a:pt x="10023" y="521"/>
                    <a:pt x="9886" y="521"/>
                    <a:pt x="9804" y="576"/>
                  </a:cubicBezTo>
                  <a:cubicBezTo>
                    <a:pt x="9694" y="603"/>
                    <a:pt x="9530" y="658"/>
                    <a:pt x="9475" y="740"/>
                  </a:cubicBezTo>
                  <a:cubicBezTo>
                    <a:pt x="9442" y="691"/>
                    <a:pt x="9409" y="681"/>
                    <a:pt x="9376" y="681"/>
                  </a:cubicBezTo>
                  <a:cubicBezTo>
                    <a:pt x="9354" y="681"/>
                    <a:pt x="9333" y="685"/>
                    <a:pt x="9311" y="685"/>
                  </a:cubicBezTo>
                  <a:cubicBezTo>
                    <a:pt x="9256" y="740"/>
                    <a:pt x="9092" y="768"/>
                    <a:pt x="8982" y="850"/>
                  </a:cubicBezTo>
                  <a:cubicBezTo>
                    <a:pt x="8978" y="846"/>
                    <a:pt x="8973" y="844"/>
                    <a:pt x="8966" y="844"/>
                  </a:cubicBezTo>
                  <a:cubicBezTo>
                    <a:pt x="8942" y="844"/>
                    <a:pt x="8904" y="869"/>
                    <a:pt x="8876" y="869"/>
                  </a:cubicBezTo>
                  <a:cubicBezTo>
                    <a:pt x="8863" y="869"/>
                    <a:pt x="8852" y="864"/>
                    <a:pt x="8845" y="850"/>
                  </a:cubicBezTo>
                  <a:cubicBezTo>
                    <a:pt x="8708" y="959"/>
                    <a:pt x="8517" y="1014"/>
                    <a:pt x="8325" y="1069"/>
                  </a:cubicBezTo>
                  <a:cubicBezTo>
                    <a:pt x="8133" y="1123"/>
                    <a:pt x="7942" y="1178"/>
                    <a:pt x="7750" y="1178"/>
                  </a:cubicBezTo>
                  <a:cubicBezTo>
                    <a:pt x="7723" y="1233"/>
                    <a:pt x="7695" y="1315"/>
                    <a:pt x="7668" y="1370"/>
                  </a:cubicBezTo>
                  <a:cubicBezTo>
                    <a:pt x="7627" y="1384"/>
                    <a:pt x="7586" y="1384"/>
                    <a:pt x="7548" y="1384"/>
                  </a:cubicBezTo>
                  <a:cubicBezTo>
                    <a:pt x="7510" y="1384"/>
                    <a:pt x="7476" y="1384"/>
                    <a:pt x="7449" y="1397"/>
                  </a:cubicBezTo>
                  <a:cubicBezTo>
                    <a:pt x="7449" y="1370"/>
                    <a:pt x="7449" y="1370"/>
                    <a:pt x="7449" y="1370"/>
                  </a:cubicBezTo>
                  <a:cubicBezTo>
                    <a:pt x="7421" y="1397"/>
                    <a:pt x="7387" y="1397"/>
                    <a:pt x="7353" y="1397"/>
                  </a:cubicBezTo>
                  <a:cubicBezTo>
                    <a:pt x="7319" y="1397"/>
                    <a:pt x="7284" y="1397"/>
                    <a:pt x="7257" y="1425"/>
                  </a:cubicBezTo>
                  <a:lnTo>
                    <a:pt x="7202" y="1452"/>
                  </a:lnTo>
                  <a:cubicBezTo>
                    <a:pt x="7202" y="1431"/>
                    <a:pt x="7202" y="1410"/>
                    <a:pt x="7214" y="1401"/>
                  </a:cubicBezTo>
                  <a:lnTo>
                    <a:pt x="7214" y="1401"/>
                  </a:lnTo>
                  <a:cubicBezTo>
                    <a:pt x="6920" y="1485"/>
                    <a:pt x="6677" y="1646"/>
                    <a:pt x="6408" y="1753"/>
                  </a:cubicBezTo>
                  <a:cubicBezTo>
                    <a:pt x="6134" y="1890"/>
                    <a:pt x="5861" y="2027"/>
                    <a:pt x="5587" y="2164"/>
                  </a:cubicBezTo>
                  <a:lnTo>
                    <a:pt x="5587" y="2137"/>
                  </a:lnTo>
                  <a:lnTo>
                    <a:pt x="5505" y="2219"/>
                  </a:lnTo>
                  <a:cubicBezTo>
                    <a:pt x="5505" y="2191"/>
                    <a:pt x="5505" y="2191"/>
                    <a:pt x="5505" y="2191"/>
                  </a:cubicBezTo>
                  <a:cubicBezTo>
                    <a:pt x="5368" y="2219"/>
                    <a:pt x="5258" y="2328"/>
                    <a:pt x="5121" y="2383"/>
                  </a:cubicBezTo>
                  <a:cubicBezTo>
                    <a:pt x="5094" y="2383"/>
                    <a:pt x="5121" y="2356"/>
                    <a:pt x="5094" y="2356"/>
                  </a:cubicBezTo>
                  <a:cubicBezTo>
                    <a:pt x="5012" y="2438"/>
                    <a:pt x="4902" y="2356"/>
                    <a:pt x="4902" y="2493"/>
                  </a:cubicBezTo>
                  <a:cubicBezTo>
                    <a:pt x="4902" y="2493"/>
                    <a:pt x="4891" y="2481"/>
                    <a:pt x="4890" y="2473"/>
                  </a:cubicBezTo>
                  <a:lnTo>
                    <a:pt x="4890" y="2473"/>
                  </a:lnTo>
                  <a:cubicBezTo>
                    <a:pt x="4647" y="2635"/>
                    <a:pt x="4378" y="2796"/>
                    <a:pt x="4108" y="2903"/>
                  </a:cubicBezTo>
                  <a:cubicBezTo>
                    <a:pt x="3944" y="3150"/>
                    <a:pt x="3670" y="3204"/>
                    <a:pt x="3506" y="3423"/>
                  </a:cubicBezTo>
                  <a:lnTo>
                    <a:pt x="3478" y="3423"/>
                  </a:lnTo>
                  <a:cubicBezTo>
                    <a:pt x="3232" y="3643"/>
                    <a:pt x="2931" y="3834"/>
                    <a:pt x="2657" y="4053"/>
                  </a:cubicBezTo>
                  <a:cubicBezTo>
                    <a:pt x="2547" y="4135"/>
                    <a:pt x="2493" y="4218"/>
                    <a:pt x="2383" y="4327"/>
                  </a:cubicBezTo>
                  <a:lnTo>
                    <a:pt x="2356" y="4300"/>
                  </a:lnTo>
                  <a:cubicBezTo>
                    <a:pt x="2274" y="4546"/>
                    <a:pt x="1945" y="4601"/>
                    <a:pt x="1836" y="4875"/>
                  </a:cubicBezTo>
                  <a:lnTo>
                    <a:pt x="1808" y="4820"/>
                  </a:lnTo>
                  <a:lnTo>
                    <a:pt x="1808" y="4820"/>
                  </a:lnTo>
                  <a:cubicBezTo>
                    <a:pt x="1836" y="4902"/>
                    <a:pt x="1699" y="4929"/>
                    <a:pt x="1781" y="4984"/>
                  </a:cubicBezTo>
                  <a:lnTo>
                    <a:pt x="1726" y="4984"/>
                  </a:lnTo>
                  <a:cubicBezTo>
                    <a:pt x="1726" y="5203"/>
                    <a:pt x="1480" y="5203"/>
                    <a:pt x="1425" y="5422"/>
                  </a:cubicBezTo>
                  <a:lnTo>
                    <a:pt x="1425" y="5395"/>
                  </a:lnTo>
                  <a:cubicBezTo>
                    <a:pt x="1397" y="5450"/>
                    <a:pt x="1370" y="5504"/>
                    <a:pt x="1315" y="5532"/>
                  </a:cubicBezTo>
                  <a:cubicBezTo>
                    <a:pt x="1315" y="5532"/>
                    <a:pt x="1315" y="5532"/>
                    <a:pt x="1315" y="5504"/>
                  </a:cubicBezTo>
                  <a:cubicBezTo>
                    <a:pt x="1124" y="5587"/>
                    <a:pt x="1124" y="5833"/>
                    <a:pt x="1014" y="5970"/>
                  </a:cubicBezTo>
                  <a:lnTo>
                    <a:pt x="987" y="5943"/>
                  </a:lnTo>
                  <a:cubicBezTo>
                    <a:pt x="987" y="6052"/>
                    <a:pt x="877" y="6162"/>
                    <a:pt x="822" y="6271"/>
                  </a:cubicBezTo>
                  <a:lnTo>
                    <a:pt x="822" y="6326"/>
                  </a:lnTo>
                  <a:lnTo>
                    <a:pt x="768" y="6299"/>
                  </a:lnTo>
                  <a:cubicBezTo>
                    <a:pt x="686" y="6435"/>
                    <a:pt x="658" y="6572"/>
                    <a:pt x="603" y="6709"/>
                  </a:cubicBezTo>
                  <a:lnTo>
                    <a:pt x="576" y="6682"/>
                  </a:lnTo>
                  <a:cubicBezTo>
                    <a:pt x="576" y="6846"/>
                    <a:pt x="466" y="6956"/>
                    <a:pt x="412" y="7120"/>
                  </a:cubicBezTo>
                  <a:lnTo>
                    <a:pt x="412" y="7093"/>
                  </a:lnTo>
                  <a:cubicBezTo>
                    <a:pt x="384" y="7202"/>
                    <a:pt x="330" y="7284"/>
                    <a:pt x="302" y="7366"/>
                  </a:cubicBezTo>
                  <a:cubicBezTo>
                    <a:pt x="302" y="7449"/>
                    <a:pt x="275" y="7531"/>
                    <a:pt x="247" y="7640"/>
                  </a:cubicBezTo>
                  <a:cubicBezTo>
                    <a:pt x="220" y="7805"/>
                    <a:pt x="193" y="7996"/>
                    <a:pt x="165" y="8160"/>
                  </a:cubicBezTo>
                  <a:lnTo>
                    <a:pt x="138" y="8160"/>
                  </a:lnTo>
                  <a:cubicBezTo>
                    <a:pt x="138" y="8160"/>
                    <a:pt x="165" y="8188"/>
                    <a:pt x="165" y="8215"/>
                  </a:cubicBezTo>
                  <a:cubicBezTo>
                    <a:pt x="138" y="8215"/>
                    <a:pt x="138" y="8215"/>
                    <a:pt x="138" y="8188"/>
                  </a:cubicBezTo>
                  <a:cubicBezTo>
                    <a:pt x="56" y="8270"/>
                    <a:pt x="138" y="8434"/>
                    <a:pt x="83" y="8462"/>
                  </a:cubicBezTo>
                  <a:cubicBezTo>
                    <a:pt x="83" y="8481"/>
                    <a:pt x="97" y="8500"/>
                    <a:pt x="105" y="8500"/>
                  </a:cubicBezTo>
                  <a:cubicBezTo>
                    <a:pt x="107" y="8500"/>
                    <a:pt x="109" y="8499"/>
                    <a:pt x="110" y="8495"/>
                  </a:cubicBezTo>
                  <a:lnTo>
                    <a:pt x="110" y="8495"/>
                  </a:lnTo>
                  <a:cubicBezTo>
                    <a:pt x="83" y="8794"/>
                    <a:pt x="56" y="9093"/>
                    <a:pt x="56" y="9393"/>
                  </a:cubicBezTo>
                  <a:lnTo>
                    <a:pt x="1" y="9393"/>
                  </a:lnTo>
                  <a:cubicBezTo>
                    <a:pt x="71" y="9549"/>
                    <a:pt x="74" y="9717"/>
                    <a:pt x="60" y="9882"/>
                  </a:cubicBezTo>
                  <a:lnTo>
                    <a:pt x="60" y="9882"/>
                  </a:lnTo>
                  <a:cubicBezTo>
                    <a:pt x="68" y="9876"/>
                    <a:pt x="75" y="9873"/>
                    <a:pt x="82" y="9873"/>
                  </a:cubicBezTo>
                  <a:cubicBezTo>
                    <a:pt x="98" y="9873"/>
                    <a:pt x="111" y="9886"/>
                    <a:pt x="111" y="9886"/>
                  </a:cubicBezTo>
                  <a:cubicBezTo>
                    <a:pt x="83" y="9776"/>
                    <a:pt x="111" y="9639"/>
                    <a:pt x="56" y="9530"/>
                  </a:cubicBezTo>
                  <a:cubicBezTo>
                    <a:pt x="111" y="9502"/>
                    <a:pt x="83" y="9420"/>
                    <a:pt x="138" y="9365"/>
                  </a:cubicBezTo>
                  <a:cubicBezTo>
                    <a:pt x="111" y="9338"/>
                    <a:pt x="111" y="9311"/>
                    <a:pt x="83" y="9311"/>
                  </a:cubicBezTo>
                  <a:cubicBezTo>
                    <a:pt x="138" y="9091"/>
                    <a:pt x="165" y="8900"/>
                    <a:pt x="193" y="8708"/>
                  </a:cubicBezTo>
                  <a:cubicBezTo>
                    <a:pt x="193" y="8489"/>
                    <a:pt x="220" y="8297"/>
                    <a:pt x="302" y="8078"/>
                  </a:cubicBezTo>
                  <a:cubicBezTo>
                    <a:pt x="247" y="7887"/>
                    <a:pt x="439" y="7695"/>
                    <a:pt x="466" y="7449"/>
                  </a:cubicBezTo>
                  <a:cubicBezTo>
                    <a:pt x="466" y="7366"/>
                    <a:pt x="494" y="7284"/>
                    <a:pt x="549" y="7202"/>
                  </a:cubicBezTo>
                  <a:lnTo>
                    <a:pt x="521" y="7120"/>
                  </a:lnTo>
                  <a:cubicBezTo>
                    <a:pt x="686" y="6874"/>
                    <a:pt x="768" y="6627"/>
                    <a:pt x="932" y="6408"/>
                  </a:cubicBezTo>
                  <a:cubicBezTo>
                    <a:pt x="1069" y="6162"/>
                    <a:pt x="1178" y="5915"/>
                    <a:pt x="1343" y="5696"/>
                  </a:cubicBezTo>
                  <a:cubicBezTo>
                    <a:pt x="1562" y="5477"/>
                    <a:pt x="1753" y="5258"/>
                    <a:pt x="1945" y="5039"/>
                  </a:cubicBezTo>
                  <a:cubicBezTo>
                    <a:pt x="2137" y="4847"/>
                    <a:pt x="2328" y="4628"/>
                    <a:pt x="2493" y="4354"/>
                  </a:cubicBezTo>
                  <a:cubicBezTo>
                    <a:pt x="2493" y="4354"/>
                    <a:pt x="2512" y="4354"/>
                    <a:pt x="2502" y="4370"/>
                  </a:cubicBezTo>
                  <a:lnTo>
                    <a:pt x="2502" y="4370"/>
                  </a:lnTo>
                  <a:cubicBezTo>
                    <a:pt x="2612" y="4240"/>
                    <a:pt x="2770" y="4160"/>
                    <a:pt x="2876" y="4053"/>
                  </a:cubicBezTo>
                  <a:cubicBezTo>
                    <a:pt x="3013" y="3916"/>
                    <a:pt x="3177" y="3752"/>
                    <a:pt x="3369" y="3643"/>
                  </a:cubicBezTo>
                  <a:cubicBezTo>
                    <a:pt x="3533" y="3533"/>
                    <a:pt x="3697" y="3423"/>
                    <a:pt x="3862" y="3259"/>
                  </a:cubicBezTo>
                  <a:cubicBezTo>
                    <a:pt x="4053" y="3122"/>
                    <a:pt x="4272" y="2985"/>
                    <a:pt x="4519" y="2876"/>
                  </a:cubicBezTo>
                  <a:cubicBezTo>
                    <a:pt x="4738" y="2739"/>
                    <a:pt x="4957" y="2602"/>
                    <a:pt x="5176" y="2465"/>
                  </a:cubicBezTo>
                  <a:lnTo>
                    <a:pt x="5203" y="2493"/>
                  </a:lnTo>
                  <a:cubicBezTo>
                    <a:pt x="5559" y="2273"/>
                    <a:pt x="5943" y="2191"/>
                    <a:pt x="6299" y="2027"/>
                  </a:cubicBezTo>
                  <a:cubicBezTo>
                    <a:pt x="6709" y="1918"/>
                    <a:pt x="7065" y="1562"/>
                    <a:pt x="7503" y="1507"/>
                  </a:cubicBezTo>
                  <a:cubicBezTo>
                    <a:pt x="7766" y="1507"/>
                    <a:pt x="8004" y="1204"/>
                    <a:pt x="8265" y="1204"/>
                  </a:cubicBezTo>
                  <a:cubicBezTo>
                    <a:pt x="8276" y="1204"/>
                    <a:pt x="8287" y="1205"/>
                    <a:pt x="8298" y="1206"/>
                  </a:cubicBezTo>
                  <a:cubicBezTo>
                    <a:pt x="8326" y="1207"/>
                    <a:pt x="8353" y="1208"/>
                    <a:pt x="8381" y="1208"/>
                  </a:cubicBezTo>
                  <a:cubicBezTo>
                    <a:pt x="8890" y="1208"/>
                    <a:pt x="9307" y="974"/>
                    <a:pt x="9749" y="740"/>
                  </a:cubicBezTo>
                  <a:cubicBezTo>
                    <a:pt x="10214" y="685"/>
                    <a:pt x="10625" y="412"/>
                    <a:pt x="11090" y="412"/>
                  </a:cubicBezTo>
                  <a:cubicBezTo>
                    <a:pt x="11167" y="368"/>
                    <a:pt x="11257" y="359"/>
                    <a:pt x="11351" y="359"/>
                  </a:cubicBezTo>
                  <a:cubicBezTo>
                    <a:pt x="11414" y="359"/>
                    <a:pt x="11479" y="363"/>
                    <a:pt x="11543" y="363"/>
                  </a:cubicBezTo>
                  <a:cubicBezTo>
                    <a:pt x="11623" y="363"/>
                    <a:pt x="11702" y="357"/>
                    <a:pt x="11775" y="329"/>
                  </a:cubicBezTo>
                  <a:lnTo>
                    <a:pt x="11775" y="302"/>
                  </a:lnTo>
                  <a:cubicBezTo>
                    <a:pt x="11789" y="309"/>
                    <a:pt x="11803" y="312"/>
                    <a:pt x="11815" y="312"/>
                  </a:cubicBezTo>
                  <a:cubicBezTo>
                    <a:pt x="11877" y="312"/>
                    <a:pt x="11921" y="240"/>
                    <a:pt x="11968" y="240"/>
                  </a:cubicBezTo>
                  <a:cubicBezTo>
                    <a:pt x="11985" y="240"/>
                    <a:pt x="12003" y="249"/>
                    <a:pt x="12021" y="275"/>
                  </a:cubicBezTo>
                  <a:lnTo>
                    <a:pt x="11994" y="275"/>
                  </a:lnTo>
                  <a:cubicBezTo>
                    <a:pt x="12000" y="281"/>
                    <a:pt x="12006" y="284"/>
                    <a:pt x="12012" y="284"/>
                  </a:cubicBezTo>
                  <a:cubicBezTo>
                    <a:pt x="12049" y="284"/>
                    <a:pt x="12073" y="156"/>
                    <a:pt x="12094" y="156"/>
                  </a:cubicBezTo>
                  <a:cubicBezTo>
                    <a:pt x="12097" y="156"/>
                    <a:pt x="12100" y="159"/>
                    <a:pt x="12104" y="165"/>
                  </a:cubicBezTo>
                  <a:lnTo>
                    <a:pt x="12104" y="138"/>
                  </a:lnTo>
                  <a:cubicBezTo>
                    <a:pt x="12115" y="132"/>
                    <a:pt x="12122" y="130"/>
                    <a:pt x="12128" y="130"/>
                  </a:cubicBezTo>
                  <a:cubicBezTo>
                    <a:pt x="12151" y="130"/>
                    <a:pt x="12142" y="165"/>
                    <a:pt x="12186" y="165"/>
                  </a:cubicBezTo>
                  <a:cubicBezTo>
                    <a:pt x="12186" y="165"/>
                    <a:pt x="12168" y="130"/>
                    <a:pt x="12189" y="130"/>
                  </a:cubicBezTo>
                  <a:cubicBezTo>
                    <a:pt x="12194" y="130"/>
                    <a:pt x="12202" y="132"/>
                    <a:pt x="12213" y="138"/>
                  </a:cubicBezTo>
                  <a:cubicBezTo>
                    <a:pt x="12221" y="169"/>
                    <a:pt x="12233" y="178"/>
                    <a:pt x="12248" y="178"/>
                  </a:cubicBezTo>
                  <a:cubicBezTo>
                    <a:pt x="12268" y="178"/>
                    <a:pt x="12292" y="162"/>
                    <a:pt x="12317" y="162"/>
                  </a:cubicBezTo>
                  <a:cubicBezTo>
                    <a:pt x="12338" y="162"/>
                    <a:pt x="12359" y="174"/>
                    <a:pt x="12377" y="220"/>
                  </a:cubicBezTo>
                  <a:cubicBezTo>
                    <a:pt x="12323" y="220"/>
                    <a:pt x="12432" y="247"/>
                    <a:pt x="12350" y="302"/>
                  </a:cubicBezTo>
                  <a:cubicBezTo>
                    <a:pt x="12377" y="302"/>
                    <a:pt x="12460" y="275"/>
                    <a:pt x="12460" y="220"/>
                  </a:cubicBezTo>
                  <a:cubicBezTo>
                    <a:pt x="12432" y="165"/>
                    <a:pt x="12460" y="83"/>
                    <a:pt x="12405" y="56"/>
                  </a:cubicBezTo>
                  <a:lnTo>
                    <a:pt x="12405" y="110"/>
                  </a:lnTo>
                  <a:cubicBezTo>
                    <a:pt x="12377" y="56"/>
                    <a:pt x="12377" y="83"/>
                    <a:pt x="12377" y="56"/>
                  </a:cubicBezTo>
                  <a:cubicBezTo>
                    <a:pt x="12295" y="56"/>
                    <a:pt x="12268" y="1"/>
                    <a:pt x="12213" y="1"/>
                  </a:cubicBezTo>
                  <a:close/>
                  <a:moveTo>
                    <a:pt x="60" y="9882"/>
                  </a:moveTo>
                  <a:cubicBezTo>
                    <a:pt x="59" y="9883"/>
                    <a:pt x="57" y="9884"/>
                    <a:pt x="56" y="9886"/>
                  </a:cubicBezTo>
                  <a:cubicBezTo>
                    <a:pt x="46" y="9904"/>
                    <a:pt x="50" y="9910"/>
                    <a:pt x="57" y="9912"/>
                  </a:cubicBezTo>
                  <a:lnTo>
                    <a:pt x="57" y="9912"/>
                  </a:lnTo>
                  <a:cubicBezTo>
                    <a:pt x="58" y="9902"/>
                    <a:pt x="59" y="9892"/>
                    <a:pt x="60" y="9882"/>
                  </a:cubicBezTo>
                  <a:close/>
                  <a:moveTo>
                    <a:pt x="57" y="9912"/>
                  </a:moveTo>
                  <a:cubicBezTo>
                    <a:pt x="56" y="9924"/>
                    <a:pt x="55" y="9936"/>
                    <a:pt x="54" y="9948"/>
                  </a:cubicBezTo>
                  <a:lnTo>
                    <a:pt x="54" y="9948"/>
                  </a:lnTo>
                  <a:cubicBezTo>
                    <a:pt x="54" y="9945"/>
                    <a:pt x="55" y="9943"/>
                    <a:pt x="56" y="9940"/>
                  </a:cubicBezTo>
                  <a:lnTo>
                    <a:pt x="83" y="9940"/>
                  </a:lnTo>
                  <a:cubicBezTo>
                    <a:pt x="97" y="9913"/>
                    <a:pt x="83" y="9913"/>
                    <a:pt x="69" y="9913"/>
                  </a:cubicBezTo>
                  <a:cubicBezTo>
                    <a:pt x="65" y="9913"/>
                    <a:pt x="61" y="9913"/>
                    <a:pt x="57" y="9912"/>
                  </a:cubicBezTo>
                  <a:close/>
                  <a:moveTo>
                    <a:pt x="54" y="9948"/>
                  </a:moveTo>
                  <a:cubicBezTo>
                    <a:pt x="51" y="9958"/>
                    <a:pt x="50" y="9968"/>
                    <a:pt x="50" y="9978"/>
                  </a:cubicBezTo>
                  <a:lnTo>
                    <a:pt x="50" y="9978"/>
                  </a:lnTo>
                  <a:cubicBezTo>
                    <a:pt x="51" y="9968"/>
                    <a:pt x="52" y="9958"/>
                    <a:pt x="54" y="9948"/>
                  </a:cubicBezTo>
                  <a:close/>
                  <a:moveTo>
                    <a:pt x="50" y="9978"/>
                  </a:moveTo>
                  <a:lnTo>
                    <a:pt x="50" y="9978"/>
                  </a:lnTo>
                  <a:cubicBezTo>
                    <a:pt x="43" y="10040"/>
                    <a:pt x="35" y="10100"/>
                    <a:pt x="28" y="10159"/>
                  </a:cubicBezTo>
                  <a:cubicBezTo>
                    <a:pt x="34" y="10165"/>
                    <a:pt x="39" y="10167"/>
                    <a:pt x="43" y="10167"/>
                  </a:cubicBezTo>
                  <a:cubicBezTo>
                    <a:pt x="53" y="10167"/>
                    <a:pt x="58" y="10151"/>
                    <a:pt x="69" y="10151"/>
                  </a:cubicBezTo>
                  <a:cubicBezTo>
                    <a:pt x="73" y="10151"/>
                    <a:pt x="77" y="10154"/>
                    <a:pt x="83" y="10159"/>
                  </a:cubicBezTo>
                  <a:cubicBezTo>
                    <a:pt x="106" y="10090"/>
                    <a:pt x="52" y="10041"/>
                    <a:pt x="50" y="99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3563875" y="178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3865075" y="1577750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0"/>
                    <a:pt x="28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3493375" y="176052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0"/>
                  </a:moveTo>
                  <a:lnTo>
                    <a:pt x="1" y="28"/>
                  </a:lnTo>
                  <a:lnTo>
                    <a:pt x="28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3492000" y="1757775"/>
              <a:ext cx="2825" cy="2775"/>
            </a:xfrm>
            <a:custGeom>
              <a:avLst/>
              <a:gdLst/>
              <a:ahLst/>
              <a:cxnLst/>
              <a:rect l="l" t="t" r="r" b="b"/>
              <a:pathLst>
                <a:path w="113" h="111" extrusionOk="0">
                  <a:moveTo>
                    <a:pt x="1" y="1"/>
                  </a:moveTo>
                  <a:lnTo>
                    <a:pt x="22" y="29"/>
                  </a:lnTo>
                  <a:lnTo>
                    <a:pt x="22" y="29"/>
                  </a:lnTo>
                  <a:cubicBezTo>
                    <a:pt x="23" y="28"/>
                    <a:pt x="26" y="28"/>
                    <a:pt x="28" y="28"/>
                  </a:cubicBezTo>
                  <a:cubicBezTo>
                    <a:pt x="28" y="28"/>
                    <a:pt x="1" y="1"/>
                    <a:pt x="1" y="1"/>
                  </a:cubicBezTo>
                  <a:close/>
                  <a:moveTo>
                    <a:pt x="22" y="29"/>
                  </a:moveTo>
                  <a:lnTo>
                    <a:pt x="22" y="29"/>
                  </a:lnTo>
                  <a:cubicBezTo>
                    <a:pt x="8" y="32"/>
                    <a:pt x="26" y="47"/>
                    <a:pt x="48" y="63"/>
                  </a:cubicBezTo>
                  <a:lnTo>
                    <a:pt x="48" y="63"/>
                  </a:lnTo>
                  <a:lnTo>
                    <a:pt x="22" y="29"/>
                  </a:lnTo>
                  <a:close/>
                  <a:moveTo>
                    <a:pt x="48" y="63"/>
                  </a:moveTo>
                  <a:lnTo>
                    <a:pt x="83" y="110"/>
                  </a:lnTo>
                  <a:cubicBezTo>
                    <a:pt x="113" y="110"/>
                    <a:pt x="77" y="86"/>
                    <a:pt x="4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3492350" y="1756400"/>
              <a:ext cx="1575" cy="1400"/>
            </a:xfrm>
            <a:custGeom>
              <a:avLst/>
              <a:gdLst/>
              <a:ahLst/>
              <a:cxnLst/>
              <a:rect l="l" t="t" r="r" b="b"/>
              <a:pathLst>
                <a:path w="63" h="56" extrusionOk="0">
                  <a:moveTo>
                    <a:pt x="14" y="1"/>
                  </a:moveTo>
                  <a:cubicBezTo>
                    <a:pt x="14" y="8"/>
                    <a:pt x="18" y="15"/>
                    <a:pt x="22" y="21"/>
                  </a:cubicBezTo>
                  <a:lnTo>
                    <a:pt x="22" y="21"/>
                  </a:lnTo>
                  <a:cubicBezTo>
                    <a:pt x="23" y="15"/>
                    <a:pt x="21" y="8"/>
                    <a:pt x="14" y="1"/>
                  </a:cubicBezTo>
                  <a:close/>
                  <a:moveTo>
                    <a:pt x="22" y="21"/>
                  </a:moveTo>
                  <a:lnTo>
                    <a:pt x="22" y="21"/>
                  </a:lnTo>
                  <a:cubicBezTo>
                    <a:pt x="21" y="40"/>
                    <a:pt x="1" y="56"/>
                    <a:pt x="42" y="56"/>
                  </a:cubicBezTo>
                  <a:cubicBezTo>
                    <a:pt x="62" y="56"/>
                    <a:pt x="36" y="40"/>
                    <a:pt x="2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3512550" y="1709875"/>
              <a:ext cx="25" cy="7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3493375" y="1569525"/>
              <a:ext cx="233450" cy="187600"/>
            </a:xfrm>
            <a:custGeom>
              <a:avLst/>
              <a:gdLst/>
              <a:ahLst/>
              <a:cxnLst/>
              <a:rect l="l" t="t" r="r" b="b"/>
              <a:pathLst>
                <a:path w="9338" h="7504" extrusionOk="0">
                  <a:moveTo>
                    <a:pt x="5559" y="1041"/>
                  </a:moveTo>
                  <a:cubicBezTo>
                    <a:pt x="5550" y="1041"/>
                    <a:pt x="5545" y="1044"/>
                    <a:pt x="5541" y="1049"/>
                  </a:cubicBezTo>
                  <a:lnTo>
                    <a:pt x="5541" y="1049"/>
                  </a:lnTo>
                  <a:cubicBezTo>
                    <a:pt x="5547" y="1046"/>
                    <a:pt x="5553" y="1044"/>
                    <a:pt x="5559" y="1041"/>
                  </a:cubicBezTo>
                  <a:close/>
                  <a:moveTo>
                    <a:pt x="2284" y="3437"/>
                  </a:moveTo>
                  <a:cubicBezTo>
                    <a:pt x="2280" y="3442"/>
                    <a:pt x="2277" y="3446"/>
                    <a:pt x="2273" y="3451"/>
                  </a:cubicBezTo>
                  <a:cubicBezTo>
                    <a:pt x="2279" y="3445"/>
                    <a:pt x="2282" y="3441"/>
                    <a:pt x="2284" y="3437"/>
                  </a:cubicBezTo>
                  <a:close/>
                  <a:moveTo>
                    <a:pt x="9146" y="1"/>
                  </a:moveTo>
                  <a:cubicBezTo>
                    <a:pt x="9130" y="50"/>
                    <a:pt x="9113" y="60"/>
                    <a:pt x="9097" y="60"/>
                  </a:cubicBezTo>
                  <a:cubicBezTo>
                    <a:pt x="9086" y="60"/>
                    <a:pt x="9075" y="56"/>
                    <a:pt x="9064" y="56"/>
                  </a:cubicBezTo>
                  <a:lnTo>
                    <a:pt x="9064" y="28"/>
                  </a:lnTo>
                  <a:cubicBezTo>
                    <a:pt x="9060" y="20"/>
                    <a:pt x="9056" y="17"/>
                    <a:pt x="9052" y="17"/>
                  </a:cubicBezTo>
                  <a:cubicBezTo>
                    <a:pt x="9036" y="17"/>
                    <a:pt x="9022" y="67"/>
                    <a:pt x="9014" y="67"/>
                  </a:cubicBezTo>
                  <a:cubicBezTo>
                    <a:pt x="9011" y="67"/>
                    <a:pt x="9009" y="57"/>
                    <a:pt x="9009" y="28"/>
                  </a:cubicBezTo>
                  <a:cubicBezTo>
                    <a:pt x="8900" y="83"/>
                    <a:pt x="8790" y="110"/>
                    <a:pt x="8681" y="138"/>
                  </a:cubicBezTo>
                  <a:cubicBezTo>
                    <a:pt x="8653" y="165"/>
                    <a:pt x="8571" y="138"/>
                    <a:pt x="8626" y="193"/>
                  </a:cubicBezTo>
                  <a:cubicBezTo>
                    <a:pt x="8571" y="138"/>
                    <a:pt x="8489" y="138"/>
                    <a:pt x="8461" y="138"/>
                  </a:cubicBezTo>
                  <a:cubicBezTo>
                    <a:pt x="8446" y="122"/>
                    <a:pt x="8435" y="117"/>
                    <a:pt x="8426" y="117"/>
                  </a:cubicBezTo>
                  <a:cubicBezTo>
                    <a:pt x="8397" y="117"/>
                    <a:pt x="8392" y="173"/>
                    <a:pt x="8367" y="173"/>
                  </a:cubicBezTo>
                  <a:cubicBezTo>
                    <a:pt x="8357" y="173"/>
                    <a:pt x="8344" y="163"/>
                    <a:pt x="8325" y="138"/>
                  </a:cubicBezTo>
                  <a:cubicBezTo>
                    <a:pt x="8325" y="220"/>
                    <a:pt x="8215" y="138"/>
                    <a:pt x="8188" y="247"/>
                  </a:cubicBezTo>
                  <a:cubicBezTo>
                    <a:pt x="8188" y="220"/>
                    <a:pt x="8160" y="193"/>
                    <a:pt x="8160" y="193"/>
                  </a:cubicBezTo>
                  <a:cubicBezTo>
                    <a:pt x="8078" y="220"/>
                    <a:pt x="7941" y="220"/>
                    <a:pt x="7859" y="220"/>
                  </a:cubicBezTo>
                  <a:cubicBezTo>
                    <a:pt x="7804" y="302"/>
                    <a:pt x="7667" y="247"/>
                    <a:pt x="7613" y="357"/>
                  </a:cubicBezTo>
                  <a:cubicBezTo>
                    <a:pt x="7585" y="357"/>
                    <a:pt x="7544" y="350"/>
                    <a:pt x="7503" y="350"/>
                  </a:cubicBezTo>
                  <a:cubicBezTo>
                    <a:pt x="7462" y="350"/>
                    <a:pt x="7421" y="357"/>
                    <a:pt x="7394" y="384"/>
                  </a:cubicBezTo>
                  <a:cubicBezTo>
                    <a:pt x="7311" y="412"/>
                    <a:pt x="7202" y="439"/>
                    <a:pt x="7147" y="521"/>
                  </a:cubicBezTo>
                  <a:cubicBezTo>
                    <a:pt x="7120" y="439"/>
                    <a:pt x="7065" y="466"/>
                    <a:pt x="7038" y="439"/>
                  </a:cubicBezTo>
                  <a:cubicBezTo>
                    <a:pt x="6983" y="494"/>
                    <a:pt x="6873" y="521"/>
                    <a:pt x="6791" y="603"/>
                  </a:cubicBezTo>
                  <a:cubicBezTo>
                    <a:pt x="6784" y="588"/>
                    <a:pt x="6776" y="583"/>
                    <a:pt x="6768" y="583"/>
                  </a:cubicBezTo>
                  <a:cubicBezTo>
                    <a:pt x="6756" y="583"/>
                    <a:pt x="6744" y="596"/>
                    <a:pt x="6732" y="596"/>
                  </a:cubicBezTo>
                  <a:cubicBezTo>
                    <a:pt x="6724" y="596"/>
                    <a:pt x="6717" y="591"/>
                    <a:pt x="6709" y="576"/>
                  </a:cubicBezTo>
                  <a:cubicBezTo>
                    <a:pt x="6517" y="768"/>
                    <a:pt x="6189" y="850"/>
                    <a:pt x="5915" y="850"/>
                  </a:cubicBezTo>
                  <a:cubicBezTo>
                    <a:pt x="5888" y="904"/>
                    <a:pt x="5888" y="987"/>
                    <a:pt x="5860" y="1041"/>
                  </a:cubicBezTo>
                  <a:cubicBezTo>
                    <a:pt x="5860" y="1041"/>
                    <a:pt x="5860" y="1014"/>
                    <a:pt x="5860" y="1014"/>
                  </a:cubicBezTo>
                  <a:cubicBezTo>
                    <a:pt x="5847" y="1028"/>
                    <a:pt x="5819" y="1028"/>
                    <a:pt x="5792" y="1028"/>
                  </a:cubicBezTo>
                  <a:cubicBezTo>
                    <a:pt x="5764" y="1028"/>
                    <a:pt x="5737" y="1028"/>
                    <a:pt x="5723" y="1041"/>
                  </a:cubicBezTo>
                  <a:cubicBezTo>
                    <a:pt x="5723" y="1041"/>
                    <a:pt x="5723" y="1041"/>
                    <a:pt x="5723" y="1014"/>
                  </a:cubicBezTo>
                  <a:cubicBezTo>
                    <a:pt x="5710" y="1041"/>
                    <a:pt x="5682" y="1041"/>
                    <a:pt x="5655" y="1041"/>
                  </a:cubicBezTo>
                  <a:cubicBezTo>
                    <a:pt x="5627" y="1041"/>
                    <a:pt x="5600" y="1041"/>
                    <a:pt x="5586" y="1069"/>
                  </a:cubicBezTo>
                  <a:lnTo>
                    <a:pt x="5559" y="1069"/>
                  </a:lnTo>
                  <a:lnTo>
                    <a:pt x="5559" y="1096"/>
                  </a:lnTo>
                  <a:cubicBezTo>
                    <a:pt x="5540" y="1077"/>
                    <a:pt x="5534" y="1058"/>
                    <a:pt x="5541" y="1049"/>
                  </a:cubicBezTo>
                  <a:lnTo>
                    <a:pt x="5541" y="1049"/>
                  </a:lnTo>
                  <a:cubicBezTo>
                    <a:pt x="5139" y="1214"/>
                    <a:pt x="4814" y="1510"/>
                    <a:pt x="4436" y="1699"/>
                  </a:cubicBezTo>
                  <a:lnTo>
                    <a:pt x="4436" y="1671"/>
                  </a:lnTo>
                  <a:lnTo>
                    <a:pt x="4382" y="1753"/>
                  </a:lnTo>
                  <a:cubicBezTo>
                    <a:pt x="4382" y="1753"/>
                    <a:pt x="4382" y="1753"/>
                    <a:pt x="4382" y="1726"/>
                  </a:cubicBezTo>
                  <a:cubicBezTo>
                    <a:pt x="4272" y="1753"/>
                    <a:pt x="4190" y="1863"/>
                    <a:pt x="4108" y="1918"/>
                  </a:cubicBezTo>
                  <a:cubicBezTo>
                    <a:pt x="4108" y="1890"/>
                    <a:pt x="4108" y="1890"/>
                    <a:pt x="4080" y="1863"/>
                  </a:cubicBezTo>
                  <a:cubicBezTo>
                    <a:pt x="4053" y="1972"/>
                    <a:pt x="3944" y="1863"/>
                    <a:pt x="3971" y="2000"/>
                  </a:cubicBezTo>
                  <a:cubicBezTo>
                    <a:pt x="3971" y="2000"/>
                    <a:pt x="3944" y="1972"/>
                    <a:pt x="3944" y="1972"/>
                  </a:cubicBezTo>
                  <a:cubicBezTo>
                    <a:pt x="3779" y="2109"/>
                    <a:pt x="3615" y="2219"/>
                    <a:pt x="3423" y="2328"/>
                  </a:cubicBezTo>
                  <a:cubicBezTo>
                    <a:pt x="3314" y="2520"/>
                    <a:pt x="3095" y="2547"/>
                    <a:pt x="3013" y="2739"/>
                  </a:cubicBezTo>
                  <a:lnTo>
                    <a:pt x="2985" y="2712"/>
                  </a:lnTo>
                  <a:cubicBezTo>
                    <a:pt x="2848" y="2931"/>
                    <a:pt x="2574" y="3013"/>
                    <a:pt x="2383" y="3177"/>
                  </a:cubicBezTo>
                  <a:cubicBezTo>
                    <a:pt x="2301" y="3232"/>
                    <a:pt x="2273" y="3287"/>
                    <a:pt x="2191" y="3341"/>
                  </a:cubicBezTo>
                  <a:lnTo>
                    <a:pt x="2164" y="3341"/>
                  </a:lnTo>
                  <a:cubicBezTo>
                    <a:pt x="2109" y="3533"/>
                    <a:pt x="1808" y="3506"/>
                    <a:pt x="1780" y="3725"/>
                  </a:cubicBezTo>
                  <a:lnTo>
                    <a:pt x="1753" y="3697"/>
                  </a:lnTo>
                  <a:lnTo>
                    <a:pt x="1753" y="3697"/>
                  </a:lnTo>
                  <a:cubicBezTo>
                    <a:pt x="1780" y="3752"/>
                    <a:pt x="1671" y="3779"/>
                    <a:pt x="1753" y="3834"/>
                  </a:cubicBezTo>
                  <a:lnTo>
                    <a:pt x="1698" y="3834"/>
                  </a:lnTo>
                  <a:cubicBezTo>
                    <a:pt x="1726" y="3999"/>
                    <a:pt x="1507" y="3971"/>
                    <a:pt x="1479" y="4135"/>
                  </a:cubicBezTo>
                  <a:lnTo>
                    <a:pt x="1452" y="4108"/>
                  </a:lnTo>
                  <a:cubicBezTo>
                    <a:pt x="1452" y="4163"/>
                    <a:pt x="1424" y="4190"/>
                    <a:pt x="1397" y="4218"/>
                  </a:cubicBezTo>
                  <a:cubicBezTo>
                    <a:pt x="1397" y="4218"/>
                    <a:pt x="1397" y="4218"/>
                    <a:pt x="1397" y="4190"/>
                  </a:cubicBezTo>
                  <a:cubicBezTo>
                    <a:pt x="1233" y="4245"/>
                    <a:pt x="1260" y="4409"/>
                    <a:pt x="1178" y="4519"/>
                  </a:cubicBezTo>
                  <a:lnTo>
                    <a:pt x="1151" y="4491"/>
                  </a:lnTo>
                  <a:cubicBezTo>
                    <a:pt x="1151" y="4574"/>
                    <a:pt x="1041" y="4656"/>
                    <a:pt x="1041" y="4738"/>
                  </a:cubicBezTo>
                  <a:lnTo>
                    <a:pt x="1014" y="4738"/>
                  </a:lnTo>
                  <a:lnTo>
                    <a:pt x="1014" y="4765"/>
                  </a:lnTo>
                  <a:lnTo>
                    <a:pt x="986" y="4765"/>
                  </a:lnTo>
                  <a:cubicBezTo>
                    <a:pt x="904" y="4847"/>
                    <a:pt x="904" y="4984"/>
                    <a:pt x="849" y="5066"/>
                  </a:cubicBezTo>
                  <a:lnTo>
                    <a:pt x="822" y="5039"/>
                  </a:lnTo>
                  <a:cubicBezTo>
                    <a:pt x="822" y="5176"/>
                    <a:pt x="713" y="5231"/>
                    <a:pt x="713" y="5340"/>
                  </a:cubicBezTo>
                  <a:lnTo>
                    <a:pt x="685" y="5340"/>
                  </a:lnTo>
                  <a:cubicBezTo>
                    <a:pt x="548" y="5559"/>
                    <a:pt x="521" y="5833"/>
                    <a:pt x="439" y="6080"/>
                  </a:cubicBezTo>
                  <a:cubicBezTo>
                    <a:pt x="439" y="6095"/>
                    <a:pt x="439" y="6107"/>
                    <a:pt x="439" y="6107"/>
                  </a:cubicBezTo>
                  <a:cubicBezTo>
                    <a:pt x="357" y="6134"/>
                    <a:pt x="411" y="6271"/>
                    <a:pt x="329" y="6271"/>
                  </a:cubicBezTo>
                  <a:cubicBezTo>
                    <a:pt x="329" y="6299"/>
                    <a:pt x="357" y="6326"/>
                    <a:pt x="384" y="6326"/>
                  </a:cubicBezTo>
                  <a:cubicBezTo>
                    <a:pt x="329" y="6518"/>
                    <a:pt x="247" y="6709"/>
                    <a:pt x="220" y="6956"/>
                  </a:cubicBezTo>
                  <a:cubicBezTo>
                    <a:pt x="192" y="6956"/>
                    <a:pt x="192" y="6956"/>
                    <a:pt x="165" y="6928"/>
                  </a:cubicBezTo>
                  <a:lnTo>
                    <a:pt x="165" y="6928"/>
                  </a:lnTo>
                  <a:cubicBezTo>
                    <a:pt x="192" y="7147"/>
                    <a:pt x="83" y="7312"/>
                    <a:pt x="1" y="7476"/>
                  </a:cubicBezTo>
                  <a:cubicBezTo>
                    <a:pt x="1" y="7476"/>
                    <a:pt x="7" y="7469"/>
                    <a:pt x="18" y="7469"/>
                  </a:cubicBezTo>
                  <a:cubicBezTo>
                    <a:pt x="28" y="7469"/>
                    <a:pt x="42" y="7476"/>
                    <a:pt x="55" y="7503"/>
                  </a:cubicBezTo>
                  <a:cubicBezTo>
                    <a:pt x="110" y="7449"/>
                    <a:pt x="28" y="7366"/>
                    <a:pt x="83" y="7339"/>
                  </a:cubicBezTo>
                  <a:lnTo>
                    <a:pt x="110" y="7339"/>
                  </a:lnTo>
                  <a:cubicBezTo>
                    <a:pt x="138" y="7312"/>
                    <a:pt x="55" y="7312"/>
                    <a:pt x="110" y="7284"/>
                  </a:cubicBezTo>
                  <a:cubicBezTo>
                    <a:pt x="138" y="7284"/>
                    <a:pt x="138" y="7312"/>
                    <a:pt x="138" y="7312"/>
                  </a:cubicBezTo>
                  <a:cubicBezTo>
                    <a:pt x="165" y="7230"/>
                    <a:pt x="220" y="7147"/>
                    <a:pt x="192" y="7038"/>
                  </a:cubicBezTo>
                  <a:lnTo>
                    <a:pt x="192" y="7038"/>
                  </a:lnTo>
                  <a:cubicBezTo>
                    <a:pt x="198" y="7041"/>
                    <a:pt x="203" y="7042"/>
                    <a:pt x="208" y="7042"/>
                  </a:cubicBezTo>
                  <a:cubicBezTo>
                    <a:pt x="242" y="7042"/>
                    <a:pt x="226" y="6956"/>
                    <a:pt x="274" y="6956"/>
                  </a:cubicBezTo>
                  <a:cubicBezTo>
                    <a:pt x="274" y="6928"/>
                    <a:pt x="274" y="6901"/>
                    <a:pt x="247" y="6901"/>
                  </a:cubicBezTo>
                  <a:cubicBezTo>
                    <a:pt x="384" y="6627"/>
                    <a:pt x="439" y="6326"/>
                    <a:pt x="576" y="6052"/>
                  </a:cubicBezTo>
                  <a:cubicBezTo>
                    <a:pt x="521" y="5888"/>
                    <a:pt x="713" y="5778"/>
                    <a:pt x="740" y="5614"/>
                  </a:cubicBezTo>
                  <a:lnTo>
                    <a:pt x="767" y="5614"/>
                  </a:lnTo>
                  <a:cubicBezTo>
                    <a:pt x="767" y="5559"/>
                    <a:pt x="767" y="5477"/>
                    <a:pt x="822" y="5422"/>
                  </a:cubicBezTo>
                  <a:lnTo>
                    <a:pt x="795" y="5368"/>
                  </a:lnTo>
                  <a:cubicBezTo>
                    <a:pt x="1041" y="5039"/>
                    <a:pt x="1178" y="4683"/>
                    <a:pt x="1452" y="4382"/>
                  </a:cubicBezTo>
                  <a:cubicBezTo>
                    <a:pt x="1726" y="4026"/>
                    <a:pt x="2027" y="3807"/>
                    <a:pt x="2273" y="3424"/>
                  </a:cubicBezTo>
                  <a:cubicBezTo>
                    <a:pt x="2273" y="3424"/>
                    <a:pt x="2291" y="3424"/>
                    <a:pt x="2284" y="3437"/>
                  </a:cubicBezTo>
                  <a:lnTo>
                    <a:pt x="2284" y="3437"/>
                  </a:lnTo>
                  <a:cubicBezTo>
                    <a:pt x="2365" y="3339"/>
                    <a:pt x="2468" y="3311"/>
                    <a:pt x="2547" y="3232"/>
                  </a:cubicBezTo>
                  <a:lnTo>
                    <a:pt x="2574" y="3232"/>
                  </a:lnTo>
                  <a:cubicBezTo>
                    <a:pt x="2739" y="2985"/>
                    <a:pt x="3067" y="2876"/>
                    <a:pt x="3259" y="2629"/>
                  </a:cubicBezTo>
                  <a:cubicBezTo>
                    <a:pt x="3533" y="2438"/>
                    <a:pt x="3861" y="2219"/>
                    <a:pt x="4163" y="2000"/>
                  </a:cubicBezTo>
                  <a:lnTo>
                    <a:pt x="4190" y="2027"/>
                  </a:lnTo>
                  <a:cubicBezTo>
                    <a:pt x="4409" y="1835"/>
                    <a:pt x="4710" y="1781"/>
                    <a:pt x="4957" y="1616"/>
                  </a:cubicBezTo>
                  <a:cubicBezTo>
                    <a:pt x="5230" y="1534"/>
                    <a:pt x="5450" y="1233"/>
                    <a:pt x="5751" y="1178"/>
                  </a:cubicBezTo>
                  <a:cubicBezTo>
                    <a:pt x="5951" y="1178"/>
                    <a:pt x="6083" y="925"/>
                    <a:pt x="6273" y="925"/>
                  </a:cubicBezTo>
                  <a:cubicBezTo>
                    <a:pt x="6290" y="925"/>
                    <a:pt x="6307" y="927"/>
                    <a:pt x="6326" y="932"/>
                  </a:cubicBezTo>
                  <a:cubicBezTo>
                    <a:pt x="6349" y="933"/>
                    <a:pt x="6372" y="934"/>
                    <a:pt x="6395" y="934"/>
                  </a:cubicBezTo>
                  <a:cubicBezTo>
                    <a:pt x="6768" y="934"/>
                    <a:pt x="7029" y="729"/>
                    <a:pt x="7339" y="548"/>
                  </a:cubicBezTo>
                  <a:cubicBezTo>
                    <a:pt x="7674" y="523"/>
                    <a:pt x="7960" y="327"/>
                    <a:pt x="8267" y="327"/>
                  </a:cubicBezTo>
                  <a:cubicBezTo>
                    <a:pt x="8286" y="327"/>
                    <a:pt x="8305" y="328"/>
                    <a:pt x="8325" y="329"/>
                  </a:cubicBezTo>
                  <a:cubicBezTo>
                    <a:pt x="8366" y="296"/>
                    <a:pt x="8416" y="286"/>
                    <a:pt x="8469" y="286"/>
                  </a:cubicBezTo>
                  <a:cubicBezTo>
                    <a:pt x="8559" y="286"/>
                    <a:pt x="8659" y="316"/>
                    <a:pt x="8752" y="316"/>
                  </a:cubicBezTo>
                  <a:cubicBezTo>
                    <a:pt x="8784" y="316"/>
                    <a:pt x="8815" y="312"/>
                    <a:pt x="8845" y="302"/>
                  </a:cubicBezTo>
                  <a:lnTo>
                    <a:pt x="8817" y="275"/>
                  </a:lnTo>
                  <a:lnTo>
                    <a:pt x="8817" y="275"/>
                  </a:lnTo>
                  <a:cubicBezTo>
                    <a:pt x="8831" y="288"/>
                    <a:pt x="8843" y="294"/>
                    <a:pt x="8854" y="294"/>
                  </a:cubicBezTo>
                  <a:cubicBezTo>
                    <a:pt x="8896" y="294"/>
                    <a:pt x="8924" y="216"/>
                    <a:pt x="8964" y="216"/>
                  </a:cubicBezTo>
                  <a:cubicBezTo>
                    <a:pt x="8977" y="216"/>
                    <a:pt x="8992" y="224"/>
                    <a:pt x="9009" y="247"/>
                  </a:cubicBezTo>
                  <a:lnTo>
                    <a:pt x="8982" y="275"/>
                  </a:lnTo>
                  <a:cubicBezTo>
                    <a:pt x="8988" y="281"/>
                    <a:pt x="8993" y="284"/>
                    <a:pt x="8998" y="284"/>
                  </a:cubicBezTo>
                  <a:cubicBezTo>
                    <a:pt x="9032" y="284"/>
                    <a:pt x="9038" y="156"/>
                    <a:pt x="9056" y="156"/>
                  </a:cubicBezTo>
                  <a:cubicBezTo>
                    <a:pt x="9058" y="156"/>
                    <a:pt x="9061" y="159"/>
                    <a:pt x="9064" y="165"/>
                  </a:cubicBezTo>
                  <a:lnTo>
                    <a:pt x="9064" y="138"/>
                  </a:lnTo>
                  <a:cubicBezTo>
                    <a:pt x="9119" y="138"/>
                    <a:pt x="9091" y="165"/>
                    <a:pt x="9119" y="193"/>
                  </a:cubicBezTo>
                  <a:cubicBezTo>
                    <a:pt x="9119" y="165"/>
                    <a:pt x="9119" y="138"/>
                    <a:pt x="9146" y="138"/>
                  </a:cubicBezTo>
                  <a:cubicBezTo>
                    <a:pt x="9154" y="169"/>
                    <a:pt x="9164" y="178"/>
                    <a:pt x="9175" y="178"/>
                  </a:cubicBezTo>
                  <a:cubicBezTo>
                    <a:pt x="9190" y="178"/>
                    <a:pt x="9206" y="162"/>
                    <a:pt x="9221" y="162"/>
                  </a:cubicBezTo>
                  <a:cubicBezTo>
                    <a:pt x="9234" y="162"/>
                    <a:pt x="9246" y="174"/>
                    <a:pt x="9256" y="220"/>
                  </a:cubicBezTo>
                  <a:cubicBezTo>
                    <a:pt x="9228" y="247"/>
                    <a:pt x="9310" y="275"/>
                    <a:pt x="9256" y="329"/>
                  </a:cubicBezTo>
                  <a:cubicBezTo>
                    <a:pt x="9283" y="329"/>
                    <a:pt x="9338" y="302"/>
                    <a:pt x="9310" y="247"/>
                  </a:cubicBezTo>
                  <a:cubicBezTo>
                    <a:pt x="9310" y="193"/>
                    <a:pt x="9338" y="138"/>
                    <a:pt x="9283" y="83"/>
                  </a:cubicBezTo>
                  <a:lnTo>
                    <a:pt x="9283" y="138"/>
                  </a:lnTo>
                  <a:cubicBezTo>
                    <a:pt x="9256" y="110"/>
                    <a:pt x="9256" y="110"/>
                    <a:pt x="9256" y="83"/>
                  </a:cubicBezTo>
                  <a:cubicBezTo>
                    <a:pt x="9201" y="83"/>
                    <a:pt x="9173" y="28"/>
                    <a:pt x="91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3504325" y="172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3721325" y="15695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" y="1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3430400" y="168522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0"/>
                  </a:moveTo>
                  <a:lnTo>
                    <a:pt x="1" y="28"/>
                  </a:lnTo>
                  <a:lnTo>
                    <a:pt x="28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3429725" y="1682475"/>
              <a:ext cx="2150" cy="2850"/>
            </a:xfrm>
            <a:custGeom>
              <a:avLst/>
              <a:gdLst/>
              <a:ahLst/>
              <a:cxnLst/>
              <a:rect l="l" t="t" r="r" b="b"/>
              <a:pathLst>
                <a:path w="86" h="114" extrusionOk="0">
                  <a:moveTo>
                    <a:pt x="0" y="1"/>
                  </a:moveTo>
                  <a:cubicBezTo>
                    <a:pt x="0" y="13"/>
                    <a:pt x="5" y="20"/>
                    <a:pt x="11" y="23"/>
                  </a:cubicBezTo>
                  <a:lnTo>
                    <a:pt x="11" y="23"/>
                  </a:lnTo>
                  <a:lnTo>
                    <a:pt x="0" y="1"/>
                  </a:lnTo>
                  <a:close/>
                  <a:moveTo>
                    <a:pt x="11" y="23"/>
                  </a:moveTo>
                  <a:lnTo>
                    <a:pt x="55" y="110"/>
                  </a:lnTo>
                  <a:cubicBezTo>
                    <a:pt x="60" y="113"/>
                    <a:pt x="64" y="114"/>
                    <a:pt x="66" y="114"/>
                  </a:cubicBezTo>
                  <a:cubicBezTo>
                    <a:pt x="86" y="114"/>
                    <a:pt x="34" y="44"/>
                    <a:pt x="25" y="28"/>
                  </a:cubicBezTo>
                  <a:lnTo>
                    <a:pt x="25" y="28"/>
                  </a:lnTo>
                  <a:cubicBezTo>
                    <a:pt x="26" y="28"/>
                    <a:pt x="28" y="28"/>
                    <a:pt x="28" y="28"/>
                  </a:cubicBezTo>
                  <a:cubicBezTo>
                    <a:pt x="25" y="26"/>
                    <a:pt x="24" y="25"/>
                    <a:pt x="23" y="25"/>
                  </a:cubicBezTo>
                  <a:lnTo>
                    <a:pt x="23" y="25"/>
                  </a:lnTo>
                  <a:cubicBezTo>
                    <a:pt x="23" y="25"/>
                    <a:pt x="23" y="26"/>
                    <a:pt x="25" y="28"/>
                  </a:cubicBezTo>
                  <a:lnTo>
                    <a:pt x="25" y="28"/>
                  </a:lnTo>
                  <a:cubicBezTo>
                    <a:pt x="21" y="28"/>
                    <a:pt x="16" y="26"/>
                    <a:pt x="1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3429975" y="1681800"/>
              <a:ext cx="950" cy="1400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18" y="0"/>
                  </a:moveTo>
                  <a:cubicBezTo>
                    <a:pt x="18" y="8"/>
                    <a:pt x="20" y="16"/>
                    <a:pt x="22" y="23"/>
                  </a:cubicBezTo>
                  <a:lnTo>
                    <a:pt x="22" y="23"/>
                  </a:lnTo>
                  <a:cubicBezTo>
                    <a:pt x="26" y="17"/>
                    <a:pt x="28" y="11"/>
                    <a:pt x="18" y="0"/>
                  </a:cubicBezTo>
                  <a:close/>
                  <a:moveTo>
                    <a:pt x="22" y="23"/>
                  </a:moveTo>
                  <a:cubicBezTo>
                    <a:pt x="15" y="32"/>
                    <a:pt x="1" y="38"/>
                    <a:pt x="18" y="55"/>
                  </a:cubicBezTo>
                  <a:cubicBezTo>
                    <a:pt x="37" y="55"/>
                    <a:pt x="29" y="41"/>
                    <a:pt x="22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3452300" y="165372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lnTo>
                    <a:pt x="1" y="28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3431075" y="1570900"/>
              <a:ext cx="177150" cy="111600"/>
            </a:xfrm>
            <a:custGeom>
              <a:avLst/>
              <a:gdLst/>
              <a:ahLst/>
              <a:cxnLst/>
              <a:rect l="l" t="t" r="r" b="b"/>
              <a:pathLst>
                <a:path w="7086" h="4464" extrusionOk="0">
                  <a:moveTo>
                    <a:pt x="4574" y="713"/>
                  </a:moveTo>
                  <a:cubicBezTo>
                    <a:pt x="4565" y="721"/>
                    <a:pt x="4560" y="726"/>
                    <a:pt x="4556" y="730"/>
                  </a:cubicBezTo>
                  <a:lnTo>
                    <a:pt x="4556" y="730"/>
                  </a:lnTo>
                  <a:cubicBezTo>
                    <a:pt x="4563" y="728"/>
                    <a:pt x="4569" y="722"/>
                    <a:pt x="4574" y="713"/>
                  </a:cubicBezTo>
                  <a:close/>
                  <a:moveTo>
                    <a:pt x="6901" y="1"/>
                  </a:moveTo>
                  <a:cubicBezTo>
                    <a:pt x="6901" y="33"/>
                    <a:pt x="6892" y="46"/>
                    <a:pt x="6878" y="46"/>
                  </a:cubicBezTo>
                  <a:cubicBezTo>
                    <a:pt x="6869" y="46"/>
                    <a:pt x="6858" y="39"/>
                    <a:pt x="6846" y="28"/>
                  </a:cubicBezTo>
                  <a:cubicBezTo>
                    <a:pt x="6842" y="20"/>
                    <a:pt x="6839" y="16"/>
                    <a:pt x="6836" y="16"/>
                  </a:cubicBezTo>
                  <a:cubicBezTo>
                    <a:pt x="6824" y="16"/>
                    <a:pt x="6820" y="67"/>
                    <a:pt x="6819" y="67"/>
                  </a:cubicBezTo>
                  <a:cubicBezTo>
                    <a:pt x="6819" y="67"/>
                    <a:pt x="6819" y="57"/>
                    <a:pt x="6819" y="28"/>
                  </a:cubicBezTo>
                  <a:cubicBezTo>
                    <a:pt x="6737" y="83"/>
                    <a:pt x="6682" y="110"/>
                    <a:pt x="6600" y="138"/>
                  </a:cubicBezTo>
                  <a:cubicBezTo>
                    <a:pt x="6600" y="165"/>
                    <a:pt x="6518" y="138"/>
                    <a:pt x="6572" y="220"/>
                  </a:cubicBezTo>
                  <a:cubicBezTo>
                    <a:pt x="6538" y="168"/>
                    <a:pt x="6503" y="149"/>
                    <a:pt x="6475" y="149"/>
                  </a:cubicBezTo>
                  <a:cubicBezTo>
                    <a:pt x="6459" y="149"/>
                    <a:pt x="6446" y="155"/>
                    <a:pt x="6436" y="165"/>
                  </a:cubicBezTo>
                  <a:cubicBezTo>
                    <a:pt x="6436" y="138"/>
                    <a:pt x="6436" y="138"/>
                    <a:pt x="6436" y="138"/>
                  </a:cubicBezTo>
                  <a:cubicBezTo>
                    <a:pt x="6425" y="122"/>
                    <a:pt x="6418" y="116"/>
                    <a:pt x="6412" y="116"/>
                  </a:cubicBezTo>
                  <a:cubicBezTo>
                    <a:pt x="6395" y="116"/>
                    <a:pt x="6395" y="172"/>
                    <a:pt x="6380" y="172"/>
                  </a:cubicBezTo>
                  <a:cubicBezTo>
                    <a:pt x="6375" y="172"/>
                    <a:pt x="6366" y="163"/>
                    <a:pt x="6353" y="138"/>
                  </a:cubicBezTo>
                  <a:cubicBezTo>
                    <a:pt x="6353" y="220"/>
                    <a:pt x="6271" y="138"/>
                    <a:pt x="6271" y="247"/>
                  </a:cubicBezTo>
                  <a:cubicBezTo>
                    <a:pt x="6271" y="220"/>
                    <a:pt x="6244" y="220"/>
                    <a:pt x="6244" y="192"/>
                  </a:cubicBezTo>
                  <a:cubicBezTo>
                    <a:pt x="6216" y="206"/>
                    <a:pt x="6175" y="206"/>
                    <a:pt x="6134" y="206"/>
                  </a:cubicBezTo>
                  <a:cubicBezTo>
                    <a:pt x="6093" y="206"/>
                    <a:pt x="6052" y="206"/>
                    <a:pt x="6025" y="220"/>
                  </a:cubicBezTo>
                  <a:cubicBezTo>
                    <a:pt x="5997" y="302"/>
                    <a:pt x="5888" y="220"/>
                    <a:pt x="5888" y="329"/>
                  </a:cubicBezTo>
                  <a:cubicBezTo>
                    <a:pt x="5861" y="329"/>
                    <a:pt x="5833" y="322"/>
                    <a:pt x="5806" y="322"/>
                  </a:cubicBezTo>
                  <a:cubicBezTo>
                    <a:pt x="5778" y="322"/>
                    <a:pt x="5751" y="329"/>
                    <a:pt x="5724" y="357"/>
                  </a:cubicBezTo>
                  <a:cubicBezTo>
                    <a:pt x="5669" y="357"/>
                    <a:pt x="5587" y="384"/>
                    <a:pt x="5587" y="466"/>
                  </a:cubicBezTo>
                  <a:cubicBezTo>
                    <a:pt x="5532" y="384"/>
                    <a:pt x="5505" y="411"/>
                    <a:pt x="5477" y="384"/>
                  </a:cubicBezTo>
                  <a:cubicBezTo>
                    <a:pt x="5450" y="439"/>
                    <a:pt x="5368" y="439"/>
                    <a:pt x="5313" y="493"/>
                  </a:cubicBezTo>
                  <a:cubicBezTo>
                    <a:pt x="5313" y="487"/>
                    <a:pt x="5311" y="485"/>
                    <a:pt x="5309" y="485"/>
                  </a:cubicBezTo>
                  <a:cubicBezTo>
                    <a:pt x="5305" y="485"/>
                    <a:pt x="5297" y="492"/>
                    <a:pt x="5287" y="492"/>
                  </a:cubicBezTo>
                  <a:cubicBezTo>
                    <a:pt x="5278" y="492"/>
                    <a:pt x="5268" y="486"/>
                    <a:pt x="5258" y="466"/>
                  </a:cubicBezTo>
                  <a:cubicBezTo>
                    <a:pt x="5163" y="581"/>
                    <a:pt x="5027" y="629"/>
                    <a:pt x="4889" y="629"/>
                  </a:cubicBezTo>
                  <a:cubicBezTo>
                    <a:pt x="4829" y="629"/>
                    <a:pt x="4769" y="620"/>
                    <a:pt x="4710" y="603"/>
                  </a:cubicBezTo>
                  <a:cubicBezTo>
                    <a:pt x="4683" y="630"/>
                    <a:pt x="4683" y="713"/>
                    <a:pt x="4656" y="767"/>
                  </a:cubicBezTo>
                  <a:cubicBezTo>
                    <a:pt x="4634" y="767"/>
                    <a:pt x="4612" y="732"/>
                    <a:pt x="4590" y="732"/>
                  </a:cubicBezTo>
                  <a:cubicBezTo>
                    <a:pt x="4585" y="732"/>
                    <a:pt x="4579" y="734"/>
                    <a:pt x="4574" y="740"/>
                  </a:cubicBezTo>
                  <a:cubicBezTo>
                    <a:pt x="4554" y="740"/>
                    <a:pt x="4549" y="740"/>
                    <a:pt x="4556" y="730"/>
                  </a:cubicBezTo>
                  <a:lnTo>
                    <a:pt x="4556" y="730"/>
                  </a:lnTo>
                  <a:cubicBezTo>
                    <a:pt x="4553" y="732"/>
                    <a:pt x="4549" y="732"/>
                    <a:pt x="4546" y="732"/>
                  </a:cubicBezTo>
                  <a:cubicBezTo>
                    <a:pt x="4529" y="732"/>
                    <a:pt x="4509" y="720"/>
                    <a:pt x="4492" y="720"/>
                  </a:cubicBezTo>
                  <a:cubicBezTo>
                    <a:pt x="4481" y="720"/>
                    <a:pt x="4472" y="725"/>
                    <a:pt x="4464" y="740"/>
                  </a:cubicBezTo>
                  <a:lnTo>
                    <a:pt x="4464" y="713"/>
                  </a:lnTo>
                  <a:lnTo>
                    <a:pt x="4437" y="767"/>
                  </a:lnTo>
                  <a:cubicBezTo>
                    <a:pt x="4437" y="740"/>
                    <a:pt x="4437" y="713"/>
                    <a:pt x="4437" y="713"/>
                  </a:cubicBezTo>
                  <a:cubicBezTo>
                    <a:pt x="4163" y="767"/>
                    <a:pt x="3889" y="932"/>
                    <a:pt x="3588" y="986"/>
                  </a:cubicBezTo>
                  <a:lnTo>
                    <a:pt x="3560" y="1014"/>
                  </a:lnTo>
                  <a:cubicBezTo>
                    <a:pt x="3560" y="986"/>
                    <a:pt x="3560" y="986"/>
                    <a:pt x="3560" y="986"/>
                  </a:cubicBezTo>
                  <a:cubicBezTo>
                    <a:pt x="3549" y="982"/>
                    <a:pt x="3538" y="981"/>
                    <a:pt x="3527" y="981"/>
                  </a:cubicBezTo>
                  <a:cubicBezTo>
                    <a:pt x="3462" y="981"/>
                    <a:pt x="3412" y="1041"/>
                    <a:pt x="3341" y="1041"/>
                  </a:cubicBezTo>
                  <a:cubicBezTo>
                    <a:pt x="3341" y="1041"/>
                    <a:pt x="3341" y="1014"/>
                    <a:pt x="3341" y="986"/>
                  </a:cubicBezTo>
                  <a:cubicBezTo>
                    <a:pt x="3327" y="1008"/>
                    <a:pt x="3312" y="1015"/>
                    <a:pt x="3298" y="1015"/>
                  </a:cubicBezTo>
                  <a:cubicBezTo>
                    <a:pt x="3280" y="1015"/>
                    <a:pt x="3264" y="1004"/>
                    <a:pt x="3253" y="1004"/>
                  </a:cubicBezTo>
                  <a:cubicBezTo>
                    <a:pt x="3240" y="1004"/>
                    <a:pt x="3232" y="1016"/>
                    <a:pt x="3232" y="1069"/>
                  </a:cubicBezTo>
                  <a:cubicBezTo>
                    <a:pt x="3232" y="1069"/>
                    <a:pt x="3232" y="1041"/>
                    <a:pt x="3232" y="1014"/>
                  </a:cubicBezTo>
                  <a:cubicBezTo>
                    <a:pt x="3095" y="1096"/>
                    <a:pt x="2958" y="1123"/>
                    <a:pt x="2794" y="1151"/>
                  </a:cubicBezTo>
                  <a:cubicBezTo>
                    <a:pt x="2712" y="1288"/>
                    <a:pt x="2547" y="1233"/>
                    <a:pt x="2438" y="1370"/>
                  </a:cubicBezTo>
                  <a:lnTo>
                    <a:pt x="2438" y="1342"/>
                  </a:lnTo>
                  <a:cubicBezTo>
                    <a:pt x="2301" y="1479"/>
                    <a:pt x="2109" y="1479"/>
                    <a:pt x="1972" y="1589"/>
                  </a:cubicBezTo>
                  <a:cubicBezTo>
                    <a:pt x="1918" y="1644"/>
                    <a:pt x="1890" y="1671"/>
                    <a:pt x="1835" y="1726"/>
                  </a:cubicBezTo>
                  <a:lnTo>
                    <a:pt x="1808" y="1698"/>
                  </a:lnTo>
                  <a:cubicBezTo>
                    <a:pt x="1781" y="1863"/>
                    <a:pt x="1562" y="1835"/>
                    <a:pt x="1562" y="1999"/>
                  </a:cubicBezTo>
                  <a:lnTo>
                    <a:pt x="1534" y="1972"/>
                  </a:lnTo>
                  <a:lnTo>
                    <a:pt x="1534" y="1972"/>
                  </a:lnTo>
                  <a:cubicBezTo>
                    <a:pt x="1562" y="2027"/>
                    <a:pt x="1479" y="2027"/>
                    <a:pt x="1562" y="2082"/>
                  </a:cubicBezTo>
                  <a:lnTo>
                    <a:pt x="1507" y="2082"/>
                  </a:lnTo>
                  <a:cubicBezTo>
                    <a:pt x="1562" y="2219"/>
                    <a:pt x="1370" y="2164"/>
                    <a:pt x="1370" y="2301"/>
                  </a:cubicBezTo>
                  <a:lnTo>
                    <a:pt x="1370" y="2273"/>
                  </a:lnTo>
                  <a:cubicBezTo>
                    <a:pt x="1370" y="2328"/>
                    <a:pt x="1343" y="2355"/>
                    <a:pt x="1315" y="2355"/>
                  </a:cubicBezTo>
                  <a:cubicBezTo>
                    <a:pt x="1315" y="2355"/>
                    <a:pt x="1315" y="2355"/>
                    <a:pt x="1315" y="2328"/>
                  </a:cubicBezTo>
                  <a:cubicBezTo>
                    <a:pt x="1178" y="2355"/>
                    <a:pt x="1206" y="2492"/>
                    <a:pt x="1151" y="2574"/>
                  </a:cubicBezTo>
                  <a:lnTo>
                    <a:pt x="1124" y="2547"/>
                  </a:lnTo>
                  <a:lnTo>
                    <a:pt x="1124" y="2547"/>
                  </a:lnTo>
                  <a:cubicBezTo>
                    <a:pt x="1151" y="2602"/>
                    <a:pt x="1069" y="2629"/>
                    <a:pt x="1041" y="2711"/>
                  </a:cubicBezTo>
                  <a:lnTo>
                    <a:pt x="1041" y="2739"/>
                  </a:lnTo>
                  <a:lnTo>
                    <a:pt x="1014" y="2711"/>
                  </a:lnTo>
                  <a:cubicBezTo>
                    <a:pt x="959" y="2766"/>
                    <a:pt x="959" y="2848"/>
                    <a:pt x="904" y="2930"/>
                  </a:cubicBezTo>
                  <a:lnTo>
                    <a:pt x="877" y="2903"/>
                  </a:lnTo>
                  <a:lnTo>
                    <a:pt x="877" y="2903"/>
                  </a:lnTo>
                  <a:cubicBezTo>
                    <a:pt x="904" y="2985"/>
                    <a:pt x="795" y="3013"/>
                    <a:pt x="795" y="3095"/>
                  </a:cubicBezTo>
                  <a:lnTo>
                    <a:pt x="768" y="3095"/>
                  </a:lnTo>
                  <a:cubicBezTo>
                    <a:pt x="661" y="3228"/>
                    <a:pt x="607" y="3386"/>
                    <a:pt x="528" y="3570"/>
                  </a:cubicBezTo>
                  <a:lnTo>
                    <a:pt x="528" y="3570"/>
                  </a:lnTo>
                  <a:cubicBezTo>
                    <a:pt x="525" y="3564"/>
                    <a:pt x="521" y="3560"/>
                    <a:pt x="521" y="3560"/>
                  </a:cubicBezTo>
                  <a:cubicBezTo>
                    <a:pt x="521" y="3560"/>
                    <a:pt x="521" y="3560"/>
                    <a:pt x="521" y="3588"/>
                  </a:cubicBezTo>
                  <a:cubicBezTo>
                    <a:pt x="524" y="3582"/>
                    <a:pt x="526" y="3576"/>
                    <a:pt x="528" y="3570"/>
                  </a:cubicBezTo>
                  <a:lnTo>
                    <a:pt x="528" y="3570"/>
                  </a:lnTo>
                  <a:cubicBezTo>
                    <a:pt x="534" y="3581"/>
                    <a:pt x="538" y="3598"/>
                    <a:pt x="521" y="3615"/>
                  </a:cubicBezTo>
                  <a:cubicBezTo>
                    <a:pt x="521" y="3588"/>
                    <a:pt x="521" y="3588"/>
                    <a:pt x="521" y="3588"/>
                  </a:cubicBezTo>
                  <a:cubicBezTo>
                    <a:pt x="439" y="3588"/>
                    <a:pt x="466" y="3697"/>
                    <a:pt x="439" y="3697"/>
                  </a:cubicBezTo>
                  <a:cubicBezTo>
                    <a:pt x="439" y="3697"/>
                    <a:pt x="439" y="3724"/>
                    <a:pt x="466" y="3724"/>
                  </a:cubicBezTo>
                  <a:cubicBezTo>
                    <a:pt x="384" y="3861"/>
                    <a:pt x="302" y="3998"/>
                    <a:pt x="247" y="4135"/>
                  </a:cubicBezTo>
                  <a:cubicBezTo>
                    <a:pt x="247" y="4135"/>
                    <a:pt x="220" y="4135"/>
                    <a:pt x="220" y="4108"/>
                  </a:cubicBezTo>
                  <a:cubicBezTo>
                    <a:pt x="220" y="4272"/>
                    <a:pt x="83" y="4354"/>
                    <a:pt x="1" y="4436"/>
                  </a:cubicBezTo>
                  <a:cubicBezTo>
                    <a:pt x="15" y="4450"/>
                    <a:pt x="21" y="4450"/>
                    <a:pt x="28" y="4450"/>
                  </a:cubicBezTo>
                  <a:cubicBezTo>
                    <a:pt x="35" y="4450"/>
                    <a:pt x="42" y="4450"/>
                    <a:pt x="56" y="4464"/>
                  </a:cubicBezTo>
                  <a:cubicBezTo>
                    <a:pt x="83" y="4464"/>
                    <a:pt x="28" y="4382"/>
                    <a:pt x="110" y="4382"/>
                  </a:cubicBezTo>
                  <a:lnTo>
                    <a:pt x="110" y="4409"/>
                  </a:lnTo>
                  <a:cubicBezTo>
                    <a:pt x="165" y="4382"/>
                    <a:pt x="83" y="4354"/>
                    <a:pt x="110" y="4354"/>
                  </a:cubicBezTo>
                  <a:cubicBezTo>
                    <a:pt x="138" y="4354"/>
                    <a:pt x="138" y="4382"/>
                    <a:pt x="138" y="4382"/>
                  </a:cubicBezTo>
                  <a:cubicBezTo>
                    <a:pt x="165" y="4327"/>
                    <a:pt x="220" y="4272"/>
                    <a:pt x="220" y="4190"/>
                  </a:cubicBezTo>
                  <a:cubicBezTo>
                    <a:pt x="231" y="4195"/>
                    <a:pt x="239" y="4198"/>
                    <a:pt x="244" y="4198"/>
                  </a:cubicBezTo>
                  <a:cubicBezTo>
                    <a:pt x="267" y="4198"/>
                    <a:pt x="258" y="4163"/>
                    <a:pt x="302" y="4163"/>
                  </a:cubicBezTo>
                  <a:cubicBezTo>
                    <a:pt x="302" y="4135"/>
                    <a:pt x="329" y="4135"/>
                    <a:pt x="302" y="4108"/>
                  </a:cubicBezTo>
                  <a:cubicBezTo>
                    <a:pt x="439" y="3971"/>
                    <a:pt x="521" y="3752"/>
                    <a:pt x="658" y="3588"/>
                  </a:cubicBezTo>
                  <a:cubicBezTo>
                    <a:pt x="631" y="3451"/>
                    <a:pt x="795" y="3423"/>
                    <a:pt x="822" y="3314"/>
                  </a:cubicBezTo>
                  <a:lnTo>
                    <a:pt x="850" y="3314"/>
                  </a:lnTo>
                  <a:cubicBezTo>
                    <a:pt x="850" y="3259"/>
                    <a:pt x="850" y="3232"/>
                    <a:pt x="904" y="3177"/>
                  </a:cubicBezTo>
                  <a:lnTo>
                    <a:pt x="877" y="3122"/>
                  </a:lnTo>
                  <a:cubicBezTo>
                    <a:pt x="1124" y="2958"/>
                    <a:pt x="1206" y="2684"/>
                    <a:pt x="1397" y="2492"/>
                  </a:cubicBezTo>
                  <a:cubicBezTo>
                    <a:pt x="1589" y="2246"/>
                    <a:pt x="1808" y="2082"/>
                    <a:pt x="1918" y="1808"/>
                  </a:cubicBezTo>
                  <a:lnTo>
                    <a:pt x="1945" y="1808"/>
                  </a:lnTo>
                  <a:cubicBezTo>
                    <a:pt x="1972" y="1753"/>
                    <a:pt x="2055" y="1726"/>
                    <a:pt x="2109" y="1671"/>
                  </a:cubicBezTo>
                  <a:lnTo>
                    <a:pt x="2137" y="1671"/>
                  </a:lnTo>
                  <a:cubicBezTo>
                    <a:pt x="2246" y="1507"/>
                    <a:pt x="2493" y="1507"/>
                    <a:pt x="2630" y="1370"/>
                  </a:cubicBezTo>
                  <a:cubicBezTo>
                    <a:pt x="2876" y="1288"/>
                    <a:pt x="3122" y="1233"/>
                    <a:pt x="3369" y="1151"/>
                  </a:cubicBezTo>
                  <a:lnTo>
                    <a:pt x="3369" y="1178"/>
                  </a:lnTo>
                  <a:cubicBezTo>
                    <a:pt x="3560" y="1069"/>
                    <a:pt x="3780" y="1151"/>
                    <a:pt x="3971" y="1069"/>
                  </a:cubicBezTo>
                  <a:cubicBezTo>
                    <a:pt x="4177" y="1069"/>
                    <a:pt x="4359" y="874"/>
                    <a:pt x="4563" y="874"/>
                  </a:cubicBezTo>
                  <a:cubicBezTo>
                    <a:pt x="4575" y="874"/>
                    <a:pt x="4588" y="875"/>
                    <a:pt x="4601" y="877"/>
                  </a:cubicBezTo>
                  <a:cubicBezTo>
                    <a:pt x="4615" y="882"/>
                    <a:pt x="4628" y="885"/>
                    <a:pt x="4642" y="885"/>
                  </a:cubicBezTo>
                  <a:cubicBezTo>
                    <a:pt x="4747" y="885"/>
                    <a:pt x="4841" y="732"/>
                    <a:pt x="4963" y="732"/>
                  </a:cubicBezTo>
                  <a:cubicBezTo>
                    <a:pt x="4979" y="732"/>
                    <a:pt x="4995" y="734"/>
                    <a:pt x="5012" y="740"/>
                  </a:cubicBezTo>
                  <a:cubicBezTo>
                    <a:pt x="5073" y="765"/>
                    <a:pt x="5132" y="775"/>
                    <a:pt x="5189" y="775"/>
                  </a:cubicBezTo>
                  <a:cubicBezTo>
                    <a:pt x="5384" y="775"/>
                    <a:pt x="5554" y="648"/>
                    <a:pt x="5724" y="521"/>
                  </a:cubicBezTo>
                  <a:cubicBezTo>
                    <a:pt x="5918" y="521"/>
                    <a:pt x="6091" y="348"/>
                    <a:pt x="6301" y="348"/>
                  </a:cubicBezTo>
                  <a:cubicBezTo>
                    <a:pt x="6327" y="348"/>
                    <a:pt x="6353" y="350"/>
                    <a:pt x="6381" y="357"/>
                  </a:cubicBezTo>
                  <a:cubicBezTo>
                    <a:pt x="6411" y="316"/>
                    <a:pt x="6453" y="306"/>
                    <a:pt x="6499" y="306"/>
                  </a:cubicBezTo>
                  <a:cubicBezTo>
                    <a:pt x="6549" y="306"/>
                    <a:pt x="6604" y="318"/>
                    <a:pt x="6655" y="318"/>
                  </a:cubicBezTo>
                  <a:cubicBezTo>
                    <a:pt x="6684" y="318"/>
                    <a:pt x="6712" y="314"/>
                    <a:pt x="6737" y="302"/>
                  </a:cubicBezTo>
                  <a:lnTo>
                    <a:pt x="6709" y="274"/>
                  </a:lnTo>
                  <a:lnTo>
                    <a:pt x="6709" y="274"/>
                  </a:lnTo>
                  <a:cubicBezTo>
                    <a:pt x="6723" y="288"/>
                    <a:pt x="6733" y="293"/>
                    <a:pt x="6742" y="293"/>
                  </a:cubicBezTo>
                  <a:cubicBezTo>
                    <a:pt x="6775" y="293"/>
                    <a:pt x="6778" y="216"/>
                    <a:pt x="6807" y="216"/>
                  </a:cubicBezTo>
                  <a:cubicBezTo>
                    <a:pt x="6817" y="216"/>
                    <a:pt x="6829" y="224"/>
                    <a:pt x="6846" y="247"/>
                  </a:cubicBezTo>
                  <a:lnTo>
                    <a:pt x="6846" y="274"/>
                  </a:lnTo>
                  <a:cubicBezTo>
                    <a:pt x="6848" y="276"/>
                    <a:pt x="6850" y="277"/>
                    <a:pt x="6851" y="277"/>
                  </a:cubicBezTo>
                  <a:cubicBezTo>
                    <a:pt x="6868" y="277"/>
                    <a:pt x="6853" y="155"/>
                    <a:pt x="6866" y="155"/>
                  </a:cubicBezTo>
                  <a:lnTo>
                    <a:pt x="6866" y="155"/>
                  </a:lnTo>
                  <a:cubicBezTo>
                    <a:pt x="6868" y="155"/>
                    <a:pt x="6870" y="158"/>
                    <a:pt x="6874" y="165"/>
                  </a:cubicBezTo>
                  <a:lnTo>
                    <a:pt x="6874" y="138"/>
                  </a:lnTo>
                  <a:cubicBezTo>
                    <a:pt x="6901" y="138"/>
                    <a:pt x="6874" y="165"/>
                    <a:pt x="6901" y="192"/>
                  </a:cubicBezTo>
                  <a:cubicBezTo>
                    <a:pt x="6928" y="165"/>
                    <a:pt x="6901" y="138"/>
                    <a:pt x="6928" y="138"/>
                  </a:cubicBezTo>
                  <a:cubicBezTo>
                    <a:pt x="6936" y="169"/>
                    <a:pt x="6944" y="178"/>
                    <a:pt x="6952" y="178"/>
                  </a:cubicBezTo>
                  <a:cubicBezTo>
                    <a:pt x="6962" y="178"/>
                    <a:pt x="6973" y="162"/>
                    <a:pt x="6983" y="162"/>
                  </a:cubicBezTo>
                  <a:cubicBezTo>
                    <a:pt x="6992" y="162"/>
                    <a:pt x="7001" y="174"/>
                    <a:pt x="7011" y="220"/>
                  </a:cubicBezTo>
                  <a:cubicBezTo>
                    <a:pt x="7011" y="220"/>
                    <a:pt x="7065" y="274"/>
                    <a:pt x="7038" y="302"/>
                  </a:cubicBezTo>
                  <a:cubicBezTo>
                    <a:pt x="7038" y="309"/>
                    <a:pt x="7042" y="313"/>
                    <a:pt x="7047" y="313"/>
                  </a:cubicBezTo>
                  <a:cubicBezTo>
                    <a:pt x="7061" y="313"/>
                    <a:pt x="7085" y="287"/>
                    <a:pt x="7065" y="247"/>
                  </a:cubicBezTo>
                  <a:cubicBezTo>
                    <a:pt x="7065" y="192"/>
                    <a:pt x="7065" y="138"/>
                    <a:pt x="7011" y="83"/>
                  </a:cubicBezTo>
                  <a:lnTo>
                    <a:pt x="7011" y="138"/>
                  </a:lnTo>
                  <a:cubicBezTo>
                    <a:pt x="6983" y="83"/>
                    <a:pt x="7011" y="110"/>
                    <a:pt x="6983" y="83"/>
                  </a:cubicBezTo>
                  <a:cubicBezTo>
                    <a:pt x="6956" y="83"/>
                    <a:pt x="6928" y="28"/>
                    <a:pt x="69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3444100" y="1660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3603600" y="15709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3363325" y="1633875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28"/>
                  </a:moveTo>
                  <a:lnTo>
                    <a:pt x="0" y="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3361950" y="1631825"/>
              <a:ext cx="1900" cy="2400"/>
            </a:xfrm>
            <a:custGeom>
              <a:avLst/>
              <a:gdLst/>
              <a:ahLst/>
              <a:cxnLst/>
              <a:rect l="l" t="t" r="r" b="b"/>
              <a:pathLst>
                <a:path w="76" h="96" extrusionOk="0">
                  <a:moveTo>
                    <a:pt x="0" y="1"/>
                  </a:moveTo>
                  <a:lnTo>
                    <a:pt x="55" y="83"/>
                  </a:lnTo>
                  <a:cubicBezTo>
                    <a:pt x="64" y="92"/>
                    <a:pt x="69" y="96"/>
                    <a:pt x="70" y="96"/>
                  </a:cubicBezTo>
                  <a:cubicBezTo>
                    <a:pt x="76" y="96"/>
                    <a:pt x="20" y="24"/>
                    <a:pt x="23" y="24"/>
                  </a:cubicBezTo>
                  <a:lnTo>
                    <a:pt x="23" y="24"/>
                  </a:lnTo>
                  <a:cubicBezTo>
                    <a:pt x="24" y="24"/>
                    <a:pt x="25" y="25"/>
                    <a:pt x="28" y="28"/>
                  </a:cubicBezTo>
                  <a:cubicBezTo>
                    <a:pt x="28" y="28"/>
                    <a:pt x="2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3362500" y="1631150"/>
              <a:ext cx="850" cy="1375"/>
            </a:xfrm>
            <a:custGeom>
              <a:avLst/>
              <a:gdLst/>
              <a:ahLst/>
              <a:cxnLst/>
              <a:rect l="l" t="t" r="r" b="b"/>
              <a:pathLst>
                <a:path w="34" h="55" extrusionOk="0">
                  <a:moveTo>
                    <a:pt x="6" y="0"/>
                  </a:moveTo>
                  <a:cubicBezTo>
                    <a:pt x="6" y="8"/>
                    <a:pt x="8" y="16"/>
                    <a:pt x="11" y="24"/>
                  </a:cubicBezTo>
                  <a:lnTo>
                    <a:pt x="11" y="24"/>
                  </a:lnTo>
                  <a:cubicBezTo>
                    <a:pt x="14" y="18"/>
                    <a:pt x="17" y="11"/>
                    <a:pt x="6" y="0"/>
                  </a:cubicBezTo>
                  <a:close/>
                  <a:moveTo>
                    <a:pt x="11" y="24"/>
                  </a:moveTo>
                  <a:cubicBezTo>
                    <a:pt x="7" y="32"/>
                    <a:pt x="0" y="39"/>
                    <a:pt x="33" y="55"/>
                  </a:cubicBezTo>
                  <a:cubicBezTo>
                    <a:pt x="33" y="55"/>
                    <a:pt x="19" y="41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3377700" y="1615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3363325" y="1568850"/>
              <a:ext cx="115450" cy="63675"/>
            </a:xfrm>
            <a:custGeom>
              <a:avLst/>
              <a:gdLst/>
              <a:ahLst/>
              <a:cxnLst/>
              <a:rect l="l" t="t" r="r" b="b"/>
              <a:pathLst>
                <a:path w="4618" h="2547" extrusionOk="0">
                  <a:moveTo>
                    <a:pt x="3094" y="0"/>
                  </a:moveTo>
                  <a:cubicBezTo>
                    <a:pt x="3101" y="6"/>
                    <a:pt x="3107" y="11"/>
                    <a:pt x="3114" y="16"/>
                  </a:cubicBezTo>
                  <a:lnTo>
                    <a:pt x="3114" y="16"/>
                  </a:lnTo>
                  <a:cubicBezTo>
                    <a:pt x="3116" y="11"/>
                    <a:pt x="3119" y="6"/>
                    <a:pt x="3122" y="0"/>
                  </a:cubicBezTo>
                  <a:close/>
                  <a:moveTo>
                    <a:pt x="3114" y="16"/>
                  </a:moveTo>
                  <a:cubicBezTo>
                    <a:pt x="3089" y="65"/>
                    <a:pt x="3067" y="115"/>
                    <a:pt x="3067" y="165"/>
                  </a:cubicBezTo>
                  <a:cubicBezTo>
                    <a:pt x="3039" y="165"/>
                    <a:pt x="3012" y="110"/>
                    <a:pt x="2985" y="110"/>
                  </a:cubicBezTo>
                  <a:cubicBezTo>
                    <a:pt x="2985" y="110"/>
                    <a:pt x="2985" y="110"/>
                    <a:pt x="2985" y="83"/>
                  </a:cubicBezTo>
                  <a:cubicBezTo>
                    <a:pt x="2985" y="87"/>
                    <a:pt x="2984" y="88"/>
                    <a:pt x="2983" y="88"/>
                  </a:cubicBezTo>
                  <a:cubicBezTo>
                    <a:pt x="2978" y="88"/>
                    <a:pt x="2966" y="63"/>
                    <a:pt x="2951" y="63"/>
                  </a:cubicBezTo>
                  <a:cubicBezTo>
                    <a:pt x="2944" y="63"/>
                    <a:pt x="2937" y="68"/>
                    <a:pt x="2930" y="83"/>
                  </a:cubicBezTo>
                  <a:lnTo>
                    <a:pt x="2903" y="110"/>
                  </a:lnTo>
                  <a:cubicBezTo>
                    <a:pt x="2903" y="83"/>
                    <a:pt x="2903" y="55"/>
                    <a:pt x="2930" y="55"/>
                  </a:cubicBezTo>
                  <a:cubicBezTo>
                    <a:pt x="2711" y="55"/>
                    <a:pt x="2547" y="192"/>
                    <a:pt x="2355" y="247"/>
                  </a:cubicBezTo>
                  <a:lnTo>
                    <a:pt x="2355" y="220"/>
                  </a:lnTo>
                  <a:lnTo>
                    <a:pt x="2328" y="274"/>
                  </a:lnTo>
                  <a:cubicBezTo>
                    <a:pt x="2328" y="274"/>
                    <a:pt x="2328" y="247"/>
                    <a:pt x="2328" y="247"/>
                  </a:cubicBezTo>
                  <a:cubicBezTo>
                    <a:pt x="2320" y="243"/>
                    <a:pt x="2312" y="241"/>
                    <a:pt x="2306" y="241"/>
                  </a:cubicBezTo>
                  <a:cubicBezTo>
                    <a:pt x="2264" y="241"/>
                    <a:pt x="2238" y="302"/>
                    <a:pt x="2191" y="302"/>
                  </a:cubicBezTo>
                  <a:cubicBezTo>
                    <a:pt x="2191" y="302"/>
                    <a:pt x="2191" y="274"/>
                    <a:pt x="2163" y="274"/>
                  </a:cubicBezTo>
                  <a:cubicBezTo>
                    <a:pt x="2163" y="287"/>
                    <a:pt x="2159" y="291"/>
                    <a:pt x="2153" y="291"/>
                  </a:cubicBezTo>
                  <a:cubicBezTo>
                    <a:pt x="2142" y="291"/>
                    <a:pt x="2124" y="278"/>
                    <a:pt x="2113" y="278"/>
                  </a:cubicBezTo>
                  <a:cubicBezTo>
                    <a:pt x="2105" y="278"/>
                    <a:pt x="2101" y="284"/>
                    <a:pt x="2104" y="306"/>
                  </a:cubicBezTo>
                  <a:lnTo>
                    <a:pt x="2104" y="306"/>
                  </a:lnTo>
                  <a:cubicBezTo>
                    <a:pt x="2023" y="385"/>
                    <a:pt x="1942" y="412"/>
                    <a:pt x="1835" y="439"/>
                  </a:cubicBezTo>
                  <a:cubicBezTo>
                    <a:pt x="1807" y="575"/>
                    <a:pt x="1698" y="521"/>
                    <a:pt x="1670" y="658"/>
                  </a:cubicBezTo>
                  <a:lnTo>
                    <a:pt x="1670" y="630"/>
                  </a:lnTo>
                  <a:cubicBezTo>
                    <a:pt x="1616" y="767"/>
                    <a:pt x="1479" y="740"/>
                    <a:pt x="1397" y="822"/>
                  </a:cubicBezTo>
                  <a:cubicBezTo>
                    <a:pt x="1369" y="849"/>
                    <a:pt x="1342" y="904"/>
                    <a:pt x="1314" y="931"/>
                  </a:cubicBezTo>
                  <a:lnTo>
                    <a:pt x="1287" y="904"/>
                  </a:lnTo>
                  <a:lnTo>
                    <a:pt x="1287" y="904"/>
                  </a:lnTo>
                  <a:cubicBezTo>
                    <a:pt x="1312" y="1028"/>
                    <a:pt x="1158" y="951"/>
                    <a:pt x="1128" y="1055"/>
                  </a:cubicBezTo>
                  <a:lnTo>
                    <a:pt x="1128" y="1055"/>
                  </a:lnTo>
                  <a:cubicBezTo>
                    <a:pt x="1130" y="1063"/>
                    <a:pt x="1128" y="1069"/>
                    <a:pt x="1124" y="1074"/>
                  </a:cubicBezTo>
                  <a:lnTo>
                    <a:pt x="1124" y="1074"/>
                  </a:lnTo>
                  <a:cubicBezTo>
                    <a:pt x="1125" y="1067"/>
                    <a:pt x="1126" y="1061"/>
                    <a:pt x="1128" y="1055"/>
                  </a:cubicBezTo>
                  <a:lnTo>
                    <a:pt x="1128" y="1055"/>
                  </a:lnTo>
                  <a:cubicBezTo>
                    <a:pt x="1127" y="1051"/>
                    <a:pt x="1125" y="1046"/>
                    <a:pt x="1123" y="1041"/>
                  </a:cubicBezTo>
                  <a:lnTo>
                    <a:pt x="1123" y="1041"/>
                  </a:lnTo>
                  <a:lnTo>
                    <a:pt x="1123" y="1075"/>
                  </a:lnTo>
                  <a:lnTo>
                    <a:pt x="1123" y="1075"/>
                  </a:lnTo>
                  <a:cubicBezTo>
                    <a:pt x="1123" y="1075"/>
                    <a:pt x="1124" y="1074"/>
                    <a:pt x="1124" y="1074"/>
                  </a:cubicBezTo>
                  <a:lnTo>
                    <a:pt x="1124" y="1074"/>
                  </a:lnTo>
                  <a:cubicBezTo>
                    <a:pt x="1123" y="1081"/>
                    <a:pt x="1123" y="1088"/>
                    <a:pt x="1123" y="1096"/>
                  </a:cubicBezTo>
                  <a:lnTo>
                    <a:pt x="1123" y="1075"/>
                  </a:lnTo>
                  <a:lnTo>
                    <a:pt x="1123" y="1075"/>
                  </a:lnTo>
                  <a:cubicBezTo>
                    <a:pt x="1111" y="1090"/>
                    <a:pt x="1086" y="1096"/>
                    <a:pt x="1123" y="1151"/>
                  </a:cubicBezTo>
                  <a:lnTo>
                    <a:pt x="1095" y="1123"/>
                  </a:lnTo>
                  <a:lnTo>
                    <a:pt x="1095" y="1123"/>
                  </a:lnTo>
                  <a:cubicBezTo>
                    <a:pt x="1150" y="1260"/>
                    <a:pt x="986" y="1151"/>
                    <a:pt x="986" y="1260"/>
                  </a:cubicBezTo>
                  <a:lnTo>
                    <a:pt x="986" y="1233"/>
                  </a:lnTo>
                  <a:cubicBezTo>
                    <a:pt x="986" y="1260"/>
                    <a:pt x="986" y="1287"/>
                    <a:pt x="958" y="1287"/>
                  </a:cubicBezTo>
                  <a:cubicBezTo>
                    <a:pt x="958" y="1287"/>
                    <a:pt x="958" y="1287"/>
                    <a:pt x="958" y="1260"/>
                  </a:cubicBezTo>
                  <a:cubicBezTo>
                    <a:pt x="947" y="1257"/>
                    <a:pt x="936" y="1256"/>
                    <a:pt x="927" y="1256"/>
                  </a:cubicBezTo>
                  <a:cubicBezTo>
                    <a:pt x="854" y="1256"/>
                    <a:pt x="870" y="1348"/>
                    <a:pt x="822" y="1397"/>
                  </a:cubicBezTo>
                  <a:lnTo>
                    <a:pt x="794" y="1370"/>
                  </a:lnTo>
                  <a:lnTo>
                    <a:pt x="794" y="1370"/>
                  </a:lnTo>
                  <a:cubicBezTo>
                    <a:pt x="822" y="1424"/>
                    <a:pt x="739" y="1424"/>
                    <a:pt x="739" y="1479"/>
                  </a:cubicBezTo>
                  <a:lnTo>
                    <a:pt x="712" y="1452"/>
                  </a:lnTo>
                  <a:cubicBezTo>
                    <a:pt x="657" y="1479"/>
                    <a:pt x="657" y="1534"/>
                    <a:pt x="630" y="1589"/>
                  </a:cubicBezTo>
                  <a:lnTo>
                    <a:pt x="603" y="1561"/>
                  </a:lnTo>
                  <a:lnTo>
                    <a:pt x="603" y="1561"/>
                  </a:lnTo>
                  <a:cubicBezTo>
                    <a:pt x="630" y="1616"/>
                    <a:pt x="548" y="1616"/>
                    <a:pt x="520" y="1671"/>
                  </a:cubicBezTo>
                  <a:cubicBezTo>
                    <a:pt x="440" y="1751"/>
                    <a:pt x="412" y="1857"/>
                    <a:pt x="335" y="1964"/>
                  </a:cubicBezTo>
                  <a:lnTo>
                    <a:pt x="335" y="1964"/>
                  </a:lnTo>
                  <a:cubicBezTo>
                    <a:pt x="331" y="1959"/>
                    <a:pt x="329" y="1953"/>
                    <a:pt x="329" y="1945"/>
                  </a:cubicBezTo>
                  <a:cubicBezTo>
                    <a:pt x="329" y="1945"/>
                    <a:pt x="329" y="1972"/>
                    <a:pt x="329" y="1972"/>
                  </a:cubicBezTo>
                  <a:cubicBezTo>
                    <a:pt x="331" y="1969"/>
                    <a:pt x="333" y="1966"/>
                    <a:pt x="335" y="1964"/>
                  </a:cubicBezTo>
                  <a:lnTo>
                    <a:pt x="335" y="1964"/>
                  </a:lnTo>
                  <a:cubicBezTo>
                    <a:pt x="343" y="1975"/>
                    <a:pt x="356" y="1980"/>
                    <a:pt x="356" y="1999"/>
                  </a:cubicBezTo>
                  <a:cubicBezTo>
                    <a:pt x="329" y="1999"/>
                    <a:pt x="329" y="1972"/>
                    <a:pt x="329" y="1972"/>
                  </a:cubicBezTo>
                  <a:cubicBezTo>
                    <a:pt x="323" y="1969"/>
                    <a:pt x="317" y="1968"/>
                    <a:pt x="313" y="1968"/>
                  </a:cubicBezTo>
                  <a:cubicBezTo>
                    <a:pt x="284" y="1968"/>
                    <a:pt x="294" y="2031"/>
                    <a:pt x="281" y="2031"/>
                  </a:cubicBezTo>
                  <a:cubicBezTo>
                    <a:pt x="279" y="2031"/>
                    <a:pt x="277" y="2030"/>
                    <a:pt x="274" y="2027"/>
                  </a:cubicBezTo>
                  <a:lnTo>
                    <a:pt x="274" y="2027"/>
                  </a:lnTo>
                  <a:cubicBezTo>
                    <a:pt x="274" y="2027"/>
                    <a:pt x="274" y="2054"/>
                    <a:pt x="301" y="2081"/>
                  </a:cubicBezTo>
                  <a:cubicBezTo>
                    <a:pt x="247" y="2136"/>
                    <a:pt x="192" y="2218"/>
                    <a:pt x="164" y="2328"/>
                  </a:cubicBezTo>
                  <a:cubicBezTo>
                    <a:pt x="164" y="2328"/>
                    <a:pt x="137" y="2328"/>
                    <a:pt x="137" y="2301"/>
                  </a:cubicBezTo>
                  <a:cubicBezTo>
                    <a:pt x="137" y="2437"/>
                    <a:pt x="55" y="2465"/>
                    <a:pt x="0" y="2520"/>
                  </a:cubicBezTo>
                  <a:cubicBezTo>
                    <a:pt x="0" y="2520"/>
                    <a:pt x="28" y="2520"/>
                    <a:pt x="28" y="2547"/>
                  </a:cubicBezTo>
                  <a:cubicBezTo>
                    <a:pt x="74" y="2547"/>
                    <a:pt x="41" y="2487"/>
                    <a:pt x="65" y="2487"/>
                  </a:cubicBezTo>
                  <a:cubicBezTo>
                    <a:pt x="69" y="2487"/>
                    <a:pt x="74" y="2488"/>
                    <a:pt x="82" y="2492"/>
                  </a:cubicBezTo>
                  <a:cubicBezTo>
                    <a:pt x="110" y="2492"/>
                    <a:pt x="55" y="2465"/>
                    <a:pt x="82" y="2465"/>
                  </a:cubicBezTo>
                  <a:cubicBezTo>
                    <a:pt x="110" y="2465"/>
                    <a:pt x="110" y="2492"/>
                    <a:pt x="110" y="2492"/>
                  </a:cubicBezTo>
                  <a:cubicBezTo>
                    <a:pt x="137" y="2465"/>
                    <a:pt x="164" y="2437"/>
                    <a:pt x="137" y="2383"/>
                  </a:cubicBezTo>
                  <a:lnTo>
                    <a:pt x="137" y="2383"/>
                  </a:lnTo>
                  <a:cubicBezTo>
                    <a:pt x="149" y="2388"/>
                    <a:pt x="157" y="2391"/>
                    <a:pt x="162" y="2391"/>
                  </a:cubicBezTo>
                  <a:cubicBezTo>
                    <a:pt x="178" y="2391"/>
                    <a:pt x="178" y="2375"/>
                    <a:pt x="194" y="2375"/>
                  </a:cubicBezTo>
                  <a:cubicBezTo>
                    <a:pt x="200" y="2375"/>
                    <a:pt x="208" y="2377"/>
                    <a:pt x="219" y="2383"/>
                  </a:cubicBezTo>
                  <a:cubicBezTo>
                    <a:pt x="219" y="2355"/>
                    <a:pt x="219" y="2355"/>
                    <a:pt x="192" y="2328"/>
                  </a:cubicBezTo>
                  <a:cubicBezTo>
                    <a:pt x="301" y="2246"/>
                    <a:pt x="356" y="2109"/>
                    <a:pt x="438" y="2027"/>
                  </a:cubicBezTo>
                  <a:cubicBezTo>
                    <a:pt x="411" y="1890"/>
                    <a:pt x="548" y="1917"/>
                    <a:pt x="575" y="1862"/>
                  </a:cubicBezTo>
                  <a:cubicBezTo>
                    <a:pt x="575" y="1835"/>
                    <a:pt x="603" y="1780"/>
                    <a:pt x="630" y="1780"/>
                  </a:cubicBezTo>
                  <a:lnTo>
                    <a:pt x="603" y="1726"/>
                  </a:lnTo>
                  <a:cubicBezTo>
                    <a:pt x="794" y="1671"/>
                    <a:pt x="876" y="1506"/>
                    <a:pt x="1013" y="1397"/>
                  </a:cubicBezTo>
                  <a:cubicBezTo>
                    <a:pt x="1178" y="1287"/>
                    <a:pt x="1342" y="1233"/>
                    <a:pt x="1397" y="1014"/>
                  </a:cubicBezTo>
                  <a:cubicBezTo>
                    <a:pt x="1424" y="959"/>
                    <a:pt x="1506" y="959"/>
                    <a:pt x="1533" y="904"/>
                  </a:cubicBezTo>
                  <a:lnTo>
                    <a:pt x="1533" y="931"/>
                  </a:lnTo>
                  <a:cubicBezTo>
                    <a:pt x="1588" y="767"/>
                    <a:pt x="1753" y="767"/>
                    <a:pt x="1807" y="630"/>
                  </a:cubicBezTo>
                  <a:cubicBezTo>
                    <a:pt x="1944" y="575"/>
                    <a:pt x="2081" y="493"/>
                    <a:pt x="2218" y="411"/>
                  </a:cubicBezTo>
                  <a:lnTo>
                    <a:pt x="2245" y="439"/>
                  </a:lnTo>
                  <a:cubicBezTo>
                    <a:pt x="2355" y="356"/>
                    <a:pt x="2492" y="411"/>
                    <a:pt x="2601" y="356"/>
                  </a:cubicBezTo>
                  <a:cubicBezTo>
                    <a:pt x="2611" y="358"/>
                    <a:pt x="2620" y="359"/>
                    <a:pt x="2629" y="359"/>
                  </a:cubicBezTo>
                  <a:cubicBezTo>
                    <a:pt x="2736" y="359"/>
                    <a:pt x="2829" y="237"/>
                    <a:pt x="2934" y="237"/>
                  </a:cubicBezTo>
                  <a:cubicBezTo>
                    <a:pt x="2951" y="237"/>
                    <a:pt x="2967" y="240"/>
                    <a:pt x="2985" y="247"/>
                  </a:cubicBezTo>
                  <a:cubicBezTo>
                    <a:pt x="3002" y="270"/>
                    <a:pt x="3022" y="279"/>
                    <a:pt x="3043" y="279"/>
                  </a:cubicBezTo>
                  <a:cubicBezTo>
                    <a:pt x="3100" y="279"/>
                    <a:pt x="3166" y="215"/>
                    <a:pt x="3214" y="215"/>
                  </a:cubicBezTo>
                  <a:cubicBezTo>
                    <a:pt x="3232" y="215"/>
                    <a:pt x="3247" y="224"/>
                    <a:pt x="3259" y="247"/>
                  </a:cubicBezTo>
                  <a:cubicBezTo>
                    <a:pt x="3319" y="319"/>
                    <a:pt x="3385" y="344"/>
                    <a:pt x="3456" y="344"/>
                  </a:cubicBezTo>
                  <a:cubicBezTo>
                    <a:pt x="3546" y="344"/>
                    <a:pt x="3644" y="305"/>
                    <a:pt x="3751" y="274"/>
                  </a:cubicBezTo>
                  <a:cubicBezTo>
                    <a:pt x="3803" y="305"/>
                    <a:pt x="3858" y="309"/>
                    <a:pt x="3913" y="309"/>
                  </a:cubicBezTo>
                  <a:cubicBezTo>
                    <a:pt x="3931" y="309"/>
                    <a:pt x="3949" y="309"/>
                    <a:pt x="3967" y="309"/>
                  </a:cubicBezTo>
                  <a:cubicBezTo>
                    <a:pt x="4039" y="309"/>
                    <a:pt x="4107" y="315"/>
                    <a:pt x="4162" y="384"/>
                  </a:cubicBezTo>
                  <a:cubicBezTo>
                    <a:pt x="4177" y="369"/>
                    <a:pt x="4191" y="363"/>
                    <a:pt x="4204" y="363"/>
                  </a:cubicBezTo>
                  <a:cubicBezTo>
                    <a:pt x="4260" y="363"/>
                    <a:pt x="4306" y="469"/>
                    <a:pt x="4365" y="469"/>
                  </a:cubicBezTo>
                  <a:cubicBezTo>
                    <a:pt x="4370" y="469"/>
                    <a:pt x="4376" y="468"/>
                    <a:pt x="4381" y="466"/>
                  </a:cubicBezTo>
                  <a:lnTo>
                    <a:pt x="4381" y="439"/>
                  </a:lnTo>
                  <a:cubicBezTo>
                    <a:pt x="4386" y="454"/>
                    <a:pt x="4391" y="460"/>
                    <a:pt x="4396" y="460"/>
                  </a:cubicBezTo>
                  <a:cubicBezTo>
                    <a:pt x="4412" y="460"/>
                    <a:pt x="4428" y="404"/>
                    <a:pt x="4444" y="404"/>
                  </a:cubicBezTo>
                  <a:cubicBezTo>
                    <a:pt x="4450" y="404"/>
                    <a:pt x="4457" y="413"/>
                    <a:pt x="4463" y="439"/>
                  </a:cubicBezTo>
                  <a:cubicBezTo>
                    <a:pt x="4463" y="446"/>
                    <a:pt x="4464" y="449"/>
                    <a:pt x="4465" y="449"/>
                  </a:cubicBezTo>
                  <a:cubicBezTo>
                    <a:pt x="4469" y="449"/>
                    <a:pt x="4485" y="346"/>
                    <a:pt x="4489" y="346"/>
                  </a:cubicBezTo>
                  <a:cubicBezTo>
                    <a:pt x="4490" y="346"/>
                    <a:pt x="4491" y="349"/>
                    <a:pt x="4491" y="356"/>
                  </a:cubicBezTo>
                  <a:lnTo>
                    <a:pt x="4491" y="329"/>
                  </a:lnTo>
                  <a:cubicBezTo>
                    <a:pt x="4518" y="329"/>
                    <a:pt x="4491" y="384"/>
                    <a:pt x="4518" y="384"/>
                  </a:cubicBezTo>
                  <a:cubicBezTo>
                    <a:pt x="4518" y="384"/>
                    <a:pt x="4518" y="367"/>
                    <a:pt x="4518" y="356"/>
                  </a:cubicBezTo>
                  <a:cubicBezTo>
                    <a:pt x="4526" y="388"/>
                    <a:pt x="4531" y="397"/>
                    <a:pt x="4536" y="397"/>
                  </a:cubicBezTo>
                  <a:cubicBezTo>
                    <a:pt x="4542" y="397"/>
                    <a:pt x="4547" y="381"/>
                    <a:pt x="4553" y="381"/>
                  </a:cubicBezTo>
                  <a:cubicBezTo>
                    <a:pt x="4558" y="381"/>
                    <a:pt x="4564" y="393"/>
                    <a:pt x="4573" y="439"/>
                  </a:cubicBezTo>
                  <a:cubicBezTo>
                    <a:pt x="4573" y="439"/>
                    <a:pt x="4600" y="493"/>
                    <a:pt x="4573" y="521"/>
                  </a:cubicBezTo>
                  <a:cubicBezTo>
                    <a:pt x="4573" y="531"/>
                    <a:pt x="4580" y="537"/>
                    <a:pt x="4588" y="537"/>
                  </a:cubicBezTo>
                  <a:cubicBezTo>
                    <a:pt x="4602" y="537"/>
                    <a:pt x="4618" y="518"/>
                    <a:pt x="4600" y="466"/>
                  </a:cubicBezTo>
                  <a:cubicBezTo>
                    <a:pt x="4600" y="411"/>
                    <a:pt x="4600" y="356"/>
                    <a:pt x="4573" y="302"/>
                  </a:cubicBezTo>
                  <a:cubicBezTo>
                    <a:pt x="4545" y="302"/>
                    <a:pt x="4545" y="247"/>
                    <a:pt x="4518" y="220"/>
                  </a:cubicBezTo>
                  <a:cubicBezTo>
                    <a:pt x="4518" y="243"/>
                    <a:pt x="4513" y="251"/>
                    <a:pt x="4508" y="251"/>
                  </a:cubicBezTo>
                  <a:cubicBezTo>
                    <a:pt x="4500" y="251"/>
                    <a:pt x="4491" y="235"/>
                    <a:pt x="4491" y="220"/>
                  </a:cubicBezTo>
                  <a:lnTo>
                    <a:pt x="4491" y="192"/>
                  </a:lnTo>
                  <a:cubicBezTo>
                    <a:pt x="4488" y="190"/>
                    <a:pt x="4486" y="188"/>
                    <a:pt x="4484" y="188"/>
                  </a:cubicBezTo>
                  <a:cubicBezTo>
                    <a:pt x="4469" y="188"/>
                    <a:pt x="4465" y="246"/>
                    <a:pt x="4464" y="246"/>
                  </a:cubicBezTo>
                  <a:cubicBezTo>
                    <a:pt x="4463" y="246"/>
                    <a:pt x="4463" y="239"/>
                    <a:pt x="4463" y="220"/>
                  </a:cubicBezTo>
                  <a:cubicBezTo>
                    <a:pt x="4409" y="247"/>
                    <a:pt x="4381" y="247"/>
                    <a:pt x="4326" y="247"/>
                  </a:cubicBezTo>
                  <a:cubicBezTo>
                    <a:pt x="4326" y="274"/>
                    <a:pt x="4299" y="247"/>
                    <a:pt x="4299" y="302"/>
                  </a:cubicBezTo>
                  <a:cubicBezTo>
                    <a:pt x="4299" y="247"/>
                    <a:pt x="4244" y="220"/>
                    <a:pt x="4244" y="220"/>
                  </a:cubicBezTo>
                  <a:cubicBezTo>
                    <a:pt x="4244" y="220"/>
                    <a:pt x="4244" y="192"/>
                    <a:pt x="4244" y="192"/>
                  </a:cubicBezTo>
                  <a:cubicBezTo>
                    <a:pt x="4239" y="177"/>
                    <a:pt x="4235" y="171"/>
                    <a:pt x="4231" y="171"/>
                  </a:cubicBezTo>
                  <a:cubicBezTo>
                    <a:pt x="4221" y="171"/>
                    <a:pt x="4216" y="216"/>
                    <a:pt x="4207" y="216"/>
                  </a:cubicBezTo>
                  <a:cubicBezTo>
                    <a:pt x="4203" y="216"/>
                    <a:pt x="4197" y="203"/>
                    <a:pt x="4189" y="165"/>
                  </a:cubicBezTo>
                  <a:cubicBezTo>
                    <a:pt x="4189" y="190"/>
                    <a:pt x="4187" y="197"/>
                    <a:pt x="4182" y="197"/>
                  </a:cubicBezTo>
                  <a:cubicBezTo>
                    <a:pt x="4177" y="197"/>
                    <a:pt x="4169" y="187"/>
                    <a:pt x="4159" y="187"/>
                  </a:cubicBezTo>
                  <a:cubicBezTo>
                    <a:pt x="4152" y="187"/>
                    <a:pt x="4143" y="194"/>
                    <a:pt x="4135" y="220"/>
                  </a:cubicBezTo>
                  <a:cubicBezTo>
                    <a:pt x="4135" y="220"/>
                    <a:pt x="4135" y="192"/>
                    <a:pt x="4135" y="192"/>
                  </a:cubicBezTo>
                  <a:cubicBezTo>
                    <a:pt x="4080" y="165"/>
                    <a:pt x="4053" y="137"/>
                    <a:pt x="3998" y="137"/>
                  </a:cubicBezTo>
                  <a:cubicBezTo>
                    <a:pt x="3992" y="149"/>
                    <a:pt x="3986" y="153"/>
                    <a:pt x="3980" y="153"/>
                  </a:cubicBezTo>
                  <a:cubicBezTo>
                    <a:pt x="3966" y="153"/>
                    <a:pt x="3950" y="133"/>
                    <a:pt x="3930" y="133"/>
                  </a:cubicBezTo>
                  <a:cubicBezTo>
                    <a:pt x="3918" y="133"/>
                    <a:pt x="3904" y="141"/>
                    <a:pt x="3888" y="165"/>
                  </a:cubicBezTo>
                  <a:cubicBezTo>
                    <a:pt x="3869" y="145"/>
                    <a:pt x="3850" y="126"/>
                    <a:pt x="3830" y="126"/>
                  </a:cubicBezTo>
                  <a:cubicBezTo>
                    <a:pt x="3822" y="126"/>
                    <a:pt x="3814" y="129"/>
                    <a:pt x="3806" y="137"/>
                  </a:cubicBezTo>
                  <a:lnTo>
                    <a:pt x="3806" y="110"/>
                  </a:lnTo>
                  <a:cubicBezTo>
                    <a:pt x="3779" y="110"/>
                    <a:pt x="3724" y="110"/>
                    <a:pt x="3669" y="165"/>
                  </a:cubicBezTo>
                  <a:cubicBezTo>
                    <a:pt x="3697" y="83"/>
                    <a:pt x="3669" y="83"/>
                    <a:pt x="3669" y="55"/>
                  </a:cubicBezTo>
                  <a:cubicBezTo>
                    <a:pt x="3614" y="83"/>
                    <a:pt x="3560" y="83"/>
                    <a:pt x="3532" y="110"/>
                  </a:cubicBezTo>
                  <a:cubicBezTo>
                    <a:pt x="3532" y="83"/>
                    <a:pt x="3519" y="83"/>
                    <a:pt x="3508" y="83"/>
                  </a:cubicBezTo>
                  <a:cubicBezTo>
                    <a:pt x="3498" y="83"/>
                    <a:pt x="3491" y="83"/>
                    <a:pt x="3505" y="55"/>
                  </a:cubicBezTo>
                  <a:lnTo>
                    <a:pt x="3505" y="55"/>
                  </a:lnTo>
                  <a:cubicBezTo>
                    <a:pt x="3453" y="97"/>
                    <a:pt x="3400" y="115"/>
                    <a:pt x="3348" y="115"/>
                  </a:cubicBezTo>
                  <a:cubicBezTo>
                    <a:pt x="3270" y="115"/>
                    <a:pt x="3192" y="75"/>
                    <a:pt x="311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3371525" y="161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3476275" y="157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4416125" y="1945350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8" y="28"/>
                  </a:moveTo>
                  <a:lnTo>
                    <a:pt x="28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4414075" y="1943975"/>
              <a:ext cx="4125" cy="1400"/>
            </a:xfrm>
            <a:custGeom>
              <a:avLst/>
              <a:gdLst/>
              <a:ahLst/>
              <a:cxnLst/>
              <a:rect l="l" t="t" r="r" b="b"/>
              <a:pathLst>
                <a:path w="165" h="56" extrusionOk="0">
                  <a:moveTo>
                    <a:pt x="1" y="1"/>
                  </a:moveTo>
                  <a:cubicBezTo>
                    <a:pt x="55" y="28"/>
                    <a:pt x="83" y="28"/>
                    <a:pt x="110" y="55"/>
                  </a:cubicBezTo>
                  <a:cubicBezTo>
                    <a:pt x="165" y="28"/>
                    <a:pt x="1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4414075" y="1943300"/>
              <a:ext cx="1400" cy="700"/>
            </a:xfrm>
            <a:custGeom>
              <a:avLst/>
              <a:gdLst/>
              <a:ahLst/>
              <a:cxnLst/>
              <a:rect l="l" t="t" r="r" b="b"/>
              <a:pathLst>
                <a:path w="56" h="28" extrusionOk="0">
                  <a:moveTo>
                    <a:pt x="1" y="0"/>
                  </a:moveTo>
                  <a:cubicBezTo>
                    <a:pt x="28" y="0"/>
                    <a:pt x="1" y="28"/>
                    <a:pt x="55" y="28"/>
                  </a:cubicBezTo>
                  <a:cubicBezTo>
                    <a:pt x="55" y="0"/>
                    <a:pt x="28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4414075" y="191797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4405175" y="1789475"/>
              <a:ext cx="15100" cy="153850"/>
            </a:xfrm>
            <a:custGeom>
              <a:avLst/>
              <a:gdLst/>
              <a:ahLst/>
              <a:cxnLst/>
              <a:rect l="l" t="t" r="r" b="b"/>
              <a:pathLst>
                <a:path w="604" h="6154" extrusionOk="0">
                  <a:moveTo>
                    <a:pt x="360" y="2717"/>
                  </a:moveTo>
                  <a:lnTo>
                    <a:pt x="360" y="2717"/>
                  </a:lnTo>
                  <a:cubicBezTo>
                    <a:pt x="366" y="2721"/>
                    <a:pt x="374" y="2725"/>
                    <a:pt x="384" y="2730"/>
                  </a:cubicBezTo>
                  <a:cubicBezTo>
                    <a:pt x="384" y="2730"/>
                    <a:pt x="367" y="2730"/>
                    <a:pt x="360" y="2717"/>
                  </a:cubicBezTo>
                  <a:close/>
                  <a:moveTo>
                    <a:pt x="326" y="1"/>
                  </a:moveTo>
                  <a:cubicBezTo>
                    <a:pt x="317" y="1"/>
                    <a:pt x="309" y="6"/>
                    <a:pt x="302" y="20"/>
                  </a:cubicBezTo>
                  <a:cubicBezTo>
                    <a:pt x="257" y="42"/>
                    <a:pt x="212" y="65"/>
                    <a:pt x="182" y="87"/>
                  </a:cubicBezTo>
                  <a:lnTo>
                    <a:pt x="182" y="87"/>
                  </a:lnTo>
                  <a:cubicBezTo>
                    <a:pt x="184" y="84"/>
                    <a:pt x="187" y="80"/>
                    <a:pt x="192" y="74"/>
                  </a:cubicBezTo>
                  <a:lnTo>
                    <a:pt x="192" y="74"/>
                  </a:lnTo>
                  <a:lnTo>
                    <a:pt x="165" y="102"/>
                  </a:lnTo>
                  <a:cubicBezTo>
                    <a:pt x="170" y="97"/>
                    <a:pt x="176" y="92"/>
                    <a:pt x="182" y="87"/>
                  </a:cubicBezTo>
                  <a:lnTo>
                    <a:pt x="182" y="87"/>
                  </a:lnTo>
                  <a:cubicBezTo>
                    <a:pt x="173" y="103"/>
                    <a:pt x="187" y="107"/>
                    <a:pt x="165" y="129"/>
                  </a:cubicBezTo>
                  <a:cubicBezTo>
                    <a:pt x="165" y="129"/>
                    <a:pt x="83" y="157"/>
                    <a:pt x="55" y="184"/>
                  </a:cubicBezTo>
                  <a:lnTo>
                    <a:pt x="83" y="184"/>
                  </a:lnTo>
                  <a:cubicBezTo>
                    <a:pt x="101" y="175"/>
                    <a:pt x="110" y="172"/>
                    <a:pt x="113" y="172"/>
                  </a:cubicBezTo>
                  <a:cubicBezTo>
                    <a:pt x="119" y="172"/>
                    <a:pt x="101" y="184"/>
                    <a:pt x="83" y="184"/>
                  </a:cubicBezTo>
                  <a:lnTo>
                    <a:pt x="55" y="211"/>
                  </a:lnTo>
                  <a:lnTo>
                    <a:pt x="83" y="211"/>
                  </a:lnTo>
                  <a:cubicBezTo>
                    <a:pt x="110" y="266"/>
                    <a:pt x="110" y="321"/>
                    <a:pt x="138" y="376"/>
                  </a:cubicBezTo>
                  <a:cubicBezTo>
                    <a:pt x="159" y="376"/>
                    <a:pt x="146" y="411"/>
                    <a:pt x="168" y="411"/>
                  </a:cubicBezTo>
                  <a:cubicBezTo>
                    <a:pt x="174" y="411"/>
                    <a:pt x="181" y="409"/>
                    <a:pt x="192" y="403"/>
                  </a:cubicBezTo>
                  <a:lnTo>
                    <a:pt x="192" y="403"/>
                  </a:lnTo>
                  <a:cubicBezTo>
                    <a:pt x="138" y="430"/>
                    <a:pt x="110" y="458"/>
                    <a:pt x="110" y="485"/>
                  </a:cubicBezTo>
                  <a:cubicBezTo>
                    <a:pt x="1" y="513"/>
                    <a:pt x="192" y="513"/>
                    <a:pt x="83" y="540"/>
                  </a:cubicBezTo>
                  <a:cubicBezTo>
                    <a:pt x="165" y="540"/>
                    <a:pt x="55" y="595"/>
                    <a:pt x="165" y="622"/>
                  </a:cubicBezTo>
                  <a:lnTo>
                    <a:pt x="110" y="622"/>
                  </a:lnTo>
                  <a:cubicBezTo>
                    <a:pt x="110" y="677"/>
                    <a:pt x="83" y="732"/>
                    <a:pt x="83" y="786"/>
                  </a:cubicBezTo>
                  <a:cubicBezTo>
                    <a:pt x="165" y="814"/>
                    <a:pt x="83" y="896"/>
                    <a:pt x="192" y="923"/>
                  </a:cubicBezTo>
                  <a:cubicBezTo>
                    <a:pt x="192" y="951"/>
                    <a:pt x="165" y="951"/>
                    <a:pt x="165" y="978"/>
                  </a:cubicBezTo>
                  <a:cubicBezTo>
                    <a:pt x="165" y="1005"/>
                    <a:pt x="165" y="1005"/>
                    <a:pt x="192" y="1005"/>
                  </a:cubicBezTo>
                  <a:cubicBezTo>
                    <a:pt x="192" y="1033"/>
                    <a:pt x="192" y="1060"/>
                    <a:pt x="220" y="1088"/>
                  </a:cubicBezTo>
                  <a:cubicBezTo>
                    <a:pt x="138" y="1088"/>
                    <a:pt x="138" y="1115"/>
                    <a:pt x="110" y="1115"/>
                  </a:cubicBezTo>
                  <a:cubicBezTo>
                    <a:pt x="165" y="1170"/>
                    <a:pt x="138" y="1224"/>
                    <a:pt x="165" y="1279"/>
                  </a:cubicBezTo>
                  <a:cubicBezTo>
                    <a:pt x="138" y="1279"/>
                    <a:pt x="192" y="1334"/>
                    <a:pt x="138" y="1334"/>
                  </a:cubicBezTo>
                  <a:cubicBezTo>
                    <a:pt x="192" y="1389"/>
                    <a:pt x="220" y="1471"/>
                    <a:pt x="247" y="1553"/>
                  </a:cubicBezTo>
                  <a:cubicBezTo>
                    <a:pt x="247" y="1635"/>
                    <a:pt x="274" y="1745"/>
                    <a:pt x="274" y="1827"/>
                  </a:cubicBezTo>
                  <a:cubicBezTo>
                    <a:pt x="302" y="1827"/>
                    <a:pt x="384" y="1799"/>
                    <a:pt x="439" y="1772"/>
                  </a:cubicBezTo>
                  <a:cubicBezTo>
                    <a:pt x="439" y="1799"/>
                    <a:pt x="439" y="1799"/>
                    <a:pt x="439" y="1799"/>
                  </a:cubicBezTo>
                  <a:cubicBezTo>
                    <a:pt x="439" y="1799"/>
                    <a:pt x="411" y="1854"/>
                    <a:pt x="411" y="1854"/>
                  </a:cubicBezTo>
                  <a:lnTo>
                    <a:pt x="384" y="1854"/>
                  </a:lnTo>
                  <a:cubicBezTo>
                    <a:pt x="411" y="1854"/>
                    <a:pt x="357" y="1882"/>
                    <a:pt x="384" y="1882"/>
                  </a:cubicBezTo>
                  <a:lnTo>
                    <a:pt x="411" y="1909"/>
                  </a:lnTo>
                  <a:cubicBezTo>
                    <a:pt x="384" y="1909"/>
                    <a:pt x="357" y="1909"/>
                    <a:pt x="357" y="1882"/>
                  </a:cubicBezTo>
                  <a:cubicBezTo>
                    <a:pt x="357" y="1909"/>
                    <a:pt x="357" y="1909"/>
                    <a:pt x="357" y="1909"/>
                  </a:cubicBezTo>
                  <a:lnTo>
                    <a:pt x="329" y="1991"/>
                  </a:lnTo>
                  <a:cubicBezTo>
                    <a:pt x="329" y="2046"/>
                    <a:pt x="329" y="2128"/>
                    <a:pt x="329" y="2183"/>
                  </a:cubicBezTo>
                  <a:cubicBezTo>
                    <a:pt x="329" y="2238"/>
                    <a:pt x="357" y="2347"/>
                    <a:pt x="384" y="2402"/>
                  </a:cubicBezTo>
                  <a:cubicBezTo>
                    <a:pt x="411" y="2429"/>
                    <a:pt x="439" y="2457"/>
                    <a:pt x="411" y="2511"/>
                  </a:cubicBezTo>
                  <a:cubicBezTo>
                    <a:pt x="411" y="2511"/>
                    <a:pt x="439" y="2511"/>
                    <a:pt x="439" y="2539"/>
                  </a:cubicBezTo>
                  <a:lnTo>
                    <a:pt x="411" y="2539"/>
                  </a:lnTo>
                  <a:cubicBezTo>
                    <a:pt x="384" y="2566"/>
                    <a:pt x="439" y="2621"/>
                    <a:pt x="411" y="2648"/>
                  </a:cubicBezTo>
                  <a:lnTo>
                    <a:pt x="357" y="2648"/>
                  </a:lnTo>
                  <a:cubicBezTo>
                    <a:pt x="405" y="2696"/>
                    <a:pt x="305" y="2681"/>
                    <a:pt x="354" y="2714"/>
                  </a:cubicBezTo>
                  <a:lnTo>
                    <a:pt x="354" y="2714"/>
                  </a:lnTo>
                  <a:cubicBezTo>
                    <a:pt x="327" y="2820"/>
                    <a:pt x="299" y="2925"/>
                    <a:pt x="220" y="3004"/>
                  </a:cubicBezTo>
                  <a:cubicBezTo>
                    <a:pt x="302" y="3141"/>
                    <a:pt x="165" y="3196"/>
                    <a:pt x="220" y="3305"/>
                  </a:cubicBezTo>
                  <a:lnTo>
                    <a:pt x="192" y="3305"/>
                  </a:lnTo>
                  <a:cubicBezTo>
                    <a:pt x="247" y="3442"/>
                    <a:pt x="165" y="3552"/>
                    <a:pt x="165" y="3689"/>
                  </a:cubicBezTo>
                  <a:cubicBezTo>
                    <a:pt x="165" y="3744"/>
                    <a:pt x="192" y="3771"/>
                    <a:pt x="192" y="3826"/>
                  </a:cubicBezTo>
                  <a:lnTo>
                    <a:pt x="165" y="3826"/>
                  </a:lnTo>
                  <a:cubicBezTo>
                    <a:pt x="274" y="3908"/>
                    <a:pt x="83" y="4017"/>
                    <a:pt x="192" y="4100"/>
                  </a:cubicBezTo>
                  <a:lnTo>
                    <a:pt x="165" y="4100"/>
                  </a:lnTo>
                  <a:cubicBezTo>
                    <a:pt x="220" y="4100"/>
                    <a:pt x="138" y="4127"/>
                    <a:pt x="220" y="4154"/>
                  </a:cubicBezTo>
                  <a:lnTo>
                    <a:pt x="192" y="4154"/>
                  </a:lnTo>
                  <a:cubicBezTo>
                    <a:pt x="329" y="4236"/>
                    <a:pt x="110" y="4264"/>
                    <a:pt x="192" y="4346"/>
                  </a:cubicBezTo>
                  <a:lnTo>
                    <a:pt x="165" y="4346"/>
                  </a:lnTo>
                  <a:cubicBezTo>
                    <a:pt x="192" y="4346"/>
                    <a:pt x="192" y="4373"/>
                    <a:pt x="165" y="4401"/>
                  </a:cubicBezTo>
                  <a:cubicBezTo>
                    <a:pt x="165" y="4401"/>
                    <a:pt x="165" y="4401"/>
                    <a:pt x="165" y="4373"/>
                  </a:cubicBezTo>
                  <a:cubicBezTo>
                    <a:pt x="55" y="4428"/>
                    <a:pt x="138" y="4510"/>
                    <a:pt x="138" y="4592"/>
                  </a:cubicBezTo>
                  <a:lnTo>
                    <a:pt x="83" y="4565"/>
                  </a:lnTo>
                  <a:lnTo>
                    <a:pt x="83" y="4565"/>
                  </a:lnTo>
                  <a:cubicBezTo>
                    <a:pt x="138" y="4620"/>
                    <a:pt x="83" y="4675"/>
                    <a:pt x="110" y="4702"/>
                  </a:cubicBezTo>
                  <a:lnTo>
                    <a:pt x="83" y="4702"/>
                  </a:lnTo>
                  <a:lnTo>
                    <a:pt x="110" y="4729"/>
                  </a:lnTo>
                  <a:lnTo>
                    <a:pt x="83" y="4729"/>
                  </a:lnTo>
                  <a:cubicBezTo>
                    <a:pt x="83" y="4784"/>
                    <a:pt x="138" y="4839"/>
                    <a:pt x="138" y="4894"/>
                  </a:cubicBezTo>
                  <a:lnTo>
                    <a:pt x="110" y="4894"/>
                  </a:lnTo>
                  <a:cubicBezTo>
                    <a:pt x="192" y="4921"/>
                    <a:pt x="138" y="5003"/>
                    <a:pt x="165" y="5058"/>
                  </a:cubicBezTo>
                  <a:lnTo>
                    <a:pt x="138" y="5058"/>
                  </a:lnTo>
                  <a:cubicBezTo>
                    <a:pt x="138" y="5167"/>
                    <a:pt x="220" y="5277"/>
                    <a:pt x="247" y="5414"/>
                  </a:cubicBezTo>
                  <a:cubicBezTo>
                    <a:pt x="247" y="5441"/>
                    <a:pt x="274" y="5441"/>
                    <a:pt x="274" y="5441"/>
                  </a:cubicBezTo>
                  <a:lnTo>
                    <a:pt x="247" y="5441"/>
                  </a:lnTo>
                  <a:cubicBezTo>
                    <a:pt x="192" y="5469"/>
                    <a:pt x="302" y="5523"/>
                    <a:pt x="247" y="5551"/>
                  </a:cubicBezTo>
                  <a:lnTo>
                    <a:pt x="302" y="5551"/>
                  </a:lnTo>
                  <a:cubicBezTo>
                    <a:pt x="302" y="5660"/>
                    <a:pt x="329" y="5770"/>
                    <a:pt x="384" y="5852"/>
                  </a:cubicBezTo>
                  <a:cubicBezTo>
                    <a:pt x="357" y="5879"/>
                    <a:pt x="357" y="5879"/>
                    <a:pt x="329" y="5879"/>
                  </a:cubicBezTo>
                  <a:cubicBezTo>
                    <a:pt x="439" y="5961"/>
                    <a:pt x="384" y="6044"/>
                    <a:pt x="384" y="6153"/>
                  </a:cubicBezTo>
                  <a:lnTo>
                    <a:pt x="439" y="6153"/>
                  </a:lnTo>
                  <a:cubicBezTo>
                    <a:pt x="466" y="6126"/>
                    <a:pt x="357" y="6098"/>
                    <a:pt x="411" y="6071"/>
                  </a:cubicBezTo>
                  <a:lnTo>
                    <a:pt x="439" y="6071"/>
                  </a:lnTo>
                  <a:cubicBezTo>
                    <a:pt x="452" y="6057"/>
                    <a:pt x="439" y="6057"/>
                    <a:pt x="425" y="6057"/>
                  </a:cubicBezTo>
                  <a:cubicBezTo>
                    <a:pt x="411" y="6057"/>
                    <a:pt x="398" y="6057"/>
                    <a:pt x="411" y="6044"/>
                  </a:cubicBezTo>
                  <a:lnTo>
                    <a:pt x="439" y="6044"/>
                  </a:lnTo>
                  <a:cubicBezTo>
                    <a:pt x="439" y="5989"/>
                    <a:pt x="466" y="5961"/>
                    <a:pt x="384" y="5907"/>
                  </a:cubicBezTo>
                  <a:cubicBezTo>
                    <a:pt x="439" y="5907"/>
                    <a:pt x="384" y="5879"/>
                    <a:pt x="439" y="5852"/>
                  </a:cubicBezTo>
                  <a:cubicBezTo>
                    <a:pt x="439" y="5852"/>
                    <a:pt x="439" y="5825"/>
                    <a:pt x="384" y="5825"/>
                  </a:cubicBezTo>
                  <a:cubicBezTo>
                    <a:pt x="411" y="5688"/>
                    <a:pt x="357" y="5551"/>
                    <a:pt x="384" y="5386"/>
                  </a:cubicBezTo>
                  <a:cubicBezTo>
                    <a:pt x="247" y="5304"/>
                    <a:pt x="384" y="5222"/>
                    <a:pt x="329" y="5140"/>
                  </a:cubicBezTo>
                  <a:cubicBezTo>
                    <a:pt x="302" y="5113"/>
                    <a:pt x="302" y="5085"/>
                    <a:pt x="302" y="5030"/>
                  </a:cubicBezTo>
                  <a:lnTo>
                    <a:pt x="247" y="5030"/>
                  </a:lnTo>
                  <a:cubicBezTo>
                    <a:pt x="302" y="4811"/>
                    <a:pt x="247" y="4647"/>
                    <a:pt x="302" y="4455"/>
                  </a:cubicBezTo>
                  <a:cubicBezTo>
                    <a:pt x="329" y="4346"/>
                    <a:pt x="384" y="4264"/>
                    <a:pt x="411" y="4127"/>
                  </a:cubicBezTo>
                  <a:cubicBezTo>
                    <a:pt x="411" y="4017"/>
                    <a:pt x="411" y="3908"/>
                    <a:pt x="329" y="3798"/>
                  </a:cubicBezTo>
                  <a:cubicBezTo>
                    <a:pt x="329" y="3744"/>
                    <a:pt x="357" y="3689"/>
                    <a:pt x="329" y="3634"/>
                  </a:cubicBezTo>
                  <a:cubicBezTo>
                    <a:pt x="247" y="3497"/>
                    <a:pt x="357" y="3360"/>
                    <a:pt x="329" y="3196"/>
                  </a:cubicBezTo>
                  <a:cubicBezTo>
                    <a:pt x="384" y="3059"/>
                    <a:pt x="494" y="2867"/>
                    <a:pt x="521" y="2703"/>
                  </a:cubicBezTo>
                  <a:lnTo>
                    <a:pt x="548" y="2703"/>
                  </a:lnTo>
                  <a:cubicBezTo>
                    <a:pt x="548" y="2621"/>
                    <a:pt x="576" y="2566"/>
                    <a:pt x="576" y="2484"/>
                  </a:cubicBezTo>
                  <a:cubicBezTo>
                    <a:pt x="603" y="2429"/>
                    <a:pt x="603" y="2402"/>
                    <a:pt x="576" y="2347"/>
                  </a:cubicBezTo>
                  <a:cubicBezTo>
                    <a:pt x="576" y="2320"/>
                    <a:pt x="576" y="2292"/>
                    <a:pt x="576" y="2265"/>
                  </a:cubicBezTo>
                  <a:cubicBezTo>
                    <a:pt x="576" y="2210"/>
                    <a:pt x="576" y="2128"/>
                    <a:pt x="548" y="2046"/>
                  </a:cubicBezTo>
                  <a:cubicBezTo>
                    <a:pt x="548" y="1964"/>
                    <a:pt x="548" y="1882"/>
                    <a:pt x="548" y="1827"/>
                  </a:cubicBezTo>
                  <a:cubicBezTo>
                    <a:pt x="603" y="1663"/>
                    <a:pt x="329" y="1690"/>
                    <a:pt x="384" y="1553"/>
                  </a:cubicBezTo>
                  <a:cubicBezTo>
                    <a:pt x="439" y="1444"/>
                    <a:pt x="439" y="1361"/>
                    <a:pt x="439" y="1279"/>
                  </a:cubicBezTo>
                  <a:cubicBezTo>
                    <a:pt x="411" y="1197"/>
                    <a:pt x="384" y="1115"/>
                    <a:pt x="357" y="1005"/>
                  </a:cubicBezTo>
                  <a:cubicBezTo>
                    <a:pt x="384" y="978"/>
                    <a:pt x="302" y="869"/>
                    <a:pt x="302" y="786"/>
                  </a:cubicBezTo>
                  <a:cubicBezTo>
                    <a:pt x="274" y="704"/>
                    <a:pt x="247" y="622"/>
                    <a:pt x="302" y="540"/>
                  </a:cubicBezTo>
                  <a:cubicBezTo>
                    <a:pt x="220" y="485"/>
                    <a:pt x="384" y="376"/>
                    <a:pt x="329" y="293"/>
                  </a:cubicBezTo>
                  <a:lnTo>
                    <a:pt x="302" y="293"/>
                  </a:lnTo>
                  <a:cubicBezTo>
                    <a:pt x="384" y="239"/>
                    <a:pt x="192" y="239"/>
                    <a:pt x="302" y="211"/>
                  </a:cubicBezTo>
                  <a:cubicBezTo>
                    <a:pt x="343" y="198"/>
                    <a:pt x="309" y="198"/>
                    <a:pt x="274" y="198"/>
                  </a:cubicBezTo>
                  <a:cubicBezTo>
                    <a:pt x="240" y="198"/>
                    <a:pt x="206" y="198"/>
                    <a:pt x="247" y="184"/>
                  </a:cubicBezTo>
                  <a:lnTo>
                    <a:pt x="192" y="184"/>
                  </a:lnTo>
                  <a:cubicBezTo>
                    <a:pt x="192" y="157"/>
                    <a:pt x="247" y="157"/>
                    <a:pt x="247" y="157"/>
                  </a:cubicBezTo>
                  <a:lnTo>
                    <a:pt x="192" y="157"/>
                  </a:lnTo>
                  <a:cubicBezTo>
                    <a:pt x="329" y="102"/>
                    <a:pt x="165" y="129"/>
                    <a:pt x="302" y="74"/>
                  </a:cubicBezTo>
                  <a:cubicBezTo>
                    <a:pt x="302" y="74"/>
                    <a:pt x="319" y="39"/>
                    <a:pt x="354" y="39"/>
                  </a:cubicBezTo>
                  <a:cubicBezTo>
                    <a:pt x="363" y="39"/>
                    <a:pt x="373" y="42"/>
                    <a:pt x="384" y="47"/>
                  </a:cubicBezTo>
                  <a:cubicBezTo>
                    <a:pt x="384" y="47"/>
                    <a:pt x="353" y="1"/>
                    <a:pt x="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4411350" y="192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4407225" y="1794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3683675" y="2058975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" y="1"/>
                  </a:moveTo>
                  <a:lnTo>
                    <a:pt x="110" y="137"/>
                  </a:lnTo>
                  <a:lnTo>
                    <a:pt x="138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3672050" y="2045275"/>
              <a:ext cx="13650" cy="10300"/>
            </a:xfrm>
            <a:custGeom>
              <a:avLst/>
              <a:gdLst/>
              <a:ahLst/>
              <a:cxnLst/>
              <a:rect l="l" t="t" r="r" b="b"/>
              <a:pathLst>
                <a:path w="546" h="412" extrusionOk="0">
                  <a:moveTo>
                    <a:pt x="55" y="1"/>
                  </a:moveTo>
                  <a:lnTo>
                    <a:pt x="55" y="1"/>
                  </a:lnTo>
                  <a:cubicBezTo>
                    <a:pt x="54" y="6"/>
                    <a:pt x="53" y="10"/>
                    <a:pt x="52" y="15"/>
                  </a:cubicBezTo>
                  <a:lnTo>
                    <a:pt x="52" y="15"/>
                  </a:lnTo>
                  <a:cubicBezTo>
                    <a:pt x="54" y="11"/>
                    <a:pt x="55" y="6"/>
                    <a:pt x="55" y="1"/>
                  </a:cubicBezTo>
                  <a:close/>
                  <a:moveTo>
                    <a:pt x="52" y="15"/>
                  </a:moveTo>
                  <a:cubicBezTo>
                    <a:pt x="44" y="30"/>
                    <a:pt x="22" y="39"/>
                    <a:pt x="0" y="83"/>
                  </a:cubicBezTo>
                  <a:lnTo>
                    <a:pt x="466" y="412"/>
                  </a:lnTo>
                  <a:cubicBezTo>
                    <a:pt x="546" y="145"/>
                    <a:pt x="26" y="190"/>
                    <a:pt x="5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3667250" y="2035700"/>
              <a:ext cx="5500" cy="6750"/>
            </a:xfrm>
            <a:custGeom>
              <a:avLst/>
              <a:gdLst/>
              <a:ahLst/>
              <a:cxnLst/>
              <a:rect l="l" t="t" r="r" b="b"/>
              <a:pathLst>
                <a:path w="220" h="27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5"/>
                    <a:pt x="20" y="9"/>
                    <a:pt x="32" y="14"/>
                  </a:cubicBezTo>
                  <a:lnTo>
                    <a:pt x="32" y="14"/>
                  </a:lnTo>
                  <a:cubicBezTo>
                    <a:pt x="23" y="7"/>
                    <a:pt x="12" y="3"/>
                    <a:pt x="0" y="1"/>
                  </a:cubicBezTo>
                  <a:close/>
                  <a:moveTo>
                    <a:pt x="32" y="14"/>
                  </a:moveTo>
                  <a:cubicBezTo>
                    <a:pt x="118" y="70"/>
                    <a:pt x="121" y="269"/>
                    <a:pt x="180" y="269"/>
                  </a:cubicBezTo>
                  <a:cubicBezTo>
                    <a:pt x="191" y="269"/>
                    <a:pt x="204" y="263"/>
                    <a:pt x="220" y="247"/>
                  </a:cubicBezTo>
                  <a:cubicBezTo>
                    <a:pt x="220" y="84"/>
                    <a:pt x="101" y="40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3459825" y="1692750"/>
              <a:ext cx="1400" cy="140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1" y="1"/>
                  </a:moveTo>
                  <a:cubicBezTo>
                    <a:pt x="28" y="28"/>
                    <a:pt x="56" y="28"/>
                    <a:pt x="56" y="55"/>
                  </a:cubicBezTo>
                  <a:cubicBezTo>
                    <a:pt x="56" y="28"/>
                    <a:pt x="28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3198350" y="1605825"/>
              <a:ext cx="568175" cy="1060400"/>
            </a:xfrm>
            <a:custGeom>
              <a:avLst/>
              <a:gdLst/>
              <a:ahLst/>
              <a:cxnLst/>
              <a:rect l="l" t="t" r="r" b="b"/>
              <a:pathLst>
                <a:path w="22727" h="42416" extrusionOk="0">
                  <a:moveTo>
                    <a:pt x="15296" y="40473"/>
                  </a:moveTo>
                  <a:cubicBezTo>
                    <a:pt x="15318" y="40491"/>
                    <a:pt x="15339" y="40508"/>
                    <a:pt x="15361" y="40525"/>
                  </a:cubicBezTo>
                  <a:cubicBezTo>
                    <a:pt x="15339" y="40495"/>
                    <a:pt x="15317" y="40479"/>
                    <a:pt x="15296" y="40473"/>
                  </a:cubicBezTo>
                  <a:close/>
                  <a:moveTo>
                    <a:pt x="17990" y="41675"/>
                  </a:moveTo>
                  <a:cubicBezTo>
                    <a:pt x="17994" y="41676"/>
                    <a:pt x="17998" y="41678"/>
                    <a:pt x="18002" y="41680"/>
                  </a:cubicBezTo>
                  <a:lnTo>
                    <a:pt x="18002" y="41680"/>
                  </a:lnTo>
                  <a:cubicBezTo>
                    <a:pt x="18007" y="41678"/>
                    <a:pt x="18012" y="41676"/>
                    <a:pt x="18017" y="41675"/>
                  </a:cubicBezTo>
                  <a:close/>
                  <a:moveTo>
                    <a:pt x="17134" y="41882"/>
                  </a:moveTo>
                  <a:cubicBezTo>
                    <a:pt x="17145" y="41886"/>
                    <a:pt x="17157" y="41890"/>
                    <a:pt x="17168" y="41894"/>
                  </a:cubicBezTo>
                  <a:cubicBezTo>
                    <a:pt x="17152" y="41886"/>
                    <a:pt x="17141" y="41882"/>
                    <a:pt x="17134" y="41882"/>
                  </a:cubicBezTo>
                  <a:close/>
                  <a:moveTo>
                    <a:pt x="4628" y="0"/>
                  </a:moveTo>
                  <a:cubicBezTo>
                    <a:pt x="4190" y="0"/>
                    <a:pt x="3751" y="27"/>
                    <a:pt x="3341" y="192"/>
                  </a:cubicBezTo>
                  <a:cubicBezTo>
                    <a:pt x="2930" y="356"/>
                    <a:pt x="2519" y="575"/>
                    <a:pt x="2218" y="876"/>
                  </a:cubicBezTo>
                  <a:cubicBezTo>
                    <a:pt x="1561" y="1451"/>
                    <a:pt x="1150" y="2218"/>
                    <a:pt x="822" y="2985"/>
                  </a:cubicBezTo>
                  <a:cubicBezTo>
                    <a:pt x="493" y="3833"/>
                    <a:pt x="301" y="4737"/>
                    <a:pt x="164" y="5586"/>
                  </a:cubicBezTo>
                  <a:cubicBezTo>
                    <a:pt x="28" y="6462"/>
                    <a:pt x="0" y="7311"/>
                    <a:pt x="0" y="8160"/>
                  </a:cubicBezTo>
                  <a:cubicBezTo>
                    <a:pt x="0" y="9857"/>
                    <a:pt x="219" y="11528"/>
                    <a:pt x="712" y="13225"/>
                  </a:cubicBezTo>
                  <a:cubicBezTo>
                    <a:pt x="701" y="13225"/>
                    <a:pt x="695" y="13230"/>
                    <a:pt x="689" y="13230"/>
                  </a:cubicBezTo>
                  <a:cubicBezTo>
                    <a:pt x="680" y="13230"/>
                    <a:pt x="674" y="13220"/>
                    <a:pt x="657" y="13171"/>
                  </a:cubicBezTo>
                  <a:lnTo>
                    <a:pt x="657" y="13171"/>
                  </a:lnTo>
                  <a:cubicBezTo>
                    <a:pt x="876" y="14156"/>
                    <a:pt x="931" y="15087"/>
                    <a:pt x="1205" y="15991"/>
                  </a:cubicBezTo>
                  <a:lnTo>
                    <a:pt x="1178" y="15991"/>
                  </a:lnTo>
                  <a:cubicBezTo>
                    <a:pt x="1972" y="18236"/>
                    <a:pt x="2410" y="20755"/>
                    <a:pt x="3478" y="22781"/>
                  </a:cubicBezTo>
                  <a:cubicBezTo>
                    <a:pt x="4381" y="25383"/>
                    <a:pt x="5641" y="28230"/>
                    <a:pt x="7092" y="30777"/>
                  </a:cubicBezTo>
                  <a:lnTo>
                    <a:pt x="7037" y="30804"/>
                  </a:lnTo>
                  <a:cubicBezTo>
                    <a:pt x="8269" y="32776"/>
                    <a:pt x="9146" y="34884"/>
                    <a:pt x="10652" y="36691"/>
                  </a:cubicBezTo>
                  <a:cubicBezTo>
                    <a:pt x="11309" y="37704"/>
                    <a:pt x="12185" y="38608"/>
                    <a:pt x="13116" y="39402"/>
                  </a:cubicBezTo>
                  <a:cubicBezTo>
                    <a:pt x="14047" y="40223"/>
                    <a:pt x="15033" y="40963"/>
                    <a:pt x="16018" y="41647"/>
                  </a:cubicBezTo>
                  <a:cubicBezTo>
                    <a:pt x="16567" y="42144"/>
                    <a:pt x="17415" y="42416"/>
                    <a:pt x="18229" y="42416"/>
                  </a:cubicBezTo>
                  <a:cubicBezTo>
                    <a:pt x="18268" y="42416"/>
                    <a:pt x="18307" y="42415"/>
                    <a:pt x="18346" y="42414"/>
                  </a:cubicBezTo>
                  <a:cubicBezTo>
                    <a:pt x="18784" y="42414"/>
                    <a:pt x="19195" y="42332"/>
                    <a:pt x="19551" y="42167"/>
                  </a:cubicBezTo>
                  <a:cubicBezTo>
                    <a:pt x="19907" y="42031"/>
                    <a:pt x="20235" y="41866"/>
                    <a:pt x="20536" y="41702"/>
                  </a:cubicBezTo>
                  <a:cubicBezTo>
                    <a:pt x="21166" y="41319"/>
                    <a:pt x="21659" y="40689"/>
                    <a:pt x="21960" y="40032"/>
                  </a:cubicBezTo>
                  <a:cubicBezTo>
                    <a:pt x="22261" y="39375"/>
                    <a:pt x="22426" y="38663"/>
                    <a:pt x="22535" y="37951"/>
                  </a:cubicBezTo>
                  <a:cubicBezTo>
                    <a:pt x="22727" y="36500"/>
                    <a:pt x="22590" y="35076"/>
                    <a:pt x="22371" y="33652"/>
                  </a:cubicBezTo>
                  <a:cubicBezTo>
                    <a:pt x="22398" y="32338"/>
                    <a:pt x="22179" y="31023"/>
                    <a:pt x="21905" y="29736"/>
                  </a:cubicBezTo>
                  <a:cubicBezTo>
                    <a:pt x="21659" y="28449"/>
                    <a:pt x="21358" y="27190"/>
                    <a:pt x="21221" y="25903"/>
                  </a:cubicBezTo>
                  <a:cubicBezTo>
                    <a:pt x="20701" y="24780"/>
                    <a:pt x="20837" y="23356"/>
                    <a:pt x="20345" y="22070"/>
                  </a:cubicBezTo>
                  <a:lnTo>
                    <a:pt x="20290" y="22152"/>
                  </a:lnTo>
                  <a:cubicBezTo>
                    <a:pt x="20372" y="21604"/>
                    <a:pt x="19633" y="21221"/>
                    <a:pt x="19879" y="20810"/>
                  </a:cubicBezTo>
                  <a:lnTo>
                    <a:pt x="19879" y="20810"/>
                  </a:lnTo>
                  <a:lnTo>
                    <a:pt x="19907" y="20865"/>
                  </a:lnTo>
                  <a:cubicBezTo>
                    <a:pt x="19989" y="20564"/>
                    <a:pt x="19304" y="20427"/>
                    <a:pt x="19441" y="20208"/>
                  </a:cubicBezTo>
                  <a:lnTo>
                    <a:pt x="19359" y="20208"/>
                  </a:lnTo>
                  <a:cubicBezTo>
                    <a:pt x="19222" y="19934"/>
                    <a:pt x="19441" y="20153"/>
                    <a:pt x="19386" y="19906"/>
                  </a:cubicBezTo>
                  <a:cubicBezTo>
                    <a:pt x="19359" y="19824"/>
                    <a:pt x="19222" y="19934"/>
                    <a:pt x="19195" y="19742"/>
                  </a:cubicBezTo>
                  <a:cubicBezTo>
                    <a:pt x="19551" y="19550"/>
                    <a:pt x="18866" y="19058"/>
                    <a:pt x="19249" y="18866"/>
                  </a:cubicBezTo>
                  <a:lnTo>
                    <a:pt x="19249" y="18866"/>
                  </a:lnTo>
                  <a:cubicBezTo>
                    <a:pt x="19258" y="18892"/>
                    <a:pt x="19265" y="18902"/>
                    <a:pt x="19272" y="18902"/>
                  </a:cubicBezTo>
                  <a:cubicBezTo>
                    <a:pt x="19298" y="18902"/>
                    <a:pt x="19319" y="18773"/>
                    <a:pt x="19387" y="18773"/>
                  </a:cubicBezTo>
                  <a:cubicBezTo>
                    <a:pt x="19419" y="18773"/>
                    <a:pt x="19463" y="18803"/>
                    <a:pt x="19523" y="18893"/>
                  </a:cubicBezTo>
                  <a:cubicBezTo>
                    <a:pt x="19523" y="18795"/>
                    <a:pt x="19345" y="18385"/>
                    <a:pt x="19210" y="18385"/>
                  </a:cubicBezTo>
                  <a:cubicBezTo>
                    <a:pt x="19195" y="18385"/>
                    <a:pt x="19181" y="18390"/>
                    <a:pt x="19167" y="18400"/>
                  </a:cubicBezTo>
                  <a:cubicBezTo>
                    <a:pt x="19147" y="18403"/>
                    <a:pt x="19126" y="18404"/>
                    <a:pt x="19106" y="18404"/>
                  </a:cubicBezTo>
                  <a:cubicBezTo>
                    <a:pt x="19049" y="18404"/>
                    <a:pt x="18993" y="18396"/>
                    <a:pt x="18941" y="18396"/>
                  </a:cubicBezTo>
                  <a:cubicBezTo>
                    <a:pt x="18833" y="18396"/>
                    <a:pt x="18746" y="18431"/>
                    <a:pt x="18729" y="18647"/>
                  </a:cubicBezTo>
                  <a:lnTo>
                    <a:pt x="18866" y="18674"/>
                  </a:lnTo>
                  <a:cubicBezTo>
                    <a:pt x="18784" y="18811"/>
                    <a:pt x="18839" y="18756"/>
                    <a:pt x="18756" y="18838"/>
                  </a:cubicBezTo>
                  <a:cubicBezTo>
                    <a:pt x="18893" y="19222"/>
                    <a:pt x="18729" y="19359"/>
                    <a:pt x="18756" y="19660"/>
                  </a:cubicBezTo>
                  <a:cubicBezTo>
                    <a:pt x="19003" y="19769"/>
                    <a:pt x="19003" y="20071"/>
                    <a:pt x="19030" y="20235"/>
                  </a:cubicBezTo>
                  <a:lnTo>
                    <a:pt x="18976" y="20317"/>
                  </a:lnTo>
                  <a:cubicBezTo>
                    <a:pt x="18873" y="20445"/>
                    <a:pt x="19345" y="20621"/>
                    <a:pt x="19161" y="20621"/>
                  </a:cubicBezTo>
                  <a:cubicBezTo>
                    <a:pt x="19148" y="20621"/>
                    <a:pt x="19132" y="20620"/>
                    <a:pt x="19112" y="20618"/>
                  </a:cubicBezTo>
                  <a:lnTo>
                    <a:pt x="19112" y="20618"/>
                  </a:lnTo>
                  <a:cubicBezTo>
                    <a:pt x="19468" y="21385"/>
                    <a:pt x="19770" y="22316"/>
                    <a:pt x="20043" y="23192"/>
                  </a:cubicBezTo>
                  <a:cubicBezTo>
                    <a:pt x="20157" y="23283"/>
                    <a:pt x="20214" y="23691"/>
                    <a:pt x="20307" y="23691"/>
                  </a:cubicBezTo>
                  <a:cubicBezTo>
                    <a:pt x="20327" y="23691"/>
                    <a:pt x="20348" y="23673"/>
                    <a:pt x="20372" y="23630"/>
                  </a:cubicBezTo>
                  <a:lnTo>
                    <a:pt x="20372" y="23630"/>
                  </a:lnTo>
                  <a:cubicBezTo>
                    <a:pt x="20235" y="23931"/>
                    <a:pt x="20345" y="24616"/>
                    <a:pt x="20427" y="24862"/>
                  </a:cubicBezTo>
                  <a:cubicBezTo>
                    <a:pt x="20399" y="24835"/>
                    <a:pt x="20399" y="24835"/>
                    <a:pt x="20372" y="24808"/>
                  </a:cubicBezTo>
                  <a:lnTo>
                    <a:pt x="20372" y="24808"/>
                  </a:lnTo>
                  <a:cubicBezTo>
                    <a:pt x="20235" y="25355"/>
                    <a:pt x="20810" y="25301"/>
                    <a:pt x="20564" y="25848"/>
                  </a:cubicBezTo>
                  <a:cubicBezTo>
                    <a:pt x="20837" y="25848"/>
                    <a:pt x="20701" y="26697"/>
                    <a:pt x="21057" y="26889"/>
                  </a:cubicBezTo>
                  <a:cubicBezTo>
                    <a:pt x="21002" y="26943"/>
                    <a:pt x="20947" y="26971"/>
                    <a:pt x="20920" y="26971"/>
                  </a:cubicBezTo>
                  <a:cubicBezTo>
                    <a:pt x="21084" y="27792"/>
                    <a:pt x="21193" y="28723"/>
                    <a:pt x="21276" y="29435"/>
                  </a:cubicBezTo>
                  <a:cubicBezTo>
                    <a:pt x="21632" y="29983"/>
                    <a:pt x="21412" y="30886"/>
                    <a:pt x="21796" y="31379"/>
                  </a:cubicBezTo>
                  <a:cubicBezTo>
                    <a:pt x="21768" y="31817"/>
                    <a:pt x="21714" y="32502"/>
                    <a:pt x="21878" y="33104"/>
                  </a:cubicBezTo>
                  <a:lnTo>
                    <a:pt x="21851" y="33049"/>
                  </a:lnTo>
                  <a:lnTo>
                    <a:pt x="21851" y="33049"/>
                  </a:lnTo>
                  <a:cubicBezTo>
                    <a:pt x="21905" y="33707"/>
                    <a:pt x="21960" y="34555"/>
                    <a:pt x="22152" y="35021"/>
                  </a:cubicBezTo>
                  <a:cubicBezTo>
                    <a:pt x="21851" y="35213"/>
                    <a:pt x="21905" y="35514"/>
                    <a:pt x="21796" y="35788"/>
                  </a:cubicBezTo>
                  <a:cubicBezTo>
                    <a:pt x="21905" y="36253"/>
                    <a:pt x="21796" y="37157"/>
                    <a:pt x="21796" y="37841"/>
                  </a:cubicBezTo>
                  <a:cubicBezTo>
                    <a:pt x="21659" y="37896"/>
                    <a:pt x="21768" y="38389"/>
                    <a:pt x="21549" y="38389"/>
                  </a:cubicBezTo>
                  <a:cubicBezTo>
                    <a:pt x="21549" y="38854"/>
                    <a:pt x="21467" y="39347"/>
                    <a:pt x="21303" y="39840"/>
                  </a:cubicBezTo>
                  <a:cubicBezTo>
                    <a:pt x="21139" y="40306"/>
                    <a:pt x="20892" y="40771"/>
                    <a:pt x="20564" y="41127"/>
                  </a:cubicBezTo>
                  <a:cubicBezTo>
                    <a:pt x="20208" y="41510"/>
                    <a:pt x="19770" y="41757"/>
                    <a:pt x="19331" y="41839"/>
                  </a:cubicBezTo>
                  <a:cubicBezTo>
                    <a:pt x="19207" y="41861"/>
                    <a:pt x="19082" y="41871"/>
                    <a:pt x="18958" y="41871"/>
                  </a:cubicBezTo>
                  <a:cubicBezTo>
                    <a:pt x="18625" y="41871"/>
                    <a:pt x="18300" y="41797"/>
                    <a:pt x="18002" y="41680"/>
                  </a:cubicBezTo>
                  <a:lnTo>
                    <a:pt x="18002" y="41680"/>
                  </a:lnTo>
                  <a:cubicBezTo>
                    <a:pt x="17758" y="41762"/>
                    <a:pt x="17436" y="41894"/>
                    <a:pt x="17141" y="41921"/>
                  </a:cubicBezTo>
                  <a:cubicBezTo>
                    <a:pt x="17122" y="41902"/>
                    <a:pt x="17116" y="41882"/>
                    <a:pt x="17134" y="41882"/>
                  </a:cubicBezTo>
                  <a:cubicBezTo>
                    <a:pt x="17134" y="41882"/>
                    <a:pt x="17134" y="41882"/>
                    <a:pt x="17134" y="41882"/>
                  </a:cubicBezTo>
                  <a:lnTo>
                    <a:pt x="17134" y="41882"/>
                  </a:lnTo>
                  <a:cubicBezTo>
                    <a:pt x="16798" y="41765"/>
                    <a:pt x="16583" y="41478"/>
                    <a:pt x="16265" y="41319"/>
                  </a:cubicBezTo>
                  <a:cubicBezTo>
                    <a:pt x="16265" y="41291"/>
                    <a:pt x="16265" y="41291"/>
                    <a:pt x="16347" y="41291"/>
                  </a:cubicBezTo>
                  <a:cubicBezTo>
                    <a:pt x="15991" y="41209"/>
                    <a:pt x="15827" y="40798"/>
                    <a:pt x="15389" y="40689"/>
                  </a:cubicBezTo>
                  <a:lnTo>
                    <a:pt x="15416" y="40634"/>
                  </a:lnTo>
                  <a:lnTo>
                    <a:pt x="15170" y="40552"/>
                  </a:lnTo>
                  <a:cubicBezTo>
                    <a:pt x="15187" y="40517"/>
                    <a:pt x="15227" y="40471"/>
                    <a:pt x="15275" y="40471"/>
                  </a:cubicBezTo>
                  <a:cubicBezTo>
                    <a:pt x="15282" y="40471"/>
                    <a:pt x="15289" y="40472"/>
                    <a:pt x="15296" y="40473"/>
                  </a:cubicBezTo>
                  <a:lnTo>
                    <a:pt x="15296" y="40473"/>
                  </a:lnTo>
                  <a:cubicBezTo>
                    <a:pt x="14087" y="39525"/>
                    <a:pt x="12932" y="38367"/>
                    <a:pt x="11829" y="37157"/>
                  </a:cubicBezTo>
                  <a:cubicBezTo>
                    <a:pt x="10734" y="35897"/>
                    <a:pt x="9721" y="34555"/>
                    <a:pt x="8844" y="33104"/>
                  </a:cubicBezTo>
                  <a:lnTo>
                    <a:pt x="8844" y="33104"/>
                  </a:lnTo>
                  <a:lnTo>
                    <a:pt x="8981" y="33186"/>
                  </a:lnTo>
                  <a:cubicBezTo>
                    <a:pt x="8817" y="33022"/>
                    <a:pt x="8680" y="32830"/>
                    <a:pt x="8543" y="32666"/>
                  </a:cubicBezTo>
                  <a:cubicBezTo>
                    <a:pt x="8571" y="32666"/>
                    <a:pt x="8598" y="32666"/>
                    <a:pt x="8625" y="32693"/>
                  </a:cubicBezTo>
                  <a:cubicBezTo>
                    <a:pt x="8297" y="31927"/>
                    <a:pt x="7722" y="31270"/>
                    <a:pt x="7366" y="30530"/>
                  </a:cubicBezTo>
                  <a:cubicBezTo>
                    <a:pt x="7381" y="30530"/>
                    <a:pt x="7420" y="30555"/>
                    <a:pt x="7448" y="30555"/>
                  </a:cubicBezTo>
                  <a:cubicBezTo>
                    <a:pt x="7472" y="30555"/>
                    <a:pt x="7488" y="30538"/>
                    <a:pt x="7475" y="30476"/>
                  </a:cubicBezTo>
                  <a:cubicBezTo>
                    <a:pt x="7037" y="30037"/>
                    <a:pt x="7229" y="29517"/>
                    <a:pt x="6763" y="29435"/>
                  </a:cubicBezTo>
                  <a:cubicBezTo>
                    <a:pt x="6763" y="29395"/>
                    <a:pt x="6807" y="29370"/>
                    <a:pt x="6853" y="29370"/>
                  </a:cubicBezTo>
                  <a:cubicBezTo>
                    <a:pt x="6869" y="29370"/>
                    <a:pt x="6886" y="29373"/>
                    <a:pt x="6900" y="29380"/>
                  </a:cubicBezTo>
                  <a:cubicBezTo>
                    <a:pt x="6024" y="27957"/>
                    <a:pt x="5340" y="26368"/>
                    <a:pt x="4737" y="24780"/>
                  </a:cubicBezTo>
                  <a:cubicBezTo>
                    <a:pt x="3916" y="23603"/>
                    <a:pt x="3642" y="22015"/>
                    <a:pt x="2957" y="20700"/>
                  </a:cubicBezTo>
                  <a:lnTo>
                    <a:pt x="3012" y="20700"/>
                  </a:lnTo>
                  <a:cubicBezTo>
                    <a:pt x="2191" y="18975"/>
                    <a:pt x="1917" y="16949"/>
                    <a:pt x="1451" y="15032"/>
                  </a:cubicBezTo>
                  <a:cubicBezTo>
                    <a:pt x="1315" y="14238"/>
                    <a:pt x="1150" y="13718"/>
                    <a:pt x="1013" y="12897"/>
                  </a:cubicBezTo>
                  <a:lnTo>
                    <a:pt x="1095" y="12869"/>
                  </a:lnTo>
                  <a:cubicBezTo>
                    <a:pt x="822" y="12212"/>
                    <a:pt x="794" y="11473"/>
                    <a:pt x="794" y="10761"/>
                  </a:cubicBezTo>
                  <a:cubicBezTo>
                    <a:pt x="767" y="10022"/>
                    <a:pt x="794" y="9282"/>
                    <a:pt x="603" y="8570"/>
                  </a:cubicBezTo>
                  <a:lnTo>
                    <a:pt x="603" y="8570"/>
                  </a:lnTo>
                  <a:lnTo>
                    <a:pt x="712" y="8653"/>
                  </a:lnTo>
                  <a:cubicBezTo>
                    <a:pt x="558" y="8447"/>
                    <a:pt x="742" y="7879"/>
                    <a:pt x="515" y="7879"/>
                  </a:cubicBezTo>
                  <a:cubicBezTo>
                    <a:pt x="500" y="7879"/>
                    <a:pt x="484" y="7881"/>
                    <a:pt x="466" y="7886"/>
                  </a:cubicBezTo>
                  <a:lnTo>
                    <a:pt x="548" y="7639"/>
                  </a:lnTo>
                  <a:cubicBezTo>
                    <a:pt x="356" y="7147"/>
                    <a:pt x="438" y="6681"/>
                    <a:pt x="520" y="6216"/>
                  </a:cubicBezTo>
                  <a:cubicBezTo>
                    <a:pt x="630" y="5750"/>
                    <a:pt x="767" y="5257"/>
                    <a:pt x="740" y="4655"/>
                  </a:cubicBezTo>
                  <a:lnTo>
                    <a:pt x="740" y="4655"/>
                  </a:lnTo>
                  <a:lnTo>
                    <a:pt x="794" y="4737"/>
                  </a:lnTo>
                  <a:cubicBezTo>
                    <a:pt x="794" y="4436"/>
                    <a:pt x="849" y="4053"/>
                    <a:pt x="959" y="3833"/>
                  </a:cubicBezTo>
                  <a:cubicBezTo>
                    <a:pt x="959" y="3888"/>
                    <a:pt x="986" y="3861"/>
                    <a:pt x="986" y="3943"/>
                  </a:cubicBezTo>
                  <a:cubicBezTo>
                    <a:pt x="1260" y="3505"/>
                    <a:pt x="1397" y="3012"/>
                    <a:pt x="1588" y="2519"/>
                  </a:cubicBezTo>
                  <a:cubicBezTo>
                    <a:pt x="1780" y="2054"/>
                    <a:pt x="2026" y="1561"/>
                    <a:pt x="2410" y="1205"/>
                  </a:cubicBezTo>
                  <a:cubicBezTo>
                    <a:pt x="2410" y="1260"/>
                    <a:pt x="2410" y="1314"/>
                    <a:pt x="2437" y="1369"/>
                  </a:cubicBezTo>
                  <a:cubicBezTo>
                    <a:pt x="2492" y="1260"/>
                    <a:pt x="2601" y="1150"/>
                    <a:pt x="2711" y="1041"/>
                  </a:cubicBezTo>
                  <a:cubicBezTo>
                    <a:pt x="2848" y="931"/>
                    <a:pt x="2985" y="822"/>
                    <a:pt x="3149" y="767"/>
                  </a:cubicBezTo>
                  <a:cubicBezTo>
                    <a:pt x="3478" y="575"/>
                    <a:pt x="3861" y="520"/>
                    <a:pt x="4190" y="466"/>
                  </a:cubicBezTo>
                  <a:lnTo>
                    <a:pt x="4190" y="466"/>
                  </a:lnTo>
                  <a:lnTo>
                    <a:pt x="4162" y="520"/>
                  </a:lnTo>
                  <a:lnTo>
                    <a:pt x="4491" y="438"/>
                  </a:lnTo>
                  <a:lnTo>
                    <a:pt x="4491" y="548"/>
                  </a:lnTo>
                  <a:cubicBezTo>
                    <a:pt x="5312" y="575"/>
                    <a:pt x="6106" y="767"/>
                    <a:pt x="6873" y="1177"/>
                  </a:cubicBezTo>
                  <a:lnTo>
                    <a:pt x="6763" y="1232"/>
                  </a:lnTo>
                  <a:cubicBezTo>
                    <a:pt x="7557" y="1451"/>
                    <a:pt x="8160" y="2136"/>
                    <a:pt x="8844" y="2629"/>
                  </a:cubicBezTo>
                  <a:lnTo>
                    <a:pt x="8762" y="2629"/>
                  </a:lnTo>
                  <a:cubicBezTo>
                    <a:pt x="10323" y="4053"/>
                    <a:pt x="11719" y="5449"/>
                    <a:pt x="13006" y="7119"/>
                  </a:cubicBezTo>
                  <a:cubicBezTo>
                    <a:pt x="12979" y="7092"/>
                    <a:pt x="12952" y="7092"/>
                    <a:pt x="12897" y="7092"/>
                  </a:cubicBezTo>
                  <a:cubicBezTo>
                    <a:pt x="13006" y="7147"/>
                    <a:pt x="13116" y="7201"/>
                    <a:pt x="13171" y="7284"/>
                  </a:cubicBezTo>
                  <a:cubicBezTo>
                    <a:pt x="13171" y="7302"/>
                    <a:pt x="13165" y="7308"/>
                    <a:pt x="13155" y="7308"/>
                  </a:cubicBezTo>
                  <a:cubicBezTo>
                    <a:pt x="13137" y="7308"/>
                    <a:pt x="13107" y="7284"/>
                    <a:pt x="13089" y="7284"/>
                  </a:cubicBezTo>
                  <a:cubicBezTo>
                    <a:pt x="13198" y="7749"/>
                    <a:pt x="13937" y="8297"/>
                    <a:pt x="13965" y="8598"/>
                  </a:cubicBezTo>
                  <a:cubicBezTo>
                    <a:pt x="14009" y="8657"/>
                    <a:pt x="14053" y="8684"/>
                    <a:pt x="14088" y="8684"/>
                  </a:cubicBezTo>
                  <a:cubicBezTo>
                    <a:pt x="14119" y="8684"/>
                    <a:pt x="14144" y="8663"/>
                    <a:pt x="14156" y="8625"/>
                  </a:cubicBezTo>
                  <a:cubicBezTo>
                    <a:pt x="15087" y="9994"/>
                    <a:pt x="15991" y="11500"/>
                    <a:pt x="16895" y="12951"/>
                  </a:cubicBezTo>
                  <a:cubicBezTo>
                    <a:pt x="16895" y="13034"/>
                    <a:pt x="16867" y="13061"/>
                    <a:pt x="16785" y="13088"/>
                  </a:cubicBezTo>
                  <a:cubicBezTo>
                    <a:pt x="17716" y="14238"/>
                    <a:pt x="18236" y="15690"/>
                    <a:pt x="18784" y="17059"/>
                  </a:cubicBezTo>
                  <a:cubicBezTo>
                    <a:pt x="18789" y="17061"/>
                    <a:pt x="18794" y="17061"/>
                    <a:pt x="18798" y="17061"/>
                  </a:cubicBezTo>
                  <a:cubicBezTo>
                    <a:pt x="18842" y="17061"/>
                    <a:pt x="18817" y="16970"/>
                    <a:pt x="18857" y="16970"/>
                  </a:cubicBezTo>
                  <a:cubicBezTo>
                    <a:pt x="18870" y="16970"/>
                    <a:pt x="18890" y="16979"/>
                    <a:pt x="18921" y="17004"/>
                  </a:cubicBezTo>
                  <a:cubicBezTo>
                    <a:pt x="18839" y="16511"/>
                    <a:pt x="18401" y="16265"/>
                    <a:pt x="18373" y="15799"/>
                  </a:cubicBezTo>
                  <a:lnTo>
                    <a:pt x="18373" y="15799"/>
                  </a:lnTo>
                  <a:lnTo>
                    <a:pt x="18455" y="15827"/>
                  </a:lnTo>
                  <a:cubicBezTo>
                    <a:pt x="18421" y="15701"/>
                    <a:pt x="18382" y="15685"/>
                    <a:pt x="18345" y="15685"/>
                  </a:cubicBezTo>
                  <a:cubicBezTo>
                    <a:pt x="18331" y="15685"/>
                    <a:pt x="18318" y="15687"/>
                    <a:pt x="18305" y="15687"/>
                  </a:cubicBezTo>
                  <a:cubicBezTo>
                    <a:pt x="18267" y="15687"/>
                    <a:pt x="18233" y="15669"/>
                    <a:pt x="18209" y="15525"/>
                  </a:cubicBezTo>
                  <a:cubicBezTo>
                    <a:pt x="18209" y="15458"/>
                    <a:pt x="18227" y="15441"/>
                    <a:pt x="18247" y="15441"/>
                  </a:cubicBezTo>
                  <a:cubicBezTo>
                    <a:pt x="18267" y="15441"/>
                    <a:pt x="18287" y="15457"/>
                    <a:pt x="18294" y="15457"/>
                  </a:cubicBezTo>
                  <a:cubicBezTo>
                    <a:pt x="18296" y="15457"/>
                    <a:pt x="18296" y="15454"/>
                    <a:pt x="18291" y="15443"/>
                  </a:cubicBezTo>
                  <a:cubicBezTo>
                    <a:pt x="17990" y="14841"/>
                    <a:pt x="17771" y="14184"/>
                    <a:pt x="17305" y="13691"/>
                  </a:cubicBezTo>
                  <a:cubicBezTo>
                    <a:pt x="17387" y="13472"/>
                    <a:pt x="17004" y="13061"/>
                    <a:pt x="17031" y="12760"/>
                  </a:cubicBezTo>
                  <a:cubicBezTo>
                    <a:pt x="16895" y="12650"/>
                    <a:pt x="16840" y="12486"/>
                    <a:pt x="16703" y="12459"/>
                  </a:cubicBezTo>
                  <a:cubicBezTo>
                    <a:pt x="15690" y="10350"/>
                    <a:pt x="14321" y="8351"/>
                    <a:pt x="12924" y="6407"/>
                  </a:cubicBezTo>
                  <a:cubicBezTo>
                    <a:pt x="11993" y="5723"/>
                    <a:pt x="11473" y="4408"/>
                    <a:pt x="10460" y="3505"/>
                  </a:cubicBezTo>
                  <a:cubicBezTo>
                    <a:pt x="10460" y="3505"/>
                    <a:pt x="10460" y="3478"/>
                    <a:pt x="10487" y="3478"/>
                  </a:cubicBezTo>
                  <a:cubicBezTo>
                    <a:pt x="10131" y="3231"/>
                    <a:pt x="9638" y="2793"/>
                    <a:pt x="9283" y="2437"/>
                  </a:cubicBezTo>
                  <a:cubicBezTo>
                    <a:pt x="9146" y="2355"/>
                    <a:pt x="9009" y="2300"/>
                    <a:pt x="8844" y="2245"/>
                  </a:cubicBezTo>
                  <a:cubicBezTo>
                    <a:pt x="8297" y="1670"/>
                    <a:pt x="7694" y="1177"/>
                    <a:pt x="6982" y="767"/>
                  </a:cubicBezTo>
                  <a:cubicBezTo>
                    <a:pt x="6271" y="356"/>
                    <a:pt x="5476" y="55"/>
                    <a:pt x="4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3524875" y="1787225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0"/>
                  </a:moveTo>
                  <a:cubicBezTo>
                    <a:pt x="0" y="0"/>
                    <a:pt x="0" y="0"/>
                    <a:pt x="28" y="28"/>
                  </a:cubicBezTo>
                  <a:cubicBezTo>
                    <a:pt x="28" y="28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3666575" y="2097325"/>
              <a:ext cx="700" cy="2750"/>
            </a:xfrm>
            <a:custGeom>
              <a:avLst/>
              <a:gdLst/>
              <a:ahLst/>
              <a:cxnLst/>
              <a:rect l="l" t="t" r="r" b="b"/>
              <a:pathLst>
                <a:path w="28" h="110" extrusionOk="0">
                  <a:moveTo>
                    <a:pt x="0" y="0"/>
                  </a:moveTo>
                  <a:cubicBezTo>
                    <a:pt x="0" y="28"/>
                    <a:pt x="27" y="82"/>
                    <a:pt x="27" y="109"/>
                  </a:cubicBezTo>
                  <a:cubicBezTo>
                    <a:pt x="27" y="55"/>
                    <a:pt x="0" y="2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3770625" y="2382750"/>
              <a:ext cx="2750" cy="2775"/>
            </a:xfrm>
            <a:custGeom>
              <a:avLst/>
              <a:gdLst/>
              <a:ahLst/>
              <a:cxnLst/>
              <a:rect l="l" t="t" r="r" b="b"/>
              <a:pathLst>
                <a:path w="110" h="111" extrusionOk="0">
                  <a:moveTo>
                    <a:pt x="0" y="1"/>
                  </a:moveTo>
                  <a:lnTo>
                    <a:pt x="82" y="111"/>
                  </a:lnTo>
                  <a:lnTo>
                    <a:pt x="110" y="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3762400" y="2372500"/>
              <a:ext cx="13025" cy="7550"/>
            </a:xfrm>
            <a:custGeom>
              <a:avLst/>
              <a:gdLst/>
              <a:ahLst/>
              <a:cxnLst/>
              <a:rect l="l" t="t" r="r" b="b"/>
              <a:pathLst>
                <a:path w="521" h="302" extrusionOk="0">
                  <a:moveTo>
                    <a:pt x="83" y="0"/>
                  </a:moveTo>
                  <a:cubicBezTo>
                    <a:pt x="83" y="0"/>
                    <a:pt x="55" y="0"/>
                    <a:pt x="28" y="28"/>
                  </a:cubicBezTo>
                  <a:lnTo>
                    <a:pt x="384" y="301"/>
                  </a:lnTo>
                  <a:cubicBezTo>
                    <a:pt x="521" y="137"/>
                    <a:pt x="0" y="11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3761725" y="2364975"/>
              <a:ext cx="4650" cy="5025"/>
            </a:xfrm>
            <a:custGeom>
              <a:avLst/>
              <a:gdLst/>
              <a:ahLst/>
              <a:cxnLst/>
              <a:rect l="l" t="t" r="r" b="b"/>
              <a:pathLst>
                <a:path w="186" h="201" extrusionOk="0">
                  <a:moveTo>
                    <a:pt x="0" y="0"/>
                  </a:moveTo>
                  <a:cubicBezTo>
                    <a:pt x="6" y="3"/>
                    <a:pt x="14" y="6"/>
                    <a:pt x="22" y="10"/>
                  </a:cubicBezTo>
                  <a:lnTo>
                    <a:pt x="22" y="10"/>
                  </a:lnTo>
                  <a:cubicBezTo>
                    <a:pt x="16" y="5"/>
                    <a:pt x="9" y="2"/>
                    <a:pt x="0" y="0"/>
                  </a:cubicBezTo>
                  <a:close/>
                  <a:moveTo>
                    <a:pt x="22" y="10"/>
                  </a:moveTo>
                  <a:cubicBezTo>
                    <a:pt x="85" y="54"/>
                    <a:pt x="28" y="200"/>
                    <a:pt x="100" y="200"/>
                  </a:cubicBezTo>
                  <a:cubicBezTo>
                    <a:pt x="110" y="200"/>
                    <a:pt x="122" y="198"/>
                    <a:pt x="137" y="192"/>
                  </a:cubicBezTo>
                  <a:cubicBezTo>
                    <a:pt x="185" y="71"/>
                    <a:pt x="84" y="35"/>
                    <a:pt x="22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3693950" y="2101425"/>
              <a:ext cx="700" cy="1375"/>
            </a:xfrm>
            <a:custGeom>
              <a:avLst/>
              <a:gdLst/>
              <a:ahLst/>
              <a:cxnLst/>
              <a:rect l="l" t="t" r="r" b="b"/>
              <a:pathLst>
                <a:path w="28" h="55" extrusionOk="0">
                  <a:moveTo>
                    <a:pt x="0" y="0"/>
                  </a:moveTo>
                  <a:cubicBezTo>
                    <a:pt x="0" y="28"/>
                    <a:pt x="28" y="28"/>
                    <a:pt x="28" y="55"/>
                  </a:cubicBezTo>
                  <a:cubicBezTo>
                    <a:pt x="28" y="28"/>
                    <a:pt x="28" y="2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3205875" y="1612925"/>
              <a:ext cx="562700" cy="750100"/>
            </a:xfrm>
            <a:custGeom>
              <a:avLst/>
              <a:gdLst/>
              <a:ahLst/>
              <a:cxnLst/>
              <a:rect l="l" t="t" r="r" b="b"/>
              <a:pathLst>
                <a:path w="22508" h="30004" extrusionOk="0">
                  <a:moveTo>
                    <a:pt x="794" y="8584"/>
                  </a:moveTo>
                  <a:cubicBezTo>
                    <a:pt x="794" y="8604"/>
                    <a:pt x="794" y="8623"/>
                    <a:pt x="794" y="8642"/>
                  </a:cubicBezTo>
                  <a:cubicBezTo>
                    <a:pt x="801" y="8618"/>
                    <a:pt x="800" y="8599"/>
                    <a:pt x="794" y="8584"/>
                  </a:cubicBezTo>
                  <a:close/>
                  <a:moveTo>
                    <a:pt x="598" y="10215"/>
                  </a:moveTo>
                  <a:cubicBezTo>
                    <a:pt x="599" y="10220"/>
                    <a:pt x="601" y="10225"/>
                    <a:pt x="603" y="10231"/>
                  </a:cubicBezTo>
                  <a:cubicBezTo>
                    <a:pt x="603" y="10224"/>
                    <a:pt x="601" y="10218"/>
                    <a:pt x="598" y="10215"/>
                  </a:cubicBezTo>
                  <a:close/>
                  <a:moveTo>
                    <a:pt x="4296" y="0"/>
                  </a:moveTo>
                  <a:cubicBezTo>
                    <a:pt x="4188" y="0"/>
                    <a:pt x="4079" y="6"/>
                    <a:pt x="3971" y="17"/>
                  </a:cubicBezTo>
                  <a:cubicBezTo>
                    <a:pt x="3478" y="45"/>
                    <a:pt x="2958" y="209"/>
                    <a:pt x="2547" y="510"/>
                  </a:cubicBezTo>
                  <a:lnTo>
                    <a:pt x="2519" y="455"/>
                  </a:lnTo>
                  <a:cubicBezTo>
                    <a:pt x="2191" y="674"/>
                    <a:pt x="1917" y="976"/>
                    <a:pt x="1671" y="1277"/>
                  </a:cubicBezTo>
                  <a:cubicBezTo>
                    <a:pt x="1424" y="1578"/>
                    <a:pt x="1178" y="1907"/>
                    <a:pt x="986" y="2235"/>
                  </a:cubicBezTo>
                  <a:cubicBezTo>
                    <a:pt x="603" y="2947"/>
                    <a:pt x="356" y="3714"/>
                    <a:pt x="247" y="4508"/>
                  </a:cubicBezTo>
                  <a:cubicBezTo>
                    <a:pt x="28" y="5302"/>
                    <a:pt x="55" y="6151"/>
                    <a:pt x="137" y="7000"/>
                  </a:cubicBezTo>
                  <a:cubicBezTo>
                    <a:pt x="192" y="7821"/>
                    <a:pt x="302" y="8670"/>
                    <a:pt x="247" y="9491"/>
                  </a:cubicBezTo>
                  <a:cubicBezTo>
                    <a:pt x="0" y="10532"/>
                    <a:pt x="849" y="11764"/>
                    <a:pt x="685" y="12750"/>
                  </a:cubicBezTo>
                  <a:cubicBezTo>
                    <a:pt x="493" y="14748"/>
                    <a:pt x="1260" y="16556"/>
                    <a:pt x="2054" y="18335"/>
                  </a:cubicBezTo>
                  <a:cubicBezTo>
                    <a:pt x="2383" y="20143"/>
                    <a:pt x="3396" y="21676"/>
                    <a:pt x="3670" y="23428"/>
                  </a:cubicBezTo>
                  <a:cubicBezTo>
                    <a:pt x="4162" y="24113"/>
                    <a:pt x="4025" y="25153"/>
                    <a:pt x="4464" y="25975"/>
                  </a:cubicBezTo>
                  <a:lnTo>
                    <a:pt x="4518" y="25920"/>
                  </a:lnTo>
                  <a:lnTo>
                    <a:pt x="4518" y="25920"/>
                  </a:lnTo>
                  <a:cubicBezTo>
                    <a:pt x="4436" y="26303"/>
                    <a:pt x="5121" y="26440"/>
                    <a:pt x="4874" y="26769"/>
                  </a:cubicBezTo>
                  <a:lnTo>
                    <a:pt x="4847" y="26769"/>
                  </a:lnTo>
                  <a:cubicBezTo>
                    <a:pt x="4765" y="26988"/>
                    <a:pt x="5422" y="26961"/>
                    <a:pt x="5258" y="27125"/>
                  </a:cubicBezTo>
                  <a:lnTo>
                    <a:pt x="5340" y="27125"/>
                  </a:lnTo>
                  <a:cubicBezTo>
                    <a:pt x="5477" y="27317"/>
                    <a:pt x="5258" y="27180"/>
                    <a:pt x="5312" y="27344"/>
                  </a:cubicBezTo>
                  <a:cubicBezTo>
                    <a:pt x="5340" y="27399"/>
                    <a:pt x="5477" y="27317"/>
                    <a:pt x="5477" y="27453"/>
                  </a:cubicBezTo>
                  <a:cubicBezTo>
                    <a:pt x="5148" y="27618"/>
                    <a:pt x="5751" y="27892"/>
                    <a:pt x="5395" y="28056"/>
                  </a:cubicBezTo>
                  <a:cubicBezTo>
                    <a:pt x="5388" y="28046"/>
                    <a:pt x="5382" y="28042"/>
                    <a:pt x="5376" y="28042"/>
                  </a:cubicBezTo>
                  <a:cubicBezTo>
                    <a:pt x="5343" y="28042"/>
                    <a:pt x="5312" y="28172"/>
                    <a:pt x="5230" y="28172"/>
                  </a:cubicBezTo>
                  <a:cubicBezTo>
                    <a:pt x="5201" y="28172"/>
                    <a:pt x="5165" y="28155"/>
                    <a:pt x="5121" y="28111"/>
                  </a:cubicBezTo>
                  <a:lnTo>
                    <a:pt x="5121" y="28111"/>
                  </a:lnTo>
                  <a:cubicBezTo>
                    <a:pt x="5121" y="28180"/>
                    <a:pt x="5259" y="28408"/>
                    <a:pt x="5385" y="28408"/>
                  </a:cubicBezTo>
                  <a:cubicBezTo>
                    <a:pt x="5407" y="28408"/>
                    <a:pt x="5429" y="28401"/>
                    <a:pt x="5449" y="28384"/>
                  </a:cubicBezTo>
                  <a:cubicBezTo>
                    <a:pt x="5614" y="28330"/>
                    <a:pt x="5833" y="28384"/>
                    <a:pt x="5887" y="28138"/>
                  </a:cubicBezTo>
                  <a:lnTo>
                    <a:pt x="5887" y="28138"/>
                  </a:lnTo>
                  <a:lnTo>
                    <a:pt x="5723" y="28165"/>
                  </a:lnTo>
                  <a:cubicBezTo>
                    <a:pt x="5833" y="28028"/>
                    <a:pt x="5778" y="28083"/>
                    <a:pt x="5860" y="28001"/>
                  </a:cubicBezTo>
                  <a:cubicBezTo>
                    <a:pt x="5751" y="27755"/>
                    <a:pt x="5915" y="27645"/>
                    <a:pt x="5887" y="27426"/>
                  </a:cubicBezTo>
                  <a:cubicBezTo>
                    <a:pt x="5668" y="27371"/>
                    <a:pt x="5696" y="27152"/>
                    <a:pt x="5668" y="27043"/>
                  </a:cubicBezTo>
                  <a:lnTo>
                    <a:pt x="5723" y="26988"/>
                  </a:lnTo>
                  <a:cubicBezTo>
                    <a:pt x="5833" y="26851"/>
                    <a:pt x="5312" y="26824"/>
                    <a:pt x="5586" y="26769"/>
                  </a:cubicBezTo>
                  <a:cubicBezTo>
                    <a:pt x="5285" y="26303"/>
                    <a:pt x="5039" y="25701"/>
                    <a:pt x="4792" y="25099"/>
                  </a:cubicBezTo>
                  <a:cubicBezTo>
                    <a:pt x="4681" y="25076"/>
                    <a:pt x="4624" y="24801"/>
                    <a:pt x="4548" y="24801"/>
                  </a:cubicBezTo>
                  <a:cubicBezTo>
                    <a:pt x="4532" y="24801"/>
                    <a:pt x="4515" y="24814"/>
                    <a:pt x="4497" y="24843"/>
                  </a:cubicBezTo>
                  <a:lnTo>
                    <a:pt x="4497" y="24843"/>
                  </a:lnTo>
                  <a:cubicBezTo>
                    <a:pt x="4625" y="24620"/>
                    <a:pt x="4517" y="24165"/>
                    <a:pt x="4436" y="24003"/>
                  </a:cubicBezTo>
                  <a:cubicBezTo>
                    <a:pt x="4464" y="24003"/>
                    <a:pt x="4491" y="24003"/>
                    <a:pt x="4491" y="24031"/>
                  </a:cubicBezTo>
                  <a:cubicBezTo>
                    <a:pt x="4628" y="23620"/>
                    <a:pt x="4080" y="23757"/>
                    <a:pt x="4299" y="23319"/>
                  </a:cubicBezTo>
                  <a:lnTo>
                    <a:pt x="4299" y="23319"/>
                  </a:lnTo>
                  <a:cubicBezTo>
                    <a:pt x="4289" y="23321"/>
                    <a:pt x="4279" y="23322"/>
                    <a:pt x="4269" y="23322"/>
                  </a:cubicBezTo>
                  <a:cubicBezTo>
                    <a:pt x="4064" y="23322"/>
                    <a:pt x="4174" y="22768"/>
                    <a:pt x="3834" y="22689"/>
                  </a:cubicBezTo>
                  <a:cubicBezTo>
                    <a:pt x="3889" y="22634"/>
                    <a:pt x="3916" y="22607"/>
                    <a:pt x="3971" y="22607"/>
                  </a:cubicBezTo>
                  <a:cubicBezTo>
                    <a:pt x="3779" y="22059"/>
                    <a:pt x="3642" y="21457"/>
                    <a:pt x="3505" y="20991"/>
                  </a:cubicBezTo>
                  <a:cubicBezTo>
                    <a:pt x="3149" y="20663"/>
                    <a:pt x="3286" y="20006"/>
                    <a:pt x="2875" y="19759"/>
                  </a:cubicBezTo>
                  <a:cubicBezTo>
                    <a:pt x="2848" y="19458"/>
                    <a:pt x="2848" y="18965"/>
                    <a:pt x="2602" y="18609"/>
                  </a:cubicBezTo>
                  <a:lnTo>
                    <a:pt x="2602" y="18609"/>
                  </a:lnTo>
                  <a:lnTo>
                    <a:pt x="2656" y="18637"/>
                  </a:lnTo>
                  <a:cubicBezTo>
                    <a:pt x="2519" y="18199"/>
                    <a:pt x="2328" y="17651"/>
                    <a:pt x="2081" y="17377"/>
                  </a:cubicBezTo>
                  <a:cubicBezTo>
                    <a:pt x="2328" y="17185"/>
                    <a:pt x="2218" y="16994"/>
                    <a:pt x="2246" y="16775"/>
                  </a:cubicBezTo>
                  <a:cubicBezTo>
                    <a:pt x="2054" y="16501"/>
                    <a:pt x="1944" y="15898"/>
                    <a:pt x="1698" y="15460"/>
                  </a:cubicBezTo>
                  <a:cubicBezTo>
                    <a:pt x="1835" y="15351"/>
                    <a:pt x="1561" y="15104"/>
                    <a:pt x="1753" y="15022"/>
                  </a:cubicBezTo>
                  <a:cubicBezTo>
                    <a:pt x="1096" y="13818"/>
                    <a:pt x="931" y="12147"/>
                    <a:pt x="1068" y="10723"/>
                  </a:cubicBezTo>
                  <a:lnTo>
                    <a:pt x="1068" y="10723"/>
                  </a:lnTo>
                  <a:lnTo>
                    <a:pt x="1096" y="10751"/>
                  </a:lnTo>
                  <a:cubicBezTo>
                    <a:pt x="959" y="10587"/>
                    <a:pt x="712" y="10395"/>
                    <a:pt x="548" y="10231"/>
                  </a:cubicBezTo>
                  <a:cubicBezTo>
                    <a:pt x="562" y="10217"/>
                    <a:pt x="575" y="10210"/>
                    <a:pt x="586" y="10210"/>
                  </a:cubicBezTo>
                  <a:cubicBezTo>
                    <a:pt x="591" y="10210"/>
                    <a:pt x="595" y="10212"/>
                    <a:pt x="598" y="10215"/>
                  </a:cubicBezTo>
                  <a:lnTo>
                    <a:pt x="598" y="10215"/>
                  </a:lnTo>
                  <a:cubicBezTo>
                    <a:pt x="529" y="9974"/>
                    <a:pt x="711" y="9732"/>
                    <a:pt x="658" y="9464"/>
                  </a:cubicBezTo>
                  <a:cubicBezTo>
                    <a:pt x="685" y="9464"/>
                    <a:pt x="685" y="9464"/>
                    <a:pt x="712" y="9519"/>
                  </a:cubicBezTo>
                  <a:cubicBezTo>
                    <a:pt x="630" y="9272"/>
                    <a:pt x="849" y="8998"/>
                    <a:pt x="685" y="8725"/>
                  </a:cubicBezTo>
                  <a:lnTo>
                    <a:pt x="740" y="8725"/>
                  </a:lnTo>
                  <a:lnTo>
                    <a:pt x="658" y="8533"/>
                  </a:lnTo>
                  <a:cubicBezTo>
                    <a:pt x="700" y="8533"/>
                    <a:pt x="776" y="8533"/>
                    <a:pt x="794" y="8584"/>
                  </a:cubicBezTo>
                  <a:lnTo>
                    <a:pt x="794" y="8584"/>
                  </a:lnTo>
                  <a:cubicBezTo>
                    <a:pt x="793" y="7507"/>
                    <a:pt x="741" y="6405"/>
                    <a:pt x="794" y="5329"/>
                  </a:cubicBezTo>
                  <a:cubicBezTo>
                    <a:pt x="822" y="4754"/>
                    <a:pt x="904" y="4207"/>
                    <a:pt x="1014" y="3659"/>
                  </a:cubicBezTo>
                  <a:cubicBezTo>
                    <a:pt x="1123" y="3139"/>
                    <a:pt x="1315" y="2591"/>
                    <a:pt x="1589" y="2126"/>
                  </a:cubicBezTo>
                  <a:lnTo>
                    <a:pt x="1589" y="2235"/>
                  </a:lnTo>
                  <a:lnTo>
                    <a:pt x="1698" y="1797"/>
                  </a:lnTo>
                  <a:cubicBezTo>
                    <a:pt x="1725" y="1824"/>
                    <a:pt x="1725" y="1852"/>
                    <a:pt x="1753" y="1879"/>
                  </a:cubicBezTo>
                  <a:cubicBezTo>
                    <a:pt x="1944" y="1688"/>
                    <a:pt x="2081" y="1468"/>
                    <a:pt x="2218" y="1277"/>
                  </a:cubicBezTo>
                  <a:cubicBezTo>
                    <a:pt x="2383" y="1058"/>
                    <a:pt x="2574" y="866"/>
                    <a:pt x="2793" y="757"/>
                  </a:cubicBezTo>
                  <a:lnTo>
                    <a:pt x="2793" y="757"/>
                  </a:lnTo>
                  <a:cubicBezTo>
                    <a:pt x="2793" y="784"/>
                    <a:pt x="2766" y="866"/>
                    <a:pt x="2848" y="866"/>
                  </a:cubicBezTo>
                  <a:cubicBezTo>
                    <a:pt x="2958" y="702"/>
                    <a:pt x="3122" y="702"/>
                    <a:pt x="3231" y="674"/>
                  </a:cubicBezTo>
                  <a:cubicBezTo>
                    <a:pt x="3368" y="674"/>
                    <a:pt x="3450" y="647"/>
                    <a:pt x="3478" y="455"/>
                  </a:cubicBezTo>
                  <a:cubicBezTo>
                    <a:pt x="3505" y="455"/>
                    <a:pt x="3533" y="538"/>
                    <a:pt x="3505" y="565"/>
                  </a:cubicBezTo>
                  <a:cubicBezTo>
                    <a:pt x="3761" y="474"/>
                    <a:pt x="4043" y="434"/>
                    <a:pt x="4330" y="434"/>
                  </a:cubicBezTo>
                  <a:cubicBezTo>
                    <a:pt x="4565" y="434"/>
                    <a:pt x="4805" y="461"/>
                    <a:pt x="5039" y="510"/>
                  </a:cubicBezTo>
                  <a:cubicBezTo>
                    <a:pt x="5559" y="647"/>
                    <a:pt x="6052" y="893"/>
                    <a:pt x="6517" y="1195"/>
                  </a:cubicBezTo>
                  <a:cubicBezTo>
                    <a:pt x="7010" y="1277"/>
                    <a:pt x="7421" y="1551"/>
                    <a:pt x="7804" y="1852"/>
                  </a:cubicBezTo>
                  <a:cubicBezTo>
                    <a:pt x="8215" y="2180"/>
                    <a:pt x="8598" y="2509"/>
                    <a:pt x="9036" y="2755"/>
                  </a:cubicBezTo>
                  <a:lnTo>
                    <a:pt x="8982" y="2783"/>
                  </a:lnTo>
                  <a:cubicBezTo>
                    <a:pt x="10077" y="3495"/>
                    <a:pt x="10816" y="4699"/>
                    <a:pt x="11665" y="5713"/>
                  </a:cubicBezTo>
                  <a:cubicBezTo>
                    <a:pt x="11966" y="6178"/>
                    <a:pt x="12240" y="6425"/>
                    <a:pt x="12568" y="6890"/>
                  </a:cubicBezTo>
                  <a:lnTo>
                    <a:pt x="12514" y="6945"/>
                  </a:lnTo>
                  <a:cubicBezTo>
                    <a:pt x="13308" y="7520"/>
                    <a:pt x="13363" y="8725"/>
                    <a:pt x="14184" y="9354"/>
                  </a:cubicBezTo>
                  <a:lnTo>
                    <a:pt x="14047" y="9354"/>
                  </a:lnTo>
                  <a:cubicBezTo>
                    <a:pt x="14231" y="9400"/>
                    <a:pt x="14280" y="9754"/>
                    <a:pt x="14420" y="9754"/>
                  </a:cubicBezTo>
                  <a:cubicBezTo>
                    <a:pt x="14447" y="9754"/>
                    <a:pt x="14477" y="9741"/>
                    <a:pt x="14513" y="9710"/>
                  </a:cubicBezTo>
                  <a:lnTo>
                    <a:pt x="14540" y="9902"/>
                  </a:lnTo>
                  <a:cubicBezTo>
                    <a:pt x="15224" y="10258"/>
                    <a:pt x="14978" y="11025"/>
                    <a:pt x="15580" y="11627"/>
                  </a:cubicBezTo>
                  <a:lnTo>
                    <a:pt x="15498" y="11600"/>
                  </a:lnTo>
                  <a:lnTo>
                    <a:pt x="15498" y="11600"/>
                  </a:lnTo>
                  <a:cubicBezTo>
                    <a:pt x="15663" y="11764"/>
                    <a:pt x="15799" y="11983"/>
                    <a:pt x="15827" y="12147"/>
                  </a:cubicBezTo>
                  <a:cubicBezTo>
                    <a:pt x="15813" y="12134"/>
                    <a:pt x="15806" y="12134"/>
                    <a:pt x="15796" y="12134"/>
                  </a:cubicBezTo>
                  <a:cubicBezTo>
                    <a:pt x="15786" y="12134"/>
                    <a:pt x="15772" y="12134"/>
                    <a:pt x="15745" y="12120"/>
                  </a:cubicBezTo>
                  <a:lnTo>
                    <a:pt x="15745" y="12120"/>
                  </a:lnTo>
                  <a:cubicBezTo>
                    <a:pt x="15827" y="12832"/>
                    <a:pt x="16429" y="13352"/>
                    <a:pt x="16730" y="14009"/>
                  </a:cubicBezTo>
                  <a:lnTo>
                    <a:pt x="16566" y="14009"/>
                  </a:lnTo>
                  <a:cubicBezTo>
                    <a:pt x="16867" y="14256"/>
                    <a:pt x="17004" y="14885"/>
                    <a:pt x="17251" y="15269"/>
                  </a:cubicBezTo>
                  <a:lnTo>
                    <a:pt x="17196" y="15269"/>
                  </a:lnTo>
                  <a:lnTo>
                    <a:pt x="17360" y="15433"/>
                  </a:lnTo>
                  <a:lnTo>
                    <a:pt x="17251" y="15488"/>
                  </a:lnTo>
                  <a:cubicBezTo>
                    <a:pt x="17470" y="16035"/>
                    <a:pt x="17798" y="16528"/>
                    <a:pt x="18017" y="17049"/>
                  </a:cubicBezTo>
                  <a:lnTo>
                    <a:pt x="17908" y="17049"/>
                  </a:lnTo>
                  <a:cubicBezTo>
                    <a:pt x="18291" y="17487"/>
                    <a:pt x="18346" y="18116"/>
                    <a:pt x="18620" y="18609"/>
                  </a:cubicBezTo>
                  <a:lnTo>
                    <a:pt x="18565" y="18582"/>
                  </a:lnTo>
                  <a:lnTo>
                    <a:pt x="18565" y="18582"/>
                  </a:lnTo>
                  <a:cubicBezTo>
                    <a:pt x="19058" y="19951"/>
                    <a:pt x="19660" y="21128"/>
                    <a:pt x="20181" y="22470"/>
                  </a:cubicBezTo>
                  <a:cubicBezTo>
                    <a:pt x="20153" y="22470"/>
                    <a:pt x="20126" y="22470"/>
                    <a:pt x="20098" y="22443"/>
                  </a:cubicBezTo>
                  <a:lnTo>
                    <a:pt x="20098" y="22443"/>
                  </a:lnTo>
                  <a:cubicBezTo>
                    <a:pt x="20153" y="22497"/>
                    <a:pt x="20263" y="22552"/>
                    <a:pt x="20263" y="22634"/>
                  </a:cubicBezTo>
                  <a:cubicBezTo>
                    <a:pt x="20263" y="22640"/>
                    <a:pt x="20260" y="22642"/>
                    <a:pt x="20257" y="22642"/>
                  </a:cubicBezTo>
                  <a:cubicBezTo>
                    <a:pt x="20243" y="22642"/>
                    <a:pt x="20208" y="22607"/>
                    <a:pt x="20208" y="22607"/>
                  </a:cubicBezTo>
                  <a:lnTo>
                    <a:pt x="20208" y="22607"/>
                  </a:lnTo>
                  <a:cubicBezTo>
                    <a:pt x="20098" y="22936"/>
                    <a:pt x="20564" y="23401"/>
                    <a:pt x="20482" y="23647"/>
                  </a:cubicBezTo>
                  <a:cubicBezTo>
                    <a:pt x="20499" y="23681"/>
                    <a:pt x="20547" y="23705"/>
                    <a:pt x="20588" y="23705"/>
                  </a:cubicBezTo>
                  <a:cubicBezTo>
                    <a:pt x="20613" y="23705"/>
                    <a:pt x="20636" y="23696"/>
                    <a:pt x="20646" y="23675"/>
                  </a:cubicBezTo>
                  <a:cubicBezTo>
                    <a:pt x="21002" y="24715"/>
                    <a:pt x="21331" y="25893"/>
                    <a:pt x="21741" y="26961"/>
                  </a:cubicBezTo>
                  <a:cubicBezTo>
                    <a:pt x="21714" y="27043"/>
                    <a:pt x="21659" y="27043"/>
                    <a:pt x="21604" y="27043"/>
                  </a:cubicBezTo>
                  <a:cubicBezTo>
                    <a:pt x="22125" y="27946"/>
                    <a:pt x="22179" y="28987"/>
                    <a:pt x="22289" y="30000"/>
                  </a:cubicBezTo>
                  <a:cubicBezTo>
                    <a:pt x="22297" y="30002"/>
                    <a:pt x="22303" y="30004"/>
                    <a:pt x="22309" y="30004"/>
                  </a:cubicBezTo>
                  <a:cubicBezTo>
                    <a:pt x="22352" y="30004"/>
                    <a:pt x="22356" y="29946"/>
                    <a:pt x="22395" y="29946"/>
                  </a:cubicBezTo>
                  <a:cubicBezTo>
                    <a:pt x="22409" y="29946"/>
                    <a:pt x="22427" y="29953"/>
                    <a:pt x="22453" y="29973"/>
                  </a:cubicBezTo>
                  <a:cubicBezTo>
                    <a:pt x="22508" y="29617"/>
                    <a:pt x="22179" y="29398"/>
                    <a:pt x="22261" y="29096"/>
                  </a:cubicBezTo>
                  <a:lnTo>
                    <a:pt x="22261" y="29096"/>
                  </a:lnTo>
                  <a:lnTo>
                    <a:pt x="22344" y="29124"/>
                  </a:lnTo>
                  <a:cubicBezTo>
                    <a:pt x="22344" y="28905"/>
                    <a:pt x="22152" y="29096"/>
                    <a:pt x="22207" y="28877"/>
                  </a:cubicBezTo>
                  <a:cubicBezTo>
                    <a:pt x="22227" y="28837"/>
                    <a:pt x="22247" y="28826"/>
                    <a:pt x="22263" y="28826"/>
                  </a:cubicBezTo>
                  <a:cubicBezTo>
                    <a:pt x="22281" y="28826"/>
                    <a:pt x="22294" y="28839"/>
                    <a:pt x="22296" y="28839"/>
                  </a:cubicBezTo>
                  <a:cubicBezTo>
                    <a:pt x="22297" y="28839"/>
                    <a:pt x="22295" y="28835"/>
                    <a:pt x="22289" y="28823"/>
                  </a:cubicBezTo>
                  <a:cubicBezTo>
                    <a:pt x="22179" y="28384"/>
                    <a:pt x="22179" y="27919"/>
                    <a:pt x="21906" y="27536"/>
                  </a:cubicBezTo>
                  <a:cubicBezTo>
                    <a:pt x="22042" y="27399"/>
                    <a:pt x="21796" y="27043"/>
                    <a:pt x="21933" y="26851"/>
                  </a:cubicBezTo>
                  <a:cubicBezTo>
                    <a:pt x="21823" y="26742"/>
                    <a:pt x="21823" y="26632"/>
                    <a:pt x="21714" y="26605"/>
                  </a:cubicBezTo>
                  <a:cubicBezTo>
                    <a:pt x="21440" y="25044"/>
                    <a:pt x="20865" y="23511"/>
                    <a:pt x="20372" y="21977"/>
                  </a:cubicBezTo>
                  <a:cubicBezTo>
                    <a:pt x="19825" y="21347"/>
                    <a:pt x="19907" y="20362"/>
                    <a:pt x="19496" y="19568"/>
                  </a:cubicBezTo>
                  <a:cubicBezTo>
                    <a:pt x="19523" y="19540"/>
                    <a:pt x="19523" y="19540"/>
                    <a:pt x="19523" y="19540"/>
                  </a:cubicBezTo>
                  <a:cubicBezTo>
                    <a:pt x="19359" y="19294"/>
                    <a:pt x="19167" y="18910"/>
                    <a:pt x="19085" y="18582"/>
                  </a:cubicBezTo>
                  <a:lnTo>
                    <a:pt x="18839" y="18335"/>
                  </a:lnTo>
                  <a:cubicBezTo>
                    <a:pt x="18346" y="16282"/>
                    <a:pt x="17278" y="14393"/>
                    <a:pt x="16429" y="12448"/>
                  </a:cubicBezTo>
                  <a:cubicBezTo>
                    <a:pt x="15389" y="10231"/>
                    <a:pt x="14458" y="8259"/>
                    <a:pt x="12733" y="6561"/>
                  </a:cubicBezTo>
                  <a:cubicBezTo>
                    <a:pt x="12749" y="6546"/>
                    <a:pt x="12755" y="6530"/>
                    <a:pt x="12769" y="6530"/>
                  </a:cubicBezTo>
                  <a:cubicBezTo>
                    <a:pt x="12778" y="6530"/>
                    <a:pt x="12792" y="6538"/>
                    <a:pt x="12815" y="6561"/>
                  </a:cubicBezTo>
                  <a:cubicBezTo>
                    <a:pt x="12377" y="6041"/>
                    <a:pt x="12103" y="5466"/>
                    <a:pt x="11638" y="5001"/>
                  </a:cubicBezTo>
                  <a:lnTo>
                    <a:pt x="11665" y="4973"/>
                  </a:lnTo>
                  <a:cubicBezTo>
                    <a:pt x="11063" y="4453"/>
                    <a:pt x="10515" y="3796"/>
                    <a:pt x="9940" y="3221"/>
                  </a:cubicBezTo>
                  <a:cubicBezTo>
                    <a:pt x="9365" y="2619"/>
                    <a:pt x="8762" y="2043"/>
                    <a:pt x="8078" y="1688"/>
                  </a:cubicBezTo>
                  <a:cubicBezTo>
                    <a:pt x="7339" y="1085"/>
                    <a:pt x="6490" y="538"/>
                    <a:pt x="5504" y="209"/>
                  </a:cubicBezTo>
                  <a:cubicBezTo>
                    <a:pt x="5114" y="79"/>
                    <a:pt x="4707" y="0"/>
                    <a:pt x="4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3710375" y="2177400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8" y="1"/>
                  </a:moveTo>
                  <a:cubicBezTo>
                    <a:pt x="1" y="1"/>
                    <a:pt x="1" y="1"/>
                    <a:pt x="28" y="28"/>
                  </a:cubicBezTo>
                  <a:cubicBezTo>
                    <a:pt x="28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3353050" y="2296500"/>
              <a:ext cx="700" cy="2100"/>
            </a:xfrm>
            <a:custGeom>
              <a:avLst/>
              <a:gdLst/>
              <a:ahLst/>
              <a:cxnLst/>
              <a:rect l="l" t="t" r="r" b="b"/>
              <a:pathLst>
                <a:path w="28" h="84" extrusionOk="0">
                  <a:moveTo>
                    <a:pt x="0" y="1"/>
                  </a:moveTo>
                  <a:cubicBezTo>
                    <a:pt x="0" y="28"/>
                    <a:pt x="0" y="56"/>
                    <a:pt x="0" y="83"/>
                  </a:cubicBezTo>
                  <a:cubicBezTo>
                    <a:pt x="28" y="56"/>
                    <a:pt x="0" y="28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3331825" y="2327325"/>
              <a:ext cx="2775" cy="700"/>
            </a:xfrm>
            <a:custGeom>
              <a:avLst/>
              <a:gdLst/>
              <a:ahLst/>
              <a:cxnLst/>
              <a:rect l="l" t="t" r="r" b="b"/>
              <a:pathLst>
                <a:path w="111" h="28" extrusionOk="0">
                  <a:moveTo>
                    <a:pt x="28" y="0"/>
                  </a:moveTo>
                  <a:lnTo>
                    <a:pt x="1" y="27"/>
                  </a:lnTo>
                  <a:lnTo>
                    <a:pt x="110" y="2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3332900" y="2329375"/>
              <a:ext cx="9225" cy="1375"/>
            </a:xfrm>
            <a:custGeom>
              <a:avLst/>
              <a:gdLst/>
              <a:ahLst/>
              <a:cxnLst/>
              <a:rect l="l" t="t" r="r" b="b"/>
              <a:pathLst>
                <a:path w="369" h="55" extrusionOk="0">
                  <a:moveTo>
                    <a:pt x="40" y="0"/>
                  </a:moveTo>
                  <a:cubicBezTo>
                    <a:pt x="0" y="40"/>
                    <a:pt x="13" y="52"/>
                    <a:pt x="49" y="52"/>
                  </a:cubicBezTo>
                  <a:cubicBezTo>
                    <a:pt x="108" y="52"/>
                    <a:pt x="229" y="19"/>
                    <a:pt x="288" y="19"/>
                  </a:cubicBezTo>
                  <a:cubicBezTo>
                    <a:pt x="319" y="19"/>
                    <a:pt x="334" y="28"/>
                    <a:pt x="314" y="55"/>
                  </a:cubicBezTo>
                  <a:cubicBezTo>
                    <a:pt x="341" y="28"/>
                    <a:pt x="368" y="28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3340425" y="2331450"/>
              <a:ext cx="3750" cy="1825"/>
            </a:xfrm>
            <a:custGeom>
              <a:avLst/>
              <a:gdLst/>
              <a:ahLst/>
              <a:cxnLst/>
              <a:rect l="l" t="t" r="r" b="b"/>
              <a:pathLst>
                <a:path w="150" h="73" extrusionOk="0">
                  <a:moveTo>
                    <a:pt x="78" y="0"/>
                  </a:moveTo>
                  <a:cubicBezTo>
                    <a:pt x="65" y="0"/>
                    <a:pt x="45" y="7"/>
                    <a:pt x="13" y="27"/>
                  </a:cubicBezTo>
                  <a:cubicBezTo>
                    <a:pt x="1" y="62"/>
                    <a:pt x="19" y="72"/>
                    <a:pt x="46" y="72"/>
                  </a:cubicBezTo>
                  <a:cubicBezTo>
                    <a:pt x="72" y="72"/>
                    <a:pt x="105" y="63"/>
                    <a:pt x="128" y="58"/>
                  </a:cubicBezTo>
                  <a:lnTo>
                    <a:pt x="128" y="58"/>
                  </a:lnTo>
                  <a:cubicBezTo>
                    <a:pt x="129" y="58"/>
                    <a:pt x="130" y="58"/>
                    <a:pt x="130" y="58"/>
                  </a:cubicBezTo>
                  <a:cubicBezTo>
                    <a:pt x="136" y="58"/>
                    <a:pt x="142" y="57"/>
                    <a:pt x="149" y="54"/>
                  </a:cubicBezTo>
                  <a:cubicBezTo>
                    <a:pt x="145" y="54"/>
                    <a:pt x="137" y="56"/>
                    <a:pt x="128" y="58"/>
                  </a:cubicBezTo>
                  <a:lnTo>
                    <a:pt x="128" y="58"/>
                  </a:lnTo>
                  <a:cubicBezTo>
                    <a:pt x="95" y="55"/>
                    <a:pt x="114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3405075" y="24471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cubicBezTo>
                    <a:pt x="28" y="1"/>
                    <a:pt x="28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3339350" y="2334850"/>
              <a:ext cx="428350" cy="334975"/>
            </a:xfrm>
            <a:custGeom>
              <a:avLst/>
              <a:gdLst/>
              <a:ahLst/>
              <a:cxnLst/>
              <a:rect l="l" t="t" r="r" b="b"/>
              <a:pathLst>
                <a:path w="17134" h="13399" extrusionOk="0">
                  <a:moveTo>
                    <a:pt x="15800" y="10871"/>
                  </a:moveTo>
                  <a:cubicBezTo>
                    <a:pt x="15785" y="10871"/>
                    <a:pt x="15786" y="10879"/>
                    <a:pt x="15795" y="10886"/>
                  </a:cubicBezTo>
                  <a:lnTo>
                    <a:pt x="15795" y="10886"/>
                  </a:lnTo>
                  <a:cubicBezTo>
                    <a:pt x="15797" y="10881"/>
                    <a:pt x="15799" y="10876"/>
                    <a:pt x="15800" y="10871"/>
                  </a:cubicBezTo>
                  <a:close/>
                  <a:moveTo>
                    <a:pt x="15197" y="11336"/>
                  </a:moveTo>
                  <a:cubicBezTo>
                    <a:pt x="15185" y="11342"/>
                    <a:pt x="15180" y="11350"/>
                    <a:pt x="15179" y="11358"/>
                  </a:cubicBezTo>
                  <a:lnTo>
                    <a:pt x="15179" y="11358"/>
                  </a:lnTo>
                  <a:cubicBezTo>
                    <a:pt x="15185" y="11350"/>
                    <a:pt x="15191" y="11343"/>
                    <a:pt x="15197" y="11336"/>
                  </a:cubicBezTo>
                  <a:close/>
                  <a:moveTo>
                    <a:pt x="165" y="0"/>
                  </a:moveTo>
                  <a:cubicBezTo>
                    <a:pt x="95" y="0"/>
                    <a:pt x="105" y="61"/>
                    <a:pt x="57" y="61"/>
                  </a:cubicBezTo>
                  <a:cubicBezTo>
                    <a:pt x="49" y="61"/>
                    <a:pt x="40" y="59"/>
                    <a:pt x="28" y="55"/>
                  </a:cubicBezTo>
                  <a:lnTo>
                    <a:pt x="28" y="55"/>
                  </a:lnTo>
                  <a:cubicBezTo>
                    <a:pt x="1" y="247"/>
                    <a:pt x="329" y="219"/>
                    <a:pt x="247" y="411"/>
                  </a:cubicBezTo>
                  <a:lnTo>
                    <a:pt x="165" y="438"/>
                  </a:lnTo>
                  <a:cubicBezTo>
                    <a:pt x="165" y="465"/>
                    <a:pt x="176" y="474"/>
                    <a:pt x="193" y="474"/>
                  </a:cubicBezTo>
                  <a:cubicBezTo>
                    <a:pt x="225" y="474"/>
                    <a:pt x="275" y="442"/>
                    <a:pt x="299" y="442"/>
                  </a:cubicBezTo>
                  <a:cubicBezTo>
                    <a:pt x="313" y="442"/>
                    <a:pt x="318" y="454"/>
                    <a:pt x="302" y="493"/>
                  </a:cubicBezTo>
                  <a:cubicBezTo>
                    <a:pt x="286" y="542"/>
                    <a:pt x="259" y="552"/>
                    <a:pt x="241" y="552"/>
                  </a:cubicBezTo>
                  <a:cubicBezTo>
                    <a:pt x="229" y="552"/>
                    <a:pt x="220" y="548"/>
                    <a:pt x="220" y="548"/>
                  </a:cubicBezTo>
                  <a:lnTo>
                    <a:pt x="220" y="548"/>
                  </a:lnTo>
                  <a:cubicBezTo>
                    <a:pt x="357" y="740"/>
                    <a:pt x="384" y="959"/>
                    <a:pt x="658" y="1068"/>
                  </a:cubicBezTo>
                  <a:cubicBezTo>
                    <a:pt x="521" y="1178"/>
                    <a:pt x="740" y="1287"/>
                    <a:pt x="658" y="1424"/>
                  </a:cubicBezTo>
                  <a:cubicBezTo>
                    <a:pt x="724" y="1424"/>
                    <a:pt x="737" y="1459"/>
                    <a:pt x="796" y="1459"/>
                  </a:cubicBezTo>
                  <a:cubicBezTo>
                    <a:pt x="810" y="1459"/>
                    <a:pt x="828" y="1457"/>
                    <a:pt x="850" y="1452"/>
                  </a:cubicBezTo>
                  <a:cubicBezTo>
                    <a:pt x="1123" y="2163"/>
                    <a:pt x="1644" y="2766"/>
                    <a:pt x="2027" y="3450"/>
                  </a:cubicBezTo>
                  <a:cubicBezTo>
                    <a:pt x="2465" y="3587"/>
                    <a:pt x="2383" y="4162"/>
                    <a:pt x="2684" y="4463"/>
                  </a:cubicBezTo>
                  <a:cubicBezTo>
                    <a:pt x="2684" y="4463"/>
                    <a:pt x="2657" y="4491"/>
                    <a:pt x="2657" y="4491"/>
                  </a:cubicBezTo>
                  <a:cubicBezTo>
                    <a:pt x="2794" y="4573"/>
                    <a:pt x="2931" y="4710"/>
                    <a:pt x="2985" y="4874"/>
                  </a:cubicBezTo>
                  <a:lnTo>
                    <a:pt x="3177" y="4929"/>
                  </a:lnTo>
                  <a:cubicBezTo>
                    <a:pt x="3478" y="5915"/>
                    <a:pt x="4245" y="6654"/>
                    <a:pt x="4765" y="7558"/>
                  </a:cubicBezTo>
                  <a:cubicBezTo>
                    <a:pt x="5395" y="8516"/>
                    <a:pt x="5860" y="9474"/>
                    <a:pt x="6956" y="10022"/>
                  </a:cubicBezTo>
                  <a:cubicBezTo>
                    <a:pt x="6956" y="10049"/>
                    <a:pt x="6928" y="10049"/>
                    <a:pt x="6901" y="10049"/>
                  </a:cubicBezTo>
                  <a:cubicBezTo>
                    <a:pt x="7175" y="10241"/>
                    <a:pt x="7312" y="10542"/>
                    <a:pt x="7585" y="10706"/>
                  </a:cubicBezTo>
                  <a:lnTo>
                    <a:pt x="7558" y="10734"/>
                  </a:lnTo>
                  <a:cubicBezTo>
                    <a:pt x="8270" y="11062"/>
                    <a:pt x="8708" y="11829"/>
                    <a:pt x="9502" y="12021"/>
                  </a:cubicBezTo>
                  <a:cubicBezTo>
                    <a:pt x="10214" y="12568"/>
                    <a:pt x="11145" y="13061"/>
                    <a:pt x="12076" y="13198"/>
                  </a:cubicBezTo>
                  <a:lnTo>
                    <a:pt x="12076" y="13253"/>
                  </a:lnTo>
                  <a:cubicBezTo>
                    <a:pt x="12459" y="13280"/>
                    <a:pt x="12815" y="13362"/>
                    <a:pt x="13199" y="13390"/>
                  </a:cubicBezTo>
                  <a:cubicBezTo>
                    <a:pt x="13273" y="13395"/>
                    <a:pt x="13349" y="13398"/>
                    <a:pt x="13426" y="13398"/>
                  </a:cubicBezTo>
                  <a:cubicBezTo>
                    <a:pt x="13748" y="13398"/>
                    <a:pt x="14084" y="13342"/>
                    <a:pt x="14349" y="13143"/>
                  </a:cubicBezTo>
                  <a:cubicBezTo>
                    <a:pt x="14431" y="13116"/>
                    <a:pt x="14540" y="13089"/>
                    <a:pt x="14622" y="13034"/>
                  </a:cubicBezTo>
                  <a:cubicBezTo>
                    <a:pt x="14705" y="12952"/>
                    <a:pt x="14787" y="12897"/>
                    <a:pt x="14869" y="12842"/>
                  </a:cubicBezTo>
                  <a:cubicBezTo>
                    <a:pt x="15033" y="12705"/>
                    <a:pt x="15143" y="12514"/>
                    <a:pt x="15252" y="12322"/>
                  </a:cubicBezTo>
                  <a:cubicBezTo>
                    <a:pt x="15362" y="12158"/>
                    <a:pt x="15444" y="11966"/>
                    <a:pt x="15553" y="11802"/>
                  </a:cubicBezTo>
                  <a:cubicBezTo>
                    <a:pt x="15636" y="11637"/>
                    <a:pt x="15745" y="11446"/>
                    <a:pt x="15882" y="11309"/>
                  </a:cubicBezTo>
                  <a:cubicBezTo>
                    <a:pt x="16128" y="11172"/>
                    <a:pt x="16183" y="10871"/>
                    <a:pt x="16183" y="10570"/>
                  </a:cubicBezTo>
                  <a:cubicBezTo>
                    <a:pt x="16183" y="10296"/>
                    <a:pt x="16211" y="10022"/>
                    <a:pt x="16402" y="9858"/>
                  </a:cubicBezTo>
                  <a:cubicBezTo>
                    <a:pt x="16786" y="9474"/>
                    <a:pt x="16895" y="9009"/>
                    <a:pt x="16922" y="8543"/>
                  </a:cubicBezTo>
                  <a:cubicBezTo>
                    <a:pt x="16922" y="8297"/>
                    <a:pt x="16895" y="8078"/>
                    <a:pt x="16868" y="7831"/>
                  </a:cubicBezTo>
                  <a:cubicBezTo>
                    <a:pt x="16840" y="7585"/>
                    <a:pt x="16758" y="7366"/>
                    <a:pt x="16703" y="7119"/>
                  </a:cubicBezTo>
                  <a:cubicBezTo>
                    <a:pt x="16950" y="6271"/>
                    <a:pt x="16484" y="5422"/>
                    <a:pt x="16813" y="4600"/>
                  </a:cubicBezTo>
                  <a:cubicBezTo>
                    <a:pt x="16567" y="4217"/>
                    <a:pt x="17059" y="3752"/>
                    <a:pt x="16950" y="3313"/>
                  </a:cubicBezTo>
                  <a:lnTo>
                    <a:pt x="16950" y="3313"/>
                  </a:lnTo>
                  <a:lnTo>
                    <a:pt x="16868" y="3341"/>
                  </a:lnTo>
                  <a:cubicBezTo>
                    <a:pt x="17114" y="3177"/>
                    <a:pt x="16512" y="3040"/>
                    <a:pt x="16840" y="2903"/>
                  </a:cubicBezTo>
                  <a:lnTo>
                    <a:pt x="16868" y="2903"/>
                  </a:lnTo>
                  <a:cubicBezTo>
                    <a:pt x="17032" y="2821"/>
                    <a:pt x="16430" y="2766"/>
                    <a:pt x="16621" y="2684"/>
                  </a:cubicBezTo>
                  <a:lnTo>
                    <a:pt x="16539" y="2684"/>
                  </a:lnTo>
                  <a:cubicBezTo>
                    <a:pt x="16484" y="2602"/>
                    <a:pt x="16621" y="2656"/>
                    <a:pt x="16649" y="2574"/>
                  </a:cubicBezTo>
                  <a:cubicBezTo>
                    <a:pt x="16649" y="2567"/>
                    <a:pt x="16638" y="2566"/>
                    <a:pt x="16624" y="2566"/>
                  </a:cubicBezTo>
                  <a:cubicBezTo>
                    <a:pt x="16609" y="2566"/>
                    <a:pt x="16590" y="2567"/>
                    <a:pt x="16573" y="2567"/>
                  </a:cubicBezTo>
                  <a:cubicBezTo>
                    <a:pt x="16539" y="2567"/>
                    <a:pt x="16512" y="2560"/>
                    <a:pt x="16539" y="2519"/>
                  </a:cubicBezTo>
                  <a:cubicBezTo>
                    <a:pt x="16895" y="2465"/>
                    <a:pt x="16430" y="2300"/>
                    <a:pt x="16840" y="2246"/>
                  </a:cubicBezTo>
                  <a:lnTo>
                    <a:pt x="16840" y="2246"/>
                  </a:lnTo>
                  <a:cubicBezTo>
                    <a:pt x="16840" y="2254"/>
                    <a:pt x="16844" y="2257"/>
                    <a:pt x="16851" y="2257"/>
                  </a:cubicBezTo>
                  <a:cubicBezTo>
                    <a:pt x="16876" y="2257"/>
                    <a:pt x="16946" y="2207"/>
                    <a:pt x="17010" y="2207"/>
                  </a:cubicBezTo>
                  <a:cubicBezTo>
                    <a:pt x="17038" y="2207"/>
                    <a:pt x="17065" y="2217"/>
                    <a:pt x="17087" y="2246"/>
                  </a:cubicBezTo>
                  <a:cubicBezTo>
                    <a:pt x="17134" y="2198"/>
                    <a:pt x="17100" y="2070"/>
                    <a:pt x="16985" y="2070"/>
                  </a:cubicBezTo>
                  <a:cubicBezTo>
                    <a:pt x="16966" y="2070"/>
                    <a:pt x="16945" y="2074"/>
                    <a:pt x="16922" y="2081"/>
                  </a:cubicBezTo>
                  <a:cubicBezTo>
                    <a:pt x="16837" y="2081"/>
                    <a:pt x="16758" y="2070"/>
                    <a:pt x="16683" y="2070"/>
                  </a:cubicBezTo>
                  <a:cubicBezTo>
                    <a:pt x="16590" y="2070"/>
                    <a:pt x="16506" y="2087"/>
                    <a:pt x="16430" y="2163"/>
                  </a:cubicBezTo>
                  <a:lnTo>
                    <a:pt x="16567" y="2163"/>
                  </a:lnTo>
                  <a:cubicBezTo>
                    <a:pt x="16430" y="2218"/>
                    <a:pt x="16512" y="2191"/>
                    <a:pt x="16402" y="2218"/>
                  </a:cubicBezTo>
                  <a:cubicBezTo>
                    <a:pt x="16402" y="2355"/>
                    <a:pt x="16211" y="2382"/>
                    <a:pt x="16128" y="2492"/>
                  </a:cubicBezTo>
                  <a:lnTo>
                    <a:pt x="16156" y="2492"/>
                  </a:lnTo>
                  <a:cubicBezTo>
                    <a:pt x="16320" y="2547"/>
                    <a:pt x="16238" y="2629"/>
                    <a:pt x="16211" y="2684"/>
                  </a:cubicBezTo>
                  <a:lnTo>
                    <a:pt x="16128" y="2711"/>
                  </a:lnTo>
                  <a:cubicBezTo>
                    <a:pt x="15992" y="2766"/>
                    <a:pt x="16457" y="2821"/>
                    <a:pt x="16183" y="2821"/>
                  </a:cubicBezTo>
                  <a:cubicBezTo>
                    <a:pt x="16293" y="3094"/>
                    <a:pt x="16320" y="3396"/>
                    <a:pt x="16347" y="3697"/>
                  </a:cubicBezTo>
                  <a:cubicBezTo>
                    <a:pt x="16415" y="3719"/>
                    <a:pt x="16371" y="3854"/>
                    <a:pt x="16462" y="3854"/>
                  </a:cubicBezTo>
                  <a:cubicBezTo>
                    <a:pt x="16481" y="3854"/>
                    <a:pt x="16506" y="3848"/>
                    <a:pt x="16539" y="3834"/>
                  </a:cubicBezTo>
                  <a:lnTo>
                    <a:pt x="16539" y="3834"/>
                  </a:lnTo>
                  <a:cubicBezTo>
                    <a:pt x="16320" y="3943"/>
                    <a:pt x="16265" y="4162"/>
                    <a:pt x="16293" y="4244"/>
                  </a:cubicBezTo>
                  <a:cubicBezTo>
                    <a:pt x="16265" y="4244"/>
                    <a:pt x="16238" y="4244"/>
                    <a:pt x="16238" y="4217"/>
                  </a:cubicBezTo>
                  <a:lnTo>
                    <a:pt x="16238" y="4217"/>
                  </a:lnTo>
                  <a:cubicBezTo>
                    <a:pt x="15964" y="4381"/>
                    <a:pt x="16539" y="4381"/>
                    <a:pt x="16183" y="4573"/>
                  </a:cubicBezTo>
                  <a:cubicBezTo>
                    <a:pt x="16430" y="4573"/>
                    <a:pt x="16101" y="4847"/>
                    <a:pt x="16402" y="4902"/>
                  </a:cubicBezTo>
                  <a:cubicBezTo>
                    <a:pt x="16347" y="4929"/>
                    <a:pt x="16293" y="4929"/>
                    <a:pt x="16265" y="4929"/>
                  </a:cubicBezTo>
                  <a:cubicBezTo>
                    <a:pt x="16265" y="5203"/>
                    <a:pt x="16183" y="5504"/>
                    <a:pt x="16156" y="5723"/>
                  </a:cubicBezTo>
                  <a:cubicBezTo>
                    <a:pt x="16402" y="5915"/>
                    <a:pt x="16074" y="6188"/>
                    <a:pt x="16375" y="6353"/>
                  </a:cubicBezTo>
                  <a:cubicBezTo>
                    <a:pt x="16293" y="6490"/>
                    <a:pt x="16156" y="6709"/>
                    <a:pt x="16265" y="6900"/>
                  </a:cubicBezTo>
                  <a:lnTo>
                    <a:pt x="16238" y="6900"/>
                  </a:lnTo>
                  <a:cubicBezTo>
                    <a:pt x="16238" y="7092"/>
                    <a:pt x="16238" y="7366"/>
                    <a:pt x="16430" y="7530"/>
                  </a:cubicBezTo>
                  <a:cubicBezTo>
                    <a:pt x="16128" y="7585"/>
                    <a:pt x="16156" y="7667"/>
                    <a:pt x="16074" y="7749"/>
                  </a:cubicBezTo>
                  <a:cubicBezTo>
                    <a:pt x="16183" y="7914"/>
                    <a:pt x="16101" y="8187"/>
                    <a:pt x="16211" y="8434"/>
                  </a:cubicBezTo>
                  <a:cubicBezTo>
                    <a:pt x="16083" y="8434"/>
                    <a:pt x="16217" y="8601"/>
                    <a:pt x="16080" y="8601"/>
                  </a:cubicBezTo>
                  <a:cubicBezTo>
                    <a:pt x="16070" y="8601"/>
                    <a:pt x="16059" y="8600"/>
                    <a:pt x="16046" y="8598"/>
                  </a:cubicBezTo>
                  <a:lnTo>
                    <a:pt x="16046" y="8598"/>
                  </a:lnTo>
                  <a:cubicBezTo>
                    <a:pt x="16318" y="9251"/>
                    <a:pt x="15996" y="10012"/>
                    <a:pt x="15508" y="10478"/>
                  </a:cubicBezTo>
                  <a:lnTo>
                    <a:pt x="15508" y="10478"/>
                  </a:lnTo>
                  <a:cubicBezTo>
                    <a:pt x="15505" y="10472"/>
                    <a:pt x="15502" y="10466"/>
                    <a:pt x="15499" y="10460"/>
                  </a:cubicBezTo>
                  <a:lnTo>
                    <a:pt x="15499" y="10487"/>
                  </a:lnTo>
                  <a:cubicBezTo>
                    <a:pt x="15502" y="10484"/>
                    <a:pt x="15505" y="10481"/>
                    <a:pt x="15508" y="10478"/>
                  </a:cubicBezTo>
                  <a:lnTo>
                    <a:pt x="15508" y="10478"/>
                  </a:lnTo>
                  <a:cubicBezTo>
                    <a:pt x="15573" y="10590"/>
                    <a:pt x="15749" y="10768"/>
                    <a:pt x="15827" y="10898"/>
                  </a:cubicBezTo>
                  <a:cubicBezTo>
                    <a:pt x="15815" y="10898"/>
                    <a:pt x="15802" y="10892"/>
                    <a:pt x="15795" y="10886"/>
                  </a:cubicBezTo>
                  <a:lnTo>
                    <a:pt x="15795" y="10886"/>
                  </a:lnTo>
                  <a:cubicBezTo>
                    <a:pt x="15752" y="10983"/>
                    <a:pt x="15552" y="11013"/>
                    <a:pt x="15526" y="11117"/>
                  </a:cubicBezTo>
                  <a:cubicBezTo>
                    <a:pt x="15499" y="11090"/>
                    <a:pt x="15499" y="11090"/>
                    <a:pt x="15499" y="11062"/>
                  </a:cubicBezTo>
                  <a:cubicBezTo>
                    <a:pt x="15499" y="11199"/>
                    <a:pt x="15225" y="11172"/>
                    <a:pt x="15307" y="11364"/>
                  </a:cubicBezTo>
                  <a:lnTo>
                    <a:pt x="15252" y="11336"/>
                  </a:lnTo>
                  <a:lnTo>
                    <a:pt x="15280" y="11446"/>
                  </a:lnTo>
                  <a:cubicBezTo>
                    <a:pt x="15237" y="11424"/>
                    <a:pt x="15178" y="11386"/>
                    <a:pt x="15179" y="11358"/>
                  </a:cubicBezTo>
                  <a:lnTo>
                    <a:pt x="15179" y="11358"/>
                  </a:lnTo>
                  <a:cubicBezTo>
                    <a:pt x="14887" y="11709"/>
                    <a:pt x="14670" y="12109"/>
                    <a:pt x="14321" y="12404"/>
                  </a:cubicBezTo>
                  <a:cubicBezTo>
                    <a:pt x="13983" y="12690"/>
                    <a:pt x="13547" y="12926"/>
                    <a:pt x="13082" y="12926"/>
                  </a:cubicBezTo>
                  <a:cubicBezTo>
                    <a:pt x="13057" y="12926"/>
                    <a:pt x="13032" y="12926"/>
                    <a:pt x="13007" y="12924"/>
                  </a:cubicBezTo>
                  <a:lnTo>
                    <a:pt x="13062" y="12870"/>
                  </a:lnTo>
                  <a:lnTo>
                    <a:pt x="13062" y="12870"/>
                  </a:lnTo>
                  <a:cubicBezTo>
                    <a:pt x="12980" y="12897"/>
                    <a:pt x="12925" y="12924"/>
                    <a:pt x="12870" y="12979"/>
                  </a:cubicBezTo>
                  <a:cubicBezTo>
                    <a:pt x="12870" y="12952"/>
                    <a:pt x="12870" y="12924"/>
                    <a:pt x="12870" y="12924"/>
                  </a:cubicBezTo>
                  <a:cubicBezTo>
                    <a:pt x="12804" y="12875"/>
                    <a:pt x="12739" y="12865"/>
                    <a:pt x="12667" y="12865"/>
                  </a:cubicBezTo>
                  <a:cubicBezTo>
                    <a:pt x="12619" y="12865"/>
                    <a:pt x="12569" y="12870"/>
                    <a:pt x="12514" y="12870"/>
                  </a:cubicBezTo>
                  <a:cubicBezTo>
                    <a:pt x="12446" y="12883"/>
                    <a:pt x="12377" y="12890"/>
                    <a:pt x="12312" y="12890"/>
                  </a:cubicBezTo>
                  <a:cubicBezTo>
                    <a:pt x="12247" y="12890"/>
                    <a:pt x="12186" y="12883"/>
                    <a:pt x="12131" y="12870"/>
                  </a:cubicBezTo>
                  <a:cubicBezTo>
                    <a:pt x="12158" y="12842"/>
                    <a:pt x="12186" y="12787"/>
                    <a:pt x="12158" y="12733"/>
                  </a:cubicBezTo>
                  <a:lnTo>
                    <a:pt x="12158" y="12733"/>
                  </a:lnTo>
                  <a:cubicBezTo>
                    <a:pt x="12127" y="12752"/>
                    <a:pt x="12101" y="12760"/>
                    <a:pt x="12078" y="12760"/>
                  </a:cubicBezTo>
                  <a:cubicBezTo>
                    <a:pt x="11988" y="12760"/>
                    <a:pt x="11956" y="12635"/>
                    <a:pt x="11896" y="12635"/>
                  </a:cubicBezTo>
                  <a:cubicBezTo>
                    <a:pt x="11866" y="12635"/>
                    <a:pt x="11830" y="12666"/>
                    <a:pt x="11775" y="12760"/>
                  </a:cubicBezTo>
                  <a:cubicBezTo>
                    <a:pt x="11775" y="12733"/>
                    <a:pt x="11775" y="12678"/>
                    <a:pt x="11802" y="12651"/>
                  </a:cubicBezTo>
                  <a:cubicBezTo>
                    <a:pt x="11309" y="12596"/>
                    <a:pt x="10816" y="12349"/>
                    <a:pt x="10378" y="12048"/>
                  </a:cubicBezTo>
                  <a:cubicBezTo>
                    <a:pt x="10364" y="12049"/>
                    <a:pt x="10351" y="12049"/>
                    <a:pt x="10337" y="12049"/>
                  </a:cubicBezTo>
                  <a:cubicBezTo>
                    <a:pt x="9818" y="12049"/>
                    <a:pt x="9571" y="11553"/>
                    <a:pt x="9064" y="11473"/>
                  </a:cubicBezTo>
                  <a:lnTo>
                    <a:pt x="9119" y="11418"/>
                  </a:lnTo>
                  <a:cubicBezTo>
                    <a:pt x="8489" y="11227"/>
                    <a:pt x="8160" y="10597"/>
                    <a:pt x="7695" y="10186"/>
                  </a:cubicBezTo>
                  <a:cubicBezTo>
                    <a:pt x="7531" y="9995"/>
                    <a:pt x="7339" y="9912"/>
                    <a:pt x="7147" y="9721"/>
                  </a:cubicBezTo>
                  <a:lnTo>
                    <a:pt x="7202" y="9666"/>
                  </a:lnTo>
                  <a:cubicBezTo>
                    <a:pt x="6682" y="9556"/>
                    <a:pt x="6791" y="8790"/>
                    <a:pt x="6244" y="8653"/>
                  </a:cubicBezTo>
                  <a:lnTo>
                    <a:pt x="6353" y="8598"/>
                  </a:lnTo>
                  <a:lnTo>
                    <a:pt x="6353" y="8598"/>
                  </a:lnTo>
                  <a:cubicBezTo>
                    <a:pt x="6331" y="8608"/>
                    <a:pt x="6312" y="8612"/>
                    <a:pt x="6296" y="8612"/>
                  </a:cubicBezTo>
                  <a:cubicBezTo>
                    <a:pt x="6207" y="8612"/>
                    <a:pt x="6192" y="8494"/>
                    <a:pt x="6121" y="8494"/>
                  </a:cubicBezTo>
                  <a:cubicBezTo>
                    <a:pt x="6092" y="8494"/>
                    <a:pt x="6054" y="8514"/>
                    <a:pt x="5997" y="8571"/>
                  </a:cubicBezTo>
                  <a:lnTo>
                    <a:pt x="6025" y="8434"/>
                  </a:lnTo>
                  <a:lnTo>
                    <a:pt x="6025" y="8434"/>
                  </a:lnTo>
                  <a:cubicBezTo>
                    <a:pt x="6013" y="8434"/>
                    <a:pt x="6001" y="8435"/>
                    <a:pt x="5990" y="8435"/>
                  </a:cubicBezTo>
                  <a:cubicBezTo>
                    <a:pt x="5518" y="8435"/>
                    <a:pt x="5795" y="7883"/>
                    <a:pt x="5368" y="7749"/>
                  </a:cubicBezTo>
                  <a:lnTo>
                    <a:pt x="5422" y="7722"/>
                  </a:lnTo>
                  <a:cubicBezTo>
                    <a:pt x="5313" y="7667"/>
                    <a:pt x="5203" y="7612"/>
                    <a:pt x="5231" y="7503"/>
                  </a:cubicBezTo>
                  <a:cubicBezTo>
                    <a:pt x="5231" y="7503"/>
                    <a:pt x="5243" y="7491"/>
                    <a:pt x="5259" y="7491"/>
                  </a:cubicBezTo>
                  <a:cubicBezTo>
                    <a:pt x="5267" y="7491"/>
                    <a:pt x="5276" y="7494"/>
                    <a:pt x="5285" y="7503"/>
                  </a:cubicBezTo>
                  <a:cubicBezTo>
                    <a:pt x="5313" y="7065"/>
                    <a:pt x="4847" y="6983"/>
                    <a:pt x="4656" y="6681"/>
                  </a:cubicBezTo>
                  <a:lnTo>
                    <a:pt x="4793" y="6627"/>
                  </a:lnTo>
                  <a:cubicBezTo>
                    <a:pt x="4573" y="6599"/>
                    <a:pt x="4519" y="6271"/>
                    <a:pt x="4327" y="6134"/>
                  </a:cubicBezTo>
                  <a:lnTo>
                    <a:pt x="4382" y="6106"/>
                  </a:lnTo>
                  <a:lnTo>
                    <a:pt x="4245" y="6052"/>
                  </a:lnTo>
                  <a:lnTo>
                    <a:pt x="4354" y="5997"/>
                  </a:lnTo>
                  <a:cubicBezTo>
                    <a:pt x="4218" y="5750"/>
                    <a:pt x="3971" y="5613"/>
                    <a:pt x="3807" y="5394"/>
                  </a:cubicBezTo>
                  <a:lnTo>
                    <a:pt x="3916" y="5340"/>
                  </a:lnTo>
                  <a:cubicBezTo>
                    <a:pt x="3588" y="5230"/>
                    <a:pt x="3615" y="4874"/>
                    <a:pt x="3396" y="4710"/>
                  </a:cubicBezTo>
                  <a:lnTo>
                    <a:pt x="3451" y="4683"/>
                  </a:lnTo>
                  <a:cubicBezTo>
                    <a:pt x="3125" y="4085"/>
                    <a:pt x="2637" y="3649"/>
                    <a:pt x="2228" y="3107"/>
                  </a:cubicBezTo>
                  <a:lnTo>
                    <a:pt x="2228" y="3107"/>
                  </a:lnTo>
                  <a:cubicBezTo>
                    <a:pt x="2238" y="3106"/>
                    <a:pt x="2256" y="3094"/>
                    <a:pt x="2273" y="3094"/>
                  </a:cubicBezTo>
                  <a:cubicBezTo>
                    <a:pt x="2219" y="3094"/>
                    <a:pt x="2137" y="3094"/>
                    <a:pt x="2137" y="3067"/>
                  </a:cubicBezTo>
                  <a:cubicBezTo>
                    <a:pt x="2137" y="3040"/>
                    <a:pt x="2164" y="3040"/>
                    <a:pt x="2191" y="3040"/>
                  </a:cubicBezTo>
                  <a:cubicBezTo>
                    <a:pt x="2273" y="2821"/>
                    <a:pt x="1890" y="2738"/>
                    <a:pt x="1972" y="2574"/>
                  </a:cubicBezTo>
                  <a:cubicBezTo>
                    <a:pt x="1917" y="2574"/>
                    <a:pt x="1835" y="2574"/>
                    <a:pt x="1808" y="2629"/>
                  </a:cubicBezTo>
                  <a:cubicBezTo>
                    <a:pt x="1507" y="2191"/>
                    <a:pt x="1206" y="1698"/>
                    <a:pt x="822" y="1287"/>
                  </a:cubicBezTo>
                  <a:cubicBezTo>
                    <a:pt x="822" y="1260"/>
                    <a:pt x="877" y="1232"/>
                    <a:pt x="932" y="1205"/>
                  </a:cubicBezTo>
                  <a:cubicBezTo>
                    <a:pt x="439" y="931"/>
                    <a:pt x="329" y="438"/>
                    <a:pt x="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3394125" y="24108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8" y="1"/>
                    <a:pt x="28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3741875" y="2397125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27" y="1"/>
                  </a:moveTo>
                  <a:cubicBezTo>
                    <a:pt x="0" y="1"/>
                    <a:pt x="0" y="28"/>
                    <a:pt x="0" y="56"/>
                  </a:cubicBezTo>
                  <a:cubicBezTo>
                    <a:pt x="0" y="28"/>
                    <a:pt x="27" y="2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3657675" y="2662300"/>
              <a:ext cx="590075" cy="1508250"/>
            </a:xfrm>
            <a:custGeom>
              <a:avLst/>
              <a:gdLst/>
              <a:ahLst/>
              <a:cxnLst/>
              <a:rect l="l" t="t" r="r" b="b"/>
              <a:pathLst>
                <a:path w="23603" h="60330" extrusionOk="0">
                  <a:moveTo>
                    <a:pt x="745" y="1"/>
                  </a:moveTo>
                  <a:cubicBezTo>
                    <a:pt x="670" y="1"/>
                    <a:pt x="594" y="15"/>
                    <a:pt x="520" y="45"/>
                  </a:cubicBezTo>
                  <a:cubicBezTo>
                    <a:pt x="164" y="182"/>
                    <a:pt x="0" y="566"/>
                    <a:pt x="137" y="894"/>
                  </a:cubicBezTo>
                  <a:lnTo>
                    <a:pt x="22234" y="59901"/>
                  </a:lnTo>
                  <a:cubicBezTo>
                    <a:pt x="22340" y="60157"/>
                    <a:pt x="22596" y="60329"/>
                    <a:pt x="22858" y="60329"/>
                  </a:cubicBezTo>
                  <a:cubicBezTo>
                    <a:pt x="22934" y="60329"/>
                    <a:pt x="23009" y="60315"/>
                    <a:pt x="23083" y="60284"/>
                  </a:cubicBezTo>
                  <a:cubicBezTo>
                    <a:pt x="23439" y="60148"/>
                    <a:pt x="23603" y="59764"/>
                    <a:pt x="23493" y="59408"/>
                  </a:cubicBezTo>
                  <a:lnTo>
                    <a:pt x="1369" y="429"/>
                  </a:lnTo>
                  <a:cubicBezTo>
                    <a:pt x="1263" y="173"/>
                    <a:pt x="1008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4238825" y="4174200"/>
              <a:ext cx="7575" cy="5500"/>
            </a:xfrm>
            <a:custGeom>
              <a:avLst/>
              <a:gdLst/>
              <a:ahLst/>
              <a:cxnLst/>
              <a:rect l="l" t="t" r="r" b="b"/>
              <a:pathLst>
                <a:path w="303" h="220" extrusionOk="0">
                  <a:moveTo>
                    <a:pt x="302" y="0"/>
                  </a:moveTo>
                  <a:cubicBezTo>
                    <a:pt x="220" y="110"/>
                    <a:pt x="110" y="164"/>
                    <a:pt x="1" y="219"/>
                  </a:cubicBezTo>
                  <a:lnTo>
                    <a:pt x="110" y="219"/>
                  </a:lnTo>
                  <a:cubicBezTo>
                    <a:pt x="193" y="164"/>
                    <a:pt x="247" y="82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4251150" y="4145450"/>
              <a:ext cx="5500" cy="24650"/>
            </a:xfrm>
            <a:custGeom>
              <a:avLst/>
              <a:gdLst/>
              <a:ahLst/>
              <a:cxnLst/>
              <a:rect l="l" t="t" r="r" b="b"/>
              <a:pathLst>
                <a:path w="220" h="986" extrusionOk="0">
                  <a:moveTo>
                    <a:pt x="28" y="0"/>
                  </a:moveTo>
                  <a:cubicBezTo>
                    <a:pt x="28" y="28"/>
                    <a:pt x="1" y="28"/>
                    <a:pt x="1" y="55"/>
                  </a:cubicBezTo>
                  <a:cubicBezTo>
                    <a:pt x="165" y="329"/>
                    <a:pt x="165" y="685"/>
                    <a:pt x="28" y="986"/>
                  </a:cubicBezTo>
                  <a:cubicBezTo>
                    <a:pt x="220" y="849"/>
                    <a:pt x="220" y="603"/>
                    <a:pt x="165" y="411"/>
                  </a:cubicBezTo>
                  <a:cubicBezTo>
                    <a:pt x="138" y="247"/>
                    <a:pt x="28" y="11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4245675" y="4132425"/>
              <a:ext cx="4825" cy="8550"/>
            </a:xfrm>
            <a:custGeom>
              <a:avLst/>
              <a:gdLst/>
              <a:ahLst/>
              <a:cxnLst/>
              <a:rect l="l" t="t" r="r" b="b"/>
              <a:pathLst>
                <a:path w="193" h="342" extrusionOk="0">
                  <a:moveTo>
                    <a:pt x="1" y="1"/>
                  </a:moveTo>
                  <a:cubicBezTo>
                    <a:pt x="3" y="3"/>
                    <a:pt x="6" y="6"/>
                    <a:pt x="10" y="9"/>
                  </a:cubicBezTo>
                  <a:lnTo>
                    <a:pt x="10" y="9"/>
                  </a:lnTo>
                  <a:cubicBezTo>
                    <a:pt x="7" y="6"/>
                    <a:pt x="4" y="3"/>
                    <a:pt x="1" y="1"/>
                  </a:cubicBezTo>
                  <a:close/>
                  <a:moveTo>
                    <a:pt x="10" y="9"/>
                  </a:moveTo>
                  <a:cubicBezTo>
                    <a:pt x="77" y="75"/>
                    <a:pt x="107" y="342"/>
                    <a:pt x="169" y="342"/>
                  </a:cubicBezTo>
                  <a:cubicBezTo>
                    <a:pt x="176" y="342"/>
                    <a:pt x="184" y="338"/>
                    <a:pt x="192" y="329"/>
                  </a:cubicBezTo>
                  <a:cubicBezTo>
                    <a:pt x="167" y="105"/>
                    <a:pt x="51" y="39"/>
                    <a:pt x="1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4064975" y="3649150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0" y="1"/>
                  </a:moveTo>
                  <a:cubicBezTo>
                    <a:pt x="0" y="1"/>
                    <a:pt x="27" y="28"/>
                    <a:pt x="27" y="55"/>
                  </a:cubicBezTo>
                  <a:cubicBezTo>
                    <a:pt x="27" y="2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3657675" y="2660325"/>
              <a:ext cx="589400" cy="1517325"/>
            </a:xfrm>
            <a:custGeom>
              <a:avLst/>
              <a:gdLst/>
              <a:ahLst/>
              <a:cxnLst/>
              <a:rect l="l" t="t" r="r" b="b"/>
              <a:pathLst>
                <a:path w="23576" h="60693" extrusionOk="0">
                  <a:moveTo>
                    <a:pt x="6462" y="13473"/>
                  </a:moveTo>
                  <a:cubicBezTo>
                    <a:pt x="6462" y="13473"/>
                    <a:pt x="6462" y="13473"/>
                    <a:pt x="6462" y="13473"/>
                  </a:cubicBezTo>
                  <a:lnTo>
                    <a:pt x="6462" y="13473"/>
                  </a:lnTo>
                  <a:cubicBezTo>
                    <a:pt x="6471" y="13496"/>
                    <a:pt x="6480" y="13518"/>
                    <a:pt x="6490" y="13541"/>
                  </a:cubicBezTo>
                  <a:cubicBezTo>
                    <a:pt x="6476" y="13487"/>
                    <a:pt x="6469" y="13473"/>
                    <a:pt x="6462" y="13473"/>
                  </a:cubicBezTo>
                  <a:close/>
                  <a:moveTo>
                    <a:pt x="9195" y="24158"/>
                  </a:moveTo>
                  <a:lnTo>
                    <a:pt x="9195" y="24158"/>
                  </a:lnTo>
                  <a:cubicBezTo>
                    <a:pt x="9206" y="24188"/>
                    <a:pt x="9217" y="24217"/>
                    <a:pt x="9228" y="24247"/>
                  </a:cubicBezTo>
                  <a:cubicBezTo>
                    <a:pt x="9217" y="24210"/>
                    <a:pt x="9206" y="24180"/>
                    <a:pt x="9195" y="24158"/>
                  </a:cubicBezTo>
                  <a:close/>
                  <a:moveTo>
                    <a:pt x="18017" y="44838"/>
                  </a:moveTo>
                  <a:cubicBezTo>
                    <a:pt x="18017" y="44852"/>
                    <a:pt x="18024" y="44858"/>
                    <a:pt x="18033" y="44868"/>
                  </a:cubicBezTo>
                  <a:lnTo>
                    <a:pt x="18033" y="44868"/>
                  </a:lnTo>
                  <a:cubicBezTo>
                    <a:pt x="18028" y="44858"/>
                    <a:pt x="18022" y="44848"/>
                    <a:pt x="18017" y="44838"/>
                  </a:cubicBezTo>
                  <a:close/>
                  <a:moveTo>
                    <a:pt x="20014" y="52949"/>
                  </a:moveTo>
                  <a:cubicBezTo>
                    <a:pt x="20015" y="52956"/>
                    <a:pt x="20015" y="52963"/>
                    <a:pt x="20016" y="52971"/>
                  </a:cubicBezTo>
                  <a:cubicBezTo>
                    <a:pt x="20016" y="52962"/>
                    <a:pt x="20015" y="52955"/>
                    <a:pt x="20014" y="52949"/>
                  </a:cubicBezTo>
                  <a:close/>
                  <a:moveTo>
                    <a:pt x="720" y="1"/>
                  </a:moveTo>
                  <a:cubicBezTo>
                    <a:pt x="672" y="1"/>
                    <a:pt x="624" y="5"/>
                    <a:pt x="575" y="15"/>
                  </a:cubicBezTo>
                  <a:cubicBezTo>
                    <a:pt x="329" y="70"/>
                    <a:pt x="110" y="289"/>
                    <a:pt x="28" y="535"/>
                  </a:cubicBezTo>
                  <a:cubicBezTo>
                    <a:pt x="0" y="645"/>
                    <a:pt x="0" y="782"/>
                    <a:pt x="28" y="918"/>
                  </a:cubicBezTo>
                  <a:cubicBezTo>
                    <a:pt x="55" y="1055"/>
                    <a:pt x="110" y="1137"/>
                    <a:pt x="137" y="1247"/>
                  </a:cubicBezTo>
                  <a:cubicBezTo>
                    <a:pt x="219" y="1466"/>
                    <a:pt x="301" y="1685"/>
                    <a:pt x="383" y="1932"/>
                  </a:cubicBezTo>
                  <a:cubicBezTo>
                    <a:pt x="548" y="2370"/>
                    <a:pt x="739" y="2808"/>
                    <a:pt x="904" y="3246"/>
                  </a:cubicBezTo>
                  <a:cubicBezTo>
                    <a:pt x="1588" y="5053"/>
                    <a:pt x="2273" y="6860"/>
                    <a:pt x="2957" y="8613"/>
                  </a:cubicBezTo>
                  <a:lnTo>
                    <a:pt x="2930" y="8613"/>
                  </a:lnTo>
                  <a:cubicBezTo>
                    <a:pt x="4053" y="11406"/>
                    <a:pt x="4874" y="14226"/>
                    <a:pt x="5997" y="16991"/>
                  </a:cubicBezTo>
                  <a:cubicBezTo>
                    <a:pt x="6982" y="19921"/>
                    <a:pt x="8434" y="22851"/>
                    <a:pt x="9419" y="25836"/>
                  </a:cubicBezTo>
                  <a:cubicBezTo>
                    <a:pt x="9885" y="27697"/>
                    <a:pt x="11199" y="29915"/>
                    <a:pt x="11637" y="31695"/>
                  </a:cubicBezTo>
                  <a:cubicBezTo>
                    <a:pt x="12623" y="35282"/>
                    <a:pt x="14102" y="38595"/>
                    <a:pt x="15580" y="41991"/>
                  </a:cubicBezTo>
                  <a:cubicBezTo>
                    <a:pt x="16675" y="45249"/>
                    <a:pt x="18154" y="48343"/>
                    <a:pt x="19112" y="51547"/>
                  </a:cubicBezTo>
                  <a:cubicBezTo>
                    <a:pt x="19797" y="52971"/>
                    <a:pt x="20098" y="54723"/>
                    <a:pt x="20755" y="56338"/>
                  </a:cubicBezTo>
                  <a:lnTo>
                    <a:pt x="20783" y="56256"/>
                  </a:lnTo>
                  <a:cubicBezTo>
                    <a:pt x="20837" y="56913"/>
                    <a:pt x="21467" y="57488"/>
                    <a:pt x="21385" y="57954"/>
                  </a:cubicBezTo>
                  <a:lnTo>
                    <a:pt x="21358" y="57899"/>
                  </a:lnTo>
                  <a:lnTo>
                    <a:pt x="21358" y="57899"/>
                  </a:lnTo>
                  <a:cubicBezTo>
                    <a:pt x="21358" y="58255"/>
                    <a:pt x="21905" y="58502"/>
                    <a:pt x="21823" y="58748"/>
                  </a:cubicBezTo>
                  <a:lnTo>
                    <a:pt x="21905" y="58775"/>
                  </a:lnTo>
                  <a:cubicBezTo>
                    <a:pt x="22070" y="59159"/>
                    <a:pt x="21851" y="58858"/>
                    <a:pt x="21933" y="59159"/>
                  </a:cubicBezTo>
                  <a:cubicBezTo>
                    <a:pt x="21987" y="59268"/>
                    <a:pt x="22070" y="59159"/>
                    <a:pt x="22124" y="59405"/>
                  </a:cubicBezTo>
                  <a:cubicBezTo>
                    <a:pt x="22015" y="59460"/>
                    <a:pt x="22097" y="59679"/>
                    <a:pt x="22206" y="59925"/>
                  </a:cubicBezTo>
                  <a:cubicBezTo>
                    <a:pt x="22289" y="60144"/>
                    <a:pt x="22480" y="60281"/>
                    <a:pt x="22426" y="60391"/>
                  </a:cubicBezTo>
                  <a:cubicBezTo>
                    <a:pt x="22400" y="60378"/>
                    <a:pt x="22385" y="60373"/>
                    <a:pt x="22377" y="60373"/>
                  </a:cubicBezTo>
                  <a:cubicBezTo>
                    <a:pt x="22351" y="60373"/>
                    <a:pt x="22405" y="60431"/>
                    <a:pt x="22426" y="60473"/>
                  </a:cubicBezTo>
                  <a:cubicBezTo>
                    <a:pt x="22453" y="60500"/>
                    <a:pt x="22453" y="60528"/>
                    <a:pt x="22426" y="60528"/>
                  </a:cubicBezTo>
                  <a:cubicBezTo>
                    <a:pt x="22398" y="60528"/>
                    <a:pt x="22316" y="60528"/>
                    <a:pt x="22179" y="60418"/>
                  </a:cubicBezTo>
                  <a:lnTo>
                    <a:pt x="22179" y="60418"/>
                  </a:lnTo>
                  <a:cubicBezTo>
                    <a:pt x="22234" y="60500"/>
                    <a:pt x="22480" y="60692"/>
                    <a:pt x="22754" y="60692"/>
                  </a:cubicBezTo>
                  <a:cubicBezTo>
                    <a:pt x="22891" y="60692"/>
                    <a:pt x="23001" y="60665"/>
                    <a:pt x="23083" y="60637"/>
                  </a:cubicBezTo>
                  <a:cubicBezTo>
                    <a:pt x="23110" y="60610"/>
                    <a:pt x="23137" y="60583"/>
                    <a:pt x="23137" y="60583"/>
                  </a:cubicBezTo>
                  <a:cubicBezTo>
                    <a:pt x="23137" y="60555"/>
                    <a:pt x="23165" y="60555"/>
                    <a:pt x="23165" y="60555"/>
                  </a:cubicBezTo>
                  <a:cubicBezTo>
                    <a:pt x="23110" y="60473"/>
                    <a:pt x="23110" y="60418"/>
                    <a:pt x="23083" y="60363"/>
                  </a:cubicBezTo>
                  <a:lnTo>
                    <a:pt x="22973" y="60254"/>
                  </a:lnTo>
                  <a:cubicBezTo>
                    <a:pt x="22946" y="60281"/>
                    <a:pt x="22918" y="60309"/>
                    <a:pt x="22918" y="60336"/>
                  </a:cubicBezTo>
                  <a:cubicBezTo>
                    <a:pt x="22781" y="60254"/>
                    <a:pt x="22809" y="60309"/>
                    <a:pt x="22781" y="60227"/>
                  </a:cubicBezTo>
                  <a:cubicBezTo>
                    <a:pt x="22590" y="60199"/>
                    <a:pt x="22508" y="60062"/>
                    <a:pt x="22508" y="59980"/>
                  </a:cubicBezTo>
                  <a:cubicBezTo>
                    <a:pt x="22508" y="59925"/>
                    <a:pt x="22508" y="59898"/>
                    <a:pt x="22508" y="59843"/>
                  </a:cubicBezTo>
                  <a:cubicBezTo>
                    <a:pt x="22508" y="59761"/>
                    <a:pt x="22480" y="59679"/>
                    <a:pt x="22480" y="59597"/>
                  </a:cubicBezTo>
                  <a:lnTo>
                    <a:pt x="22453" y="59597"/>
                  </a:lnTo>
                  <a:cubicBezTo>
                    <a:pt x="22261" y="59378"/>
                    <a:pt x="22206" y="59022"/>
                    <a:pt x="22152" y="58830"/>
                  </a:cubicBezTo>
                  <a:lnTo>
                    <a:pt x="22152" y="58721"/>
                  </a:lnTo>
                  <a:cubicBezTo>
                    <a:pt x="22201" y="58574"/>
                    <a:pt x="21836" y="58297"/>
                    <a:pt x="21931" y="58297"/>
                  </a:cubicBezTo>
                  <a:cubicBezTo>
                    <a:pt x="21942" y="58297"/>
                    <a:pt x="21961" y="58301"/>
                    <a:pt x="21987" y="58310"/>
                  </a:cubicBezTo>
                  <a:cubicBezTo>
                    <a:pt x="21549" y="57297"/>
                    <a:pt x="21111" y="56147"/>
                    <a:pt x="20700" y="54997"/>
                  </a:cubicBezTo>
                  <a:cubicBezTo>
                    <a:pt x="20586" y="54883"/>
                    <a:pt x="20434" y="54350"/>
                    <a:pt x="20371" y="54350"/>
                  </a:cubicBezTo>
                  <a:cubicBezTo>
                    <a:pt x="20358" y="54350"/>
                    <a:pt x="20349" y="54372"/>
                    <a:pt x="20345" y="54422"/>
                  </a:cubicBezTo>
                  <a:cubicBezTo>
                    <a:pt x="20372" y="54066"/>
                    <a:pt x="20098" y="53217"/>
                    <a:pt x="19961" y="52916"/>
                  </a:cubicBezTo>
                  <a:cubicBezTo>
                    <a:pt x="19984" y="52916"/>
                    <a:pt x="20007" y="52916"/>
                    <a:pt x="20014" y="52949"/>
                  </a:cubicBezTo>
                  <a:lnTo>
                    <a:pt x="20014" y="52949"/>
                  </a:lnTo>
                  <a:cubicBezTo>
                    <a:pt x="19953" y="52286"/>
                    <a:pt x="19578" y="52306"/>
                    <a:pt x="19578" y="51656"/>
                  </a:cubicBezTo>
                  <a:cubicBezTo>
                    <a:pt x="19386" y="51629"/>
                    <a:pt x="19249" y="50588"/>
                    <a:pt x="18948" y="50342"/>
                  </a:cubicBezTo>
                  <a:cubicBezTo>
                    <a:pt x="18948" y="50274"/>
                    <a:pt x="18967" y="50225"/>
                    <a:pt x="18988" y="50225"/>
                  </a:cubicBezTo>
                  <a:cubicBezTo>
                    <a:pt x="18993" y="50225"/>
                    <a:pt x="18998" y="50228"/>
                    <a:pt x="19003" y="50232"/>
                  </a:cubicBezTo>
                  <a:cubicBezTo>
                    <a:pt x="18620" y="49192"/>
                    <a:pt x="18264" y="48042"/>
                    <a:pt x="17935" y="47166"/>
                  </a:cubicBezTo>
                  <a:cubicBezTo>
                    <a:pt x="17524" y="46454"/>
                    <a:pt x="17333" y="45331"/>
                    <a:pt x="16894" y="44756"/>
                  </a:cubicBezTo>
                  <a:cubicBezTo>
                    <a:pt x="16730" y="44208"/>
                    <a:pt x="16484" y="43332"/>
                    <a:pt x="16128" y="42620"/>
                  </a:cubicBezTo>
                  <a:lnTo>
                    <a:pt x="16128" y="42620"/>
                  </a:lnTo>
                  <a:lnTo>
                    <a:pt x="16183" y="42675"/>
                  </a:lnTo>
                  <a:cubicBezTo>
                    <a:pt x="15854" y="41854"/>
                    <a:pt x="15471" y="40786"/>
                    <a:pt x="15115" y="40266"/>
                  </a:cubicBezTo>
                  <a:cubicBezTo>
                    <a:pt x="15224" y="39964"/>
                    <a:pt x="15033" y="39608"/>
                    <a:pt x="14950" y="39225"/>
                  </a:cubicBezTo>
                  <a:cubicBezTo>
                    <a:pt x="14677" y="38705"/>
                    <a:pt x="14266" y="37555"/>
                    <a:pt x="13883" y="36733"/>
                  </a:cubicBezTo>
                  <a:cubicBezTo>
                    <a:pt x="13910" y="36569"/>
                    <a:pt x="13581" y="36049"/>
                    <a:pt x="13691" y="35967"/>
                  </a:cubicBezTo>
                  <a:cubicBezTo>
                    <a:pt x="12541" y="33667"/>
                    <a:pt x="11528" y="30682"/>
                    <a:pt x="10761" y="28053"/>
                  </a:cubicBezTo>
                  <a:lnTo>
                    <a:pt x="10761" y="28081"/>
                  </a:lnTo>
                  <a:cubicBezTo>
                    <a:pt x="10569" y="27780"/>
                    <a:pt x="10296" y="27451"/>
                    <a:pt x="10077" y="27150"/>
                  </a:cubicBezTo>
                  <a:cubicBezTo>
                    <a:pt x="10077" y="27138"/>
                    <a:pt x="10081" y="27132"/>
                    <a:pt x="10089" y="27132"/>
                  </a:cubicBezTo>
                  <a:cubicBezTo>
                    <a:pt x="10099" y="27132"/>
                    <a:pt x="10115" y="27145"/>
                    <a:pt x="10131" y="27177"/>
                  </a:cubicBezTo>
                  <a:cubicBezTo>
                    <a:pt x="9912" y="26739"/>
                    <a:pt x="9885" y="26246"/>
                    <a:pt x="9693" y="25781"/>
                  </a:cubicBezTo>
                  <a:lnTo>
                    <a:pt x="9693" y="25781"/>
                  </a:lnTo>
                  <a:cubicBezTo>
                    <a:pt x="9693" y="25781"/>
                    <a:pt x="9694" y="25782"/>
                    <a:pt x="9748" y="25863"/>
                  </a:cubicBezTo>
                  <a:cubicBezTo>
                    <a:pt x="9529" y="25425"/>
                    <a:pt x="9501" y="24905"/>
                    <a:pt x="9228" y="24439"/>
                  </a:cubicBezTo>
                  <a:lnTo>
                    <a:pt x="9255" y="24384"/>
                  </a:lnTo>
                  <a:lnTo>
                    <a:pt x="9063" y="24083"/>
                  </a:lnTo>
                  <a:cubicBezTo>
                    <a:pt x="9076" y="24083"/>
                    <a:pt x="9088" y="24082"/>
                    <a:pt x="9100" y="24082"/>
                  </a:cubicBezTo>
                  <a:cubicBezTo>
                    <a:pt x="9132" y="24082"/>
                    <a:pt x="9163" y="24091"/>
                    <a:pt x="9195" y="24158"/>
                  </a:cubicBezTo>
                  <a:lnTo>
                    <a:pt x="9195" y="24158"/>
                  </a:lnTo>
                  <a:cubicBezTo>
                    <a:pt x="7750" y="20162"/>
                    <a:pt x="6013" y="16139"/>
                    <a:pt x="4518" y="12063"/>
                  </a:cubicBezTo>
                  <a:lnTo>
                    <a:pt x="4518" y="12063"/>
                  </a:lnTo>
                  <a:lnTo>
                    <a:pt x="4600" y="12200"/>
                  </a:lnTo>
                  <a:lnTo>
                    <a:pt x="4244" y="11433"/>
                  </a:lnTo>
                  <a:cubicBezTo>
                    <a:pt x="4272" y="11433"/>
                    <a:pt x="4272" y="11460"/>
                    <a:pt x="4299" y="11488"/>
                  </a:cubicBezTo>
                  <a:cubicBezTo>
                    <a:pt x="3998" y="10447"/>
                    <a:pt x="3478" y="9434"/>
                    <a:pt x="3122" y="8448"/>
                  </a:cubicBezTo>
                  <a:cubicBezTo>
                    <a:pt x="3139" y="8448"/>
                    <a:pt x="3188" y="8502"/>
                    <a:pt x="3216" y="8502"/>
                  </a:cubicBezTo>
                  <a:cubicBezTo>
                    <a:pt x="3232" y="8502"/>
                    <a:pt x="3241" y="8483"/>
                    <a:pt x="3231" y="8421"/>
                  </a:cubicBezTo>
                  <a:cubicBezTo>
                    <a:pt x="2820" y="7736"/>
                    <a:pt x="2930" y="7189"/>
                    <a:pt x="2547" y="6915"/>
                  </a:cubicBezTo>
                  <a:cubicBezTo>
                    <a:pt x="2547" y="6898"/>
                    <a:pt x="2567" y="6872"/>
                    <a:pt x="2595" y="6872"/>
                  </a:cubicBezTo>
                  <a:cubicBezTo>
                    <a:pt x="2613" y="6872"/>
                    <a:pt x="2635" y="6883"/>
                    <a:pt x="2656" y="6915"/>
                  </a:cubicBezTo>
                  <a:cubicBezTo>
                    <a:pt x="2218" y="5902"/>
                    <a:pt x="1807" y="4861"/>
                    <a:pt x="1424" y="3848"/>
                  </a:cubicBezTo>
                  <a:lnTo>
                    <a:pt x="849" y="2288"/>
                  </a:lnTo>
                  <a:lnTo>
                    <a:pt x="575" y="1521"/>
                  </a:lnTo>
                  <a:lnTo>
                    <a:pt x="438" y="1137"/>
                  </a:lnTo>
                  <a:lnTo>
                    <a:pt x="356" y="946"/>
                  </a:lnTo>
                  <a:cubicBezTo>
                    <a:pt x="329" y="864"/>
                    <a:pt x="329" y="836"/>
                    <a:pt x="329" y="809"/>
                  </a:cubicBezTo>
                  <a:cubicBezTo>
                    <a:pt x="274" y="672"/>
                    <a:pt x="329" y="480"/>
                    <a:pt x="438" y="371"/>
                  </a:cubicBezTo>
                  <a:cubicBezTo>
                    <a:pt x="530" y="298"/>
                    <a:pt x="645" y="249"/>
                    <a:pt x="769" y="249"/>
                  </a:cubicBezTo>
                  <a:cubicBezTo>
                    <a:pt x="831" y="249"/>
                    <a:pt x="895" y="261"/>
                    <a:pt x="958" y="289"/>
                  </a:cubicBezTo>
                  <a:cubicBezTo>
                    <a:pt x="1041" y="316"/>
                    <a:pt x="1123" y="371"/>
                    <a:pt x="1178" y="453"/>
                  </a:cubicBezTo>
                  <a:cubicBezTo>
                    <a:pt x="1205" y="508"/>
                    <a:pt x="1205" y="535"/>
                    <a:pt x="1232" y="590"/>
                  </a:cubicBezTo>
                  <a:lnTo>
                    <a:pt x="1287" y="754"/>
                  </a:lnTo>
                  <a:cubicBezTo>
                    <a:pt x="1397" y="973"/>
                    <a:pt x="1479" y="1220"/>
                    <a:pt x="1561" y="1439"/>
                  </a:cubicBezTo>
                  <a:cubicBezTo>
                    <a:pt x="1889" y="2342"/>
                    <a:pt x="2245" y="3273"/>
                    <a:pt x="2656" y="4122"/>
                  </a:cubicBezTo>
                  <a:lnTo>
                    <a:pt x="2601" y="4122"/>
                  </a:lnTo>
                  <a:cubicBezTo>
                    <a:pt x="3614" y="6367"/>
                    <a:pt x="4354" y="8859"/>
                    <a:pt x="5285" y="11241"/>
                  </a:cubicBezTo>
                  <a:cubicBezTo>
                    <a:pt x="5641" y="12227"/>
                    <a:pt x="5942" y="12884"/>
                    <a:pt x="6325" y="13870"/>
                  </a:cubicBezTo>
                  <a:lnTo>
                    <a:pt x="6270" y="13925"/>
                  </a:lnTo>
                  <a:cubicBezTo>
                    <a:pt x="7119" y="15513"/>
                    <a:pt x="7421" y="17512"/>
                    <a:pt x="8297" y="19182"/>
                  </a:cubicBezTo>
                  <a:lnTo>
                    <a:pt x="8187" y="19072"/>
                  </a:lnTo>
                  <a:lnTo>
                    <a:pt x="8187" y="19072"/>
                  </a:lnTo>
                  <a:cubicBezTo>
                    <a:pt x="8362" y="19297"/>
                    <a:pt x="8513" y="19997"/>
                    <a:pt x="8643" y="19997"/>
                  </a:cubicBezTo>
                  <a:cubicBezTo>
                    <a:pt x="8655" y="19997"/>
                    <a:pt x="8668" y="19991"/>
                    <a:pt x="8680" y="19976"/>
                  </a:cubicBezTo>
                  <a:lnTo>
                    <a:pt x="8735" y="20304"/>
                  </a:lnTo>
                  <a:cubicBezTo>
                    <a:pt x="9447" y="21400"/>
                    <a:pt x="9447" y="22495"/>
                    <a:pt x="10131" y="23891"/>
                  </a:cubicBezTo>
                  <a:lnTo>
                    <a:pt x="10077" y="23809"/>
                  </a:lnTo>
                  <a:lnTo>
                    <a:pt x="10077" y="23809"/>
                  </a:lnTo>
                  <a:cubicBezTo>
                    <a:pt x="10241" y="24193"/>
                    <a:pt x="10432" y="24631"/>
                    <a:pt x="10515" y="24932"/>
                  </a:cubicBezTo>
                  <a:cubicBezTo>
                    <a:pt x="10487" y="24905"/>
                    <a:pt x="10487" y="24905"/>
                    <a:pt x="10432" y="24822"/>
                  </a:cubicBezTo>
                  <a:lnTo>
                    <a:pt x="10432" y="24822"/>
                  </a:lnTo>
                  <a:cubicBezTo>
                    <a:pt x="10706" y="26109"/>
                    <a:pt x="11418" y="27369"/>
                    <a:pt x="11884" y="28656"/>
                  </a:cubicBezTo>
                  <a:lnTo>
                    <a:pt x="11747" y="28546"/>
                  </a:lnTo>
                  <a:lnTo>
                    <a:pt x="11747" y="28546"/>
                  </a:lnTo>
                  <a:cubicBezTo>
                    <a:pt x="12075" y="29121"/>
                    <a:pt x="12404" y="30299"/>
                    <a:pt x="12760" y="31093"/>
                  </a:cubicBezTo>
                  <a:lnTo>
                    <a:pt x="12705" y="31038"/>
                  </a:lnTo>
                  <a:lnTo>
                    <a:pt x="12705" y="31038"/>
                  </a:lnTo>
                  <a:lnTo>
                    <a:pt x="12897" y="31449"/>
                  </a:lnTo>
                  <a:lnTo>
                    <a:pt x="12815" y="31476"/>
                  </a:lnTo>
                  <a:cubicBezTo>
                    <a:pt x="13225" y="32517"/>
                    <a:pt x="13663" y="33502"/>
                    <a:pt x="14074" y="34515"/>
                  </a:cubicBezTo>
                  <a:lnTo>
                    <a:pt x="13965" y="34488"/>
                  </a:lnTo>
                  <a:lnTo>
                    <a:pt x="13965" y="34488"/>
                  </a:lnTo>
                  <a:cubicBezTo>
                    <a:pt x="14458" y="35419"/>
                    <a:pt x="14731" y="36542"/>
                    <a:pt x="15169" y="37527"/>
                  </a:cubicBezTo>
                  <a:lnTo>
                    <a:pt x="15115" y="37473"/>
                  </a:lnTo>
                  <a:lnTo>
                    <a:pt x="15115" y="37473"/>
                  </a:lnTo>
                  <a:cubicBezTo>
                    <a:pt x="16073" y="40046"/>
                    <a:pt x="17059" y="42374"/>
                    <a:pt x="18072" y="44920"/>
                  </a:cubicBezTo>
                  <a:cubicBezTo>
                    <a:pt x="18058" y="44892"/>
                    <a:pt x="18044" y="44878"/>
                    <a:pt x="18033" y="44868"/>
                  </a:cubicBezTo>
                  <a:lnTo>
                    <a:pt x="18033" y="44868"/>
                  </a:lnTo>
                  <a:cubicBezTo>
                    <a:pt x="18091" y="44968"/>
                    <a:pt x="18184" y="45070"/>
                    <a:pt x="18209" y="45194"/>
                  </a:cubicBezTo>
                  <a:cubicBezTo>
                    <a:pt x="18209" y="45207"/>
                    <a:pt x="18207" y="45213"/>
                    <a:pt x="18204" y="45213"/>
                  </a:cubicBezTo>
                  <a:cubicBezTo>
                    <a:pt x="18196" y="45213"/>
                    <a:pt x="18175" y="45160"/>
                    <a:pt x="18154" y="45139"/>
                  </a:cubicBezTo>
                  <a:lnTo>
                    <a:pt x="18154" y="45139"/>
                  </a:lnTo>
                  <a:cubicBezTo>
                    <a:pt x="18236" y="45714"/>
                    <a:pt x="18811" y="46700"/>
                    <a:pt x="18839" y="47056"/>
                  </a:cubicBezTo>
                  <a:cubicBezTo>
                    <a:pt x="18891" y="47161"/>
                    <a:pt x="18944" y="47211"/>
                    <a:pt x="18975" y="47211"/>
                  </a:cubicBezTo>
                  <a:cubicBezTo>
                    <a:pt x="18992" y="47211"/>
                    <a:pt x="19003" y="47195"/>
                    <a:pt x="19003" y="47166"/>
                  </a:cubicBezTo>
                  <a:cubicBezTo>
                    <a:pt x="19770" y="49137"/>
                    <a:pt x="20591" y="51273"/>
                    <a:pt x="21467" y="53272"/>
                  </a:cubicBezTo>
                  <a:cubicBezTo>
                    <a:pt x="21467" y="53355"/>
                    <a:pt x="21451" y="53391"/>
                    <a:pt x="21431" y="53391"/>
                  </a:cubicBezTo>
                  <a:cubicBezTo>
                    <a:pt x="21425" y="53391"/>
                    <a:pt x="21419" y="53388"/>
                    <a:pt x="21412" y="53381"/>
                  </a:cubicBezTo>
                  <a:lnTo>
                    <a:pt x="21412" y="53381"/>
                  </a:lnTo>
                  <a:cubicBezTo>
                    <a:pt x="22234" y="55052"/>
                    <a:pt x="22836" y="56913"/>
                    <a:pt x="23493" y="58693"/>
                  </a:cubicBezTo>
                  <a:cubicBezTo>
                    <a:pt x="23499" y="58699"/>
                    <a:pt x="23503" y="58701"/>
                    <a:pt x="23506" y="58701"/>
                  </a:cubicBezTo>
                  <a:cubicBezTo>
                    <a:pt x="23525" y="58701"/>
                    <a:pt x="23503" y="58608"/>
                    <a:pt x="23523" y="58608"/>
                  </a:cubicBezTo>
                  <a:cubicBezTo>
                    <a:pt x="23532" y="58608"/>
                    <a:pt x="23547" y="58624"/>
                    <a:pt x="23576" y="58666"/>
                  </a:cubicBezTo>
                  <a:cubicBezTo>
                    <a:pt x="23439" y="58063"/>
                    <a:pt x="23083" y="57653"/>
                    <a:pt x="22973" y="57105"/>
                  </a:cubicBezTo>
                  <a:lnTo>
                    <a:pt x="22973" y="57105"/>
                  </a:lnTo>
                  <a:lnTo>
                    <a:pt x="23028" y="57160"/>
                  </a:lnTo>
                  <a:cubicBezTo>
                    <a:pt x="22918" y="56749"/>
                    <a:pt x="22891" y="57132"/>
                    <a:pt x="22809" y="56694"/>
                  </a:cubicBezTo>
                  <a:cubicBezTo>
                    <a:pt x="22800" y="56641"/>
                    <a:pt x="22805" y="56625"/>
                    <a:pt x="22816" y="56625"/>
                  </a:cubicBezTo>
                  <a:cubicBezTo>
                    <a:pt x="22832" y="56625"/>
                    <a:pt x="22859" y="56661"/>
                    <a:pt x="22866" y="56661"/>
                  </a:cubicBezTo>
                  <a:cubicBezTo>
                    <a:pt x="22869" y="56661"/>
                    <a:pt x="22869" y="56655"/>
                    <a:pt x="22864" y="56640"/>
                  </a:cubicBezTo>
                  <a:cubicBezTo>
                    <a:pt x="22535" y="55846"/>
                    <a:pt x="22261" y="54997"/>
                    <a:pt x="21851" y="54285"/>
                  </a:cubicBezTo>
                  <a:cubicBezTo>
                    <a:pt x="21905" y="54066"/>
                    <a:pt x="21549" y="53436"/>
                    <a:pt x="21522" y="53080"/>
                  </a:cubicBezTo>
                  <a:cubicBezTo>
                    <a:pt x="21412" y="52888"/>
                    <a:pt x="21358" y="52697"/>
                    <a:pt x="21248" y="52642"/>
                  </a:cubicBezTo>
                  <a:cubicBezTo>
                    <a:pt x="20262" y="49794"/>
                    <a:pt x="19085" y="46974"/>
                    <a:pt x="17990" y="44099"/>
                  </a:cubicBezTo>
                  <a:cubicBezTo>
                    <a:pt x="17305" y="42812"/>
                    <a:pt x="16922" y="41114"/>
                    <a:pt x="16265" y="39554"/>
                  </a:cubicBezTo>
                  <a:cubicBezTo>
                    <a:pt x="16265" y="39540"/>
                    <a:pt x="16265" y="39533"/>
                    <a:pt x="16268" y="39533"/>
                  </a:cubicBezTo>
                  <a:cubicBezTo>
                    <a:pt x="16272" y="39533"/>
                    <a:pt x="16278" y="39540"/>
                    <a:pt x="16292" y="39554"/>
                  </a:cubicBezTo>
                  <a:cubicBezTo>
                    <a:pt x="16046" y="39033"/>
                    <a:pt x="15744" y="38294"/>
                    <a:pt x="15525" y="37664"/>
                  </a:cubicBezTo>
                  <a:lnTo>
                    <a:pt x="15252" y="37171"/>
                  </a:lnTo>
                  <a:cubicBezTo>
                    <a:pt x="14019" y="33365"/>
                    <a:pt x="12459" y="29587"/>
                    <a:pt x="11117" y="25753"/>
                  </a:cubicBezTo>
                  <a:cubicBezTo>
                    <a:pt x="9556" y="21427"/>
                    <a:pt x="8269" y="17594"/>
                    <a:pt x="6435" y="13487"/>
                  </a:cubicBezTo>
                  <a:cubicBezTo>
                    <a:pt x="6448" y="13487"/>
                    <a:pt x="6455" y="13473"/>
                    <a:pt x="6462" y="13473"/>
                  </a:cubicBezTo>
                  <a:lnTo>
                    <a:pt x="6462" y="13473"/>
                  </a:lnTo>
                  <a:cubicBezTo>
                    <a:pt x="5984" y="12294"/>
                    <a:pt x="5659" y="11193"/>
                    <a:pt x="5203" y="10091"/>
                  </a:cubicBezTo>
                  <a:cubicBezTo>
                    <a:pt x="3970" y="7326"/>
                    <a:pt x="3012" y="4177"/>
                    <a:pt x="1807" y="1521"/>
                  </a:cubicBezTo>
                  <a:cubicBezTo>
                    <a:pt x="1753" y="1302"/>
                    <a:pt x="1670" y="1083"/>
                    <a:pt x="1588" y="891"/>
                  </a:cubicBezTo>
                  <a:lnTo>
                    <a:pt x="1479" y="562"/>
                  </a:lnTo>
                  <a:cubicBezTo>
                    <a:pt x="1424" y="453"/>
                    <a:pt x="1369" y="343"/>
                    <a:pt x="1287" y="234"/>
                  </a:cubicBezTo>
                  <a:cubicBezTo>
                    <a:pt x="1152" y="99"/>
                    <a:pt x="943" y="1"/>
                    <a:pt x="7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4110875" y="3787825"/>
              <a:ext cx="675" cy="1000"/>
            </a:xfrm>
            <a:custGeom>
              <a:avLst/>
              <a:gdLst/>
              <a:ahLst/>
              <a:cxnLst/>
              <a:rect l="l" t="t" r="r" b="b"/>
              <a:pathLst>
                <a:path w="27" h="40" extrusionOk="0">
                  <a:moveTo>
                    <a:pt x="9" y="1"/>
                  </a:moveTo>
                  <a:cubicBezTo>
                    <a:pt x="1" y="1"/>
                    <a:pt x="7" y="20"/>
                    <a:pt x="26" y="39"/>
                  </a:cubicBezTo>
                  <a:cubicBezTo>
                    <a:pt x="26" y="39"/>
                    <a:pt x="26" y="39"/>
                    <a:pt x="26" y="12"/>
                  </a:cubicBezTo>
                  <a:cubicBezTo>
                    <a:pt x="18" y="4"/>
                    <a:pt x="12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4218975" y="4146800"/>
              <a:ext cx="1050" cy="3450"/>
            </a:xfrm>
            <a:custGeom>
              <a:avLst/>
              <a:gdLst/>
              <a:ahLst/>
              <a:cxnLst/>
              <a:rect l="l" t="t" r="r" b="b"/>
              <a:pathLst>
                <a:path w="42" h="138" extrusionOk="0">
                  <a:moveTo>
                    <a:pt x="1" y="1"/>
                  </a:moveTo>
                  <a:cubicBezTo>
                    <a:pt x="1" y="15"/>
                    <a:pt x="16" y="45"/>
                    <a:pt x="27" y="74"/>
                  </a:cubicBezTo>
                  <a:lnTo>
                    <a:pt x="27" y="74"/>
                  </a:lnTo>
                  <a:cubicBezTo>
                    <a:pt x="24" y="44"/>
                    <a:pt x="17" y="17"/>
                    <a:pt x="1" y="1"/>
                  </a:cubicBezTo>
                  <a:close/>
                  <a:moveTo>
                    <a:pt x="27" y="74"/>
                  </a:moveTo>
                  <a:cubicBezTo>
                    <a:pt x="28" y="94"/>
                    <a:pt x="28" y="116"/>
                    <a:pt x="28" y="138"/>
                  </a:cubicBezTo>
                  <a:cubicBezTo>
                    <a:pt x="41" y="125"/>
                    <a:pt x="36" y="100"/>
                    <a:pt x="27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3793900" y="3072775"/>
              <a:ext cx="2075" cy="2075"/>
            </a:xfrm>
            <a:custGeom>
              <a:avLst/>
              <a:gdLst/>
              <a:ahLst/>
              <a:cxnLst/>
              <a:rect l="l" t="t" r="r" b="b"/>
              <a:pathLst>
                <a:path w="83" h="83" extrusionOk="0">
                  <a:moveTo>
                    <a:pt x="0" y="0"/>
                  </a:moveTo>
                  <a:lnTo>
                    <a:pt x="0" y="28"/>
                  </a:lnTo>
                  <a:lnTo>
                    <a:pt x="82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3794575" y="3076875"/>
              <a:ext cx="8925" cy="6875"/>
            </a:xfrm>
            <a:custGeom>
              <a:avLst/>
              <a:gdLst/>
              <a:ahLst/>
              <a:cxnLst/>
              <a:rect l="l" t="t" r="r" b="b"/>
              <a:pathLst>
                <a:path w="357" h="275" extrusionOk="0">
                  <a:moveTo>
                    <a:pt x="55" y="1"/>
                  </a:moveTo>
                  <a:cubicBezTo>
                    <a:pt x="0" y="192"/>
                    <a:pt x="356" y="165"/>
                    <a:pt x="302" y="275"/>
                  </a:cubicBezTo>
                  <a:cubicBezTo>
                    <a:pt x="329" y="247"/>
                    <a:pt x="329" y="247"/>
                    <a:pt x="356" y="220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3802800" y="3085525"/>
              <a:ext cx="3425" cy="4375"/>
            </a:xfrm>
            <a:custGeom>
              <a:avLst/>
              <a:gdLst/>
              <a:ahLst/>
              <a:cxnLst/>
              <a:rect l="l" t="t" r="r" b="b"/>
              <a:pathLst>
                <a:path w="137" h="175" extrusionOk="0">
                  <a:moveTo>
                    <a:pt x="26" y="1"/>
                  </a:moveTo>
                  <a:cubicBezTo>
                    <a:pt x="19" y="1"/>
                    <a:pt x="10" y="4"/>
                    <a:pt x="0" y="11"/>
                  </a:cubicBezTo>
                  <a:cubicBezTo>
                    <a:pt x="0" y="122"/>
                    <a:pt x="73" y="143"/>
                    <a:pt x="115" y="162"/>
                  </a:cubicBezTo>
                  <a:lnTo>
                    <a:pt x="115" y="162"/>
                  </a:lnTo>
                  <a:cubicBezTo>
                    <a:pt x="67" y="118"/>
                    <a:pt x="71" y="1"/>
                    <a:pt x="26" y="1"/>
                  </a:cubicBezTo>
                  <a:close/>
                  <a:moveTo>
                    <a:pt x="115" y="162"/>
                  </a:moveTo>
                  <a:cubicBezTo>
                    <a:pt x="121" y="168"/>
                    <a:pt x="128" y="172"/>
                    <a:pt x="137" y="175"/>
                  </a:cubicBezTo>
                  <a:cubicBezTo>
                    <a:pt x="132" y="170"/>
                    <a:pt x="124" y="166"/>
                    <a:pt x="115" y="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3895875" y="3330850"/>
              <a:ext cx="25" cy="1400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1" y="55"/>
                  </a:moveTo>
                  <a:cubicBezTo>
                    <a:pt x="1" y="28"/>
                    <a:pt x="1" y="28"/>
                    <a:pt x="1" y="0"/>
                  </a:cubicBezTo>
                  <a:cubicBezTo>
                    <a:pt x="1" y="28"/>
                    <a:pt x="1" y="55"/>
                    <a:pt x="1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3803475" y="3091950"/>
              <a:ext cx="441550" cy="1080125"/>
            </a:xfrm>
            <a:custGeom>
              <a:avLst/>
              <a:gdLst/>
              <a:ahLst/>
              <a:cxnLst/>
              <a:rect l="l" t="t" r="r" b="b"/>
              <a:pathLst>
                <a:path w="17662" h="43205" extrusionOk="0">
                  <a:moveTo>
                    <a:pt x="13880" y="35310"/>
                  </a:moveTo>
                  <a:cubicBezTo>
                    <a:pt x="13881" y="35314"/>
                    <a:pt x="13882" y="35318"/>
                    <a:pt x="13883" y="35322"/>
                  </a:cubicBezTo>
                  <a:cubicBezTo>
                    <a:pt x="13883" y="35317"/>
                    <a:pt x="13882" y="35313"/>
                    <a:pt x="13880" y="35310"/>
                  </a:cubicBezTo>
                  <a:close/>
                  <a:moveTo>
                    <a:pt x="16427" y="41668"/>
                  </a:moveTo>
                  <a:cubicBezTo>
                    <a:pt x="16428" y="41670"/>
                    <a:pt x="16428" y="41672"/>
                    <a:pt x="16429" y="41675"/>
                  </a:cubicBezTo>
                  <a:cubicBezTo>
                    <a:pt x="16428" y="41672"/>
                    <a:pt x="16428" y="41670"/>
                    <a:pt x="16427" y="41668"/>
                  </a:cubicBezTo>
                  <a:close/>
                  <a:moveTo>
                    <a:pt x="110" y="0"/>
                  </a:moveTo>
                  <a:cubicBezTo>
                    <a:pt x="44" y="0"/>
                    <a:pt x="66" y="70"/>
                    <a:pt x="35" y="70"/>
                  </a:cubicBezTo>
                  <a:cubicBezTo>
                    <a:pt x="28" y="70"/>
                    <a:pt x="17" y="66"/>
                    <a:pt x="0" y="55"/>
                  </a:cubicBezTo>
                  <a:lnTo>
                    <a:pt x="0" y="55"/>
                  </a:lnTo>
                  <a:cubicBezTo>
                    <a:pt x="28" y="356"/>
                    <a:pt x="302" y="520"/>
                    <a:pt x="329" y="822"/>
                  </a:cubicBezTo>
                  <a:lnTo>
                    <a:pt x="247" y="794"/>
                  </a:lnTo>
                  <a:lnTo>
                    <a:pt x="247" y="794"/>
                  </a:lnTo>
                  <a:cubicBezTo>
                    <a:pt x="274" y="904"/>
                    <a:pt x="308" y="904"/>
                    <a:pt x="339" y="904"/>
                  </a:cubicBezTo>
                  <a:cubicBezTo>
                    <a:pt x="370" y="904"/>
                    <a:pt x="397" y="904"/>
                    <a:pt x="411" y="1013"/>
                  </a:cubicBezTo>
                  <a:cubicBezTo>
                    <a:pt x="401" y="1054"/>
                    <a:pt x="387" y="1064"/>
                    <a:pt x="375" y="1064"/>
                  </a:cubicBezTo>
                  <a:cubicBezTo>
                    <a:pt x="362" y="1064"/>
                    <a:pt x="351" y="1052"/>
                    <a:pt x="349" y="1052"/>
                  </a:cubicBezTo>
                  <a:lnTo>
                    <a:pt x="349" y="1052"/>
                  </a:lnTo>
                  <a:cubicBezTo>
                    <a:pt x="348" y="1052"/>
                    <a:pt x="350" y="1056"/>
                    <a:pt x="356" y="1068"/>
                  </a:cubicBezTo>
                  <a:cubicBezTo>
                    <a:pt x="521" y="1451"/>
                    <a:pt x="630" y="1889"/>
                    <a:pt x="877" y="2218"/>
                  </a:cubicBezTo>
                  <a:cubicBezTo>
                    <a:pt x="822" y="2355"/>
                    <a:pt x="1041" y="2656"/>
                    <a:pt x="1013" y="2848"/>
                  </a:cubicBezTo>
                  <a:cubicBezTo>
                    <a:pt x="1096" y="2930"/>
                    <a:pt x="1123" y="3039"/>
                    <a:pt x="1205" y="3039"/>
                  </a:cubicBezTo>
                  <a:cubicBezTo>
                    <a:pt x="1671" y="4491"/>
                    <a:pt x="2300" y="5887"/>
                    <a:pt x="2848" y="7311"/>
                  </a:cubicBezTo>
                  <a:cubicBezTo>
                    <a:pt x="3286" y="7913"/>
                    <a:pt x="3368" y="8817"/>
                    <a:pt x="3724" y="9584"/>
                  </a:cubicBezTo>
                  <a:cubicBezTo>
                    <a:pt x="3724" y="9611"/>
                    <a:pt x="3697" y="9611"/>
                    <a:pt x="3697" y="9611"/>
                  </a:cubicBezTo>
                  <a:cubicBezTo>
                    <a:pt x="3861" y="9857"/>
                    <a:pt x="4025" y="10213"/>
                    <a:pt x="4108" y="10542"/>
                  </a:cubicBezTo>
                  <a:lnTo>
                    <a:pt x="4299" y="10761"/>
                  </a:lnTo>
                  <a:cubicBezTo>
                    <a:pt x="4820" y="12705"/>
                    <a:pt x="5668" y="14567"/>
                    <a:pt x="6298" y="16511"/>
                  </a:cubicBezTo>
                  <a:cubicBezTo>
                    <a:pt x="7065" y="18702"/>
                    <a:pt x="7612" y="20646"/>
                    <a:pt x="8680" y="22645"/>
                  </a:cubicBezTo>
                  <a:cubicBezTo>
                    <a:pt x="8667" y="22645"/>
                    <a:pt x="8660" y="22651"/>
                    <a:pt x="8653" y="22651"/>
                  </a:cubicBezTo>
                  <a:cubicBezTo>
                    <a:pt x="8646" y="22651"/>
                    <a:pt x="8639" y="22645"/>
                    <a:pt x="8626" y="22617"/>
                  </a:cubicBezTo>
                  <a:lnTo>
                    <a:pt x="8626" y="22617"/>
                  </a:lnTo>
                  <a:cubicBezTo>
                    <a:pt x="8899" y="23220"/>
                    <a:pt x="9036" y="23795"/>
                    <a:pt x="9283" y="24342"/>
                  </a:cubicBezTo>
                  <a:lnTo>
                    <a:pt x="9255" y="24370"/>
                  </a:lnTo>
                  <a:cubicBezTo>
                    <a:pt x="9967" y="25711"/>
                    <a:pt x="10351" y="27327"/>
                    <a:pt x="11035" y="28641"/>
                  </a:cubicBezTo>
                  <a:cubicBezTo>
                    <a:pt x="11665" y="30311"/>
                    <a:pt x="12377" y="32173"/>
                    <a:pt x="13089" y="33926"/>
                  </a:cubicBezTo>
                  <a:lnTo>
                    <a:pt x="13061" y="33926"/>
                  </a:lnTo>
                  <a:cubicBezTo>
                    <a:pt x="13664" y="35322"/>
                    <a:pt x="13965" y="36773"/>
                    <a:pt x="14540" y="38142"/>
                  </a:cubicBezTo>
                  <a:cubicBezTo>
                    <a:pt x="15005" y="39621"/>
                    <a:pt x="15909" y="41045"/>
                    <a:pt x="16320" y="42551"/>
                  </a:cubicBezTo>
                  <a:cubicBezTo>
                    <a:pt x="16347" y="42660"/>
                    <a:pt x="16374" y="42797"/>
                    <a:pt x="16457" y="42907"/>
                  </a:cubicBezTo>
                  <a:cubicBezTo>
                    <a:pt x="16511" y="43044"/>
                    <a:pt x="16648" y="43126"/>
                    <a:pt x="16785" y="43181"/>
                  </a:cubicBezTo>
                  <a:cubicBezTo>
                    <a:pt x="16845" y="43197"/>
                    <a:pt x="16905" y="43205"/>
                    <a:pt x="16965" y="43205"/>
                  </a:cubicBezTo>
                  <a:cubicBezTo>
                    <a:pt x="17209" y="43205"/>
                    <a:pt x="17442" y="43077"/>
                    <a:pt x="17552" y="42879"/>
                  </a:cubicBezTo>
                  <a:cubicBezTo>
                    <a:pt x="17607" y="42770"/>
                    <a:pt x="17661" y="42633"/>
                    <a:pt x="17634" y="42496"/>
                  </a:cubicBezTo>
                  <a:cubicBezTo>
                    <a:pt x="17634" y="42387"/>
                    <a:pt x="17579" y="42277"/>
                    <a:pt x="17524" y="42140"/>
                  </a:cubicBezTo>
                  <a:cubicBezTo>
                    <a:pt x="17442" y="41894"/>
                    <a:pt x="17360" y="41675"/>
                    <a:pt x="17333" y="41428"/>
                  </a:cubicBezTo>
                  <a:cubicBezTo>
                    <a:pt x="17004" y="39566"/>
                    <a:pt x="16155" y="37951"/>
                    <a:pt x="15334" y="36281"/>
                  </a:cubicBezTo>
                  <a:cubicBezTo>
                    <a:pt x="14841" y="34638"/>
                    <a:pt x="13938" y="33132"/>
                    <a:pt x="13582" y="31489"/>
                  </a:cubicBezTo>
                  <a:cubicBezTo>
                    <a:pt x="13171" y="30804"/>
                    <a:pt x="13171" y="29873"/>
                    <a:pt x="12842" y="29052"/>
                  </a:cubicBezTo>
                  <a:lnTo>
                    <a:pt x="12788" y="29107"/>
                  </a:lnTo>
                  <a:cubicBezTo>
                    <a:pt x="12842" y="28751"/>
                    <a:pt x="12349" y="28532"/>
                    <a:pt x="12486" y="28258"/>
                  </a:cubicBezTo>
                  <a:lnTo>
                    <a:pt x="12486" y="28258"/>
                  </a:lnTo>
                  <a:lnTo>
                    <a:pt x="12514" y="28285"/>
                  </a:lnTo>
                  <a:cubicBezTo>
                    <a:pt x="12568" y="28093"/>
                    <a:pt x="12103" y="28039"/>
                    <a:pt x="12212" y="27874"/>
                  </a:cubicBezTo>
                  <a:lnTo>
                    <a:pt x="12158" y="27874"/>
                  </a:lnTo>
                  <a:cubicBezTo>
                    <a:pt x="12048" y="27710"/>
                    <a:pt x="12212" y="27847"/>
                    <a:pt x="12158" y="27683"/>
                  </a:cubicBezTo>
                  <a:cubicBezTo>
                    <a:pt x="12130" y="27628"/>
                    <a:pt x="12048" y="27710"/>
                    <a:pt x="12048" y="27573"/>
                  </a:cubicBezTo>
                  <a:cubicBezTo>
                    <a:pt x="12267" y="27464"/>
                    <a:pt x="11829" y="27135"/>
                    <a:pt x="12076" y="27026"/>
                  </a:cubicBezTo>
                  <a:lnTo>
                    <a:pt x="12076" y="27026"/>
                  </a:lnTo>
                  <a:cubicBezTo>
                    <a:pt x="12079" y="27036"/>
                    <a:pt x="12082" y="27040"/>
                    <a:pt x="12086" y="27040"/>
                  </a:cubicBezTo>
                  <a:cubicBezTo>
                    <a:pt x="12104" y="27040"/>
                    <a:pt x="12126" y="26944"/>
                    <a:pt x="12176" y="26944"/>
                  </a:cubicBezTo>
                  <a:cubicBezTo>
                    <a:pt x="12200" y="26944"/>
                    <a:pt x="12229" y="26965"/>
                    <a:pt x="12267" y="27026"/>
                  </a:cubicBezTo>
                  <a:cubicBezTo>
                    <a:pt x="12267" y="26953"/>
                    <a:pt x="12161" y="26710"/>
                    <a:pt x="12061" y="26710"/>
                  </a:cubicBezTo>
                  <a:cubicBezTo>
                    <a:pt x="12047" y="26710"/>
                    <a:pt x="12034" y="26715"/>
                    <a:pt x="12021" y="26724"/>
                  </a:cubicBezTo>
                  <a:cubicBezTo>
                    <a:pt x="11974" y="26724"/>
                    <a:pt x="11917" y="26709"/>
                    <a:pt x="11867" y="26709"/>
                  </a:cubicBezTo>
                  <a:cubicBezTo>
                    <a:pt x="11801" y="26709"/>
                    <a:pt x="11747" y="26736"/>
                    <a:pt x="11747" y="26861"/>
                  </a:cubicBezTo>
                  <a:lnTo>
                    <a:pt x="11829" y="26889"/>
                  </a:lnTo>
                  <a:cubicBezTo>
                    <a:pt x="11774" y="26971"/>
                    <a:pt x="11802" y="26943"/>
                    <a:pt x="11747" y="26998"/>
                  </a:cubicBezTo>
                  <a:cubicBezTo>
                    <a:pt x="11829" y="27245"/>
                    <a:pt x="11720" y="27327"/>
                    <a:pt x="11747" y="27518"/>
                  </a:cubicBezTo>
                  <a:cubicBezTo>
                    <a:pt x="11911" y="27601"/>
                    <a:pt x="11911" y="27792"/>
                    <a:pt x="11939" y="27902"/>
                  </a:cubicBezTo>
                  <a:lnTo>
                    <a:pt x="11884" y="27957"/>
                  </a:lnTo>
                  <a:cubicBezTo>
                    <a:pt x="11834" y="28031"/>
                    <a:pt x="12125" y="28152"/>
                    <a:pt x="12032" y="28152"/>
                  </a:cubicBezTo>
                  <a:cubicBezTo>
                    <a:pt x="12023" y="28152"/>
                    <a:pt x="12010" y="28151"/>
                    <a:pt x="11993" y="28148"/>
                  </a:cubicBezTo>
                  <a:lnTo>
                    <a:pt x="11993" y="28148"/>
                  </a:lnTo>
                  <a:cubicBezTo>
                    <a:pt x="12240" y="28641"/>
                    <a:pt x="12459" y="29243"/>
                    <a:pt x="12678" y="29819"/>
                  </a:cubicBezTo>
                  <a:cubicBezTo>
                    <a:pt x="12744" y="29862"/>
                    <a:pt x="12792" y="30118"/>
                    <a:pt x="12851" y="30118"/>
                  </a:cubicBezTo>
                  <a:cubicBezTo>
                    <a:pt x="12866" y="30118"/>
                    <a:pt x="12881" y="30103"/>
                    <a:pt x="12897" y="30065"/>
                  </a:cubicBezTo>
                  <a:lnTo>
                    <a:pt x="12897" y="30065"/>
                  </a:lnTo>
                  <a:cubicBezTo>
                    <a:pt x="12815" y="30284"/>
                    <a:pt x="12924" y="30722"/>
                    <a:pt x="13007" y="30859"/>
                  </a:cubicBezTo>
                  <a:cubicBezTo>
                    <a:pt x="12979" y="30859"/>
                    <a:pt x="12979" y="30859"/>
                    <a:pt x="12952" y="30832"/>
                  </a:cubicBezTo>
                  <a:lnTo>
                    <a:pt x="12952" y="30832"/>
                  </a:lnTo>
                  <a:cubicBezTo>
                    <a:pt x="12897" y="31215"/>
                    <a:pt x="13280" y="31133"/>
                    <a:pt x="13143" y="31516"/>
                  </a:cubicBezTo>
                  <a:cubicBezTo>
                    <a:pt x="13148" y="31516"/>
                    <a:pt x="13152" y="31515"/>
                    <a:pt x="13156" y="31515"/>
                  </a:cubicBezTo>
                  <a:cubicBezTo>
                    <a:pt x="13334" y="31515"/>
                    <a:pt x="13313" y="32066"/>
                    <a:pt x="13554" y="32146"/>
                  </a:cubicBezTo>
                  <a:cubicBezTo>
                    <a:pt x="13527" y="32201"/>
                    <a:pt x="13499" y="32228"/>
                    <a:pt x="13472" y="32228"/>
                  </a:cubicBezTo>
                  <a:cubicBezTo>
                    <a:pt x="13664" y="32721"/>
                    <a:pt x="13801" y="33323"/>
                    <a:pt x="13965" y="33761"/>
                  </a:cubicBezTo>
                  <a:cubicBezTo>
                    <a:pt x="14239" y="34090"/>
                    <a:pt x="14239" y="34692"/>
                    <a:pt x="14567" y="34939"/>
                  </a:cubicBezTo>
                  <a:cubicBezTo>
                    <a:pt x="14622" y="35213"/>
                    <a:pt x="14704" y="35678"/>
                    <a:pt x="14923" y="36034"/>
                  </a:cubicBezTo>
                  <a:lnTo>
                    <a:pt x="14868" y="36007"/>
                  </a:lnTo>
                  <a:lnTo>
                    <a:pt x="14868" y="36007"/>
                  </a:lnTo>
                  <a:cubicBezTo>
                    <a:pt x="15033" y="36417"/>
                    <a:pt x="15252" y="36938"/>
                    <a:pt x="15471" y="37184"/>
                  </a:cubicBezTo>
                  <a:cubicBezTo>
                    <a:pt x="15334" y="37376"/>
                    <a:pt x="15444" y="37540"/>
                    <a:pt x="15444" y="37732"/>
                  </a:cubicBezTo>
                  <a:cubicBezTo>
                    <a:pt x="15635" y="37978"/>
                    <a:pt x="15827" y="38553"/>
                    <a:pt x="16073" y="38964"/>
                  </a:cubicBezTo>
                  <a:cubicBezTo>
                    <a:pt x="16019" y="39073"/>
                    <a:pt x="16238" y="39292"/>
                    <a:pt x="16128" y="39375"/>
                  </a:cubicBezTo>
                  <a:cubicBezTo>
                    <a:pt x="16457" y="39922"/>
                    <a:pt x="16758" y="40579"/>
                    <a:pt x="17004" y="41264"/>
                  </a:cubicBezTo>
                  <a:cubicBezTo>
                    <a:pt x="17114" y="41620"/>
                    <a:pt x="17223" y="41948"/>
                    <a:pt x="17305" y="42304"/>
                  </a:cubicBezTo>
                  <a:lnTo>
                    <a:pt x="17333" y="42359"/>
                  </a:lnTo>
                  <a:lnTo>
                    <a:pt x="17333" y="42414"/>
                  </a:lnTo>
                  <a:cubicBezTo>
                    <a:pt x="17333" y="42414"/>
                    <a:pt x="17333" y="42441"/>
                    <a:pt x="17333" y="42469"/>
                  </a:cubicBezTo>
                  <a:cubicBezTo>
                    <a:pt x="17333" y="42496"/>
                    <a:pt x="17305" y="42551"/>
                    <a:pt x="17278" y="42578"/>
                  </a:cubicBezTo>
                  <a:cubicBezTo>
                    <a:pt x="17251" y="42633"/>
                    <a:pt x="17169" y="42660"/>
                    <a:pt x="17114" y="42660"/>
                  </a:cubicBezTo>
                  <a:cubicBezTo>
                    <a:pt x="17114" y="42743"/>
                    <a:pt x="17004" y="42934"/>
                    <a:pt x="16840" y="42962"/>
                  </a:cubicBezTo>
                  <a:cubicBezTo>
                    <a:pt x="16813" y="42962"/>
                    <a:pt x="16840" y="42934"/>
                    <a:pt x="16867" y="42934"/>
                  </a:cubicBezTo>
                  <a:cubicBezTo>
                    <a:pt x="16758" y="42934"/>
                    <a:pt x="16703" y="42852"/>
                    <a:pt x="16676" y="42770"/>
                  </a:cubicBezTo>
                  <a:cubicBezTo>
                    <a:pt x="16648" y="42715"/>
                    <a:pt x="16648" y="42688"/>
                    <a:pt x="16648" y="42633"/>
                  </a:cubicBezTo>
                  <a:cubicBezTo>
                    <a:pt x="16648" y="42606"/>
                    <a:pt x="16621" y="42523"/>
                    <a:pt x="16594" y="42469"/>
                  </a:cubicBezTo>
                  <a:cubicBezTo>
                    <a:pt x="16621" y="42469"/>
                    <a:pt x="16621" y="42469"/>
                    <a:pt x="16648" y="42496"/>
                  </a:cubicBezTo>
                  <a:cubicBezTo>
                    <a:pt x="16511" y="42304"/>
                    <a:pt x="16566" y="42003"/>
                    <a:pt x="16374" y="41784"/>
                  </a:cubicBezTo>
                  <a:lnTo>
                    <a:pt x="16402" y="41757"/>
                  </a:lnTo>
                  <a:lnTo>
                    <a:pt x="16292" y="41620"/>
                  </a:lnTo>
                  <a:cubicBezTo>
                    <a:pt x="16314" y="41620"/>
                    <a:pt x="16336" y="41616"/>
                    <a:pt x="16356" y="41616"/>
                  </a:cubicBezTo>
                  <a:cubicBezTo>
                    <a:pt x="16385" y="41616"/>
                    <a:pt x="16410" y="41624"/>
                    <a:pt x="16427" y="41668"/>
                  </a:cubicBezTo>
                  <a:lnTo>
                    <a:pt x="16427" y="41668"/>
                  </a:lnTo>
                  <a:cubicBezTo>
                    <a:pt x="15715" y="39671"/>
                    <a:pt x="14731" y="37675"/>
                    <a:pt x="13992" y="35596"/>
                  </a:cubicBezTo>
                  <a:lnTo>
                    <a:pt x="13992" y="35596"/>
                  </a:lnTo>
                  <a:lnTo>
                    <a:pt x="14047" y="35678"/>
                  </a:lnTo>
                  <a:lnTo>
                    <a:pt x="13828" y="35295"/>
                  </a:lnTo>
                  <a:cubicBezTo>
                    <a:pt x="13850" y="35295"/>
                    <a:pt x="13873" y="35295"/>
                    <a:pt x="13880" y="35310"/>
                  </a:cubicBezTo>
                  <a:lnTo>
                    <a:pt x="13880" y="35310"/>
                  </a:lnTo>
                  <a:cubicBezTo>
                    <a:pt x="13769" y="34768"/>
                    <a:pt x="13471" y="34305"/>
                    <a:pt x="13280" y="33789"/>
                  </a:cubicBezTo>
                  <a:cubicBezTo>
                    <a:pt x="13299" y="33789"/>
                    <a:pt x="13341" y="33813"/>
                    <a:pt x="13368" y="33813"/>
                  </a:cubicBezTo>
                  <a:cubicBezTo>
                    <a:pt x="13381" y="33813"/>
                    <a:pt x="13390" y="33807"/>
                    <a:pt x="13390" y="33789"/>
                  </a:cubicBezTo>
                  <a:cubicBezTo>
                    <a:pt x="13116" y="33460"/>
                    <a:pt x="13308" y="33132"/>
                    <a:pt x="13007" y="33050"/>
                  </a:cubicBezTo>
                  <a:cubicBezTo>
                    <a:pt x="13007" y="33030"/>
                    <a:pt x="13034" y="33011"/>
                    <a:pt x="13060" y="33011"/>
                  </a:cubicBezTo>
                  <a:cubicBezTo>
                    <a:pt x="13070" y="33011"/>
                    <a:pt x="13081" y="33014"/>
                    <a:pt x="13089" y="33022"/>
                  </a:cubicBezTo>
                  <a:cubicBezTo>
                    <a:pt x="12623" y="32036"/>
                    <a:pt x="12240" y="30969"/>
                    <a:pt x="11884" y="29928"/>
                  </a:cubicBezTo>
                  <a:cubicBezTo>
                    <a:pt x="11364" y="29161"/>
                    <a:pt x="11199" y="28121"/>
                    <a:pt x="10679" y="27299"/>
                  </a:cubicBezTo>
                  <a:lnTo>
                    <a:pt x="10734" y="27299"/>
                  </a:lnTo>
                  <a:cubicBezTo>
                    <a:pt x="10159" y="26204"/>
                    <a:pt x="9858" y="24917"/>
                    <a:pt x="9392" y="23740"/>
                  </a:cubicBezTo>
                  <a:cubicBezTo>
                    <a:pt x="9201" y="23220"/>
                    <a:pt x="9036" y="22918"/>
                    <a:pt x="8845" y="22426"/>
                  </a:cubicBezTo>
                  <a:lnTo>
                    <a:pt x="8899" y="22398"/>
                  </a:lnTo>
                  <a:cubicBezTo>
                    <a:pt x="8379" y="21631"/>
                    <a:pt x="8406" y="20564"/>
                    <a:pt x="7859" y="19770"/>
                  </a:cubicBezTo>
                  <a:lnTo>
                    <a:pt x="7859" y="19770"/>
                  </a:lnTo>
                  <a:lnTo>
                    <a:pt x="7968" y="19797"/>
                  </a:lnTo>
                  <a:cubicBezTo>
                    <a:pt x="7825" y="19725"/>
                    <a:pt x="7807" y="19361"/>
                    <a:pt x="7695" y="19361"/>
                  </a:cubicBezTo>
                  <a:cubicBezTo>
                    <a:pt x="7679" y="19361"/>
                    <a:pt x="7661" y="19369"/>
                    <a:pt x="7640" y="19386"/>
                  </a:cubicBezTo>
                  <a:lnTo>
                    <a:pt x="7640" y="19195"/>
                  </a:lnTo>
                  <a:cubicBezTo>
                    <a:pt x="7147" y="18702"/>
                    <a:pt x="7339" y="18072"/>
                    <a:pt x="6901" y="17415"/>
                  </a:cubicBezTo>
                  <a:lnTo>
                    <a:pt x="6901" y="17415"/>
                  </a:lnTo>
                  <a:lnTo>
                    <a:pt x="6955" y="17442"/>
                  </a:lnTo>
                  <a:cubicBezTo>
                    <a:pt x="6873" y="17278"/>
                    <a:pt x="6736" y="17059"/>
                    <a:pt x="6736" y="16895"/>
                  </a:cubicBezTo>
                  <a:lnTo>
                    <a:pt x="6736" y="16895"/>
                  </a:lnTo>
                  <a:cubicBezTo>
                    <a:pt x="6736" y="16922"/>
                    <a:pt x="6764" y="16895"/>
                    <a:pt x="6791" y="16949"/>
                  </a:cubicBezTo>
                  <a:cubicBezTo>
                    <a:pt x="6736" y="16265"/>
                    <a:pt x="6298" y="15662"/>
                    <a:pt x="6052" y="15033"/>
                  </a:cubicBezTo>
                  <a:lnTo>
                    <a:pt x="6052" y="15033"/>
                  </a:lnTo>
                  <a:lnTo>
                    <a:pt x="6161" y="15060"/>
                  </a:lnTo>
                  <a:cubicBezTo>
                    <a:pt x="5942" y="14786"/>
                    <a:pt x="5833" y="14184"/>
                    <a:pt x="5641" y="13800"/>
                  </a:cubicBezTo>
                  <a:lnTo>
                    <a:pt x="5668" y="13800"/>
                  </a:lnTo>
                  <a:lnTo>
                    <a:pt x="5559" y="13609"/>
                  </a:lnTo>
                  <a:lnTo>
                    <a:pt x="5614" y="13581"/>
                  </a:lnTo>
                  <a:cubicBezTo>
                    <a:pt x="5422" y="13061"/>
                    <a:pt x="5175" y="12568"/>
                    <a:pt x="4984" y="12075"/>
                  </a:cubicBezTo>
                  <a:lnTo>
                    <a:pt x="5066" y="12075"/>
                  </a:lnTo>
                  <a:cubicBezTo>
                    <a:pt x="4737" y="11637"/>
                    <a:pt x="4683" y="11035"/>
                    <a:pt x="4436" y="10542"/>
                  </a:cubicBezTo>
                  <a:lnTo>
                    <a:pt x="4436" y="10542"/>
                  </a:lnTo>
                  <a:lnTo>
                    <a:pt x="4464" y="10569"/>
                  </a:lnTo>
                  <a:cubicBezTo>
                    <a:pt x="4025" y="9282"/>
                    <a:pt x="3450" y="8132"/>
                    <a:pt x="2903" y="6873"/>
                  </a:cubicBezTo>
                  <a:lnTo>
                    <a:pt x="2903" y="6873"/>
                  </a:lnTo>
                  <a:cubicBezTo>
                    <a:pt x="2930" y="6900"/>
                    <a:pt x="2958" y="6900"/>
                    <a:pt x="2958" y="6900"/>
                  </a:cubicBezTo>
                  <a:cubicBezTo>
                    <a:pt x="2930" y="6873"/>
                    <a:pt x="2848" y="6818"/>
                    <a:pt x="2821" y="6736"/>
                  </a:cubicBezTo>
                  <a:cubicBezTo>
                    <a:pt x="2829" y="6728"/>
                    <a:pt x="2837" y="6725"/>
                    <a:pt x="2844" y="6725"/>
                  </a:cubicBezTo>
                  <a:cubicBezTo>
                    <a:pt x="2862" y="6725"/>
                    <a:pt x="2875" y="6744"/>
                    <a:pt x="2875" y="6763"/>
                  </a:cubicBezTo>
                  <a:cubicBezTo>
                    <a:pt x="2903" y="6435"/>
                    <a:pt x="2519" y="5997"/>
                    <a:pt x="2547" y="5805"/>
                  </a:cubicBezTo>
                  <a:cubicBezTo>
                    <a:pt x="2517" y="5760"/>
                    <a:pt x="2487" y="5739"/>
                    <a:pt x="2461" y="5739"/>
                  </a:cubicBezTo>
                  <a:cubicBezTo>
                    <a:pt x="2440" y="5739"/>
                    <a:pt x="2422" y="5753"/>
                    <a:pt x="2410" y="5778"/>
                  </a:cubicBezTo>
                  <a:cubicBezTo>
                    <a:pt x="1999" y="4765"/>
                    <a:pt x="1589" y="3724"/>
                    <a:pt x="1123" y="2738"/>
                  </a:cubicBezTo>
                  <a:cubicBezTo>
                    <a:pt x="1096" y="2684"/>
                    <a:pt x="1150" y="2656"/>
                    <a:pt x="1178" y="2656"/>
                  </a:cubicBezTo>
                  <a:cubicBezTo>
                    <a:pt x="658" y="1862"/>
                    <a:pt x="411" y="904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3875350" y="326102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0"/>
                  </a:moveTo>
                  <a:cubicBezTo>
                    <a:pt x="10" y="9"/>
                    <a:pt x="16" y="13"/>
                    <a:pt x="19" y="13"/>
                  </a:cubicBezTo>
                  <a:cubicBezTo>
                    <a:pt x="25" y="13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4096450" y="3779900"/>
              <a:ext cx="700" cy="140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28" y="0"/>
                  </a:moveTo>
                  <a:cubicBezTo>
                    <a:pt x="1" y="0"/>
                    <a:pt x="28" y="55"/>
                    <a:pt x="28" y="55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4108775" y="3755950"/>
              <a:ext cx="2075" cy="1375"/>
            </a:xfrm>
            <a:custGeom>
              <a:avLst/>
              <a:gdLst/>
              <a:ahLst/>
              <a:cxnLst/>
              <a:rect l="l" t="t" r="r" b="b"/>
              <a:pathLst>
                <a:path w="83" h="55" extrusionOk="0">
                  <a:moveTo>
                    <a:pt x="0" y="0"/>
                  </a:moveTo>
                  <a:lnTo>
                    <a:pt x="83" y="55"/>
                  </a:lnTo>
                  <a:lnTo>
                    <a:pt x="8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4103975" y="3752525"/>
              <a:ext cx="7375" cy="2750"/>
            </a:xfrm>
            <a:custGeom>
              <a:avLst/>
              <a:gdLst/>
              <a:ahLst/>
              <a:cxnLst/>
              <a:rect l="l" t="t" r="r" b="b"/>
              <a:pathLst>
                <a:path w="295" h="110" extrusionOk="0">
                  <a:moveTo>
                    <a:pt x="28" y="0"/>
                  </a:moveTo>
                  <a:cubicBezTo>
                    <a:pt x="23" y="7"/>
                    <a:pt x="22" y="13"/>
                    <a:pt x="22" y="18"/>
                  </a:cubicBezTo>
                  <a:lnTo>
                    <a:pt x="22" y="18"/>
                  </a:lnTo>
                  <a:cubicBezTo>
                    <a:pt x="26" y="14"/>
                    <a:pt x="28" y="9"/>
                    <a:pt x="28" y="0"/>
                  </a:cubicBezTo>
                  <a:close/>
                  <a:moveTo>
                    <a:pt x="22" y="18"/>
                  </a:moveTo>
                  <a:cubicBezTo>
                    <a:pt x="14" y="28"/>
                    <a:pt x="1" y="28"/>
                    <a:pt x="1" y="28"/>
                  </a:cubicBezTo>
                  <a:lnTo>
                    <a:pt x="220" y="110"/>
                  </a:lnTo>
                  <a:cubicBezTo>
                    <a:pt x="295" y="10"/>
                    <a:pt x="28" y="69"/>
                    <a:pt x="2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4101925" y="3749775"/>
              <a:ext cx="3450" cy="2200"/>
            </a:xfrm>
            <a:custGeom>
              <a:avLst/>
              <a:gdLst/>
              <a:ahLst/>
              <a:cxnLst/>
              <a:rect l="l" t="t" r="r" b="b"/>
              <a:pathLst>
                <a:path w="138" h="88" extrusionOk="0">
                  <a:moveTo>
                    <a:pt x="1" y="1"/>
                  </a:moveTo>
                  <a:cubicBezTo>
                    <a:pt x="74" y="1"/>
                    <a:pt x="39" y="87"/>
                    <a:pt x="88" y="87"/>
                  </a:cubicBezTo>
                  <a:cubicBezTo>
                    <a:pt x="94" y="87"/>
                    <a:pt x="101" y="86"/>
                    <a:pt x="110" y="83"/>
                  </a:cubicBezTo>
                  <a:cubicBezTo>
                    <a:pt x="138" y="1"/>
                    <a:pt x="55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4060850" y="363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3828125" y="3050600"/>
              <a:ext cx="277925" cy="698525"/>
            </a:xfrm>
            <a:custGeom>
              <a:avLst/>
              <a:gdLst/>
              <a:ahLst/>
              <a:cxnLst/>
              <a:rect l="l" t="t" r="r" b="b"/>
              <a:pathLst>
                <a:path w="11117" h="27941" extrusionOk="0">
                  <a:moveTo>
                    <a:pt x="3039" y="7979"/>
                  </a:moveTo>
                  <a:cubicBezTo>
                    <a:pt x="3039" y="7987"/>
                    <a:pt x="3042" y="7990"/>
                    <a:pt x="3045" y="7991"/>
                  </a:cubicBezTo>
                  <a:lnTo>
                    <a:pt x="3045" y="7991"/>
                  </a:lnTo>
                  <a:cubicBezTo>
                    <a:pt x="3043" y="7987"/>
                    <a:pt x="3041" y="7983"/>
                    <a:pt x="3039" y="7979"/>
                  </a:cubicBezTo>
                  <a:close/>
                  <a:moveTo>
                    <a:pt x="3094" y="8719"/>
                  </a:moveTo>
                  <a:lnTo>
                    <a:pt x="3094" y="8719"/>
                  </a:lnTo>
                  <a:cubicBezTo>
                    <a:pt x="3094" y="8731"/>
                    <a:pt x="3097" y="8740"/>
                    <a:pt x="3103" y="8745"/>
                  </a:cubicBezTo>
                  <a:lnTo>
                    <a:pt x="3103" y="8745"/>
                  </a:lnTo>
                  <a:cubicBezTo>
                    <a:pt x="3100" y="8736"/>
                    <a:pt x="3097" y="8727"/>
                    <a:pt x="3094" y="8719"/>
                  </a:cubicBezTo>
                  <a:close/>
                  <a:moveTo>
                    <a:pt x="9529" y="24764"/>
                  </a:moveTo>
                  <a:cubicBezTo>
                    <a:pt x="9529" y="24778"/>
                    <a:pt x="9536" y="24778"/>
                    <a:pt x="9543" y="24778"/>
                  </a:cubicBezTo>
                  <a:cubicBezTo>
                    <a:pt x="9543" y="24778"/>
                    <a:pt x="9544" y="24778"/>
                    <a:pt x="9544" y="24778"/>
                  </a:cubicBezTo>
                  <a:lnTo>
                    <a:pt x="9544" y="24778"/>
                  </a:lnTo>
                  <a:cubicBezTo>
                    <a:pt x="9539" y="24773"/>
                    <a:pt x="9533" y="24769"/>
                    <a:pt x="9529" y="24764"/>
                  </a:cubicBezTo>
                  <a:close/>
                  <a:moveTo>
                    <a:pt x="455" y="0"/>
                  </a:moveTo>
                  <a:cubicBezTo>
                    <a:pt x="441" y="0"/>
                    <a:pt x="426" y="4"/>
                    <a:pt x="411" y="11"/>
                  </a:cubicBezTo>
                  <a:cubicBezTo>
                    <a:pt x="301" y="39"/>
                    <a:pt x="164" y="39"/>
                    <a:pt x="110" y="148"/>
                  </a:cubicBezTo>
                  <a:lnTo>
                    <a:pt x="219" y="148"/>
                  </a:lnTo>
                  <a:cubicBezTo>
                    <a:pt x="137" y="203"/>
                    <a:pt x="192" y="176"/>
                    <a:pt x="110" y="203"/>
                  </a:cubicBezTo>
                  <a:cubicBezTo>
                    <a:pt x="164" y="340"/>
                    <a:pt x="27" y="395"/>
                    <a:pt x="27" y="504"/>
                  </a:cubicBezTo>
                  <a:cubicBezTo>
                    <a:pt x="137" y="532"/>
                    <a:pt x="110" y="614"/>
                    <a:pt x="110" y="668"/>
                  </a:cubicBezTo>
                  <a:lnTo>
                    <a:pt x="82" y="696"/>
                  </a:lnTo>
                  <a:cubicBezTo>
                    <a:pt x="0" y="778"/>
                    <a:pt x="329" y="778"/>
                    <a:pt x="137" y="805"/>
                  </a:cubicBezTo>
                  <a:cubicBezTo>
                    <a:pt x="274" y="1024"/>
                    <a:pt x="383" y="1298"/>
                    <a:pt x="466" y="1545"/>
                  </a:cubicBezTo>
                  <a:cubicBezTo>
                    <a:pt x="530" y="1566"/>
                    <a:pt x="544" y="1688"/>
                    <a:pt x="599" y="1688"/>
                  </a:cubicBezTo>
                  <a:cubicBezTo>
                    <a:pt x="610" y="1688"/>
                    <a:pt x="624" y="1683"/>
                    <a:pt x="639" y="1670"/>
                  </a:cubicBezTo>
                  <a:lnTo>
                    <a:pt x="639" y="1670"/>
                  </a:lnTo>
                  <a:cubicBezTo>
                    <a:pt x="525" y="1784"/>
                    <a:pt x="576" y="1987"/>
                    <a:pt x="603" y="2065"/>
                  </a:cubicBezTo>
                  <a:cubicBezTo>
                    <a:pt x="575" y="2065"/>
                    <a:pt x="575" y="2065"/>
                    <a:pt x="575" y="2037"/>
                  </a:cubicBezTo>
                  <a:lnTo>
                    <a:pt x="575" y="2037"/>
                  </a:lnTo>
                  <a:cubicBezTo>
                    <a:pt x="438" y="2257"/>
                    <a:pt x="794" y="2147"/>
                    <a:pt x="630" y="2366"/>
                  </a:cubicBezTo>
                  <a:cubicBezTo>
                    <a:pt x="637" y="2365"/>
                    <a:pt x="644" y="2364"/>
                    <a:pt x="650" y="2364"/>
                  </a:cubicBezTo>
                  <a:cubicBezTo>
                    <a:pt x="783" y="2364"/>
                    <a:pt x="667" y="2640"/>
                    <a:pt x="876" y="2640"/>
                  </a:cubicBezTo>
                  <a:cubicBezTo>
                    <a:pt x="849" y="2667"/>
                    <a:pt x="822" y="2695"/>
                    <a:pt x="794" y="2695"/>
                  </a:cubicBezTo>
                  <a:cubicBezTo>
                    <a:pt x="876" y="2914"/>
                    <a:pt x="931" y="3215"/>
                    <a:pt x="986" y="3407"/>
                  </a:cubicBezTo>
                  <a:cubicBezTo>
                    <a:pt x="1205" y="3543"/>
                    <a:pt x="1095" y="3872"/>
                    <a:pt x="1342" y="3927"/>
                  </a:cubicBezTo>
                  <a:cubicBezTo>
                    <a:pt x="1342" y="4091"/>
                    <a:pt x="1342" y="4310"/>
                    <a:pt x="1479" y="4447"/>
                  </a:cubicBezTo>
                  <a:lnTo>
                    <a:pt x="1451" y="4447"/>
                  </a:lnTo>
                  <a:cubicBezTo>
                    <a:pt x="1533" y="4639"/>
                    <a:pt x="1643" y="4885"/>
                    <a:pt x="1807" y="4967"/>
                  </a:cubicBezTo>
                  <a:cubicBezTo>
                    <a:pt x="1643" y="5077"/>
                    <a:pt x="1698" y="5159"/>
                    <a:pt x="1670" y="5268"/>
                  </a:cubicBezTo>
                  <a:cubicBezTo>
                    <a:pt x="1807" y="5378"/>
                    <a:pt x="1889" y="5624"/>
                    <a:pt x="2054" y="5816"/>
                  </a:cubicBezTo>
                  <a:cubicBezTo>
                    <a:pt x="1972" y="5871"/>
                    <a:pt x="2136" y="5953"/>
                    <a:pt x="2026" y="6008"/>
                  </a:cubicBezTo>
                  <a:cubicBezTo>
                    <a:pt x="2464" y="6473"/>
                    <a:pt x="2629" y="7185"/>
                    <a:pt x="2683" y="7842"/>
                  </a:cubicBezTo>
                  <a:lnTo>
                    <a:pt x="2656" y="7842"/>
                  </a:lnTo>
                  <a:cubicBezTo>
                    <a:pt x="2766" y="7897"/>
                    <a:pt x="2957" y="7924"/>
                    <a:pt x="3067" y="7979"/>
                  </a:cubicBezTo>
                  <a:cubicBezTo>
                    <a:pt x="3067" y="7979"/>
                    <a:pt x="3055" y="7991"/>
                    <a:pt x="3047" y="7991"/>
                  </a:cubicBezTo>
                  <a:cubicBezTo>
                    <a:pt x="3046" y="7991"/>
                    <a:pt x="3045" y="7991"/>
                    <a:pt x="3045" y="7991"/>
                  </a:cubicBezTo>
                  <a:lnTo>
                    <a:pt x="3045" y="7991"/>
                  </a:lnTo>
                  <a:cubicBezTo>
                    <a:pt x="3088" y="8099"/>
                    <a:pt x="3014" y="8230"/>
                    <a:pt x="3067" y="8335"/>
                  </a:cubicBezTo>
                  <a:lnTo>
                    <a:pt x="3039" y="8335"/>
                  </a:lnTo>
                  <a:cubicBezTo>
                    <a:pt x="3122" y="8417"/>
                    <a:pt x="3012" y="8582"/>
                    <a:pt x="3149" y="8664"/>
                  </a:cubicBezTo>
                  <a:lnTo>
                    <a:pt x="3122" y="8664"/>
                  </a:lnTo>
                  <a:lnTo>
                    <a:pt x="3204" y="8746"/>
                  </a:lnTo>
                  <a:cubicBezTo>
                    <a:pt x="3176" y="8746"/>
                    <a:pt x="3149" y="8753"/>
                    <a:pt x="3128" y="8753"/>
                  </a:cubicBezTo>
                  <a:cubicBezTo>
                    <a:pt x="3118" y="8753"/>
                    <a:pt x="3109" y="8751"/>
                    <a:pt x="3103" y="8745"/>
                  </a:cubicBezTo>
                  <a:lnTo>
                    <a:pt x="3103" y="8745"/>
                  </a:lnTo>
                  <a:cubicBezTo>
                    <a:pt x="3406" y="9693"/>
                    <a:pt x="3973" y="10562"/>
                    <a:pt x="4299" y="11511"/>
                  </a:cubicBezTo>
                  <a:lnTo>
                    <a:pt x="4244" y="11484"/>
                  </a:lnTo>
                  <a:lnTo>
                    <a:pt x="4381" y="11648"/>
                  </a:lnTo>
                  <a:lnTo>
                    <a:pt x="4326" y="11648"/>
                  </a:lnTo>
                  <a:cubicBezTo>
                    <a:pt x="4354" y="11922"/>
                    <a:pt x="4573" y="12114"/>
                    <a:pt x="4628" y="12360"/>
                  </a:cubicBezTo>
                  <a:cubicBezTo>
                    <a:pt x="4614" y="12360"/>
                    <a:pt x="4593" y="12353"/>
                    <a:pt x="4576" y="12353"/>
                  </a:cubicBezTo>
                  <a:cubicBezTo>
                    <a:pt x="4559" y="12353"/>
                    <a:pt x="4545" y="12360"/>
                    <a:pt x="4545" y="12388"/>
                  </a:cubicBezTo>
                  <a:cubicBezTo>
                    <a:pt x="4700" y="12491"/>
                    <a:pt x="4539" y="12691"/>
                    <a:pt x="4726" y="12691"/>
                  </a:cubicBezTo>
                  <a:cubicBezTo>
                    <a:pt x="4737" y="12691"/>
                    <a:pt x="4750" y="12690"/>
                    <a:pt x="4764" y="12689"/>
                  </a:cubicBezTo>
                  <a:lnTo>
                    <a:pt x="4764" y="12689"/>
                  </a:lnTo>
                  <a:cubicBezTo>
                    <a:pt x="4764" y="12708"/>
                    <a:pt x="4737" y="12728"/>
                    <a:pt x="4711" y="12728"/>
                  </a:cubicBezTo>
                  <a:cubicBezTo>
                    <a:pt x="4701" y="12728"/>
                    <a:pt x="4690" y="12724"/>
                    <a:pt x="4682" y="12716"/>
                  </a:cubicBezTo>
                  <a:lnTo>
                    <a:pt x="4682" y="12716"/>
                  </a:lnTo>
                  <a:cubicBezTo>
                    <a:pt x="4929" y="13182"/>
                    <a:pt x="5120" y="13647"/>
                    <a:pt x="5257" y="14140"/>
                  </a:cubicBezTo>
                  <a:cubicBezTo>
                    <a:pt x="5613" y="14469"/>
                    <a:pt x="5586" y="14989"/>
                    <a:pt x="5915" y="15345"/>
                  </a:cubicBezTo>
                  <a:lnTo>
                    <a:pt x="5887" y="15345"/>
                  </a:lnTo>
                  <a:cubicBezTo>
                    <a:pt x="6216" y="15838"/>
                    <a:pt x="6270" y="16467"/>
                    <a:pt x="6517" y="16988"/>
                  </a:cubicBezTo>
                  <a:cubicBezTo>
                    <a:pt x="6599" y="17234"/>
                    <a:pt x="6709" y="17371"/>
                    <a:pt x="6791" y="17590"/>
                  </a:cubicBezTo>
                  <a:lnTo>
                    <a:pt x="6736" y="17618"/>
                  </a:lnTo>
                  <a:cubicBezTo>
                    <a:pt x="7092" y="17946"/>
                    <a:pt x="6873" y="18494"/>
                    <a:pt x="7229" y="18822"/>
                  </a:cubicBezTo>
                  <a:lnTo>
                    <a:pt x="7147" y="18822"/>
                  </a:lnTo>
                  <a:cubicBezTo>
                    <a:pt x="7259" y="18845"/>
                    <a:pt x="7224" y="19014"/>
                    <a:pt x="7313" y="19014"/>
                  </a:cubicBezTo>
                  <a:cubicBezTo>
                    <a:pt x="7333" y="19014"/>
                    <a:pt x="7359" y="19006"/>
                    <a:pt x="7393" y="18987"/>
                  </a:cubicBezTo>
                  <a:lnTo>
                    <a:pt x="7393" y="18987"/>
                  </a:lnTo>
                  <a:lnTo>
                    <a:pt x="7366" y="19096"/>
                  </a:lnTo>
                  <a:cubicBezTo>
                    <a:pt x="7694" y="19260"/>
                    <a:pt x="7420" y="19644"/>
                    <a:pt x="7722" y="19918"/>
                  </a:cubicBezTo>
                  <a:lnTo>
                    <a:pt x="7667" y="19890"/>
                  </a:lnTo>
                  <a:lnTo>
                    <a:pt x="7667" y="19890"/>
                  </a:lnTo>
                  <a:cubicBezTo>
                    <a:pt x="7722" y="19972"/>
                    <a:pt x="7804" y="20082"/>
                    <a:pt x="7776" y="20164"/>
                  </a:cubicBezTo>
                  <a:cubicBezTo>
                    <a:pt x="7776" y="20150"/>
                    <a:pt x="7776" y="20150"/>
                    <a:pt x="7773" y="20150"/>
                  </a:cubicBezTo>
                  <a:cubicBezTo>
                    <a:pt x="7770" y="20150"/>
                    <a:pt x="7763" y="20150"/>
                    <a:pt x="7749" y="20137"/>
                  </a:cubicBezTo>
                  <a:lnTo>
                    <a:pt x="7749" y="20137"/>
                  </a:lnTo>
                  <a:cubicBezTo>
                    <a:pt x="7667" y="20493"/>
                    <a:pt x="7995" y="20739"/>
                    <a:pt x="8078" y="21040"/>
                  </a:cubicBezTo>
                  <a:lnTo>
                    <a:pt x="7995" y="21013"/>
                  </a:lnTo>
                  <a:lnTo>
                    <a:pt x="7995" y="21013"/>
                  </a:lnTo>
                  <a:cubicBezTo>
                    <a:pt x="8132" y="21122"/>
                    <a:pt x="8160" y="21424"/>
                    <a:pt x="8269" y="21588"/>
                  </a:cubicBezTo>
                  <a:lnTo>
                    <a:pt x="8215" y="21615"/>
                  </a:lnTo>
                  <a:lnTo>
                    <a:pt x="8324" y="21670"/>
                  </a:lnTo>
                  <a:lnTo>
                    <a:pt x="8242" y="21697"/>
                  </a:lnTo>
                  <a:cubicBezTo>
                    <a:pt x="8297" y="21944"/>
                    <a:pt x="8461" y="22163"/>
                    <a:pt x="8570" y="22409"/>
                  </a:cubicBezTo>
                  <a:lnTo>
                    <a:pt x="8488" y="22409"/>
                  </a:lnTo>
                  <a:cubicBezTo>
                    <a:pt x="8680" y="22574"/>
                    <a:pt x="8653" y="22875"/>
                    <a:pt x="8790" y="23094"/>
                  </a:cubicBezTo>
                  <a:lnTo>
                    <a:pt x="8762" y="23094"/>
                  </a:lnTo>
                  <a:cubicBezTo>
                    <a:pt x="8952" y="23692"/>
                    <a:pt x="9278" y="24209"/>
                    <a:pt x="9550" y="24779"/>
                  </a:cubicBezTo>
                  <a:lnTo>
                    <a:pt x="9550" y="24779"/>
                  </a:lnTo>
                  <a:cubicBezTo>
                    <a:pt x="9548" y="24778"/>
                    <a:pt x="9546" y="24778"/>
                    <a:pt x="9544" y="24778"/>
                  </a:cubicBezTo>
                  <a:lnTo>
                    <a:pt x="9544" y="24778"/>
                  </a:lnTo>
                  <a:cubicBezTo>
                    <a:pt x="9547" y="24780"/>
                    <a:pt x="9550" y="24782"/>
                    <a:pt x="9553" y="24784"/>
                  </a:cubicBezTo>
                  <a:lnTo>
                    <a:pt x="9553" y="24784"/>
                  </a:lnTo>
                  <a:cubicBezTo>
                    <a:pt x="9554" y="24787"/>
                    <a:pt x="9555" y="24789"/>
                    <a:pt x="9556" y="24791"/>
                  </a:cubicBezTo>
                  <a:cubicBezTo>
                    <a:pt x="9556" y="24790"/>
                    <a:pt x="9556" y="24788"/>
                    <a:pt x="9556" y="24787"/>
                  </a:cubicBezTo>
                  <a:lnTo>
                    <a:pt x="9556" y="24787"/>
                  </a:lnTo>
                  <a:cubicBezTo>
                    <a:pt x="9582" y="24806"/>
                    <a:pt x="9611" y="24826"/>
                    <a:pt x="9611" y="24846"/>
                  </a:cubicBezTo>
                  <a:lnTo>
                    <a:pt x="9584" y="24846"/>
                  </a:lnTo>
                  <a:cubicBezTo>
                    <a:pt x="9501" y="25010"/>
                    <a:pt x="9775" y="25175"/>
                    <a:pt x="9721" y="25284"/>
                  </a:cubicBezTo>
                  <a:cubicBezTo>
                    <a:pt x="9734" y="25298"/>
                    <a:pt x="9755" y="25305"/>
                    <a:pt x="9775" y="25305"/>
                  </a:cubicBezTo>
                  <a:cubicBezTo>
                    <a:pt x="9796" y="25305"/>
                    <a:pt x="9816" y="25298"/>
                    <a:pt x="9830" y="25284"/>
                  </a:cubicBezTo>
                  <a:cubicBezTo>
                    <a:pt x="10049" y="25750"/>
                    <a:pt x="10241" y="26215"/>
                    <a:pt x="10515" y="26653"/>
                  </a:cubicBezTo>
                  <a:cubicBezTo>
                    <a:pt x="10515" y="26681"/>
                    <a:pt x="10487" y="26708"/>
                    <a:pt x="10432" y="26708"/>
                  </a:cubicBezTo>
                  <a:cubicBezTo>
                    <a:pt x="10788" y="27064"/>
                    <a:pt x="10871" y="27502"/>
                    <a:pt x="10980" y="27940"/>
                  </a:cubicBezTo>
                  <a:cubicBezTo>
                    <a:pt x="11027" y="27940"/>
                    <a:pt x="11034" y="27880"/>
                    <a:pt x="11069" y="27880"/>
                  </a:cubicBezTo>
                  <a:cubicBezTo>
                    <a:pt x="11075" y="27880"/>
                    <a:pt x="11082" y="27882"/>
                    <a:pt x="11090" y="27886"/>
                  </a:cubicBezTo>
                  <a:cubicBezTo>
                    <a:pt x="11117" y="27721"/>
                    <a:pt x="10871" y="27694"/>
                    <a:pt x="10925" y="27530"/>
                  </a:cubicBezTo>
                  <a:lnTo>
                    <a:pt x="10980" y="27530"/>
                  </a:lnTo>
                  <a:cubicBezTo>
                    <a:pt x="10980" y="27502"/>
                    <a:pt x="10965" y="27496"/>
                    <a:pt x="10946" y="27496"/>
                  </a:cubicBezTo>
                  <a:cubicBezTo>
                    <a:pt x="10930" y="27496"/>
                    <a:pt x="10912" y="27500"/>
                    <a:pt x="10897" y="27500"/>
                  </a:cubicBezTo>
                  <a:cubicBezTo>
                    <a:pt x="10875" y="27500"/>
                    <a:pt x="10860" y="27491"/>
                    <a:pt x="10871" y="27447"/>
                  </a:cubicBezTo>
                  <a:cubicBezTo>
                    <a:pt x="10881" y="27427"/>
                    <a:pt x="10895" y="27422"/>
                    <a:pt x="10908" y="27422"/>
                  </a:cubicBezTo>
                  <a:cubicBezTo>
                    <a:pt x="10923" y="27422"/>
                    <a:pt x="10937" y="27428"/>
                    <a:pt x="10945" y="27428"/>
                  </a:cubicBezTo>
                  <a:cubicBezTo>
                    <a:pt x="10950" y="27428"/>
                    <a:pt x="10953" y="27426"/>
                    <a:pt x="10953" y="27420"/>
                  </a:cubicBezTo>
                  <a:cubicBezTo>
                    <a:pt x="10843" y="27228"/>
                    <a:pt x="10816" y="27037"/>
                    <a:pt x="10651" y="26900"/>
                  </a:cubicBezTo>
                  <a:cubicBezTo>
                    <a:pt x="10734" y="26818"/>
                    <a:pt x="10569" y="26708"/>
                    <a:pt x="10651" y="26599"/>
                  </a:cubicBezTo>
                  <a:cubicBezTo>
                    <a:pt x="10597" y="26544"/>
                    <a:pt x="10569" y="26516"/>
                    <a:pt x="10487" y="26516"/>
                  </a:cubicBezTo>
                  <a:cubicBezTo>
                    <a:pt x="10323" y="25832"/>
                    <a:pt x="9967" y="25202"/>
                    <a:pt x="9721" y="24545"/>
                  </a:cubicBezTo>
                  <a:cubicBezTo>
                    <a:pt x="9392" y="24299"/>
                    <a:pt x="9501" y="23833"/>
                    <a:pt x="9282" y="23477"/>
                  </a:cubicBezTo>
                  <a:lnTo>
                    <a:pt x="9310" y="23477"/>
                  </a:lnTo>
                  <a:cubicBezTo>
                    <a:pt x="9228" y="23368"/>
                    <a:pt x="9118" y="23203"/>
                    <a:pt x="9091" y="23066"/>
                  </a:cubicBezTo>
                  <a:lnTo>
                    <a:pt x="8954" y="22957"/>
                  </a:lnTo>
                  <a:cubicBezTo>
                    <a:pt x="8817" y="22026"/>
                    <a:pt x="8351" y="21177"/>
                    <a:pt x="8105" y="20274"/>
                  </a:cubicBezTo>
                  <a:cubicBezTo>
                    <a:pt x="7776" y="19260"/>
                    <a:pt x="7585" y="18329"/>
                    <a:pt x="6955" y="17453"/>
                  </a:cubicBezTo>
                  <a:cubicBezTo>
                    <a:pt x="6969" y="17440"/>
                    <a:pt x="6976" y="17433"/>
                    <a:pt x="6982" y="17433"/>
                  </a:cubicBezTo>
                  <a:cubicBezTo>
                    <a:pt x="6989" y="17433"/>
                    <a:pt x="6996" y="17440"/>
                    <a:pt x="7010" y="17453"/>
                  </a:cubicBezTo>
                  <a:cubicBezTo>
                    <a:pt x="6845" y="17179"/>
                    <a:pt x="6818" y="16906"/>
                    <a:pt x="6681" y="16659"/>
                  </a:cubicBezTo>
                  <a:lnTo>
                    <a:pt x="6709" y="16632"/>
                  </a:lnTo>
                  <a:cubicBezTo>
                    <a:pt x="6298" y="16057"/>
                    <a:pt x="6216" y="15263"/>
                    <a:pt x="5805" y="14688"/>
                  </a:cubicBezTo>
                  <a:cubicBezTo>
                    <a:pt x="5531" y="13921"/>
                    <a:pt x="5175" y="13045"/>
                    <a:pt x="4819" y="12251"/>
                  </a:cubicBezTo>
                  <a:lnTo>
                    <a:pt x="4874" y="12223"/>
                  </a:lnTo>
                  <a:cubicBezTo>
                    <a:pt x="4518" y="11621"/>
                    <a:pt x="4491" y="10882"/>
                    <a:pt x="4189" y="10252"/>
                  </a:cubicBezTo>
                  <a:cubicBezTo>
                    <a:pt x="4025" y="9567"/>
                    <a:pt x="3450" y="8965"/>
                    <a:pt x="3313" y="8253"/>
                  </a:cubicBezTo>
                  <a:cubicBezTo>
                    <a:pt x="3368" y="7760"/>
                    <a:pt x="2738" y="7349"/>
                    <a:pt x="2793" y="6884"/>
                  </a:cubicBezTo>
                  <a:cubicBezTo>
                    <a:pt x="2793" y="5953"/>
                    <a:pt x="2300" y="5241"/>
                    <a:pt x="1807" y="4502"/>
                  </a:cubicBezTo>
                  <a:cubicBezTo>
                    <a:pt x="1643" y="3735"/>
                    <a:pt x="1068" y="3078"/>
                    <a:pt x="1041" y="2284"/>
                  </a:cubicBezTo>
                  <a:cubicBezTo>
                    <a:pt x="767" y="1983"/>
                    <a:pt x="931" y="1490"/>
                    <a:pt x="767" y="1134"/>
                  </a:cubicBezTo>
                  <a:lnTo>
                    <a:pt x="712" y="1161"/>
                  </a:lnTo>
                  <a:cubicBezTo>
                    <a:pt x="822" y="970"/>
                    <a:pt x="383" y="942"/>
                    <a:pt x="575" y="751"/>
                  </a:cubicBezTo>
                  <a:lnTo>
                    <a:pt x="575" y="751"/>
                  </a:lnTo>
                  <a:lnTo>
                    <a:pt x="603" y="778"/>
                  </a:lnTo>
                  <a:cubicBezTo>
                    <a:pt x="685" y="641"/>
                    <a:pt x="274" y="696"/>
                    <a:pt x="383" y="614"/>
                  </a:cubicBezTo>
                  <a:lnTo>
                    <a:pt x="329" y="614"/>
                  </a:lnTo>
                  <a:cubicBezTo>
                    <a:pt x="274" y="532"/>
                    <a:pt x="383" y="586"/>
                    <a:pt x="383" y="504"/>
                  </a:cubicBezTo>
                  <a:cubicBezTo>
                    <a:pt x="377" y="498"/>
                    <a:pt x="368" y="496"/>
                    <a:pt x="358" y="496"/>
                  </a:cubicBezTo>
                  <a:cubicBezTo>
                    <a:pt x="340" y="496"/>
                    <a:pt x="318" y="502"/>
                    <a:pt x="301" y="502"/>
                  </a:cubicBezTo>
                  <a:cubicBezTo>
                    <a:pt x="285" y="502"/>
                    <a:pt x="274" y="497"/>
                    <a:pt x="274" y="477"/>
                  </a:cubicBezTo>
                  <a:cubicBezTo>
                    <a:pt x="520" y="367"/>
                    <a:pt x="164" y="285"/>
                    <a:pt x="411" y="176"/>
                  </a:cubicBezTo>
                  <a:lnTo>
                    <a:pt x="411" y="176"/>
                  </a:lnTo>
                  <a:cubicBezTo>
                    <a:pt x="415" y="184"/>
                    <a:pt x="420" y="187"/>
                    <a:pt x="425" y="187"/>
                  </a:cubicBezTo>
                  <a:cubicBezTo>
                    <a:pt x="448" y="187"/>
                    <a:pt x="482" y="125"/>
                    <a:pt x="528" y="125"/>
                  </a:cubicBezTo>
                  <a:cubicBezTo>
                    <a:pt x="542" y="125"/>
                    <a:pt x="558" y="131"/>
                    <a:pt x="575" y="148"/>
                  </a:cubicBezTo>
                  <a:cubicBezTo>
                    <a:pt x="599" y="125"/>
                    <a:pt x="541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4067100" y="36714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6" y="0"/>
                  </a:moveTo>
                  <a:cubicBezTo>
                    <a:pt x="0" y="0"/>
                    <a:pt x="6" y="12"/>
                    <a:pt x="25" y="12"/>
                  </a:cubicBezTo>
                  <a:cubicBezTo>
                    <a:pt x="15" y="3"/>
                    <a:pt x="9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3828125" y="3062500"/>
              <a:ext cx="25" cy="1400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0" y="56"/>
                  </a:moveTo>
                  <a:cubicBezTo>
                    <a:pt x="0" y="28"/>
                    <a:pt x="0" y="28"/>
                    <a:pt x="0" y="1"/>
                  </a:cubicBezTo>
                  <a:cubicBezTo>
                    <a:pt x="0" y="28"/>
                    <a:pt x="0" y="28"/>
                    <a:pt x="0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3843175" y="3047450"/>
              <a:ext cx="2075" cy="700"/>
            </a:xfrm>
            <a:custGeom>
              <a:avLst/>
              <a:gdLst/>
              <a:ahLst/>
              <a:cxnLst/>
              <a:rect l="l" t="t" r="r" b="b"/>
              <a:pathLst>
                <a:path w="83" h="28" extrusionOk="0">
                  <a:moveTo>
                    <a:pt x="1" y="0"/>
                  </a:moveTo>
                  <a:lnTo>
                    <a:pt x="83" y="2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3837700" y="3043350"/>
              <a:ext cx="8250" cy="2750"/>
            </a:xfrm>
            <a:custGeom>
              <a:avLst/>
              <a:gdLst/>
              <a:ahLst/>
              <a:cxnLst/>
              <a:rect l="l" t="t" r="r" b="b"/>
              <a:pathLst>
                <a:path w="330" h="110" extrusionOk="0">
                  <a:moveTo>
                    <a:pt x="55" y="0"/>
                  </a:moveTo>
                  <a:cubicBezTo>
                    <a:pt x="28" y="0"/>
                    <a:pt x="0" y="0"/>
                    <a:pt x="0" y="27"/>
                  </a:cubicBezTo>
                  <a:lnTo>
                    <a:pt x="247" y="110"/>
                  </a:lnTo>
                  <a:cubicBezTo>
                    <a:pt x="329" y="0"/>
                    <a:pt x="0" y="55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3836325" y="3039925"/>
              <a:ext cx="2775" cy="2400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1" y="0"/>
                  </a:moveTo>
                  <a:cubicBezTo>
                    <a:pt x="46" y="0"/>
                    <a:pt x="16" y="95"/>
                    <a:pt x="68" y="95"/>
                  </a:cubicBezTo>
                  <a:cubicBezTo>
                    <a:pt x="78" y="95"/>
                    <a:pt x="92" y="91"/>
                    <a:pt x="110" y="82"/>
                  </a:cubicBezTo>
                  <a:cubicBezTo>
                    <a:pt x="110" y="0"/>
                    <a:pt x="28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3788400" y="2911225"/>
              <a:ext cx="725" cy="700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1" y="0"/>
                  </a:moveTo>
                  <a:cubicBezTo>
                    <a:pt x="1" y="0"/>
                    <a:pt x="1" y="0"/>
                    <a:pt x="28" y="28"/>
                  </a:cubicBezTo>
                  <a:cubicBezTo>
                    <a:pt x="28" y="0"/>
                    <a:pt x="28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3656975" y="2660650"/>
              <a:ext cx="182800" cy="409700"/>
            </a:xfrm>
            <a:custGeom>
              <a:avLst/>
              <a:gdLst/>
              <a:ahLst/>
              <a:cxnLst/>
              <a:rect l="l" t="t" r="r" b="b"/>
              <a:pathLst>
                <a:path w="7312" h="16388" extrusionOk="0">
                  <a:moveTo>
                    <a:pt x="2622" y="6414"/>
                  </a:moveTo>
                  <a:cubicBezTo>
                    <a:pt x="2625" y="6422"/>
                    <a:pt x="2627" y="6429"/>
                    <a:pt x="2629" y="6436"/>
                  </a:cubicBezTo>
                  <a:cubicBezTo>
                    <a:pt x="2629" y="6427"/>
                    <a:pt x="2627" y="6419"/>
                    <a:pt x="2622" y="6414"/>
                  </a:cubicBezTo>
                  <a:close/>
                  <a:moveTo>
                    <a:pt x="2705" y="7268"/>
                  </a:moveTo>
                  <a:cubicBezTo>
                    <a:pt x="2707" y="7274"/>
                    <a:pt x="2709" y="7279"/>
                    <a:pt x="2712" y="7285"/>
                  </a:cubicBezTo>
                  <a:cubicBezTo>
                    <a:pt x="2712" y="7277"/>
                    <a:pt x="2709" y="7271"/>
                    <a:pt x="2705" y="7268"/>
                  </a:cubicBezTo>
                  <a:close/>
                  <a:moveTo>
                    <a:pt x="3067" y="7422"/>
                  </a:moveTo>
                  <a:cubicBezTo>
                    <a:pt x="3068" y="7425"/>
                    <a:pt x="3068" y="7429"/>
                    <a:pt x="3069" y="7432"/>
                  </a:cubicBezTo>
                  <a:lnTo>
                    <a:pt x="3069" y="7432"/>
                  </a:lnTo>
                  <a:cubicBezTo>
                    <a:pt x="3078" y="7437"/>
                    <a:pt x="3087" y="7443"/>
                    <a:pt x="3095" y="7450"/>
                  </a:cubicBezTo>
                  <a:lnTo>
                    <a:pt x="3067" y="7422"/>
                  </a:lnTo>
                  <a:close/>
                  <a:moveTo>
                    <a:pt x="774" y="1"/>
                  </a:moveTo>
                  <a:cubicBezTo>
                    <a:pt x="598" y="1"/>
                    <a:pt x="418" y="68"/>
                    <a:pt x="275" y="194"/>
                  </a:cubicBezTo>
                  <a:cubicBezTo>
                    <a:pt x="83" y="385"/>
                    <a:pt x="1" y="686"/>
                    <a:pt x="83" y="960"/>
                  </a:cubicBezTo>
                  <a:cubicBezTo>
                    <a:pt x="275" y="1453"/>
                    <a:pt x="466" y="1919"/>
                    <a:pt x="685" y="2384"/>
                  </a:cubicBezTo>
                  <a:lnTo>
                    <a:pt x="631" y="2384"/>
                  </a:lnTo>
                  <a:cubicBezTo>
                    <a:pt x="986" y="3123"/>
                    <a:pt x="1069" y="3917"/>
                    <a:pt x="1397" y="4629"/>
                  </a:cubicBezTo>
                  <a:cubicBezTo>
                    <a:pt x="1589" y="5451"/>
                    <a:pt x="2219" y="6135"/>
                    <a:pt x="2383" y="6957"/>
                  </a:cubicBezTo>
                  <a:cubicBezTo>
                    <a:pt x="2383" y="7504"/>
                    <a:pt x="3040" y="7997"/>
                    <a:pt x="3013" y="8517"/>
                  </a:cubicBezTo>
                  <a:cubicBezTo>
                    <a:pt x="3040" y="9558"/>
                    <a:pt x="3588" y="10379"/>
                    <a:pt x="4108" y="11256"/>
                  </a:cubicBezTo>
                  <a:cubicBezTo>
                    <a:pt x="4327" y="12132"/>
                    <a:pt x="4929" y="12898"/>
                    <a:pt x="5012" y="13802"/>
                  </a:cubicBezTo>
                  <a:cubicBezTo>
                    <a:pt x="5313" y="14131"/>
                    <a:pt x="5148" y="14706"/>
                    <a:pt x="5340" y="15116"/>
                  </a:cubicBezTo>
                  <a:lnTo>
                    <a:pt x="5395" y="15089"/>
                  </a:lnTo>
                  <a:lnTo>
                    <a:pt x="5395" y="15089"/>
                  </a:lnTo>
                  <a:cubicBezTo>
                    <a:pt x="5285" y="15308"/>
                    <a:pt x="5723" y="15363"/>
                    <a:pt x="5532" y="15527"/>
                  </a:cubicBezTo>
                  <a:cubicBezTo>
                    <a:pt x="5450" y="15637"/>
                    <a:pt x="5860" y="15609"/>
                    <a:pt x="5751" y="15719"/>
                  </a:cubicBezTo>
                  <a:lnTo>
                    <a:pt x="5806" y="15719"/>
                  </a:lnTo>
                  <a:cubicBezTo>
                    <a:pt x="5860" y="15801"/>
                    <a:pt x="5751" y="15746"/>
                    <a:pt x="5751" y="15828"/>
                  </a:cubicBezTo>
                  <a:cubicBezTo>
                    <a:pt x="5758" y="15835"/>
                    <a:pt x="5768" y="15837"/>
                    <a:pt x="5780" y="15837"/>
                  </a:cubicBezTo>
                  <a:cubicBezTo>
                    <a:pt x="5791" y="15837"/>
                    <a:pt x="5804" y="15835"/>
                    <a:pt x="5816" y="15835"/>
                  </a:cubicBezTo>
                  <a:cubicBezTo>
                    <a:pt x="5840" y="15835"/>
                    <a:pt x="5860" y="15842"/>
                    <a:pt x="5860" y="15883"/>
                  </a:cubicBezTo>
                  <a:cubicBezTo>
                    <a:pt x="5641" y="15965"/>
                    <a:pt x="5997" y="16102"/>
                    <a:pt x="5751" y="16212"/>
                  </a:cubicBezTo>
                  <a:cubicBezTo>
                    <a:pt x="5747" y="16204"/>
                    <a:pt x="5742" y="16200"/>
                    <a:pt x="5737" y="16200"/>
                  </a:cubicBezTo>
                  <a:cubicBezTo>
                    <a:pt x="5714" y="16200"/>
                    <a:pt x="5680" y="16262"/>
                    <a:pt x="5634" y="16262"/>
                  </a:cubicBezTo>
                  <a:cubicBezTo>
                    <a:pt x="5619" y="16262"/>
                    <a:pt x="5604" y="16256"/>
                    <a:pt x="5587" y="16239"/>
                  </a:cubicBezTo>
                  <a:lnTo>
                    <a:pt x="5587" y="16239"/>
                  </a:lnTo>
                  <a:cubicBezTo>
                    <a:pt x="5563" y="16263"/>
                    <a:pt x="5620" y="16387"/>
                    <a:pt x="5706" y="16387"/>
                  </a:cubicBezTo>
                  <a:cubicBezTo>
                    <a:pt x="5720" y="16387"/>
                    <a:pt x="5735" y="16384"/>
                    <a:pt x="5751" y="16376"/>
                  </a:cubicBezTo>
                  <a:cubicBezTo>
                    <a:pt x="5860" y="16349"/>
                    <a:pt x="5997" y="16376"/>
                    <a:pt x="6052" y="16239"/>
                  </a:cubicBezTo>
                  <a:lnTo>
                    <a:pt x="6052" y="16239"/>
                  </a:lnTo>
                  <a:lnTo>
                    <a:pt x="5943" y="16266"/>
                  </a:lnTo>
                  <a:cubicBezTo>
                    <a:pt x="6025" y="16184"/>
                    <a:pt x="5997" y="16212"/>
                    <a:pt x="6052" y="16184"/>
                  </a:cubicBezTo>
                  <a:cubicBezTo>
                    <a:pt x="5997" y="16047"/>
                    <a:pt x="6134" y="15965"/>
                    <a:pt x="6134" y="15856"/>
                  </a:cubicBezTo>
                  <a:cubicBezTo>
                    <a:pt x="5997" y="15828"/>
                    <a:pt x="6025" y="15719"/>
                    <a:pt x="6025" y="15664"/>
                  </a:cubicBezTo>
                  <a:lnTo>
                    <a:pt x="6052" y="15637"/>
                  </a:lnTo>
                  <a:cubicBezTo>
                    <a:pt x="6162" y="15554"/>
                    <a:pt x="5806" y="15554"/>
                    <a:pt x="5997" y="15527"/>
                  </a:cubicBezTo>
                  <a:cubicBezTo>
                    <a:pt x="5860" y="15281"/>
                    <a:pt x="5751" y="14952"/>
                    <a:pt x="5614" y="14651"/>
                  </a:cubicBezTo>
                  <a:cubicBezTo>
                    <a:pt x="5551" y="14630"/>
                    <a:pt x="5536" y="14497"/>
                    <a:pt x="5496" y="14497"/>
                  </a:cubicBezTo>
                  <a:cubicBezTo>
                    <a:pt x="5488" y="14497"/>
                    <a:pt x="5479" y="14502"/>
                    <a:pt x="5468" y="14515"/>
                  </a:cubicBezTo>
                  <a:lnTo>
                    <a:pt x="5468" y="14515"/>
                  </a:lnTo>
                  <a:cubicBezTo>
                    <a:pt x="5553" y="14375"/>
                    <a:pt x="5503" y="14153"/>
                    <a:pt x="5477" y="14076"/>
                  </a:cubicBezTo>
                  <a:lnTo>
                    <a:pt x="5504" y="14076"/>
                  </a:lnTo>
                  <a:cubicBezTo>
                    <a:pt x="5614" y="13857"/>
                    <a:pt x="5258" y="13966"/>
                    <a:pt x="5422" y="13720"/>
                  </a:cubicBezTo>
                  <a:lnTo>
                    <a:pt x="5422" y="13720"/>
                  </a:lnTo>
                  <a:cubicBezTo>
                    <a:pt x="5416" y="13721"/>
                    <a:pt x="5410" y="13722"/>
                    <a:pt x="5404" y="13722"/>
                  </a:cubicBezTo>
                  <a:cubicBezTo>
                    <a:pt x="5266" y="13722"/>
                    <a:pt x="5359" y="13419"/>
                    <a:pt x="5148" y="13419"/>
                  </a:cubicBezTo>
                  <a:cubicBezTo>
                    <a:pt x="5176" y="13391"/>
                    <a:pt x="5203" y="13364"/>
                    <a:pt x="5231" y="13364"/>
                  </a:cubicBezTo>
                  <a:cubicBezTo>
                    <a:pt x="5148" y="13090"/>
                    <a:pt x="5094" y="12762"/>
                    <a:pt x="5012" y="12515"/>
                  </a:cubicBezTo>
                  <a:cubicBezTo>
                    <a:pt x="4793" y="12378"/>
                    <a:pt x="4875" y="12022"/>
                    <a:pt x="4628" y="11913"/>
                  </a:cubicBezTo>
                  <a:cubicBezTo>
                    <a:pt x="4628" y="11748"/>
                    <a:pt x="4601" y="11502"/>
                    <a:pt x="4464" y="11338"/>
                  </a:cubicBezTo>
                  <a:lnTo>
                    <a:pt x="4491" y="11338"/>
                  </a:lnTo>
                  <a:cubicBezTo>
                    <a:pt x="4409" y="11119"/>
                    <a:pt x="4272" y="10845"/>
                    <a:pt x="4108" y="10735"/>
                  </a:cubicBezTo>
                  <a:cubicBezTo>
                    <a:pt x="4272" y="10598"/>
                    <a:pt x="4190" y="10516"/>
                    <a:pt x="4217" y="10407"/>
                  </a:cubicBezTo>
                  <a:cubicBezTo>
                    <a:pt x="4081" y="10297"/>
                    <a:pt x="3998" y="9969"/>
                    <a:pt x="3834" y="9777"/>
                  </a:cubicBezTo>
                  <a:cubicBezTo>
                    <a:pt x="3889" y="9722"/>
                    <a:pt x="3725" y="9613"/>
                    <a:pt x="3834" y="9558"/>
                  </a:cubicBezTo>
                  <a:cubicBezTo>
                    <a:pt x="3371" y="8985"/>
                    <a:pt x="3151" y="8195"/>
                    <a:pt x="3069" y="7432"/>
                  </a:cubicBezTo>
                  <a:lnTo>
                    <a:pt x="3069" y="7432"/>
                  </a:lnTo>
                  <a:cubicBezTo>
                    <a:pt x="2957" y="7363"/>
                    <a:pt x="2785" y="7336"/>
                    <a:pt x="2684" y="7285"/>
                  </a:cubicBezTo>
                  <a:cubicBezTo>
                    <a:pt x="2684" y="7272"/>
                    <a:pt x="2691" y="7265"/>
                    <a:pt x="2698" y="7265"/>
                  </a:cubicBezTo>
                  <a:cubicBezTo>
                    <a:pt x="2700" y="7265"/>
                    <a:pt x="2703" y="7266"/>
                    <a:pt x="2705" y="7268"/>
                  </a:cubicBezTo>
                  <a:lnTo>
                    <a:pt x="2705" y="7268"/>
                  </a:lnTo>
                  <a:cubicBezTo>
                    <a:pt x="2661" y="7134"/>
                    <a:pt x="2709" y="6979"/>
                    <a:pt x="2657" y="6875"/>
                  </a:cubicBezTo>
                  <a:lnTo>
                    <a:pt x="2712" y="6875"/>
                  </a:lnTo>
                  <a:cubicBezTo>
                    <a:pt x="2602" y="6792"/>
                    <a:pt x="2712" y="6601"/>
                    <a:pt x="2575" y="6519"/>
                  </a:cubicBezTo>
                  <a:lnTo>
                    <a:pt x="2602" y="6491"/>
                  </a:lnTo>
                  <a:lnTo>
                    <a:pt x="2520" y="6409"/>
                  </a:lnTo>
                  <a:cubicBezTo>
                    <a:pt x="2534" y="6409"/>
                    <a:pt x="2561" y="6402"/>
                    <a:pt x="2585" y="6402"/>
                  </a:cubicBezTo>
                  <a:cubicBezTo>
                    <a:pt x="2600" y="6402"/>
                    <a:pt x="2614" y="6405"/>
                    <a:pt x="2622" y="6414"/>
                  </a:cubicBezTo>
                  <a:lnTo>
                    <a:pt x="2622" y="6414"/>
                  </a:lnTo>
                  <a:cubicBezTo>
                    <a:pt x="2265" y="5327"/>
                    <a:pt x="1641" y="4321"/>
                    <a:pt x="1260" y="3233"/>
                  </a:cubicBezTo>
                  <a:lnTo>
                    <a:pt x="1260" y="3233"/>
                  </a:lnTo>
                  <a:lnTo>
                    <a:pt x="1315" y="3260"/>
                  </a:lnTo>
                  <a:lnTo>
                    <a:pt x="1315" y="3260"/>
                  </a:lnTo>
                  <a:lnTo>
                    <a:pt x="1178" y="3069"/>
                  </a:lnTo>
                  <a:lnTo>
                    <a:pt x="1206" y="3069"/>
                  </a:lnTo>
                  <a:cubicBezTo>
                    <a:pt x="1178" y="2767"/>
                    <a:pt x="959" y="2548"/>
                    <a:pt x="877" y="2275"/>
                  </a:cubicBezTo>
                  <a:cubicBezTo>
                    <a:pt x="891" y="2261"/>
                    <a:pt x="911" y="2261"/>
                    <a:pt x="928" y="2261"/>
                  </a:cubicBezTo>
                  <a:cubicBezTo>
                    <a:pt x="945" y="2261"/>
                    <a:pt x="959" y="2261"/>
                    <a:pt x="959" y="2247"/>
                  </a:cubicBezTo>
                  <a:cubicBezTo>
                    <a:pt x="767" y="2083"/>
                    <a:pt x="986" y="1864"/>
                    <a:pt x="713" y="1864"/>
                  </a:cubicBezTo>
                  <a:cubicBezTo>
                    <a:pt x="732" y="1844"/>
                    <a:pt x="751" y="1825"/>
                    <a:pt x="771" y="1825"/>
                  </a:cubicBezTo>
                  <a:cubicBezTo>
                    <a:pt x="779" y="1825"/>
                    <a:pt x="787" y="1828"/>
                    <a:pt x="795" y="1836"/>
                  </a:cubicBezTo>
                  <a:cubicBezTo>
                    <a:pt x="658" y="1563"/>
                    <a:pt x="548" y="1316"/>
                    <a:pt x="439" y="1042"/>
                  </a:cubicBezTo>
                  <a:cubicBezTo>
                    <a:pt x="411" y="960"/>
                    <a:pt x="384" y="878"/>
                    <a:pt x="357" y="851"/>
                  </a:cubicBezTo>
                  <a:cubicBezTo>
                    <a:pt x="357" y="796"/>
                    <a:pt x="357" y="741"/>
                    <a:pt x="357" y="714"/>
                  </a:cubicBezTo>
                  <a:cubicBezTo>
                    <a:pt x="357" y="604"/>
                    <a:pt x="411" y="522"/>
                    <a:pt x="466" y="467"/>
                  </a:cubicBezTo>
                  <a:cubicBezTo>
                    <a:pt x="487" y="298"/>
                    <a:pt x="640" y="194"/>
                    <a:pt x="797" y="194"/>
                  </a:cubicBezTo>
                  <a:cubicBezTo>
                    <a:pt x="843" y="194"/>
                    <a:pt x="889" y="202"/>
                    <a:pt x="932" y="221"/>
                  </a:cubicBezTo>
                  <a:cubicBezTo>
                    <a:pt x="1041" y="248"/>
                    <a:pt x="1123" y="303"/>
                    <a:pt x="1206" y="385"/>
                  </a:cubicBezTo>
                  <a:cubicBezTo>
                    <a:pt x="1288" y="440"/>
                    <a:pt x="1342" y="549"/>
                    <a:pt x="1425" y="659"/>
                  </a:cubicBezTo>
                  <a:lnTo>
                    <a:pt x="1370" y="659"/>
                  </a:lnTo>
                  <a:cubicBezTo>
                    <a:pt x="1753" y="1234"/>
                    <a:pt x="1835" y="1946"/>
                    <a:pt x="2109" y="2548"/>
                  </a:cubicBezTo>
                  <a:cubicBezTo>
                    <a:pt x="2191" y="2822"/>
                    <a:pt x="2301" y="2986"/>
                    <a:pt x="2410" y="3260"/>
                  </a:cubicBezTo>
                  <a:lnTo>
                    <a:pt x="2356" y="3288"/>
                  </a:lnTo>
                  <a:cubicBezTo>
                    <a:pt x="2739" y="3644"/>
                    <a:pt x="2520" y="4273"/>
                    <a:pt x="2931" y="4657"/>
                  </a:cubicBezTo>
                  <a:lnTo>
                    <a:pt x="2848" y="4657"/>
                  </a:lnTo>
                  <a:cubicBezTo>
                    <a:pt x="2963" y="4680"/>
                    <a:pt x="2924" y="4874"/>
                    <a:pt x="3020" y="4874"/>
                  </a:cubicBezTo>
                  <a:cubicBezTo>
                    <a:pt x="3039" y="4874"/>
                    <a:pt x="3063" y="4866"/>
                    <a:pt x="3095" y="4848"/>
                  </a:cubicBezTo>
                  <a:lnTo>
                    <a:pt x="3095" y="4848"/>
                  </a:lnTo>
                  <a:lnTo>
                    <a:pt x="3067" y="4958"/>
                  </a:lnTo>
                  <a:cubicBezTo>
                    <a:pt x="3423" y="5177"/>
                    <a:pt x="3150" y="5588"/>
                    <a:pt x="3478" y="5916"/>
                  </a:cubicBezTo>
                  <a:lnTo>
                    <a:pt x="3423" y="5889"/>
                  </a:lnTo>
                  <a:lnTo>
                    <a:pt x="3423" y="5889"/>
                  </a:lnTo>
                  <a:cubicBezTo>
                    <a:pt x="3478" y="5971"/>
                    <a:pt x="3560" y="6081"/>
                    <a:pt x="3533" y="6190"/>
                  </a:cubicBezTo>
                  <a:cubicBezTo>
                    <a:pt x="3533" y="6176"/>
                    <a:pt x="3533" y="6176"/>
                    <a:pt x="3530" y="6176"/>
                  </a:cubicBezTo>
                  <a:cubicBezTo>
                    <a:pt x="3526" y="6176"/>
                    <a:pt x="3519" y="6176"/>
                    <a:pt x="3506" y="6163"/>
                  </a:cubicBezTo>
                  <a:lnTo>
                    <a:pt x="3506" y="6163"/>
                  </a:lnTo>
                  <a:cubicBezTo>
                    <a:pt x="3451" y="6546"/>
                    <a:pt x="3779" y="6847"/>
                    <a:pt x="3889" y="7176"/>
                  </a:cubicBezTo>
                  <a:lnTo>
                    <a:pt x="3807" y="7176"/>
                  </a:lnTo>
                  <a:cubicBezTo>
                    <a:pt x="3944" y="7313"/>
                    <a:pt x="3971" y="7641"/>
                    <a:pt x="4108" y="7833"/>
                  </a:cubicBezTo>
                  <a:lnTo>
                    <a:pt x="4053" y="7833"/>
                  </a:lnTo>
                  <a:lnTo>
                    <a:pt x="4163" y="7915"/>
                  </a:lnTo>
                  <a:lnTo>
                    <a:pt x="4081" y="7970"/>
                  </a:lnTo>
                  <a:cubicBezTo>
                    <a:pt x="4163" y="8244"/>
                    <a:pt x="4327" y="8490"/>
                    <a:pt x="4437" y="8764"/>
                  </a:cubicBezTo>
                  <a:lnTo>
                    <a:pt x="4382" y="8791"/>
                  </a:lnTo>
                  <a:cubicBezTo>
                    <a:pt x="4601" y="8983"/>
                    <a:pt x="4573" y="9312"/>
                    <a:pt x="4738" y="9585"/>
                  </a:cubicBezTo>
                  <a:lnTo>
                    <a:pt x="4710" y="9558"/>
                  </a:lnTo>
                  <a:lnTo>
                    <a:pt x="4710" y="9558"/>
                  </a:lnTo>
                  <a:cubicBezTo>
                    <a:pt x="4929" y="10270"/>
                    <a:pt x="5285" y="10845"/>
                    <a:pt x="5587" y="11502"/>
                  </a:cubicBezTo>
                  <a:lnTo>
                    <a:pt x="5559" y="11502"/>
                  </a:lnTo>
                  <a:cubicBezTo>
                    <a:pt x="5587" y="11529"/>
                    <a:pt x="5641" y="11529"/>
                    <a:pt x="5641" y="11584"/>
                  </a:cubicBezTo>
                  <a:lnTo>
                    <a:pt x="5614" y="11584"/>
                  </a:lnTo>
                  <a:cubicBezTo>
                    <a:pt x="5532" y="11748"/>
                    <a:pt x="5833" y="11968"/>
                    <a:pt x="5778" y="12077"/>
                  </a:cubicBezTo>
                  <a:cubicBezTo>
                    <a:pt x="5792" y="12104"/>
                    <a:pt x="5812" y="12118"/>
                    <a:pt x="5833" y="12118"/>
                  </a:cubicBezTo>
                  <a:cubicBezTo>
                    <a:pt x="5854" y="12118"/>
                    <a:pt x="5874" y="12104"/>
                    <a:pt x="5888" y="12077"/>
                  </a:cubicBezTo>
                  <a:cubicBezTo>
                    <a:pt x="6107" y="12597"/>
                    <a:pt x="6353" y="13172"/>
                    <a:pt x="6654" y="13665"/>
                  </a:cubicBezTo>
                  <a:cubicBezTo>
                    <a:pt x="6654" y="13720"/>
                    <a:pt x="6600" y="13720"/>
                    <a:pt x="6572" y="13747"/>
                  </a:cubicBezTo>
                  <a:cubicBezTo>
                    <a:pt x="6928" y="14131"/>
                    <a:pt x="7038" y="14651"/>
                    <a:pt x="7175" y="15116"/>
                  </a:cubicBezTo>
                  <a:cubicBezTo>
                    <a:pt x="7240" y="15116"/>
                    <a:pt x="7236" y="15081"/>
                    <a:pt x="7260" y="15081"/>
                  </a:cubicBezTo>
                  <a:cubicBezTo>
                    <a:pt x="7266" y="15081"/>
                    <a:pt x="7273" y="15084"/>
                    <a:pt x="7284" y="15089"/>
                  </a:cubicBezTo>
                  <a:cubicBezTo>
                    <a:pt x="7312" y="14925"/>
                    <a:pt x="7065" y="14843"/>
                    <a:pt x="7093" y="14678"/>
                  </a:cubicBezTo>
                  <a:lnTo>
                    <a:pt x="7147" y="14678"/>
                  </a:lnTo>
                  <a:cubicBezTo>
                    <a:pt x="7147" y="14639"/>
                    <a:pt x="7133" y="14632"/>
                    <a:pt x="7117" y="14632"/>
                  </a:cubicBezTo>
                  <a:cubicBezTo>
                    <a:pt x="7106" y="14632"/>
                    <a:pt x="7094" y="14635"/>
                    <a:pt x="7083" y="14635"/>
                  </a:cubicBezTo>
                  <a:cubicBezTo>
                    <a:pt x="7066" y="14635"/>
                    <a:pt x="7054" y="14625"/>
                    <a:pt x="7065" y="14569"/>
                  </a:cubicBezTo>
                  <a:cubicBezTo>
                    <a:pt x="7065" y="14549"/>
                    <a:pt x="7073" y="14543"/>
                    <a:pt x="7082" y="14543"/>
                  </a:cubicBezTo>
                  <a:cubicBezTo>
                    <a:pt x="7092" y="14543"/>
                    <a:pt x="7105" y="14550"/>
                    <a:pt x="7113" y="14550"/>
                  </a:cubicBezTo>
                  <a:cubicBezTo>
                    <a:pt x="7117" y="14550"/>
                    <a:pt x="7120" y="14548"/>
                    <a:pt x="7120" y="14541"/>
                  </a:cubicBezTo>
                  <a:cubicBezTo>
                    <a:pt x="7010" y="14350"/>
                    <a:pt x="6983" y="14103"/>
                    <a:pt x="6791" y="13939"/>
                  </a:cubicBezTo>
                  <a:cubicBezTo>
                    <a:pt x="6873" y="13857"/>
                    <a:pt x="6709" y="13720"/>
                    <a:pt x="6764" y="13583"/>
                  </a:cubicBezTo>
                  <a:cubicBezTo>
                    <a:pt x="6709" y="13556"/>
                    <a:pt x="6709" y="13501"/>
                    <a:pt x="6627" y="13501"/>
                  </a:cubicBezTo>
                  <a:cubicBezTo>
                    <a:pt x="6408" y="12734"/>
                    <a:pt x="5997" y="11995"/>
                    <a:pt x="5723" y="11228"/>
                  </a:cubicBezTo>
                  <a:cubicBezTo>
                    <a:pt x="5395" y="10954"/>
                    <a:pt x="5477" y="10434"/>
                    <a:pt x="5258" y="10023"/>
                  </a:cubicBezTo>
                  <a:cubicBezTo>
                    <a:pt x="5176" y="9914"/>
                    <a:pt x="5066" y="9722"/>
                    <a:pt x="5039" y="9531"/>
                  </a:cubicBezTo>
                  <a:lnTo>
                    <a:pt x="4902" y="9421"/>
                  </a:lnTo>
                  <a:cubicBezTo>
                    <a:pt x="4683" y="8353"/>
                    <a:pt x="4190" y="7395"/>
                    <a:pt x="3889" y="6354"/>
                  </a:cubicBezTo>
                  <a:cubicBezTo>
                    <a:pt x="3506" y="5177"/>
                    <a:pt x="3259" y="4109"/>
                    <a:pt x="2575" y="3096"/>
                  </a:cubicBezTo>
                  <a:cubicBezTo>
                    <a:pt x="2593" y="3096"/>
                    <a:pt x="2599" y="3084"/>
                    <a:pt x="2609" y="3084"/>
                  </a:cubicBezTo>
                  <a:cubicBezTo>
                    <a:pt x="2614" y="3084"/>
                    <a:pt x="2620" y="3087"/>
                    <a:pt x="2629" y="3096"/>
                  </a:cubicBezTo>
                  <a:cubicBezTo>
                    <a:pt x="2465" y="2795"/>
                    <a:pt x="2438" y="2466"/>
                    <a:pt x="2273" y="2192"/>
                  </a:cubicBezTo>
                  <a:lnTo>
                    <a:pt x="2301" y="2192"/>
                  </a:lnTo>
                  <a:cubicBezTo>
                    <a:pt x="2054" y="1836"/>
                    <a:pt x="1917" y="1453"/>
                    <a:pt x="1781" y="1042"/>
                  </a:cubicBezTo>
                  <a:cubicBezTo>
                    <a:pt x="1698" y="851"/>
                    <a:pt x="1644" y="659"/>
                    <a:pt x="1562" y="467"/>
                  </a:cubicBezTo>
                  <a:cubicBezTo>
                    <a:pt x="1479" y="248"/>
                    <a:pt x="1260" y="57"/>
                    <a:pt x="1041" y="57"/>
                  </a:cubicBezTo>
                  <a:cubicBezTo>
                    <a:pt x="957" y="19"/>
                    <a:pt x="86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3796625" y="29495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lnTo>
                    <a:pt x="28" y="1"/>
                  </a:lnTo>
                  <a:cubicBezTo>
                    <a:pt x="1" y="1"/>
                    <a:pt x="1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3810325" y="3056350"/>
              <a:ext cx="700" cy="7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0" y="0"/>
                  </a:moveTo>
                  <a:cubicBezTo>
                    <a:pt x="0" y="0"/>
                    <a:pt x="0" y="28"/>
                    <a:pt x="0" y="28"/>
                  </a:cubicBezTo>
                  <a:cubicBezTo>
                    <a:pt x="28" y="2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33"/>
          <p:cNvSpPr txBox="1"/>
          <p:nvPr/>
        </p:nvSpPr>
        <p:spPr>
          <a:xfrm>
            <a:off x="7043700" y="2597700"/>
            <a:ext cx="1518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Insects may be captured using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sweep net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1189</Words>
  <Application>Microsoft Office PowerPoint</Application>
  <PresentationFormat>On-screen Show (16:9)</PresentationFormat>
  <Paragraphs>119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Kalam</vt:lpstr>
      <vt:lpstr>Arial</vt:lpstr>
      <vt:lpstr>Cambria</vt:lpstr>
      <vt:lpstr>Times New Roman</vt:lpstr>
      <vt:lpstr>gg sans</vt:lpstr>
      <vt:lpstr>Simple Dark</vt:lpstr>
      <vt:lpstr>AQA A Level Biology 54 - Ecological Sampling</vt:lpstr>
      <vt:lpstr>Sampling  </vt:lpstr>
      <vt:lpstr>PowerPoint Presentation</vt:lpstr>
      <vt:lpstr>PowerPoint Presentation</vt:lpstr>
      <vt:lpstr>Quadrats and Transects  </vt:lpstr>
      <vt:lpstr>PowerPoint Presentation</vt:lpstr>
      <vt:lpstr>PowerPoint Presentation</vt:lpstr>
      <vt:lpstr>PowerPoint Presentation</vt:lpstr>
      <vt:lpstr>Nets and Pitfall Traps  </vt:lpstr>
      <vt:lpstr>PowerPoint Presentation</vt:lpstr>
      <vt:lpstr>Mark-Release-Recapture  </vt:lpstr>
      <vt:lpstr>Mark-Release-Recapture  </vt:lpstr>
      <vt:lpstr>PowerPoint Presentation</vt:lpstr>
      <vt:lpstr>Investigating Species Distribution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2025-07-25T11:12:06Z</dcterms:modified>
</cp:coreProperties>
</file>